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1.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00.xml"/>
  <Override ContentType="application/vnd.openxmlformats-officedocument.presentationml.notesSlide+xml" PartName="/ppt/notesSlides/notesSlide42.xml"/>
  <Override ContentType="application/vnd.openxmlformats-officedocument.presentationml.notesSlide+xml" PartName="/ppt/notesSlides/notesSlide85.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77.xml"/>
  <Override ContentType="application/vnd.openxmlformats-officedocument.presentationml.notesSlide+xml" PartName="/ppt/notesSlides/notesSlide1.xml"/>
  <Override ContentType="application/vnd.openxmlformats-officedocument.presentationml.notesSlide+xml" PartName="/ppt/notesSlides/notesSlide73.xml"/>
  <Override ContentType="application/vnd.openxmlformats-officedocument.presentationml.notesSlide+xml" PartName="/ppt/notesSlides/notesSlide81.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93.xml"/>
  <Override ContentType="application/vnd.openxmlformats-officedocument.presentationml.notesSlide+xml" PartName="/ppt/notesSlides/notesSlide87.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14.xml"/>
  <Override ContentType="application/vnd.openxmlformats-officedocument.presentationml.notesSlide+xml" PartName="/ppt/notesSlides/notesSlide75.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97.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89.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20.xml"/>
  <Override ContentType="application/vnd.openxmlformats-officedocument.presentationml.notesSlide+xml" PartName="/ppt/notesSlides/notesSlide60.xml"/>
  <Override ContentType="application/vnd.openxmlformats-officedocument.presentationml.notesSlide+xml" PartName="/ppt/notesSlides/notesSlide18.xml"/>
  <Override ContentType="application/vnd.openxmlformats-officedocument.presentationml.notesSlide+xml" PartName="/ppt/notesSlides/notesSlide48.xml"/>
  <Override ContentType="application/vnd.openxmlformats-officedocument.presentationml.notesSlide+xml" PartName="/ppt/notesSlides/notesSlide101.xml"/>
  <Override ContentType="application/vnd.openxmlformats-officedocument.presentationml.notesSlide+xml" PartName="/ppt/notesSlides/notesSlide95.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78.xml"/>
  <Override ContentType="application/vnd.openxmlformats-officedocument.presentationml.notesSlide+xml" PartName="/ppt/notesSlides/notesSlide71.xml"/>
  <Override ContentType="application/vnd.openxmlformats-officedocument.presentationml.notesSlide+xml" PartName="/ppt/notesSlides/notesSlide92.xml"/>
  <Override ContentType="application/vnd.openxmlformats-officedocument.presentationml.notesSlide+xml" PartName="/ppt/notesSlides/notesSlide84.xml"/>
  <Override ContentType="application/vnd.openxmlformats-officedocument.presentationml.notesSlide+xml" PartName="/ppt/notesSlides/notesSlide76.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82.xml"/>
  <Override ContentType="application/vnd.openxmlformats-officedocument.presentationml.notesSlide+xml" PartName="/ppt/notesSlides/notesSlide94.xml"/>
  <Override ContentType="application/vnd.openxmlformats-officedocument.presentationml.notesSlide+xml" PartName="/ppt/notesSlides/notesSlide51.xml"/>
  <Override ContentType="application/vnd.openxmlformats-officedocument.presentationml.notesSlide+xml" PartName="/ppt/notesSlides/notesSlide90.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86.xml"/>
  <Override ContentType="application/vnd.openxmlformats-officedocument.presentationml.notesSlide+xml" PartName="/ppt/notesSlides/notesSlide99.xml"/>
  <Override ContentType="application/vnd.openxmlformats-officedocument.presentationml.notesSlide+xml" PartName="/ppt/notesSlides/notesSlide56.xml"/>
  <Override ContentType="application/vnd.openxmlformats-officedocument.presentationml.notesSlide+xml" PartName="/ppt/notesSlides/notesSlide31.xml"/>
  <Override ContentType="application/vnd.openxmlformats-officedocument.presentationml.notesSlide+xml" PartName="/ppt/notesSlides/notesSlide80.xml"/>
  <Override ContentType="application/vnd.openxmlformats-officedocument.presentationml.notesSlide+xml" PartName="/ppt/notesSlides/notesSlide61.xml"/>
  <Override ContentType="application/vnd.openxmlformats-officedocument.presentationml.notesSlide+xml" PartName="/ppt/notesSlides/notesSlide7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88.xml"/>
  <Override ContentType="application/vnd.openxmlformats-officedocument.presentationml.notesSlide+xml" PartName="/ppt/notesSlides/notesSlide2.xml"/>
  <Override ContentType="application/vnd.openxmlformats-officedocument.presentationml.notesSlide+xml" PartName="/ppt/notesSlides/notesSlide62.xml"/>
  <Override ContentType="application/vnd.openxmlformats-officedocument.presentationml.notesSlide+xml" PartName="/ppt/notesSlides/notesSlide45.xml"/>
  <Override ContentType="application/vnd.openxmlformats-officedocument.presentationml.notesSlide+xml" PartName="/ppt/notesSlides/notesSlide70.xml"/>
  <Override ContentType="application/vnd.openxmlformats-officedocument.presentationml.notesSlide+xml" PartName="/ppt/notesSlides/notesSlide28.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47.xml"/>
  <Override ContentType="application/vnd.openxmlformats-officedocument.presentationml.notesSlide+xml" PartName="/ppt/notesSlides/notesSlide72.xml"/>
  <Override ContentType="application/vnd.openxmlformats-officedocument.presentationml.notesSlide+xml" PartName="/ppt/notesSlides/notesSlide98.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6.xml"/>
  <Override ContentType="application/vnd.openxmlformats-officedocument.presentationml.notesSlide+xml" PartName="/ppt/notesSlides/notesSlide79.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96.xml"/>
  <Override ContentType="application/vnd.openxmlformats-officedocument.presentationml.notesSlide+xml" PartName="/ppt/notesSlides/notesSlide102.xml"/>
  <Override ContentType="application/vnd.openxmlformats-officedocument.presentationml.notesSlide+xml" PartName="/ppt/notesSlides/notesSlide19.xml"/>
  <Override ContentType="application/vnd.openxmlformats-officedocument.presentationml.notesSlide+xml" PartName="/ppt/notesSlides/notesSlide83.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3.xml"/>
  <Override ContentType="application/vnd.openxmlformats-officedocument.presentationml.slide+xml" PartName="/ppt/slides/slide78.xml"/>
  <Override ContentType="application/vnd.openxmlformats-officedocument.presentationml.slide+xml" PartName="/ppt/slides/slide86.xml"/>
  <Override ContentType="application/vnd.openxmlformats-officedocument.presentationml.slide+xml" PartName="/ppt/slides/slide35.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68.xml"/>
  <Override ContentType="application/vnd.openxmlformats-officedocument.presentationml.slide+xml" PartName="/ppt/slides/slide94.xml"/>
  <Override ContentType="application/vnd.openxmlformats-officedocument.presentationml.slide+xml" PartName="/ppt/slides/slide84.xml"/>
  <Override ContentType="application/vnd.openxmlformats-officedocument.presentationml.slide+xml" PartName="/ppt/slides/slide37.xml"/>
  <Override ContentType="application/vnd.openxmlformats-officedocument.presentationml.slide+xml" PartName="/ppt/slides/slide71.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66.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53.xml"/>
  <Override ContentType="application/vnd.openxmlformats-officedocument.presentationml.slide+xml" PartName="/ppt/slides/slide96.xml"/>
  <Override ContentType="application/vnd.openxmlformats-officedocument.presentationml.slide+xml" PartName="/ppt/slides/slide48.xml"/>
  <Override ContentType="application/vnd.openxmlformats-officedocument.presentationml.slide+xml" PartName="/ppt/slides/slide22.xml"/>
  <Override ContentType="application/vnd.openxmlformats-officedocument.presentationml.slide+xml" PartName="/ppt/slides/slide82.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2.xml"/>
  <Override ContentType="application/vnd.openxmlformats-officedocument.presentationml.slide+xml" PartName="/ppt/slides/slide98.xml"/>
  <Override ContentType="application/vnd.openxmlformats-officedocument.presentationml.slide+xml" PartName="/ppt/slides/slide72.xml"/>
  <Override ContentType="application/vnd.openxmlformats-officedocument.presentationml.slide+xml" PartName="/ppt/slides/slide20.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89.xml"/>
  <Override ContentType="application/vnd.openxmlformats-officedocument.presentationml.slide+xml" PartName="/ppt/slides/slide76.xml"/>
  <Override ContentType="application/vnd.openxmlformats-officedocument.presentationml.slide+xml" PartName="/ppt/slides/slide63.xml"/>
  <Override ContentType="application/vnd.openxmlformats-officedocument.presentationml.slide+xml" PartName="/ppt/slides/slide93.xml"/>
  <Override ContentType="application/vnd.openxmlformats-officedocument.presentationml.slide+xml" PartName="/ppt/slides/slide101.xml"/>
  <Override ContentType="application/vnd.openxmlformats-officedocument.presentationml.slide+xml" PartName="/ppt/slides/slide80.xml"/>
  <Override ContentType="application/vnd.openxmlformats-officedocument.presentationml.slide+xml" PartName="/ppt/slides/slide61.xml"/>
  <Override ContentType="application/vnd.openxmlformats-officedocument.presentationml.slide+xml" PartName="/ppt/slides/slide91.xml"/>
  <Override ContentType="application/vnd.openxmlformats-officedocument.presentationml.slide+xml" PartName="/ppt/slides/slide31.xml"/>
  <Override ContentType="application/vnd.openxmlformats-officedocument.presentationml.slide+xml" PartName="/ppt/slides/slide87.xml"/>
  <Override ContentType="application/vnd.openxmlformats-officedocument.presentationml.slide+xml" PartName="/ppt/slides/slide74.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95.xml"/>
  <Override ContentType="application/vnd.openxmlformats-officedocument.presentationml.slide+xml" PartName="/ppt/slides/slide69.xml"/>
  <Override ContentType="application/vnd.openxmlformats-officedocument.presentationml.slide+xml" PartName="/ppt/slides/slide85.xml"/>
  <Override ContentType="application/vnd.openxmlformats-officedocument.presentationml.slide+xml" PartName="/ppt/slides/slide42.xml"/>
  <Override ContentType="application/vnd.openxmlformats-officedocument.presentationml.slide+xml" PartName="/ppt/slides/slide50.xml"/>
  <Override ContentType="application/vnd.openxmlformats-officedocument.presentationml.slide+xml" PartName="/ppt/slides/slide77.xml"/>
  <Override ContentType="application/vnd.openxmlformats-officedocument.presentationml.slide+xml" PartName="/ppt/slides/slide34.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97.xml"/>
  <Override ContentType="application/vnd.openxmlformats-officedocument.presentationml.slide+xml" PartName="/ppt/slides/slide11.xml"/>
  <Override ContentType="application/vnd.openxmlformats-officedocument.presentationml.slide+xml" PartName="/ppt/slides/slide6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79.xml"/>
  <Override ContentType="application/vnd.openxmlformats-officedocument.presentationml.slide+xml" PartName="/ppt/slides/slide49.xml"/>
  <Override ContentType="application/vnd.openxmlformats-officedocument.presentationml.slide+xml" PartName="/ppt/slides/slide83.xml"/>
  <Override ContentType="application/vnd.openxmlformats-officedocument.presentationml.slide+xml" PartName="/ppt/slides/slide70.xml"/>
  <Override ContentType="application/vnd.openxmlformats-officedocument.presentationml.slide+xml" PartName="/ppt/slides/slide6.xml"/>
  <Override ContentType="application/vnd.openxmlformats-officedocument.presentationml.slide+xml" PartName="/ppt/slides/slide40.xml"/>
  <Override ContentType="application/vnd.openxmlformats-officedocument.presentationml.slide+xml" PartName="/ppt/slides/slide73.xml"/>
  <Override ContentType="application/vnd.openxmlformats-officedocument.presentationml.slide+xml" PartName="/ppt/slides/slide30.xml"/>
  <Override ContentType="application/vnd.openxmlformats-officedocument.presentationml.slide+xml" PartName="/ppt/slides/slide99.xml"/>
  <Override ContentType="application/vnd.openxmlformats-officedocument.presentationml.slide+xml" PartName="/ppt/slides/slide3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47.xml"/>
  <Override ContentType="application/vnd.openxmlformats-officedocument.presentationml.slide+xml" PartName="/ppt/slides/slide21.xml"/>
  <Override ContentType="application/vnd.openxmlformats-officedocument.presentationml.slide+xml" PartName="/ppt/slides/slide100.xml"/>
  <Override ContentType="application/vnd.openxmlformats-officedocument.presentationml.slide+xml" PartName="/ppt/slides/slide64.xml"/>
  <Override ContentType="application/vnd.openxmlformats-officedocument.presentationml.slide+xml" PartName="/ppt/slides/slide81.xml"/>
  <Override ContentType="application/vnd.openxmlformats-officedocument.presentationml.slide+xml" PartName="/ppt/slides/slide90.xml"/>
  <Override ContentType="application/vnd.openxmlformats-officedocument.presentationml.slide+xml" PartName="/ppt/slides/slide8.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75.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88.xml"/>
  <Override ContentType="application/vnd.openxmlformats-officedocument.presentationml.slide+xml" PartName="/ppt/slides/slide92.xml"/>
  <Override ContentType="application/vnd.openxmlformats-officedocument.presentationml.slide+xml" PartName="/ppt/slides/slide102.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 id="308" r:id="rId59"/>
    <p:sldId id="309" r:id="rId60"/>
    <p:sldId id="310" r:id="rId61"/>
    <p:sldId id="311" r:id="rId62"/>
    <p:sldId id="312" r:id="rId63"/>
    <p:sldId id="313" r:id="rId64"/>
    <p:sldId id="314" r:id="rId65"/>
    <p:sldId id="315" r:id="rId66"/>
    <p:sldId id="316" r:id="rId67"/>
    <p:sldId id="317" r:id="rId68"/>
    <p:sldId id="318" r:id="rId69"/>
    <p:sldId id="319" r:id="rId70"/>
    <p:sldId id="320" r:id="rId71"/>
    <p:sldId id="321" r:id="rId72"/>
    <p:sldId id="322" r:id="rId73"/>
    <p:sldId id="323" r:id="rId74"/>
    <p:sldId id="324" r:id="rId75"/>
    <p:sldId id="325" r:id="rId76"/>
    <p:sldId id="326" r:id="rId77"/>
    <p:sldId id="327" r:id="rId78"/>
    <p:sldId id="328" r:id="rId79"/>
    <p:sldId id="329" r:id="rId80"/>
    <p:sldId id="330" r:id="rId81"/>
    <p:sldId id="331" r:id="rId82"/>
    <p:sldId id="332" r:id="rId83"/>
    <p:sldId id="333" r:id="rId84"/>
    <p:sldId id="334" r:id="rId85"/>
    <p:sldId id="335" r:id="rId86"/>
    <p:sldId id="336" r:id="rId87"/>
    <p:sldId id="337" r:id="rId88"/>
    <p:sldId id="338" r:id="rId89"/>
    <p:sldId id="339" r:id="rId90"/>
    <p:sldId id="340" r:id="rId91"/>
    <p:sldId id="341" r:id="rId92"/>
    <p:sldId id="342" r:id="rId93"/>
    <p:sldId id="343" r:id="rId94"/>
    <p:sldId id="344" r:id="rId95"/>
    <p:sldId id="345" r:id="rId96"/>
    <p:sldId id="346" r:id="rId97"/>
    <p:sldId id="347" r:id="rId98"/>
    <p:sldId id="348" r:id="rId99"/>
    <p:sldId id="349" r:id="rId100"/>
    <p:sldId id="350" r:id="rId101"/>
    <p:sldId id="351" r:id="rId102"/>
    <p:sldId id="352" r:id="rId103"/>
    <p:sldId id="353" r:id="rId104"/>
    <p:sldId id="354" r:id="rId105"/>
    <p:sldId id="355" r:id="rId106"/>
    <p:sldId id="356" r:id="rId107"/>
    <p:sldId id="357" r:id="rId108"/>
  </p:sldIdLst>
  <p:sldSz cy="6858000" cx="12193575"/>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 uri="http://customooxmlschemas.google.com/">
      <go:slidesCustomData xmlns:go="http://customooxmlschemas.google.com/" r:id="rId109" roundtripDataSignature="AMtx7mhOIYlAKEMVkpmaC/gm/W2ijgIXz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D09DAF8E-5B7B-419A-9F57-37EF37F9630A}">
  <a:tblStyle styleId="{D09DAF8E-5B7B-419A-9F57-37EF37F9630A}" styleName="Table_0">
    <a:wholeTbl>
      <a:tcTxStyle b="off" i="off">
        <a:font>
          <a:latin typeface="맑은 고딕"/>
          <a:ea typeface="맑은 고딕"/>
          <a:cs typeface="맑은 고딕"/>
        </a:font>
        <a:srgbClr val="000000"/>
      </a:tcTxStyle>
      <a:tcStyle>
        <a:tcBdr>
          <a:left>
            <a:ln cap="flat" cmpd="sng" w="12700">
              <a:solidFill>
                <a:srgbClr val="FFFFFF"/>
              </a:solidFill>
              <a:prstDash val="solid"/>
              <a:round/>
              <a:headEnd len="sm" w="sm" type="none"/>
              <a:tailEnd len="sm" w="sm" type="none"/>
            </a:ln>
          </a:left>
          <a:right>
            <a:ln cap="flat" cmpd="sng" w="12700">
              <a:solidFill>
                <a:srgbClr val="FFFFFF"/>
              </a:solidFill>
              <a:prstDash val="solid"/>
              <a:round/>
              <a:headEnd len="sm" w="sm" type="none"/>
              <a:tailEnd len="sm" w="sm" type="none"/>
            </a:ln>
          </a:right>
          <a:top>
            <a:ln cap="flat" cmpd="sng" w="12700">
              <a:solidFill>
                <a:srgbClr val="FFFFFF"/>
              </a:solidFill>
              <a:prstDash val="solid"/>
              <a:round/>
              <a:headEnd len="sm" w="sm" type="none"/>
              <a:tailEnd len="sm" w="sm" type="none"/>
            </a:ln>
          </a:top>
          <a:bottom>
            <a:ln cap="flat" cmpd="sng" w="12700">
              <a:solidFill>
                <a:srgbClr val="FFFFFF"/>
              </a:solidFill>
              <a:prstDash val="solid"/>
              <a:round/>
              <a:headEnd len="sm" w="sm" type="none"/>
              <a:tailEnd len="sm" w="sm" type="none"/>
            </a:ln>
          </a:bottom>
          <a:insideH>
            <a:ln cap="flat" cmpd="sng" w="12700">
              <a:solidFill>
                <a:srgbClr val="FFFFFF"/>
              </a:solidFill>
              <a:prstDash val="solid"/>
              <a:round/>
              <a:headEnd len="sm" w="sm" type="none"/>
              <a:tailEnd len="sm" w="sm" type="none"/>
            </a:ln>
          </a:insideH>
          <a:insideV>
            <a:ln cap="flat" cmpd="sng" w="12700">
              <a:solidFill>
                <a:srgbClr val="FFFFFF"/>
              </a:solidFill>
              <a:prstDash val="solid"/>
              <a:round/>
              <a:headEnd len="sm" w="sm" type="none"/>
              <a:tailEnd len="sm" w="sm" type="none"/>
            </a:ln>
          </a:insideV>
        </a:tcBdr>
        <a:fill>
          <a:solidFill>
            <a:srgbClr val="E8ECF4"/>
          </a:solidFill>
        </a:fill>
      </a:tcStyle>
    </a:wholeTbl>
    <a:band1H>
      <a:tcTxStyle b="off" i="off"/>
      <a:tcStyle>
        <a:fill>
          <a:solidFill>
            <a:srgbClr val="CFD7E7"/>
          </a:solidFill>
        </a:fill>
      </a:tcStyle>
    </a:band1H>
    <a:band2H>
      <a:tcTxStyle b="off" i="off"/>
    </a:band2H>
    <a:band1V>
      <a:tcTxStyle b="off" i="off"/>
      <a:tcStyle>
        <a:fill>
          <a:solidFill>
            <a:srgbClr val="CFD7E7"/>
          </a:solidFill>
        </a:fill>
      </a:tcStyle>
    </a:band1V>
    <a:band2V>
      <a:tcTxStyle b="off" i="off"/>
    </a:band2V>
    <a:lastCol>
      <a:tcTxStyle b="on" i="off">
        <a:font>
          <a:latin typeface="맑은 고딕"/>
          <a:ea typeface="맑은 고딕"/>
          <a:cs typeface="맑은 고딕"/>
        </a:font>
        <a:srgbClr val="FFFFFF"/>
      </a:tcTxStyle>
      <a:tcStyle>
        <a:fill>
          <a:solidFill>
            <a:srgbClr val="4F81BD"/>
          </a:solidFill>
        </a:fill>
      </a:tcStyle>
    </a:lastCol>
    <a:firstCol>
      <a:tcTxStyle b="on" i="off">
        <a:font>
          <a:latin typeface="맑은 고딕"/>
          <a:ea typeface="맑은 고딕"/>
          <a:cs typeface="맑은 고딕"/>
        </a:font>
        <a:srgbClr val="FFFFFF"/>
      </a:tcTxStyle>
      <a:tcStyle>
        <a:fill>
          <a:solidFill>
            <a:srgbClr val="4F81BD"/>
          </a:solidFill>
        </a:fill>
      </a:tcStyle>
    </a:firstCol>
    <a:lastRow>
      <a:tcTxStyle b="on" i="off">
        <a:font>
          <a:latin typeface="맑은 고딕"/>
          <a:ea typeface="맑은 고딕"/>
          <a:cs typeface="맑은 고딕"/>
        </a:font>
        <a:srgbClr val="FFFFFF"/>
      </a:tcTxStyle>
      <a:tcStyle>
        <a:tcBdr>
          <a:top>
            <a:ln cap="flat" cmpd="sng" w="38100">
              <a:solidFill>
                <a:srgbClr val="FFFFFF"/>
              </a:solidFill>
              <a:prstDash val="solid"/>
              <a:round/>
              <a:headEnd len="sm" w="sm" type="none"/>
              <a:tailEnd len="sm" w="sm" type="none"/>
            </a:ln>
          </a:top>
        </a:tcBdr>
        <a:fill>
          <a:solidFill>
            <a:srgbClr val="4F81BD"/>
          </a:solidFill>
        </a:fill>
      </a:tcStyle>
    </a:lastRow>
    <a:seCell>
      <a:tcTxStyle b="off" i="off"/>
    </a:seCell>
    <a:swCell>
      <a:tcTxStyle b="off" i="off"/>
    </a:swCell>
    <a:firstRow>
      <a:tcTxStyle b="on" i="off">
        <a:font>
          <a:latin typeface="맑은 고딕"/>
          <a:ea typeface="맑은 고딕"/>
          <a:cs typeface="맑은 고딕"/>
        </a:font>
        <a:srgbClr val="FFFFFF"/>
      </a:tcTxStyle>
      <a:tcStyle>
        <a:tcBdr>
          <a:bottom>
            <a:ln cap="flat" cmpd="sng" w="38100">
              <a:solidFill>
                <a:srgbClr val="FFFFFF"/>
              </a:solidFill>
              <a:prstDash val="solid"/>
              <a:round/>
              <a:headEnd len="sm" w="sm" type="none"/>
              <a:tailEnd len="sm" w="sm" type="none"/>
            </a:ln>
          </a:bottom>
        </a:tcBdr>
        <a:fill>
          <a:solidFill>
            <a:srgbClr val="4F81BD"/>
          </a:solidFill>
        </a:fill>
      </a:tcStyle>
    </a:firstRow>
    <a:neCell>
      <a:tcTxStyle b="off" i="off"/>
    </a:neCell>
    <a:nwCell>
      <a:tcTxStyle b="off" i="off"/>
    </a:nwCell>
  </a:tblStyle>
  <a:tblStyle styleId="{FEEF8B9B-68C9-451F-93CC-6B415D006576}" styleName="Table_1">
    <a:wholeTbl>
      <a:tcTxStyle b="off" i="off">
        <a:font>
          <a:latin typeface="Arial"/>
          <a:ea typeface="Arial"/>
          <a:cs typeface="Arial"/>
        </a:font>
        <a:srgbClr val="000000"/>
      </a:tcTx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 styleId="{ECEC9FAD-BC9C-4F8B-B0B5-8FDF1F475007}" styleName="Table_2">
    <a:wholeTbl>
      <a:tcTxStyle b="off" i="off">
        <a:font>
          <a:latin typeface="맑은 고딕"/>
          <a:ea typeface="맑은 고딕"/>
          <a:cs typeface="맑은 고딕"/>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8ECF4"/>
          </a:solidFill>
        </a:fill>
      </a:tcStyle>
    </a:wholeTbl>
    <a:band1H>
      <a:tcTxStyle b="off" i="off"/>
      <a:tcStyle>
        <a:fill>
          <a:solidFill>
            <a:srgbClr val="CFD7E7"/>
          </a:solidFill>
        </a:fill>
      </a:tcStyle>
    </a:band1H>
    <a:band2H>
      <a:tcTxStyle b="off" i="off"/>
    </a:band2H>
    <a:band1V>
      <a:tcTxStyle b="off" i="off"/>
      <a:tcStyle>
        <a:fill>
          <a:solidFill>
            <a:srgbClr val="CFD7E7"/>
          </a:solidFill>
        </a:fill>
      </a:tcStyle>
    </a:band1V>
    <a:band2V>
      <a:tcTxStyle b="off" i="off"/>
    </a:band2V>
    <a:lastCol>
      <a:tcTxStyle b="on" i="off">
        <a:font>
          <a:latin typeface="맑은 고딕"/>
          <a:ea typeface="맑은 고딕"/>
          <a:cs typeface="맑은 고딕"/>
        </a:font>
        <a:schemeClr val="lt1"/>
      </a:tcTxStyle>
      <a:tcStyle>
        <a:fill>
          <a:solidFill>
            <a:schemeClr val="accent1"/>
          </a:solidFill>
        </a:fill>
      </a:tcStyle>
    </a:lastCol>
    <a:firstCol>
      <a:tcTxStyle b="on" i="off">
        <a:font>
          <a:latin typeface="맑은 고딕"/>
          <a:ea typeface="맑은 고딕"/>
          <a:cs typeface="맑은 고딕"/>
        </a:font>
        <a:schemeClr val="lt1"/>
      </a:tcTxStyle>
      <a:tcStyle>
        <a:fill>
          <a:solidFill>
            <a:schemeClr val="accent1"/>
          </a:solidFill>
        </a:fill>
      </a:tcStyle>
    </a:firstCol>
    <a:lastRow>
      <a:tcTxStyle b="on" i="off">
        <a:font>
          <a:latin typeface="맑은 고딕"/>
          <a:ea typeface="맑은 고딕"/>
          <a:cs typeface="맑은 고딕"/>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b="off" i="off"/>
    </a:seCell>
    <a:swCell>
      <a:tcTxStyle b="off" i="off"/>
    </a:swCell>
    <a:firstRow>
      <a:tcTxStyle b="on" i="off">
        <a:font>
          <a:latin typeface="맑은 고딕"/>
          <a:ea typeface="맑은 고딕"/>
          <a:cs typeface="맑은 고딕"/>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07" Type="http://schemas.openxmlformats.org/officeDocument/2006/relationships/slide" Target="slides/slide101.xml"/><Relationship Id="rId106" Type="http://schemas.openxmlformats.org/officeDocument/2006/relationships/slide" Target="slides/slide100.xml"/><Relationship Id="rId105" Type="http://schemas.openxmlformats.org/officeDocument/2006/relationships/slide" Target="slides/slide99.xml"/><Relationship Id="rId104" Type="http://schemas.openxmlformats.org/officeDocument/2006/relationships/slide" Target="slides/slide98.xml"/><Relationship Id="rId109" Type="http://customschemas.google.com/relationships/presentationmetadata" Target="metadata"/><Relationship Id="rId108" Type="http://schemas.openxmlformats.org/officeDocument/2006/relationships/slide" Target="slides/slide102.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103" Type="http://schemas.openxmlformats.org/officeDocument/2006/relationships/slide" Target="slides/slide97.xml"/><Relationship Id="rId102" Type="http://schemas.openxmlformats.org/officeDocument/2006/relationships/slide" Target="slides/slide96.xml"/><Relationship Id="rId101" Type="http://schemas.openxmlformats.org/officeDocument/2006/relationships/slide" Target="slides/slide95.xml"/><Relationship Id="rId100" Type="http://schemas.openxmlformats.org/officeDocument/2006/relationships/slide" Target="slides/slide94.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95" Type="http://schemas.openxmlformats.org/officeDocument/2006/relationships/slide" Target="slides/slide89.xml"/><Relationship Id="rId94" Type="http://schemas.openxmlformats.org/officeDocument/2006/relationships/slide" Target="slides/slide88.xml"/><Relationship Id="rId97" Type="http://schemas.openxmlformats.org/officeDocument/2006/relationships/slide" Target="slides/slide91.xml"/><Relationship Id="rId96" Type="http://schemas.openxmlformats.org/officeDocument/2006/relationships/slide" Target="slides/slide90.xml"/><Relationship Id="rId11" Type="http://schemas.openxmlformats.org/officeDocument/2006/relationships/slide" Target="slides/slide5.xml"/><Relationship Id="rId99" Type="http://schemas.openxmlformats.org/officeDocument/2006/relationships/slide" Target="slides/slide93.xml"/><Relationship Id="rId10" Type="http://schemas.openxmlformats.org/officeDocument/2006/relationships/slide" Target="slides/slide4.xml"/><Relationship Id="rId98" Type="http://schemas.openxmlformats.org/officeDocument/2006/relationships/slide" Target="slides/slide92.xml"/><Relationship Id="rId13" Type="http://schemas.openxmlformats.org/officeDocument/2006/relationships/slide" Target="slides/slide7.xml"/><Relationship Id="rId12" Type="http://schemas.openxmlformats.org/officeDocument/2006/relationships/slide" Target="slides/slide6.xml"/><Relationship Id="rId91" Type="http://schemas.openxmlformats.org/officeDocument/2006/relationships/slide" Target="slides/slide85.xml"/><Relationship Id="rId90" Type="http://schemas.openxmlformats.org/officeDocument/2006/relationships/slide" Target="slides/slide84.xml"/><Relationship Id="rId93" Type="http://schemas.openxmlformats.org/officeDocument/2006/relationships/slide" Target="slides/slide87.xml"/><Relationship Id="rId92" Type="http://schemas.openxmlformats.org/officeDocument/2006/relationships/slide" Target="slides/slide8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 Id="rId84" Type="http://schemas.openxmlformats.org/officeDocument/2006/relationships/slide" Target="slides/slide78.xml"/><Relationship Id="rId83" Type="http://schemas.openxmlformats.org/officeDocument/2006/relationships/slide" Target="slides/slide77.xml"/><Relationship Id="rId86" Type="http://schemas.openxmlformats.org/officeDocument/2006/relationships/slide" Target="slides/slide80.xml"/><Relationship Id="rId85" Type="http://schemas.openxmlformats.org/officeDocument/2006/relationships/slide" Target="slides/slide79.xml"/><Relationship Id="rId88" Type="http://schemas.openxmlformats.org/officeDocument/2006/relationships/slide" Target="slides/slide82.xml"/><Relationship Id="rId87" Type="http://schemas.openxmlformats.org/officeDocument/2006/relationships/slide" Target="slides/slide81.xml"/><Relationship Id="rId89" Type="http://schemas.openxmlformats.org/officeDocument/2006/relationships/slide" Target="slides/slide83.xml"/><Relationship Id="rId80" Type="http://schemas.openxmlformats.org/officeDocument/2006/relationships/slide" Target="slides/slide74.xml"/><Relationship Id="rId82" Type="http://schemas.openxmlformats.org/officeDocument/2006/relationships/slide" Target="slides/slide76.xml"/><Relationship Id="rId81" Type="http://schemas.openxmlformats.org/officeDocument/2006/relationships/slide" Target="slides/slide75.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73" Type="http://schemas.openxmlformats.org/officeDocument/2006/relationships/slide" Target="slides/slide67.xml"/><Relationship Id="rId72" Type="http://schemas.openxmlformats.org/officeDocument/2006/relationships/slide" Target="slides/slide66.xml"/><Relationship Id="rId75" Type="http://schemas.openxmlformats.org/officeDocument/2006/relationships/slide" Target="slides/slide69.xml"/><Relationship Id="rId74" Type="http://schemas.openxmlformats.org/officeDocument/2006/relationships/slide" Target="slides/slide68.xml"/><Relationship Id="rId77" Type="http://schemas.openxmlformats.org/officeDocument/2006/relationships/slide" Target="slides/slide71.xml"/><Relationship Id="rId76" Type="http://schemas.openxmlformats.org/officeDocument/2006/relationships/slide" Target="slides/slide70.xml"/><Relationship Id="rId79" Type="http://schemas.openxmlformats.org/officeDocument/2006/relationships/slide" Target="slides/slide73.xml"/><Relationship Id="rId78" Type="http://schemas.openxmlformats.org/officeDocument/2006/relationships/slide" Target="slides/slide72.xml"/><Relationship Id="rId71" Type="http://schemas.openxmlformats.org/officeDocument/2006/relationships/slide" Target="slides/slide65.xml"/><Relationship Id="rId70" Type="http://schemas.openxmlformats.org/officeDocument/2006/relationships/slide" Target="slides/slide64.xml"/><Relationship Id="rId62" Type="http://schemas.openxmlformats.org/officeDocument/2006/relationships/slide" Target="slides/slide56.xml"/><Relationship Id="rId61" Type="http://schemas.openxmlformats.org/officeDocument/2006/relationships/slide" Target="slides/slide55.xml"/><Relationship Id="rId64" Type="http://schemas.openxmlformats.org/officeDocument/2006/relationships/slide" Target="slides/slide58.xml"/><Relationship Id="rId63" Type="http://schemas.openxmlformats.org/officeDocument/2006/relationships/slide" Target="slides/slide57.xml"/><Relationship Id="rId66" Type="http://schemas.openxmlformats.org/officeDocument/2006/relationships/slide" Target="slides/slide60.xml"/><Relationship Id="rId65" Type="http://schemas.openxmlformats.org/officeDocument/2006/relationships/slide" Target="slides/slide59.xml"/><Relationship Id="rId68" Type="http://schemas.openxmlformats.org/officeDocument/2006/relationships/slide" Target="slides/slide62.xml"/><Relationship Id="rId67" Type="http://schemas.openxmlformats.org/officeDocument/2006/relationships/slide" Target="slides/slide61.xml"/><Relationship Id="rId60" Type="http://schemas.openxmlformats.org/officeDocument/2006/relationships/slide" Target="slides/slide54.xml"/><Relationship Id="rId69" Type="http://schemas.openxmlformats.org/officeDocument/2006/relationships/slide" Target="slides/slide63.xml"/><Relationship Id="rId51" Type="http://schemas.openxmlformats.org/officeDocument/2006/relationships/slide" Target="slides/slide45.xml"/><Relationship Id="rId50" Type="http://schemas.openxmlformats.org/officeDocument/2006/relationships/slide" Target="slides/slide44.xml"/><Relationship Id="rId53" Type="http://schemas.openxmlformats.org/officeDocument/2006/relationships/slide" Target="slides/slide47.xml"/><Relationship Id="rId52" Type="http://schemas.openxmlformats.org/officeDocument/2006/relationships/slide" Target="slides/slide46.xml"/><Relationship Id="rId55" Type="http://schemas.openxmlformats.org/officeDocument/2006/relationships/slide" Target="slides/slide49.xml"/><Relationship Id="rId54" Type="http://schemas.openxmlformats.org/officeDocument/2006/relationships/slide" Target="slides/slide48.xml"/><Relationship Id="rId57" Type="http://schemas.openxmlformats.org/officeDocument/2006/relationships/slide" Target="slides/slide51.xml"/><Relationship Id="rId56" Type="http://schemas.openxmlformats.org/officeDocument/2006/relationships/slide" Target="slides/slide50.xml"/><Relationship Id="rId59" Type="http://schemas.openxmlformats.org/officeDocument/2006/relationships/slide" Target="slides/slide53.xml"/><Relationship Id="rId58" Type="http://schemas.openxmlformats.org/officeDocument/2006/relationships/slide" Target="slides/slide5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 name="Shape 60"/>
        <p:cNvGrpSpPr/>
        <p:nvPr/>
      </p:nvGrpSpPr>
      <p:grpSpPr>
        <a:xfrm>
          <a:off x="0" y="0"/>
          <a:ext cx="0" cy="0"/>
          <a:chOff x="0" y="0"/>
          <a:chExt cx="0" cy="0"/>
        </a:xfrm>
      </p:grpSpPr>
      <p:sp>
        <p:nvSpPr>
          <p:cNvPr id="61" name="Google Shape;61;p1: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2" name="Google Shape;62;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3" name="Google Shape;223;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96" name="Shape 4996"/>
        <p:cNvGrpSpPr/>
        <p:nvPr/>
      </p:nvGrpSpPr>
      <p:grpSpPr>
        <a:xfrm>
          <a:off x="0" y="0"/>
          <a:ext cx="0" cy="0"/>
          <a:chOff x="0" y="0"/>
          <a:chExt cx="0" cy="0"/>
        </a:xfrm>
      </p:grpSpPr>
      <p:sp>
        <p:nvSpPr>
          <p:cNvPr id="4997" name="Google Shape;4997;g13c94f06daf_2_6840: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4998" name="Google Shape;4998;g13c94f06daf_2_68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25" name="Shape 5025"/>
        <p:cNvGrpSpPr/>
        <p:nvPr/>
      </p:nvGrpSpPr>
      <p:grpSpPr>
        <a:xfrm>
          <a:off x="0" y="0"/>
          <a:ext cx="0" cy="0"/>
          <a:chOff x="0" y="0"/>
          <a:chExt cx="0" cy="0"/>
        </a:xfrm>
      </p:grpSpPr>
      <p:sp>
        <p:nvSpPr>
          <p:cNvPr id="5026" name="Google Shape;5026;g13c94f06daf_2_6927: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5027" name="Google Shape;5027;g13c94f06daf_2_69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68" name="Shape 5068"/>
        <p:cNvGrpSpPr/>
        <p:nvPr/>
      </p:nvGrpSpPr>
      <p:grpSpPr>
        <a:xfrm>
          <a:off x="0" y="0"/>
          <a:ext cx="0" cy="0"/>
          <a:chOff x="0" y="0"/>
          <a:chExt cx="0" cy="0"/>
        </a:xfrm>
      </p:grpSpPr>
      <p:sp>
        <p:nvSpPr>
          <p:cNvPr id="5069" name="Google Shape;5069;g13c94f06daf_2_1777: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070" name="Google Shape;5070;g13c94f06daf_2_177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6" name="Google Shape;276;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4" name="Shape 334"/>
        <p:cNvGrpSpPr/>
        <p:nvPr/>
      </p:nvGrpSpPr>
      <p:grpSpPr>
        <a:xfrm>
          <a:off x="0" y="0"/>
          <a:ext cx="0" cy="0"/>
          <a:chOff x="0" y="0"/>
          <a:chExt cx="0" cy="0"/>
        </a:xfrm>
      </p:grpSpPr>
      <p:sp>
        <p:nvSpPr>
          <p:cNvPr id="335" name="Google Shape;335;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36" name="Google Shape;336;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9" name="Shape 379"/>
        <p:cNvGrpSpPr/>
        <p:nvPr/>
      </p:nvGrpSpPr>
      <p:grpSpPr>
        <a:xfrm>
          <a:off x="0" y="0"/>
          <a:ext cx="0" cy="0"/>
          <a:chOff x="0" y="0"/>
          <a:chExt cx="0" cy="0"/>
        </a:xfrm>
      </p:grpSpPr>
      <p:sp>
        <p:nvSpPr>
          <p:cNvPr id="380" name="Google Shape;380;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81" name="Google Shape;381;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5" name="Shape 425"/>
        <p:cNvGrpSpPr/>
        <p:nvPr/>
      </p:nvGrpSpPr>
      <p:grpSpPr>
        <a:xfrm>
          <a:off x="0" y="0"/>
          <a:ext cx="0" cy="0"/>
          <a:chOff x="0" y="0"/>
          <a:chExt cx="0" cy="0"/>
        </a:xfrm>
      </p:grpSpPr>
      <p:sp>
        <p:nvSpPr>
          <p:cNvPr id="426" name="Google Shape;426;g13ba245b7a9_0_2: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427" name="Google Shape;427;g13ba245b7a9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4" name="Shape 474"/>
        <p:cNvGrpSpPr/>
        <p:nvPr/>
      </p:nvGrpSpPr>
      <p:grpSpPr>
        <a:xfrm>
          <a:off x="0" y="0"/>
          <a:ext cx="0" cy="0"/>
          <a:chOff x="0" y="0"/>
          <a:chExt cx="0" cy="0"/>
        </a:xfrm>
      </p:grpSpPr>
      <p:sp>
        <p:nvSpPr>
          <p:cNvPr id="475" name="Google Shape;475;g13ba245b7a9_0_52: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476" name="Google Shape;476;g13ba245b7a9_0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8" name="Shape 518"/>
        <p:cNvGrpSpPr/>
        <p:nvPr/>
      </p:nvGrpSpPr>
      <p:grpSpPr>
        <a:xfrm>
          <a:off x="0" y="0"/>
          <a:ext cx="0" cy="0"/>
          <a:chOff x="0" y="0"/>
          <a:chExt cx="0" cy="0"/>
        </a:xfrm>
      </p:grpSpPr>
      <p:sp>
        <p:nvSpPr>
          <p:cNvPr id="519" name="Google Shape;519;g13ba245b7a9_0_97: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520" name="Google Shape;520;g13ba245b7a9_0_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0" name="Shape 560"/>
        <p:cNvGrpSpPr/>
        <p:nvPr/>
      </p:nvGrpSpPr>
      <p:grpSpPr>
        <a:xfrm>
          <a:off x="0" y="0"/>
          <a:ext cx="0" cy="0"/>
          <a:chOff x="0" y="0"/>
          <a:chExt cx="0" cy="0"/>
        </a:xfrm>
      </p:grpSpPr>
      <p:sp>
        <p:nvSpPr>
          <p:cNvPr id="561" name="Google Shape;561;g13ba245b7a9_0_144: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562" name="Google Shape;562;g13ba245b7a9_0_1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ko"/>
              <a:t>다시</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6" name="Shape 616"/>
        <p:cNvGrpSpPr/>
        <p:nvPr/>
      </p:nvGrpSpPr>
      <p:grpSpPr>
        <a:xfrm>
          <a:off x="0" y="0"/>
          <a:ext cx="0" cy="0"/>
          <a:chOff x="0" y="0"/>
          <a:chExt cx="0" cy="0"/>
        </a:xfrm>
      </p:grpSpPr>
      <p:sp>
        <p:nvSpPr>
          <p:cNvPr id="617" name="Google Shape;617;g13c94f06daf_2_901: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618" name="Google Shape;618;g13c94f06daf_2_9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2" name="Shape 622"/>
        <p:cNvGrpSpPr/>
        <p:nvPr/>
      </p:nvGrpSpPr>
      <p:grpSpPr>
        <a:xfrm>
          <a:off x="0" y="0"/>
          <a:ext cx="0" cy="0"/>
          <a:chOff x="0" y="0"/>
          <a:chExt cx="0" cy="0"/>
        </a:xfrm>
      </p:grpSpPr>
      <p:sp>
        <p:nvSpPr>
          <p:cNvPr id="623" name="Google Shape;623;p18: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24" name="Google Shape;624;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ko"/>
              <a:t>삭</a:t>
            </a:r>
            <a:r>
              <a:rPr lang="ko"/>
              <a:t>제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8" name="Google Shape;68;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1" name="Shape 631"/>
        <p:cNvGrpSpPr/>
        <p:nvPr/>
      </p:nvGrpSpPr>
      <p:grpSpPr>
        <a:xfrm>
          <a:off x="0" y="0"/>
          <a:ext cx="0" cy="0"/>
          <a:chOff x="0" y="0"/>
          <a:chExt cx="0" cy="0"/>
        </a:xfrm>
      </p:grpSpPr>
      <p:sp>
        <p:nvSpPr>
          <p:cNvPr id="632" name="Google Shape;632;g13c94f06daf_2_882: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33" name="Google Shape;633;g13c94f06daf_2_88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ko"/>
              <a:t>삭제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9" name="Shape 639"/>
        <p:cNvGrpSpPr/>
        <p:nvPr/>
      </p:nvGrpSpPr>
      <p:grpSpPr>
        <a:xfrm>
          <a:off x="0" y="0"/>
          <a:ext cx="0" cy="0"/>
          <a:chOff x="0" y="0"/>
          <a:chExt cx="0" cy="0"/>
        </a:xfrm>
      </p:grpSpPr>
      <p:sp>
        <p:nvSpPr>
          <p:cNvPr id="640" name="Google Shape;640;g13ba245b7a9_0_456: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641" name="Google Shape;641;g13ba245b7a9_0_4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5" name="Shape 645"/>
        <p:cNvGrpSpPr/>
        <p:nvPr/>
      </p:nvGrpSpPr>
      <p:grpSpPr>
        <a:xfrm>
          <a:off x="0" y="0"/>
          <a:ext cx="0" cy="0"/>
          <a:chOff x="0" y="0"/>
          <a:chExt cx="0" cy="0"/>
        </a:xfrm>
      </p:grpSpPr>
      <p:sp>
        <p:nvSpPr>
          <p:cNvPr id="646" name="Google Shape;646;g13ba245b7a9_0_478: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647" name="Google Shape;647;g13ba245b7a9_0_4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5" name="Shape 655"/>
        <p:cNvGrpSpPr/>
        <p:nvPr/>
      </p:nvGrpSpPr>
      <p:grpSpPr>
        <a:xfrm>
          <a:off x="0" y="0"/>
          <a:ext cx="0" cy="0"/>
          <a:chOff x="0" y="0"/>
          <a:chExt cx="0" cy="0"/>
        </a:xfrm>
      </p:grpSpPr>
      <p:sp>
        <p:nvSpPr>
          <p:cNvPr id="656" name="Google Shape;656;g13ba245b7a9_0_492: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657" name="Google Shape;657;g13ba245b7a9_0_4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1" name="Shape 681"/>
        <p:cNvGrpSpPr/>
        <p:nvPr/>
      </p:nvGrpSpPr>
      <p:grpSpPr>
        <a:xfrm>
          <a:off x="0" y="0"/>
          <a:ext cx="0" cy="0"/>
          <a:chOff x="0" y="0"/>
          <a:chExt cx="0" cy="0"/>
        </a:xfrm>
      </p:grpSpPr>
      <p:sp>
        <p:nvSpPr>
          <p:cNvPr id="682" name="Google Shape;682;g13ba245b7a9_0_574: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683" name="Google Shape;683;g13ba245b7a9_0_5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7" name="Shape 707"/>
        <p:cNvGrpSpPr/>
        <p:nvPr/>
      </p:nvGrpSpPr>
      <p:grpSpPr>
        <a:xfrm>
          <a:off x="0" y="0"/>
          <a:ext cx="0" cy="0"/>
          <a:chOff x="0" y="0"/>
          <a:chExt cx="0" cy="0"/>
        </a:xfrm>
      </p:grpSpPr>
      <p:sp>
        <p:nvSpPr>
          <p:cNvPr id="708" name="Google Shape;708;g13ba245b7a9_0_603: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709" name="Google Shape;709;g13ba245b7a9_0_6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0" name="Shape 740"/>
        <p:cNvGrpSpPr/>
        <p:nvPr/>
      </p:nvGrpSpPr>
      <p:grpSpPr>
        <a:xfrm>
          <a:off x="0" y="0"/>
          <a:ext cx="0" cy="0"/>
          <a:chOff x="0" y="0"/>
          <a:chExt cx="0" cy="0"/>
        </a:xfrm>
      </p:grpSpPr>
      <p:sp>
        <p:nvSpPr>
          <p:cNvPr id="741" name="Google Shape;741;g13bce9ef499_1_26: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742" name="Google Shape;742;g13bce9ef499_1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2" name="Shape 762"/>
        <p:cNvGrpSpPr/>
        <p:nvPr/>
      </p:nvGrpSpPr>
      <p:grpSpPr>
        <a:xfrm>
          <a:off x="0" y="0"/>
          <a:ext cx="0" cy="0"/>
          <a:chOff x="0" y="0"/>
          <a:chExt cx="0" cy="0"/>
        </a:xfrm>
      </p:grpSpPr>
      <p:sp>
        <p:nvSpPr>
          <p:cNvPr id="763" name="Google Shape;763;g13bce9ef499_1_52: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764" name="Google Shape;764;g13bce9ef499_1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2" name="Shape 782"/>
        <p:cNvGrpSpPr/>
        <p:nvPr/>
      </p:nvGrpSpPr>
      <p:grpSpPr>
        <a:xfrm>
          <a:off x="0" y="0"/>
          <a:ext cx="0" cy="0"/>
          <a:chOff x="0" y="0"/>
          <a:chExt cx="0" cy="0"/>
        </a:xfrm>
      </p:grpSpPr>
      <p:sp>
        <p:nvSpPr>
          <p:cNvPr id="783" name="Google Shape;783;g13bce9ef499_1_97: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784" name="Google Shape;784;g13bce9ef499_1_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7" name="Shape 837"/>
        <p:cNvGrpSpPr/>
        <p:nvPr/>
      </p:nvGrpSpPr>
      <p:grpSpPr>
        <a:xfrm>
          <a:off x="0" y="0"/>
          <a:ext cx="0" cy="0"/>
          <a:chOff x="0" y="0"/>
          <a:chExt cx="0" cy="0"/>
        </a:xfrm>
      </p:grpSpPr>
      <p:sp>
        <p:nvSpPr>
          <p:cNvPr id="838" name="Google Shape;838;g13c94f06daf_2_343: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839" name="Google Shape;839;g13c94f06daf_2_3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ko"/>
              <a:t>약관동의 회원가입 화면에 포함</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g13c94f06daf_2_90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5" name="Google Shape;75;g13c94f06daf_2_90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8" name="Shape 888"/>
        <p:cNvGrpSpPr/>
        <p:nvPr/>
      </p:nvGrpSpPr>
      <p:grpSpPr>
        <a:xfrm>
          <a:off x="0" y="0"/>
          <a:ext cx="0" cy="0"/>
          <a:chOff x="0" y="0"/>
          <a:chExt cx="0" cy="0"/>
        </a:xfrm>
      </p:grpSpPr>
      <p:sp>
        <p:nvSpPr>
          <p:cNvPr id="889" name="Google Shape;889;g13bce9ef499_1_316: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890" name="Google Shape;890;g13bce9ef499_1_3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4" name="Shape 894"/>
        <p:cNvGrpSpPr/>
        <p:nvPr/>
      </p:nvGrpSpPr>
      <p:grpSpPr>
        <a:xfrm>
          <a:off x="0" y="0"/>
          <a:ext cx="0" cy="0"/>
          <a:chOff x="0" y="0"/>
          <a:chExt cx="0" cy="0"/>
        </a:xfrm>
      </p:grpSpPr>
      <p:sp>
        <p:nvSpPr>
          <p:cNvPr id="895" name="Google Shape;895;g13bce9ef499_1_321: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896" name="Google Shape;896;g13bce9ef499_1_3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ko"/>
              <a:t>검</a:t>
            </a:r>
            <a:r>
              <a:rPr lang="ko"/>
              <a:t>색 삭제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7" name="Shape 957"/>
        <p:cNvGrpSpPr/>
        <p:nvPr/>
      </p:nvGrpSpPr>
      <p:grpSpPr>
        <a:xfrm>
          <a:off x="0" y="0"/>
          <a:ext cx="0" cy="0"/>
          <a:chOff x="0" y="0"/>
          <a:chExt cx="0" cy="0"/>
        </a:xfrm>
      </p:grpSpPr>
      <p:sp>
        <p:nvSpPr>
          <p:cNvPr id="958" name="Google Shape;958;g13bce9ef499_1_444: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959" name="Google Shape;959;g13bce9ef499_1_4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6" name="Shape 1036"/>
        <p:cNvGrpSpPr/>
        <p:nvPr/>
      </p:nvGrpSpPr>
      <p:grpSpPr>
        <a:xfrm>
          <a:off x="0" y="0"/>
          <a:ext cx="0" cy="0"/>
          <a:chOff x="0" y="0"/>
          <a:chExt cx="0" cy="0"/>
        </a:xfrm>
      </p:grpSpPr>
      <p:sp>
        <p:nvSpPr>
          <p:cNvPr id="1037" name="Google Shape;1037;g13c94f06daf_2_27: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1038" name="Google Shape;1038;g13c94f06daf_2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6" name="Shape 1096"/>
        <p:cNvGrpSpPr/>
        <p:nvPr/>
      </p:nvGrpSpPr>
      <p:grpSpPr>
        <a:xfrm>
          <a:off x="0" y="0"/>
          <a:ext cx="0" cy="0"/>
          <a:chOff x="0" y="0"/>
          <a:chExt cx="0" cy="0"/>
        </a:xfrm>
      </p:grpSpPr>
      <p:sp>
        <p:nvSpPr>
          <p:cNvPr id="1097" name="Google Shape;1097;g13c94f06daf_2_165: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1098" name="Google Shape;1098;g13c94f06daf_2_1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4" name="Shape 1134"/>
        <p:cNvGrpSpPr/>
        <p:nvPr/>
      </p:nvGrpSpPr>
      <p:grpSpPr>
        <a:xfrm>
          <a:off x="0" y="0"/>
          <a:ext cx="0" cy="0"/>
          <a:chOff x="0" y="0"/>
          <a:chExt cx="0" cy="0"/>
        </a:xfrm>
      </p:grpSpPr>
      <p:sp>
        <p:nvSpPr>
          <p:cNvPr id="1135" name="Google Shape;1135;g13c94f06daf_2_404: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1136" name="Google Shape;1136;g13c94f06daf_2_4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5" name="Shape 1195"/>
        <p:cNvGrpSpPr/>
        <p:nvPr/>
      </p:nvGrpSpPr>
      <p:grpSpPr>
        <a:xfrm>
          <a:off x="0" y="0"/>
          <a:ext cx="0" cy="0"/>
          <a:chOff x="0" y="0"/>
          <a:chExt cx="0" cy="0"/>
        </a:xfrm>
      </p:grpSpPr>
      <p:sp>
        <p:nvSpPr>
          <p:cNvPr id="1196" name="Google Shape;1196;g13c94f06daf_2_567: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1197" name="Google Shape;1197;g13c94f06daf_2_5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7" name="Shape 1227"/>
        <p:cNvGrpSpPr/>
        <p:nvPr/>
      </p:nvGrpSpPr>
      <p:grpSpPr>
        <a:xfrm>
          <a:off x="0" y="0"/>
          <a:ext cx="0" cy="0"/>
          <a:chOff x="0" y="0"/>
          <a:chExt cx="0" cy="0"/>
        </a:xfrm>
      </p:grpSpPr>
      <p:sp>
        <p:nvSpPr>
          <p:cNvPr id="1228" name="Google Shape;1228;g13c94f06daf_2_670: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1229" name="Google Shape;1229;g13c94f06daf_2_6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8" name="Shape 1268"/>
        <p:cNvGrpSpPr/>
        <p:nvPr/>
      </p:nvGrpSpPr>
      <p:grpSpPr>
        <a:xfrm>
          <a:off x="0" y="0"/>
          <a:ext cx="0" cy="0"/>
          <a:chOff x="0" y="0"/>
          <a:chExt cx="0" cy="0"/>
        </a:xfrm>
      </p:grpSpPr>
      <p:sp>
        <p:nvSpPr>
          <p:cNvPr id="1269" name="Google Shape;1269;g13c94f06daf_2_712: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1270" name="Google Shape;1270;g13c94f06daf_2_7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4" name="Shape 1294"/>
        <p:cNvGrpSpPr/>
        <p:nvPr/>
      </p:nvGrpSpPr>
      <p:grpSpPr>
        <a:xfrm>
          <a:off x="0" y="0"/>
          <a:ext cx="0" cy="0"/>
          <a:chOff x="0" y="0"/>
          <a:chExt cx="0" cy="0"/>
        </a:xfrm>
      </p:grpSpPr>
      <p:sp>
        <p:nvSpPr>
          <p:cNvPr id="1295" name="Google Shape;1295;g13c94f06daf_2_759: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1296" name="Google Shape;1296;g13c94f06daf_2_7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g13c94f06daf_2_10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5" name="Google Shape;95;g13c94f06daf_2_10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0" name="Shape 1320"/>
        <p:cNvGrpSpPr/>
        <p:nvPr/>
      </p:nvGrpSpPr>
      <p:grpSpPr>
        <a:xfrm>
          <a:off x="0" y="0"/>
          <a:ext cx="0" cy="0"/>
          <a:chOff x="0" y="0"/>
          <a:chExt cx="0" cy="0"/>
        </a:xfrm>
      </p:grpSpPr>
      <p:sp>
        <p:nvSpPr>
          <p:cNvPr id="1321" name="Google Shape;1321;g13c94f06daf_2_524: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1322" name="Google Shape;1322;g13c94f06daf_2_5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6" name="Shape 1326"/>
        <p:cNvGrpSpPr/>
        <p:nvPr/>
      </p:nvGrpSpPr>
      <p:grpSpPr>
        <a:xfrm>
          <a:off x="0" y="0"/>
          <a:ext cx="0" cy="0"/>
          <a:chOff x="0" y="0"/>
          <a:chExt cx="0" cy="0"/>
        </a:xfrm>
      </p:grpSpPr>
      <p:sp>
        <p:nvSpPr>
          <p:cNvPr id="1327" name="Google Shape;1327;g13c94f06daf_2_802: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1328" name="Google Shape;1328;g13c94f06daf_2_8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1" name="Shape 1431"/>
        <p:cNvGrpSpPr/>
        <p:nvPr/>
      </p:nvGrpSpPr>
      <p:grpSpPr>
        <a:xfrm>
          <a:off x="0" y="0"/>
          <a:ext cx="0" cy="0"/>
          <a:chOff x="0" y="0"/>
          <a:chExt cx="0" cy="0"/>
        </a:xfrm>
      </p:grpSpPr>
      <p:sp>
        <p:nvSpPr>
          <p:cNvPr id="1432" name="Google Shape;1432;g13c94f06daf_2_1453: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1433" name="Google Shape;1433;g13c94f06daf_2_14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ko">
                <a:solidFill>
                  <a:schemeClr val="dk1"/>
                </a:solidFill>
              </a:rPr>
              <a:t>그룹을 관심을 통일</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0" name="Shape 1530"/>
        <p:cNvGrpSpPr/>
        <p:nvPr/>
      </p:nvGrpSpPr>
      <p:grpSpPr>
        <a:xfrm>
          <a:off x="0" y="0"/>
          <a:ext cx="0" cy="0"/>
          <a:chOff x="0" y="0"/>
          <a:chExt cx="0" cy="0"/>
        </a:xfrm>
      </p:grpSpPr>
      <p:sp>
        <p:nvSpPr>
          <p:cNvPr id="1531" name="Google Shape;1531;g13c94f06daf_2_7392: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1532" name="Google Shape;1532;g13c94f06daf_2_73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ko">
                <a:solidFill>
                  <a:schemeClr val="dk1"/>
                </a:solidFill>
              </a:rPr>
              <a:t>그룹을 관심을 통일</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3" name="Shape 1623"/>
        <p:cNvGrpSpPr/>
        <p:nvPr/>
      </p:nvGrpSpPr>
      <p:grpSpPr>
        <a:xfrm>
          <a:off x="0" y="0"/>
          <a:ext cx="0" cy="0"/>
          <a:chOff x="0" y="0"/>
          <a:chExt cx="0" cy="0"/>
        </a:xfrm>
      </p:grpSpPr>
      <p:sp>
        <p:nvSpPr>
          <p:cNvPr id="1624" name="Google Shape;1624;g13c94f06daf_2_7039: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1625" name="Google Shape;1625;g13c94f06daf_2_70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ko">
                <a:solidFill>
                  <a:schemeClr val="dk1"/>
                </a:solidFill>
              </a:rPr>
              <a:t>그룹을 관심을 통일</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9" name="Shape 1719"/>
        <p:cNvGrpSpPr/>
        <p:nvPr/>
      </p:nvGrpSpPr>
      <p:grpSpPr>
        <a:xfrm>
          <a:off x="0" y="0"/>
          <a:ext cx="0" cy="0"/>
          <a:chOff x="0" y="0"/>
          <a:chExt cx="0" cy="0"/>
        </a:xfrm>
      </p:grpSpPr>
      <p:sp>
        <p:nvSpPr>
          <p:cNvPr id="1720" name="Google Shape;1720;g13c94f06daf_2_7151: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1721" name="Google Shape;1721;g13c94f06daf_2_71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ko">
                <a:solidFill>
                  <a:schemeClr val="dk1"/>
                </a:solidFill>
              </a:rPr>
              <a:t>그룹을 관심을 통일</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0" name="Shape 1750"/>
        <p:cNvGrpSpPr/>
        <p:nvPr/>
      </p:nvGrpSpPr>
      <p:grpSpPr>
        <a:xfrm>
          <a:off x="0" y="0"/>
          <a:ext cx="0" cy="0"/>
          <a:chOff x="0" y="0"/>
          <a:chExt cx="0" cy="0"/>
        </a:xfrm>
      </p:grpSpPr>
      <p:sp>
        <p:nvSpPr>
          <p:cNvPr id="1751" name="Google Shape;1751;g13c94f06daf_2_1603: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1752" name="Google Shape;1752;g13c94f06daf_2_16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3" name="Shape 1863"/>
        <p:cNvGrpSpPr/>
        <p:nvPr/>
      </p:nvGrpSpPr>
      <p:grpSpPr>
        <a:xfrm>
          <a:off x="0" y="0"/>
          <a:ext cx="0" cy="0"/>
          <a:chOff x="0" y="0"/>
          <a:chExt cx="0" cy="0"/>
        </a:xfrm>
      </p:grpSpPr>
      <p:sp>
        <p:nvSpPr>
          <p:cNvPr id="1864" name="Google Shape;1864;g13c94f06daf_2_1805: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1865" name="Google Shape;1865;g13c94f06daf_2_18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7" name="Shape 1917"/>
        <p:cNvGrpSpPr/>
        <p:nvPr/>
      </p:nvGrpSpPr>
      <p:grpSpPr>
        <a:xfrm>
          <a:off x="0" y="0"/>
          <a:ext cx="0" cy="0"/>
          <a:chOff x="0" y="0"/>
          <a:chExt cx="0" cy="0"/>
        </a:xfrm>
      </p:grpSpPr>
      <p:sp>
        <p:nvSpPr>
          <p:cNvPr id="1918" name="Google Shape;1918;g13c94f06daf_2_3526: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1919" name="Google Shape;1919;g13c94f06daf_2_35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7" name="Shape 1967"/>
        <p:cNvGrpSpPr/>
        <p:nvPr/>
      </p:nvGrpSpPr>
      <p:grpSpPr>
        <a:xfrm>
          <a:off x="0" y="0"/>
          <a:ext cx="0" cy="0"/>
          <a:chOff x="0" y="0"/>
          <a:chExt cx="0" cy="0"/>
        </a:xfrm>
      </p:grpSpPr>
      <p:sp>
        <p:nvSpPr>
          <p:cNvPr id="1968" name="Google Shape;1968;g13c94f06daf_2_1949: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1969" name="Google Shape;1969;g13c94f06daf_2_19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3" name="Google Shape;183;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4" name="Shape 2024"/>
        <p:cNvGrpSpPr/>
        <p:nvPr/>
      </p:nvGrpSpPr>
      <p:grpSpPr>
        <a:xfrm>
          <a:off x="0" y="0"/>
          <a:ext cx="0" cy="0"/>
          <a:chOff x="0" y="0"/>
          <a:chExt cx="0" cy="0"/>
        </a:xfrm>
      </p:grpSpPr>
      <p:sp>
        <p:nvSpPr>
          <p:cNvPr id="2025" name="Google Shape;2025;g13c94f06daf_2_3150: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2026" name="Google Shape;2026;g13c94f06daf_2_31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0" name="Shape 2030"/>
        <p:cNvGrpSpPr/>
        <p:nvPr/>
      </p:nvGrpSpPr>
      <p:grpSpPr>
        <a:xfrm>
          <a:off x="0" y="0"/>
          <a:ext cx="0" cy="0"/>
          <a:chOff x="0" y="0"/>
          <a:chExt cx="0" cy="0"/>
        </a:xfrm>
      </p:grpSpPr>
      <p:sp>
        <p:nvSpPr>
          <p:cNvPr id="2031" name="Google Shape;2031;g13c94f06daf_2_4018: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2032" name="Google Shape;2032;g13c94f06daf_2_40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7" name="Shape 2127"/>
        <p:cNvGrpSpPr/>
        <p:nvPr/>
      </p:nvGrpSpPr>
      <p:grpSpPr>
        <a:xfrm>
          <a:off x="0" y="0"/>
          <a:ext cx="0" cy="0"/>
          <a:chOff x="0" y="0"/>
          <a:chExt cx="0" cy="0"/>
        </a:xfrm>
      </p:grpSpPr>
      <p:sp>
        <p:nvSpPr>
          <p:cNvPr id="2128" name="Google Shape;2128;g13c94f06daf_2_4580: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2129" name="Google Shape;2129;g13c94f06daf_2_45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9" name="Shape 2159"/>
        <p:cNvGrpSpPr/>
        <p:nvPr/>
      </p:nvGrpSpPr>
      <p:grpSpPr>
        <a:xfrm>
          <a:off x="0" y="0"/>
          <a:ext cx="0" cy="0"/>
          <a:chOff x="0" y="0"/>
          <a:chExt cx="0" cy="0"/>
        </a:xfrm>
      </p:grpSpPr>
      <p:sp>
        <p:nvSpPr>
          <p:cNvPr id="2160" name="Google Shape;2160;g13c94f06daf_2_4699: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2161" name="Google Shape;2161;g13c94f06daf_2_46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2" name="Shape 2262"/>
        <p:cNvGrpSpPr/>
        <p:nvPr/>
      </p:nvGrpSpPr>
      <p:grpSpPr>
        <a:xfrm>
          <a:off x="0" y="0"/>
          <a:ext cx="0" cy="0"/>
          <a:chOff x="0" y="0"/>
          <a:chExt cx="0" cy="0"/>
        </a:xfrm>
      </p:grpSpPr>
      <p:sp>
        <p:nvSpPr>
          <p:cNvPr id="2263" name="Google Shape;2263;g13c94f06daf_2_4230: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2264" name="Google Shape;2264;g13c94f06daf_2_42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4" name="Shape 2294"/>
        <p:cNvGrpSpPr/>
        <p:nvPr/>
      </p:nvGrpSpPr>
      <p:grpSpPr>
        <a:xfrm>
          <a:off x="0" y="0"/>
          <a:ext cx="0" cy="0"/>
          <a:chOff x="0" y="0"/>
          <a:chExt cx="0" cy="0"/>
        </a:xfrm>
      </p:grpSpPr>
      <p:sp>
        <p:nvSpPr>
          <p:cNvPr id="2295" name="Google Shape;2295;g13c94f06daf_2_4336: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2296" name="Google Shape;2296;g13c94f06daf_2_43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ko">
                <a:solidFill>
                  <a:schemeClr val="dk1"/>
                </a:solidFill>
              </a:rPr>
              <a:t>그룹을 관심을 통일</a:t>
            </a: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2" name="Shape 2372"/>
        <p:cNvGrpSpPr/>
        <p:nvPr/>
      </p:nvGrpSpPr>
      <p:grpSpPr>
        <a:xfrm>
          <a:off x="0" y="0"/>
          <a:ext cx="0" cy="0"/>
          <a:chOff x="0" y="0"/>
          <a:chExt cx="0" cy="0"/>
        </a:xfrm>
      </p:grpSpPr>
      <p:sp>
        <p:nvSpPr>
          <p:cNvPr id="2373" name="Google Shape;2373;g13c94f06daf_2_4432: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2374" name="Google Shape;2374;g13c94f06daf_2_44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ko">
                <a:solidFill>
                  <a:schemeClr val="dk1"/>
                </a:solidFill>
              </a:rPr>
              <a:t>그룹을 관심을 통일</a:t>
            </a: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7" name="Shape 2447"/>
        <p:cNvGrpSpPr/>
        <p:nvPr/>
      </p:nvGrpSpPr>
      <p:grpSpPr>
        <a:xfrm>
          <a:off x="0" y="0"/>
          <a:ext cx="0" cy="0"/>
          <a:chOff x="0" y="0"/>
          <a:chExt cx="0" cy="0"/>
        </a:xfrm>
      </p:grpSpPr>
      <p:sp>
        <p:nvSpPr>
          <p:cNvPr id="2448" name="Google Shape;2448;g13c94f06daf_2_2914: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2449" name="Google Shape;2449;g13c94f06daf_2_29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3" name="Shape 2453"/>
        <p:cNvGrpSpPr/>
        <p:nvPr/>
      </p:nvGrpSpPr>
      <p:grpSpPr>
        <a:xfrm>
          <a:off x="0" y="0"/>
          <a:ext cx="0" cy="0"/>
          <a:chOff x="0" y="0"/>
          <a:chExt cx="0" cy="0"/>
        </a:xfrm>
      </p:grpSpPr>
      <p:sp>
        <p:nvSpPr>
          <p:cNvPr id="2454" name="Google Shape;2454;g13c94f06daf_2_1143: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2455" name="Google Shape;2455;g13c94f06daf_2_11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0" name="Shape 2560"/>
        <p:cNvGrpSpPr/>
        <p:nvPr/>
      </p:nvGrpSpPr>
      <p:grpSpPr>
        <a:xfrm>
          <a:off x="0" y="0"/>
          <a:ext cx="0" cy="0"/>
          <a:chOff x="0" y="0"/>
          <a:chExt cx="0" cy="0"/>
        </a:xfrm>
      </p:grpSpPr>
      <p:sp>
        <p:nvSpPr>
          <p:cNvPr id="2561" name="Google Shape;2561;g13c94f06daf_2_4896: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2562" name="Google Shape;2562;g13c94f06daf_2_48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g13c94f06daf_2_213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1" name="Google Shape;191;g13c94f06daf_2_213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8" name="Shape 2668"/>
        <p:cNvGrpSpPr/>
        <p:nvPr/>
      </p:nvGrpSpPr>
      <p:grpSpPr>
        <a:xfrm>
          <a:off x="0" y="0"/>
          <a:ext cx="0" cy="0"/>
          <a:chOff x="0" y="0"/>
          <a:chExt cx="0" cy="0"/>
        </a:xfrm>
      </p:grpSpPr>
      <p:sp>
        <p:nvSpPr>
          <p:cNvPr id="2669" name="Google Shape;2669;g13c94f06daf_2_5004: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2670" name="Google Shape;2670;g13c94f06daf_2_50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6" name="Shape 2756"/>
        <p:cNvGrpSpPr/>
        <p:nvPr/>
      </p:nvGrpSpPr>
      <p:grpSpPr>
        <a:xfrm>
          <a:off x="0" y="0"/>
          <a:ext cx="0" cy="0"/>
          <a:chOff x="0" y="0"/>
          <a:chExt cx="0" cy="0"/>
        </a:xfrm>
      </p:grpSpPr>
      <p:sp>
        <p:nvSpPr>
          <p:cNvPr id="2757" name="Google Shape;2757;g13c94f06daf_2_7615: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2758" name="Google Shape;2758;g13c94f06daf_2_76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3" name="Shape 2823"/>
        <p:cNvGrpSpPr/>
        <p:nvPr/>
      </p:nvGrpSpPr>
      <p:grpSpPr>
        <a:xfrm>
          <a:off x="0" y="0"/>
          <a:ext cx="0" cy="0"/>
          <a:chOff x="0" y="0"/>
          <a:chExt cx="0" cy="0"/>
        </a:xfrm>
      </p:grpSpPr>
      <p:sp>
        <p:nvSpPr>
          <p:cNvPr id="2824" name="Google Shape;2824;g13c94f06daf_2_2804: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2825" name="Google Shape;2825;g13c94f06daf_2_28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8" name="Shape 2888"/>
        <p:cNvGrpSpPr/>
        <p:nvPr/>
      </p:nvGrpSpPr>
      <p:grpSpPr>
        <a:xfrm>
          <a:off x="0" y="0"/>
          <a:ext cx="0" cy="0"/>
          <a:chOff x="0" y="0"/>
          <a:chExt cx="0" cy="0"/>
        </a:xfrm>
      </p:grpSpPr>
      <p:sp>
        <p:nvSpPr>
          <p:cNvPr id="2889" name="Google Shape;2889;gf48f6d2838_0_126: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2890" name="Google Shape;2890;gf48f6d2838_0_1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3" name="Shape 2953"/>
        <p:cNvGrpSpPr/>
        <p:nvPr/>
      </p:nvGrpSpPr>
      <p:grpSpPr>
        <a:xfrm>
          <a:off x="0" y="0"/>
          <a:ext cx="0" cy="0"/>
          <a:chOff x="0" y="0"/>
          <a:chExt cx="0" cy="0"/>
        </a:xfrm>
      </p:grpSpPr>
      <p:sp>
        <p:nvSpPr>
          <p:cNvPr id="2954" name="Google Shape;2954;g13c94f06daf_2_2710: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2955" name="Google Shape;2955;g13c94f06daf_2_27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0" name="Shape 3020"/>
        <p:cNvGrpSpPr/>
        <p:nvPr/>
      </p:nvGrpSpPr>
      <p:grpSpPr>
        <a:xfrm>
          <a:off x="0" y="0"/>
          <a:ext cx="0" cy="0"/>
          <a:chOff x="0" y="0"/>
          <a:chExt cx="0" cy="0"/>
        </a:xfrm>
      </p:grpSpPr>
      <p:sp>
        <p:nvSpPr>
          <p:cNvPr id="3021" name="Google Shape;3021;g13c94f06daf_2_3251: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3022" name="Google Shape;3022;g13c94f06daf_2_32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9" name="Shape 3089"/>
        <p:cNvGrpSpPr/>
        <p:nvPr/>
      </p:nvGrpSpPr>
      <p:grpSpPr>
        <a:xfrm>
          <a:off x="0" y="0"/>
          <a:ext cx="0" cy="0"/>
          <a:chOff x="0" y="0"/>
          <a:chExt cx="0" cy="0"/>
        </a:xfrm>
      </p:grpSpPr>
      <p:sp>
        <p:nvSpPr>
          <p:cNvPr id="3090" name="Google Shape;3090;g13c94f06daf_2_4812: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3091" name="Google Shape;3091;g13c94f06daf_2_48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0" name="Shape 3150"/>
        <p:cNvGrpSpPr/>
        <p:nvPr/>
      </p:nvGrpSpPr>
      <p:grpSpPr>
        <a:xfrm>
          <a:off x="0" y="0"/>
          <a:ext cx="0" cy="0"/>
          <a:chOff x="0" y="0"/>
          <a:chExt cx="0" cy="0"/>
        </a:xfrm>
      </p:grpSpPr>
      <p:sp>
        <p:nvSpPr>
          <p:cNvPr id="3151" name="Google Shape;3151;g13c94f06daf_2_3356: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3152" name="Google Shape;3152;g13c94f06daf_2_33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22" name="Shape 3222"/>
        <p:cNvGrpSpPr/>
        <p:nvPr/>
      </p:nvGrpSpPr>
      <p:grpSpPr>
        <a:xfrm>
          <a:off x="0" y="0"/>
          <a:ext cx="0" cy="0"/>
          <a:chOff x="0" y="0"/>
          <a:chExt cx="0" cy="0"/>
        </a:xfrm>
      </p:grpSpPr>
      <p:sp>
        <p:nvSpPr>
          <p:cNvPr id="3223" name="Google Shape;3223;g13c94f06daf_2_3597: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3224" name="Google Shape;3224;g13c94f06daf_2_35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04" name="Shape 3304"/>
        <p:cNvGrpSpPr/>
        <p:nvPr/>
      </p:nvGrpSpPr>
      <p:grpSpPr>
        <a:xfrm>
          <a:off x="0" y="0"/>
          <a:ext cx="0" cy="0"/>
          <a:chOff x="0" y="0"/>
          <a:chExt cx="0" cy="0"/>
        </a:xfrm>
      </p:grpSpPr>
      <p:sp>
        <p:nvSpPr>
          <p:cNvPr id="3305" name="Google Shape;3305;g13c94f06daf_2_3707: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3306" name="Google Shape;3306;g13c94f06daf_2_37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9" name="Google Shape;199;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ko"/>
              <a:t>포인트 유료충</a:t>
            </a:r>
            <a:r>
              <a:rPr lang="ko"/>
              <a:t>전, 상담결제 없음 </a:t>
            </a:r>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92" name="Shape 3392"/>
        <p:cNvGrpSpPr/>
        <p:nvPr/>
      </p:nvGrpSpPr>
      <p:grpSpPr>
        <a:xfrm>
          <a:off x="0" y="0"/>
          <a:ext cx="0" cy="0"/>
          <a:chOff x="0" y="0"/>
          <a:chExt cx="0" cy="0"/>
        </a:xfrm>
      </p:grpSpPr>
      <p:sp>
        <p:nvSpPr>
          <p:cNvPr id="3393" name="Google Shape;3393;g13c94f06daf_2_3889: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3394" name="Google Shape;3394;g13c94f06daf_2_38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91" name="Shape 3491"/>
        <p:cNvGrpSpPr/>
        <p:nvPr/>
      </p:nvGrpSpPr>
      <p:grpSpPr>
        <a:xfrm>
          <a:off x="0" y="0"/>
          <a:ext cx="0" cy="0"/>
          <a:chOff x="0" y="0"/>
          <a:chExt cx="0" cy="0"/>
        </a:xfrm>
      </p:grpSpPr>
      <p:sp>
        <p:nvSpPr>
          <p:cNvPr id="3492" name="Google Shape;3492;g13c94f06daf_2_7276: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3493" name="Google Shape;3493;g13c94f06daf_2_72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56" name="Shape 3556"/>
        <p:cNvGrpSpPr/>
        <p:nvPr/>
      </p:nvGrpSpPr>
      <p:grpSpPr>
        <a:xfrm>
          <a:off x="0" y="0"/>
          <a:ext cx="0" cy="0"/>
          <a:chOff x="0" y="0"/>
          <a:chExt cx="0" cy="0"/>
        </a:xfrm>
      </p:grpSpPr>
      <p:sp>
        <p:nvSpPr>
          <p:cNvPr id="3557" name="Google Shape;3557;gf48f6d2838_0_190: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3558" name="Google Shape;3558;gf48f6d2838_0_1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62" name="Shape 3562"/>
        <p:cNvGrpSpPr/>
        <p:nvPr/>
      </p:nvGrpSpPr>
      <p:grpSpPr>
        <a:xfrm>
          <a:off x="0" y="0"/>
          <a:ext cx="0" cy="0"/>
          <a:chOff x="0" y="0"/>
          <a:chExt cx="0" cy="0"/>
        </a:xfrm>
      </p:grpSpPr>
      <p:sp>
        <p:nvSpPr>
          <p:cNvPr id="3563" name="Google Shape;3563;g13c94f06daf_2_2141: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3564" name="Google Shape;3564;g13c94f06daf_2_21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58" name="Shape 3658"/>
        <p:cNvGrpSpPr/>
        <p:nvPr/>
      </p:nvGrpSpPr>
      <p:grpSpPr>
        <a:xfrm>
          <a:off x="0" y="0"/>
          <a:ext cx="0" cy="0"/>
          <a:chOff x="0" y="0"/>
          <a:chExt cx="0" cy="0"/>
        </a:xfrm>
      </p:grpSpPr>
      <p:sp>
        <p:nvSpPr>
          <p:cNvPr id="3659" name="Google Shape;3659;g13c94f06daf_2_2405: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3660" name="Google Shape;3660;g13c94f06daf_2_24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24" name="Shape 3724"/>
        <p:cNvGrpSpPr/>
        <p:nvPr/>
      </p:nvGrpSpPr>
      <p:grpSpPr>
        <a:xfrm>
          <a:off x="0" y="0"/>
          <a:ext cx="0" cy="0"/>
          <a:chOff x="0" y="0"/>
          <a:chExt cx="0" cy="0"/>
        </a:xfrm>
      </p:grpSpPr>
      <p:sp>
        <p:nvSpPr>
          <p:cNvPr id="3725" name="Google Shape;3725;g13c94f06daf_2_2513: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3726" name="Google Shape;3726;g13c94f06daf_2_25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83" name="Shape 3783"/>
        <p:cNvGrpSpPr/>
        <p:nvPr/>
      </p:nvGrpSpPr>
      <p:grpSpPr>
        <a:xfrm>
          <a:off x="0" y="0"/>
          <a:ext cx="0" cy="0"/>
          <a:chOff x="0" y="0"/>
          <a:chExt cx="0" cy="0"/>
        </a:xfrm>
      </p:grpSpPr>
      <p:sp>
        <p:nvSpPr>
          <p:cNvPr id="3784" name="Google Shape;3784;g13c94f06daf_2_2579: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3785" name="Google Shape;3785;g13c94f06daf_2_25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40" name="Shape 3840"/>
        <p:cNvGrpSpPr/>
        <p:nvPr/>
      </p:nvGrpSpPr>
      <p:grpSpPr>
        <a:xfrm>
          <a:off x="0" y="0"/>
          <a:ext cx="0" cy="0"/>
          <a:chOff x="0" y="0"/>
          <a:chExt cx="0" cy="0"/>
        </a:xfrm>
      </p:grpSpPr>
      <p:sp>
        <p:nvSpPr>
          <p:cNvPr id="3841" name="Google Shape;3841;g13c94f06daf_2_4169: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3842" name="Google Shape;3842;g13c94f06daf_2_41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46" name="Shape 3846"/>
        <p:cNvGrpSpPr/>
        <p:nvPr/>
      </p:nvGrpSpPr>
      <p:grpSpPr>
        <a:xfrm>
          <a:off x="0" y="0"/>
          <a:ext cx="0" cy="0"/>
          <a:chOff x="0" y="0"/>
          <a:chExt cx="0" cy="0"/>
        </a:xfrm>
      </p:grpSpPr>
      <p:sp>
        <p:nvSpPr>
          <p:cNvPr id="3847" name="Google Shape;3847;g13c94f06daf_2_5139: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3848" name="Google Shape;3848;g13c94f06daf_2_51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29" name="Shape 3929"/>
        <p:cNvGrpSpPr/>
        <p:nvPr/>
      </p:nvGrpSpPr>
      <p:grpSpPr>
        <a:xfrm>
          <a:off x="0" y="0"/>
          <a:ext cx="0" cy="0"/>
          <a:chOff x="0" y="0"/>
          <a:chExt cx="0" cy="0"/>
        </a:xfrm>
      </p:grpSpPr>
      <p:sp>
        <p:nvSpPr>
          <p:cNvPr id="3930" name="Google Shape;3930;g13c94f06daf_2_5134: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3931" name="Google Shape;3931;g13c94f06daf_2_51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8" name="Google Shape;208;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35" name="Shape 3935"/>
        <p:cNvGrpSpPr/>
        <p:nvPr/>
      </p:nvGrpSpPr>
      <p:grpSpPr>
        <a:xfrm>
          <a:off x="0" y="0"/>
          <a:ext cx="0" cy="0"/>
          <a:chOff x="0" y="0"/>
          <a:chExt cx="0" cy="0"/>
        </a:xfrm>
      </p:grpSpPr>
      <p:sp>
        <p:nvSpPr>
          <p:cNvPr id="3936" name="Google Shape;3936;g13c94f06daf_2_5299: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3937" name="Google Shape;3937;g13c94f06daf_2_52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20" name="Shape 4020"/>
        <p:cNvGrpSpPr/>
        <p:nvPr/>
      </p:nvGrpSpPr>
      <p:grpSpPr>
        <a:xfrm>
          <a:off x="0" y="0"/>
          <a:ext cx="0" cy="0"/>
          <a:chOff x="0" y="0"/>
          <a:chExt cx="0" cy="0"/>
        </a:xfrm>
      </p:grpSpPr>
      <p:sp>
        <p:nvSpPr>
          <p:cNvPr id="4021" name="Google Shape;4021;g13c94f06daf_2_5529: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4022" name="Google Shape;4022;g13c94f06daf_2_55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05" name="Shape 4105"/>
        <p:cNvGrpSpPr/>
        <p:nvPr/>
      </p:nvGrpSpPr>
      <p:grpSpPr>
        <a:xfrm>
          <a:off x="0" y="0"/>
          <a:ext cx="0" cy="0"/>
          <a:chOff x="0" y="0"/>
          <a:chExt cx="0" cy="0"/>
        </a:xfrm>
      </p:grpSpPr>
      <p:sp>
        <p:nvSpPr>
          <p:cNvPr id="4106" name="Google Shape;4106;gf48f6d2838_0_25: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4107" name="Google Shape;4107;gf48f6d2838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47" name="Shape 4147"/>
        <p:cNvGrpSpPr/>
        <p:nvPr/>
      </p:nvGrpSpPr>
      <p:grpSpPr>
        <a:xfrm>
          <a:off x="0" y="0"/>
          <a:ext cx="0" cy="0"/>
          <a:chOff x="0" y="0"/>
          <a:chExt cx="0" cy="0"/>
        </a:xfrm>
      </p:grpSpPr>
      <p:sp>
        <p:nvSpPr>
          <p:cNvPr id="4148" name="Google Shape;4148;g13c94f06daf_2_5421: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4149" name="Google Shape;4149;g13c94f06daf_2_54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39" name="Shape 4239"/>
        <p:cNvGrpSpPr/>
        <p:nvPr/>
      </p:nvGrpSpPr>
      <p:grpSpPr>
        <a:xfrm>
          <a:off x="0" y="0"/>
          <a:ext cx="0" cy="0"/>
          <a:chOff x="0" y="0"/>
          <a:chExt cx="0" cy="0"/>
        </a:xfrm>
      </p:grpSpPr>
      <p:sp>
        <p:nvSpPr>
          <p:cNvPr id="4240" name="Google Shape;4240;g13c94f06daf_2_6146: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4241" name="Google Shape;4241;g13c94f06daf_2_61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29" name="Shape 4329"/>
        <p:cNvGrpSpPr/>
        <p:nvPr/>
      </p:nvGrpSpPr>
      <p:grpSpPr>
        <a:xfrm>
          <a:off x="0" y="0"/>
          <a:ext cx="0" cy="0"/>
          <a:chOff x="0" y="0"/>
          <a:chExt cx="0" cy="0"/>
        </a:xfrm>
      </p:grpSpPr>
      <p:sp>
        <p:nvSpPr>
          <p:cNvPr id="4330" name="Google Shape;4330;g13c94f06daf_2_5405: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4331" name="Google Shape;4331;g13c94f06daf_2_54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35" name="Shape 4335"/>
        <p:cNvGrpSpPr/>
        <p:nvPr/>
      </p:nvGrpSpPr>
      <p:grpSpPr>
        <a:xfrm>
          <a:off x="0" y="0"/>
          <a:ext cx="0" cy="0"/>
          <a:chOff x="0" y="0"/>
          <a:chExt cx="0" cy="0"/>
        </a:xfrm>
      </p:grpSpPr>
      <p:sp>
        <p:nvSpPr>
          <p:cNvPr id="4336" name="Google Shape;4336;g13c94f06daf_2_5646: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4337" name="Google Shape;4337;g13c94f06daf_2_56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12" name="Shape 4412"/>
        <p:cNvGrpSpPr/>
        <p:nvPr/>
      </p:nvGrpSpPr>
      <p:grpSpPr>
        <a:xfrm>
          <a:off x="0" y="0"/>
          <a:ext cx="0" cy="0"/>
          <a:chOff x="0" y="0"/>
          <a:chExt cx="0" cy="0"/>
        </a:xfrm>
      </p:grpSpPr>
      <p:sp>
        <p:nvSpPr>
          <p:cNvPr id="4413" name="Google Shape;4413;g13c94f06daf_2_5746: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4414" name="Google Shape;4414;g13c94f06daf_2_57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46" name="Shape 4446"/>
        <p:cNvGrpSpPr/>
        <p:nvPr/>
      </p:nvGrpSpPr>
      <p:grpSpPr>
        <a:xfrm>
          <a:off x="0" y="0"/>
          <a:ext cx="0" cy="0"/>
          <a:chOff x="0" y="0"/>
          <a:chExt cx="0" cy="0"/>
        </a:xfrm>
      </p:grpSpPr>
      <p:sp>
        <p:nvSpPr>
          <p:cNvPr id="4447" name="Google Shape;4447;g13c94f06daf_2_5837: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4448" name="Google Shape;4448;g13c94f06daf_2_58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83" name="Shape 4483"/>
        <p:cNvGrpSpPr/>
        <p:nvPr/>
      </p:nvGrpSpPr>
      <p:grpSpPr>
        <a:xfrm>
          <a:off x="0" y="0"/>
          <a:ext cx="0" cy="0"/>
          <a:chOff x="0" y="0"/>
          <a:chExt cx="0" cy="0"/>
        </a:xfrm>
      </p:grpSpPr>
      <p:sp>
        <p:nvSpPr>
          <p:cNvPr id="4484" name="Google Shape;4484;g13c94f06daf_2_5899: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4485" name="Google Shape;4485;g13c94f06daf_2_58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g13c94f06daf_2_7034: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217" name="Google Shape;217;g13c94f06daf_2_70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16" name="Shape 4516"/>
        <p:cNvGrpSpPr/>
        <p:nvPr/>
      </p:nvGrpSpPr>
      <p:grpSpPr>
        <a:xfrm>
          <a:off x="0" y="0"/>
          <a:ext cx="0" cy="0"/>
          <a:chOff x="0" y="0"/>
          <a:chExt cx="0" cy="0"/>
        </a:xfrm>
      </p:grpSpPr>
      <p:sp>
        <p:nvSpPr>
          <p:cNvPr id="4517" name="Google Shape;4517;g13c94f06daf_2_5726: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4518" name="Google Shape;4518;g13c94f06daf_2_57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22" name="Shape 4522"/>
        <p:cNvGrpSpPr/>
        <p:nvPr/>
      </p:nvGrpSpPr>
      <p:grpSpPr>
        <a:xfrm>
          <a:off x="0" y="0"/>
          <a:ext cx="0" cy="0"/>
          <a:chOff x="0" y="0"/>
          <a:chExt cx="0" cy="0"/>
        </a:xfrm>
      </p:grpSpPr>
      <p:sp>
        <p:nvSpPr>
          <p:cNvPr id="4523" name="Google Shape;4523;g13c94f06daf_2_5938: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4524" name="Google Shape;4524;g13c94f06daf_2_59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16" name="Shape 4616"/>
        <p:cNvGrpSpPr/>
        <p:nvPr/>
      </p:nvGrpSpPr>
      <p:grpSpPr>
        <a:xfrm>
          <a:off x="0" y="0"/>
          <a:ext cx="0" cy="0"/>
          <a:chOff x="0" y="0"/>
          <a:chExt cx="0" cy="0"/>
        </a:xfrm>
      </p:grpSpPr>
      <p:sp>
        <p:nvSpPr>
          <p:cNvPr id="4617" name="Google Shape;4617;g13c94f06daf_2_6253: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4618" name="Google Shape;4618;g13c94f06daf_2_62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61" name="Shape 4661"/>
        <p:cNvGrpSpPr/>
        <p:nvPr/>
      </p:nvGrpSpPr>
      <p:grpSpPr>
        <a:xfrm>
          <a:off x="0" y="0"/>
          <a:ext cx="0" cy="0"/>
          <a:chOff x="0" y="0"/>
          <a:chExt cx="0" cy="0"/>
        </a:xfrm>
      </p:grpSpPr>
      <p:sp>
        <p:nvSpPr>
          <p:cNvPr id="4662" name="Google Shape;4662;g13bce9ef499_1_221: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4663" name="Google Shape;4663;g13bce9ef499_1_2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ko"/>
              <a:t>전문</a:t>
            </a:r>
            <a:r>
              <a:rPr lang="ko"/>
              <a:t>가 신청</a:t>
            </a:r>
            <a:endParaRPr/>
          </a:p>
        </p:txBody>
      </p:sp>
    </p:spTree>
  </p:cSld>
  <p:clrMapOvr>
    <a:masterClrMapping/>
  </p:clrMapOvr>
</p:notes>
</file>

<file path=ppt/notesSlides/notesSlide9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05" name="Shape 4705"/>
        <p:cNvGrpSpPr/>
        <p:nvPr/>
      </p:nvGrpSpPr>
      <p:grpSpPr>
        <a:xfrm>
          <a:off x="0" y="0"/>
          <a:ext cx="0" cy="0"/>
          <a:chOff x="0" y="0"/>
          <a:chExt cx="0" cy="0"/>
        </a:xfrm>
      </p:grpSpPr>
      <p:sp>
        <p:nvSpPr>
          <p:cNvPr id="4706" name="Google Shape;4706;g13c94f06daf_2_6439: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4707" name="Google Shape;4707;g13c94f06daf_2_64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ko"/>
              <a:t>포스</a:t>
            </a:r>
            <a:r>
              <a:rPr lang="ko"/>
              <a:t>팅, 댓글 등은 포스팅 작성에 결정됨</a:t>
            </a:r>
            <a:endParaRPr/>
          </a:p>
        </p:txBody>
      </p:sp>
    </p:spTree>
  </p:cSld>
  <p:clrMapOvr>
    <a:masterClrMapping/>
  </p:clrMapOvr>
</p:notes>
</file>

<file path=ppt/notesSlides/notesSlide9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60" name="Shape 4760"/>
        <p:cNvGrpSpPr/>
        <p:nvPr/>
      </p:nvGrpSpPr>
      <p:grpSpPr>
        <a:xfrm>
          <a:off x="0" y="0"/>
          <a:ext cx="0" cy="0"/>
          <a:chOff x="0" y="0"/>
          <a:chExt cx="0" cy="0"/>
        </a:xfrm>
      </p:grpSpPr>
      <p:sp>
        <p:nvSpPr>
          <p:cNvPr id="4761" name="Google Shape;4761;g13c94f06daf_2_6500: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4762" name="Google Shape;4762;g13c94f06daf_2_65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03" name="Shape 4803"/>
        <p:cNvGrpSpPr/>
        <p:nvPr/>
      </p:nvGrpSpPr>
      <p:grpSpPr>
        <a:xfrm>
          <a:off x="0" y="0"/>
          <a:ext cx="0" cy="0"/>
          <a:chOff x="0" y="0"/>
          <a:chExt cx="0" cy="0"/>
        </a:xfrm>
      </p:grpSpPr>
      <p:sp>
        <p:nvSpPr>
          <p:cNvPr id="4804" name="Google Shape;4804;g13c94f06daf_2_6543: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4805" name="Google Shape;4805;g13c94f06daf_2_65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46" name="Shape 4846"/>
        <p:cNvGrpSpPr/>
        <p:nvPr/>
      </p:nvGrpSpPr>
      <p:grpSpPr>
        <a:xfrm>
          <a:off x="0" y="0"/>
          <a:ext cx="0" cy="0"/>
          <a:chOff x="0" y="0"/>
          <a:chExt cx="0" cy="0"/>
        </a:xfrm>
      </p:grpSpPr>
      <p:sp>
        <p:nvSpPr>
          <p:cNvPr id="4847" name="Google Shape;4847;g13c94f06daf_2_6589: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4848" name="Google Shape;4848;g13c94f06daf_2_65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87" name="Shape 4887"/>
        <p:cNvGrpSpPr/>
        <p:nvPr/>
      </p:nvGrpSpPr>
      <p:grpSpPr>
        <a:xfrm>
          <a:off x="0" y="0"/>
          <a:ext cx="0" cy="0"/>
          <a:chOff x="0" y="0"/>
          <a:chExt cx="0" cy="0"/>
        </a:xfrm>
      </p:grpSpPr>
      <p:sp>
        <p:nvSpPr>
          <p:cNvPr id="4888" name="Google Shape;4888;g13c94f06daf_2_6632: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4889" name="Google Shape;4889;g13c94f06daf_2_66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54" name="Shape 4954"/>
        <p:cNvGrpSpPr/>
        <p:nvPr/>
      </p:nvGrpSpPr>
      <p:grpSpPr>
        <a:xfrm>
          <a:off x="0" y="0"/>
          <a:ext cx="0" cy="0"/>
          <a:chOff x="0" y="0"/>
          <a:chExt cx="0" cy="0"/>
        </a:xfrm>
      </p:grpSpPr>
      <p:sp>
        <p:nvSpPr>
          <p:cNvPr id="4955" name="Google Shape;4955;g13c94f06daf_2_6705: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4956" name="Google Shape;4956;g13c94f06daf_2_67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116"/>
          <p:cNvSpPr txBox="1"/>
          <p:nvPr>
            <p:ph idx="12" type="sldNum"/>
          </p:nvPr>
        </p:nvSpPr>
        <p:spPr>
          <a:xfrm>
            <a:off x="11297722" y="6217622"/>
            <a:ext cx="731700" cy="524700"/>
          </a:xfrm>
          <a:prstGeom prst="rect">
            <a:avLst/>
          </a:prstGeom>
          <a:noFill/>
          <a:ln>
            <a:noFill/>
          </a:ln>
        </p:spPr>
        <p:txBody>
          <a:bodyPr anchorCtr="0" anchor="ctr" bIns="121900" lIns="121900" spcFirstLastPara="1" rIns="121900" wrap="square" tIns="121900">
            <a:norm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ko"/>
              <a:t>‹#›</a:t>
            </a:fld>
            <a:endParaRPr/>
          </a:p>
        </p:txBody>
      </p:sp>
      <p:sp>
        <p:nvSpPr>
          <p:cNvPr id="11" name="Google Shape;11;p116"/>
          <p:cNvSpPr/>
          <p:nvPr/>
        </p:nvSpPr>
        <p:spPr>
          <a:xfrm>
            <a:off x="16375" y="21581"/>
            <a:ext cx="12160500" cy="524700"/>
          </a:xfrm>
          <a:prstGeom prst="rect">
            <a:avLst/>
          </a:prstGeom>
          <a:solidFill>
            <a:srgbClr val="7F7F7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5" name="Shape 45"/>
        <p:cNvGrpSpPr/>
        <p:nvPr/>
      </p:nvGrpSpPr>
      <p:grpSpPr>
        <a:xfrm>
          <a:off x="0" y="0"/>
          <a:ext cx="0" cy="0"/>
          <a:chOff x="0" y="0"/>
          <a:chExt cx="0" cy="0"/>
        </a:xfrm>
      </p:grpSpPr>
      <p:sp>
        <p:nvSpPr>
          <p:cNvPr id="46" name="Google Shape;46;p129"/>
          <p:cNvSpPr/>
          <p:nvPr/>
        </p:nvSpPr>
        <p:spPr>
          <a:xfrm>
            <a:off x="6096600" y="-167"/>
            <a:ext cx="6096600" cy="6858000"/>
          </a:xfrm>
          <a:prstGeom prst="rect">
            <a:avLst/>
          </a:prstGeom>
          <a:solidFill>
            <a:schemeClr val="lt2"/>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 name="Google Shape;47;p129"/>
          <p:cNvSpPr txBox="1"/>
          <p:nvPr>
            <p:ph type="title"/>
          </p:nvPr>
        </p:nvSpPr>
        <p:spPr>
          <a:xfrm>
            <a:off x="354035" y="1644233"/>
            <a:ext cx="5394000" cy="1976400"/>
          </a:xfrm>
          <a:prstGeom prst="rect">
            <a:avLst/>
          </a:prstGeom>
          <a:noFill/>
          <a:ln>
            <a:noFill/>
          </a:ln>
        </p:spPr>
        <p:txBody>
          <a:bodyPr anchorCtr="0" anchor="b" bIns="121900" lIns="121900" spcFirstLastPara="1" rIns="121900" wrap="square" tIns="121900">
            <a:normAutofit/>
          </a:bodyPr>
          <a:lstStyle>
            <a:lvl1pPr lvl="0" rtl="0" algn="ctr">
              <a:lnSpc>
                <a:spcPct val="100000"/>
              </a:lnSpc>
              <a:spcBef>
                <a:spcPts val="0"/>
              </a:spcBef>
              <a:spcAft>
                <a:spcPts val="0"/>
              </a:spcAft>
              <a:buSzPts val="5600"/>
              <a:buNone/>
              <a:defRPr sz="5600"/>
            </a:lvl1pPr>
            <a:lvl2pPr lvl="1" rtl="0" algn="ctr">
              <a:lnSpc>
                <a:spcPct val="100000"/>
              </a:lnSpc>
              <a:spcBef>
                <a:spcPts val="0"/>
              </a:spcBef>
              <a:spcAft>
                <a:spcPts val="0"/>
              </a:spcAft>
              <a:buSzPts val="5600"/>
              <a:buNone/>
              <a:defRPr sz="5600"/>
            </a:lvl2pPr>
            <a:lvl3pPr lvl="2" rtl="0" algn="ctr">
              <a:lnSpc>
                <a:spcPct val="100000"/>
              </a:lnSpc>
              <a:spcBef>
                <a:spcPts val="0"/>
              </a:spcBef>
              <a:spcAft>
                <a:spcPts val="0"/>
              </a:spcAft>
              <a:buSzPts val="5600"/>
              <a:buNone/>
              <a:defRPr sz="5600"/>
            </a:lvl3pPr>
            <a:lvl4pPr lvl="3" rtl="0" algn="ctr">
              <a:lnSpc>
                <a:spcPct val="100000"/>
              </a:lnSpc>
              <a:spcBef>
                <a:spcPts val="0"/>
              </a:spcBef>
              <a:spcAft>
                <a:spcPts val="0"/>
              </a:spcAft>
              <a:buSzPts val="5600"/>
              <a:buNone/>
              <a:defRPr sz="5600"/>
            </a:lvl4pPr>
            <a:lvl5pPr lvl="4" rtl="0" algn="ctr">
              <a:lnSpc>
                <a:spcPct val="100000"/>
              </a:lnSpc>
              <a:spcBef>
                <a:spcPts val="0"/>
              </a:spcBef>
              <a:spcAft>
                <a:spcPts val="0"/>
              </a:spcAft>
              <a:buSzPts val="5600"/>
              <a:buNone/>
              <a:defRPr sz="5600"/>
            </a:lvl5pPr>
            <a:lvl6pPr lvl="5" rtl="0" algn="ctr">
              <a:lnSpc>
                <a:spcPct val="100000"/>
              </a:lnSpc>
              <a:spcBef>
                <a:spcPts val="0"/>
              </a:spcBef>
              <a:spcAft>
                <a:spcPts val="0"/>
              </a:spcAft>
              <a:buSzPts val="5600"/>
              <a:buNone/>
              <a:defRPr sz="5600"/>
            </a:lvl6pPr>
            <a:lvl7pPr lvl="6" rtl="0" algn="ctr">
              <a:lnSpc>
                <a:spcPct val="100000"/>
              </a:lnSpc>
              <a:spcBef>
                <a:spcPts val="0"/>
              </a:spcBef>
              <a:spcAft>
                <a:spcPts val="0"/>
              </a:spcAft>
              <a:buSzPts val="5600"/>
              <a:buNone/>
              <a:defRPr sz="5600"/>
            </a:lvl7pPr>
            <a:lvl8pPr lvl="7" rtl="0" algn="ctr">
              <a:lnSpc>
                <a:spcPct val="100000"/>
              </a:lnSpc>
              <a:spcBef>
                <a:spcPts val="0"/>
              </a:spcBef>
              <a:spcAft>
                <a:spcPts val="0"/>
              </a:spcAft>
              <a:buSzPts val="5600"/>
              <a:buNone/>
              <a:defRPr sz="5600"/>
            </a:lvl8pPr>
            <a:lvl9pPr lvl="8" rtl="0" algn="ctr">
              <a:lnSpc>
                <a:spcPct val="100000"/>
              </a:lnSpc>
              <a:spcBef>
                <a:spcPts val="0"/>
              </a:spcBef>
              <a:spcAft>
                <a:spcPts val="0"/>
              </a:spcAft>
              <a:buSzPts val="5600"/>
              <a:buNone/>
              <a:defRPr sz="5600"/>
            </a:lvl9pPr>
          </a:lstStyle>
          <a:p/>
        </p:txBody>
      </p:sp>
      <p:sp>
        <p:nvSpPr>
          <p:cNvPr id="48" name="Google Shape;48;p129"/>
          <p:cNvSpPr txBox="1"/>
          <p:nvPr>
            <p:ph idx="1" type="subTitle"/>
          </p:nvPr>
        </p:nvSpPr>
        <p:spPr>
          <a:xfrm>
            <a:off x="354035" y="3737433"/>
            <a:ext cx="5394000" cy="1646700"/>
          </a:xfrm>
          <a:prstGeom prst="rect">
            <a:avLst/>
          </a:prstGeom>
          <a:noFill/>
          <a:ln>
            <a:noFill/>
          </a:ln>
        </p:spPr>
        <p:txBody>
          <a:bodyPr anchorCtr="0" anchor="t" bIns="121900" lIns="121900" spcFirstLastPara="1" rIns="121900" wrap="square" tIns="121900">
            <a:norm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49" name="Google Shape;49;p129"/>
          <p:cNvSpPr txBox="1"/>
          <p:nvPr>
            <p:ph idx="2" type="body"/>
          </p:nvPr>
        </p:nvSpPr>
        <p:spPr>
          <a:xfrm>
            <a:off x="6586648" y="965433"/>
            <a:ext cx="5116500" cy="4926900"/>
          </a:xfrm>
          <a:prstGeom prst="rect">
            <a:avLst/>
          </a:prstGeom>
          <a:noFill/>
          <a:ln>
            <a:noFill/>
          </a:ln>
        </p:spPr>
        <p:txBody>
          <a:bodyPr anchorCtr="0" anchor="ctr" bIns="121900" lIns="121900" spcFirstLastPara="1" rIns="121900" wrap="square" tIns="121900">
            <a:normAutofit/>
          </a:bodyPr>
          <a:lstStyle>
            <a:lvl1pPr indent="-381000" lvl="0" marL="457200" rtl="0" algn="l">
              <a:lnSpc>
                <a:spcPct val="115000"/>
              </a:lnSpc>
              <a:spcBef>
                <a:spcPts val="0"/>
              </a:spcBef>
              <a:spcAft>
                <a:spcPts val="0"/>
              </a:spcAft>
              <a:buSzPts val="2400"/>
              <a:buChar char="●"/>
              <a:defRPr/>
            </a:lvl1pPr>
            <a:lvl2pPr indent="-349250" lvl="1" marL="914400" rtl="0" algn="l">
              <a:lnSpc>
                <a:spcPct val="115000"/>
              </a:lnSpc>
              <a:spcBef>
                <a:spcPts val="0"/>
              </a:spcBef>
              <a:spcAft>
                <a:spcPts val="0"/>
              </a:spcAft>
              <a:buSzPts val="1900"/>
              <a:buChar char="○"/>
              <a:defRPr/>
            </a:lvl2pPr>
            <a:lvl3pPr indent="-349250" lvl="2" marL="1371600" rtl="0" algn="l">
              <a:lnSpc>
                <a:spcPct val="115000"/>
              </a:lnSpc>
              <a:spcBef>
                <a:spcPts val="0"/>
              </a:spcBef>
              <a:spcAft>
                <a:spcPts val="0"/>
              </a:spcAft>
              <a:buSzPts val="1900"/>
              <a:buChar char="■"/>
              <a:defRPr/>
            </a:lvl3pPr>
            <a:lvl4pPr indent="-349250" lvl="3" marL="1828800" rtl="0" algn="l">
              <a:lnSpc>
                <a:spcPct val="115000"/>
              </a:lnSpc>
              <a:spcBef>
                <a:spcPts val="0"/>
              </a:spcBef>
              <a:spcAft>
                <a:spcPts val="0"/>
              </a:spcAft>
              <a:buSzPts val="1900"/>
              <a:buChar char="●"/>
              <a:defRPr/>
            </a:lvl4pPr>
            <a:lvl5pPr indent="-349250" lvl="4" marL="2286000" rtl="0" algn="l">
              <a:lnSpc>
                <a:spcPct val="115000"/>
              </a:lnSpc>
              <a:spcBef>
                <a:spcPts val="0"/>
              </a:spcBef>
              <a:spcAft>
                <a:spcPts val="0"/>
              </a:spcAft>
              <a:buSzPts val="1900"/>
              <a:buChar char="○"/>
              <a:defRPr/>
            </a:lvl5pPr>
            <a:lvl6pPr indent="-349250" lvl="5" marL="2743200" rtl="0" algn="l">
              <a:lnSpc>
                <a:spcPct val="115000"/>
              </a:lnSpc>
              <a:spcBef>
                <a:spcPts val="0"/>
              </a:spcBef>
              <a:spcAft>
                <a:spcPts val="0"/>
              </a:spcAft>
              <a:buSzPts val="1900"/>
              <a:buChar char="■"/>
              <a:defRPr/>
            </a:lvl6pPr>
            <a:lvl7pPr indent="-349250" lvl="6" marL="3200400" rtl="0" algn="l">
              <a:lnSpc>
                <a:spcPct val="115000"/>
              </a:lnSpc>
              <a:spcBef>
                <a:spcPts val="0"/>
              </a:spcBef>
              <a:spcAft>
                <a:spcPts val="0"/>
              </a:spcAft>
              <a:buSzPts val="1900"/>
              <a:buChar char="●"/>
              <a:defRPr/>
            </a:lvl7pPr>
            <a:lvl8pPr indent="-349250" lvl="7" marL="3657600" rtl="0" algn="l">
              <a:lnSpc>
                <a:spcPct val="115000"/>
              </a:lnSpc>
              <a:spcBef>
                <a:spcPts val="0"/>
              </a:spcBef>
              <a:spcAft>
                <a:spcPts val="0"/>
              </a:spcAft>
              <a:buSzPts val="1900"/>
              <a:buChar char="○"/>
              <a:defRPr/>
            </a:lvl8pPr>
            <a:lvl9pPr indent="-349250" lvl="8" marL="4114800" rtl="0" algn="l">
              <a:lnSpc>
                <a:spcPct val="115000"/>
              </a:lnSpc>
              <a:spcBef>
                <a:spcPts val="0"/>
              </a:spcBef>
              <a:spcAft>
                <a:spcPts val="0"/>
              </a:spcAft>
              <a:buSzPts val="1900"/>
              <a:buChar char="■"/>
              <a:defRPr/>
            </a:lvl9pPr>
          </a:lstStyle>
          <a:p/>
        </p:txBody>
      </p:sp>
      <p:sp>
        <p:nvSpPr>
          <p:cNvPr id="50" name="Google Shape;50;p129"/>
          <p:cNvSpPr txBox="1"/>
          <p:nvPr>
            <p:ph idx="12" type="sldNum"/>
          </p:nvPr>
        </p:nvSpPr>
        <p:spPr>
          <a:xfrm>
            <a:off x="11297722" y="6217622"/>
            <a:ext cx="731700" cy="524700"/>
          </a:xfrm>
          <a:prstGeom prst="rect">
            <a:avLst/>
          </a:prstGeom>
          <a:noFill/>
          <a:ln>
            <a:noFill/>
          </a:ln>
        </p:spPr>
        <p:txBody>
          <a:bodyPr anchorCtr="0" anchor="ctr" bIns="121900" lIns="121900" spcFirstLastPara="1" rIns="121900" wrap="square" tIns="121900">
            <a:norm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ko"/>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1" name="Shape 51"/>
        <p:cNvGrpSpPr/>
        <p:nvPr/>
      </p:nvGrpSpPr>
      <p:grpSpPr>
        <a:xfrm>
          <a:off x="0" y="0"/>
          <a:ext cx="0" cy="0"/>
          <a:chOff x="0" y="0"/>
          <a:chExt cx="0" cy="0"/>
        </a:xfrm>
      </p:grpSpPr>
      <p:sp>
        <p:nvSpPr>
          <p:cNvPr id="52" name="Google Shape;52;p130"/>
          <p:cNvSpPr txBox="1"/>
          <p:nvPr>
            <p:ph idx="1" type="body"/>
          </p:nvPr>
        </p:nvSpPr>
        <p:spPr>
          <a:xfrm>
            <a:off x="415641" y="5640767"/>
            <a:ext cx="7999200" cy="806700"/>
          </a:xfrm>
          <a:prstGeom prst="rect">
            <a:avLst/>
          </a:prstGeom>
          <a:noFill/>
          <a:ln>
            <a:noFill/>
          </a:ln>
        </p:spPr>
        <p:txBody>
          <a:bodyPr anchorCtr="0" anchor="ctr" bIns="121900" lIns="121900" spcFirstLastPara="1" rIns="121900" wrap="square" tIns="121900">
            <a:normAutofit/>
          </a:bodyPr>
          <a:lstStyle>
            <a:lvl1pPr indent="-228600" lvl="0" marL="457200" rtl="0" algn="l">
              <a:lnSpc>
                <a:spcPct val="100000"/>
              </a:lnSpc>
              <a:spcBef>
                <a:spcPts val="0"/>
              </a:spcBef>
              <a:spcAft>
                <a:spcPts val="0"/>
              </a:spcAft>
              <a:buSzPts val="2400"/>
              <a:buNone/>
              <a:defRPr/>
            </a:lvl1pPr>
          </a:lstStyle>
          <a:p/>
        </p:txBody>
      </p:sp>
      <p:sp>
        <p:nvSpPr>
          <p:cNvPr id="53" name="Google Shape;53;p130"/>
          <p:cNvSpPr txBox="1"/>
          <p:nvPr>
            <p:ph idx="12" type="sldNum"/>
          </p:nvPr>
        </p:nvSpPr>
        <p:spPr>
          <a:xfrm>
            <a:off x="11297722" y="6217622"/>
            <a:ext cx="731700" cy="524700"/>
          </a:xfrm>
          <a:prstGeom prst="rect">
            <a:avLst/>
          </a:prstGeom>
          <a:noFill/>
          <a:ln>
            <a:noFill/>
          </a:ln>
        </p:spPr>
        <p:txBody>
          <a:bodyPr anchorCtr="0" anchor="ctr" bIns="121900" lIns="121900" spcFirstLastPara="1" rIns="121900" wrap="square" tIns="121900">
            <a:norm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ko"/>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4" name="Shape 54"/>
        <p:cNvGrpSpPr/>
        <p:nvPr/>
      </p:nvGrpSpPr>
      <p:grpSpPr>
        <a:xfrm>
          <a:off x="0" y="0"/>
          <a:ext cx="0" cy="0"/>
          <a:chOff x="0" y="0"/>
          <a:chExt cx="0" cy="0"/>
        </a:xfrm>
      </p:grpSpPr>
      <p:sp>
        <p:nvSpPr>
          <p:cNvPr id="55" name="Google Shape;55;p131"/>
          <p:cNvSpPr txBox="1"/>
          <p:nvPr>
            <p:ph hasCustomPrompt="1" type="title"/>
          </p:nvPr>
        </p:nvSpPr>
        <p:spPr>
          <a:xfrm>
            <a:off x="415641" y="1474833"/>
            <a:ext cx="11361900" cy="2618100"/>
          </a:xfrm>
          <a:prstGeom prst="rect">
            <a:avLst/>
          </a:prstGeom>
          <a:noFill/>
          <a:ln>
            <a:noFill/>
          </a:ln>
        </p:spPr>
        <p:txBody>
          <a:bodyPr anchorCtr="0" anchor="b" bIns="121900" lIns="121900" spcFirstLastPara="1" rIns="121900" wrap="square" tIns="121900">
            <a:normAutofit/>
          </a:bodyPr>
          <a:lstStyle>
            <a:lvl1pPr lvl="0" rtl="0" algn="ctr">
              <a:lnSpc>
                <a:spcPct val="100000"/>
              </a:lnSpc>
              <a:spcBef>
                <a:spcPts val="0"/>
              </a:spcBef>
              <a:spcAft>
                <a:spcPts val="0"/>
              </a:spcAft>
              <a:buSzPts val="16000"/>
              <a:buNone/>
              <a:defRPr sz="16000"/>
            </a:lvl1pPr>
            <a:lvl2pPr lvl="1" rtl="0" algn="ctr">
              <a:lnSpc>
                <a:spcPct val="100000"/>
              </a:lnSpc>
              <a:spcBef>
                <a:spcPts val="0"/>
              </a:spcBef>
              <a:spcAft>
                <a:spcPts val="0"/>
              </a:spcAft>
              <a:buSzPts val="16000"/>
              <a:buNone/>
              <a:defRPr sz="16000"/>
            </a:lvl2pPr>
            <a:lvl3pPr lvl="2" rtl="0" algn="ctr">
              <a:lnSpc>
                <a:spcPct val="100000"/>
              </a:lnSpc>
              <a:spcBef>
                <a:spcPts val="0"/>
              </a:spcBef>
              <a:spcAft>
                <a:spcPts val="0"/>
              </a:spcAft>
              <a:buSzPts val="16000"/>
              <a:buNone/>
              <a:defRPr sz="16000"/>
            </a:lvl3pPr>
            <a:lvl4pPr lvl="3" rtl="0" algn="ctr">
              <a:lnSpc>
                <a:spcPct val="100000"/>
              </a:lnSpc>
              <a:spcBef>
                <a:spcPts val="0"/>
              </a:spcBef>
              <a:spcAft>
                <a:spcPts val="0"/>
              </a:spcAft>
              <a:buSzPts val="16000"/>
              <a:buNone/>
              <a:defRPr sz="16000"/>
            </a:lvl4pPr>
            <a:lvl5pPr lvl="4" rtl="0" algn="ctr">
              <a:lnSpc>
                <a:spcPct val="100000"/>
              </a:lnSpc>
              <a:spcBef>
                <a:spcPts val="0"/>
              </a:spcBef>
              <a:spcAft>
                <a:spcPts val="0"/>
              </a:spcAft>
              <a:buSzPts val="16000"/>
              <a:buNone/>
              <a:defRPr sz="16000"/>
            </a:lvl5pPr>
            <a:lvl6pPr lvl="5" rtl="0" algn="ctr">
              <a:lnSpc>
                <a:spcPct val="100000"/>
              </a:lnSpc>
              <a:spcBef>
                <a:spcPts val="0"/>
              </a:spcBef>
              <a:spcAft>
                <a:spcPts val="0"/>
              </a:spcAft>
              <a:buSzPts val="16000"/>
              <a:buNone/>
              <a:defRPr sz="16000"/>
            </a:lvl6pPr>
            <a:lvl7pPr lvl="6" rtl="0" algn="ctr">
              <a:lnSpc>
                <a:spcPct val="100000"/>
              </a:lnSpc>
              <a:spcBef>
                <a:spcPts val="0"/>
              </a:spcBef>
              <a:spcAft>
                <a:spcPts val="0"/>
              </a:spcAft>
              <a:buSzPts val="16000"/>
              <a:buNone/>
              <a:defRPr sz="16000"/>
            </a:lvl7pPr>
            <a:lvl8pPr lvl="7" rtl="0" algn="ctr">
              <a:lnSpc>
                <a:spcPct val="100000"/>
              </a:lnSpc>
              <a:spcBef>
                <a:spcPts val="0"/>
              </a:spcBef>
              <a:spcAft>
                <a:spcPts val="0"/>
              </a:spcAft>
              <a:buSzPts val="16000"/>
              <a:buNone/>
              <a:defRPr sz="16000"/>
            </a:lvl8pPr>
            <a:lvl9pPr lvl="8" rtl="0" algn="ctr">
              <a:lnSpc>
                <a:spcPct val="100000"/>
              </a:lnSpc>
              <a:spcBef>
                <a:spcPts val="0"/>
              </a:spcBef>
              <a:spcAft>
                <a:spcPts val="0"/>
              </a:spcAft>
              <a:buSzPts val="16000"/>
              <a:buNone/>
              <a:defRPr sz="16000"/>
            </a:lvl9pPr>
          </a:lstStyle>
          <a:p>
            <a:r>
              <a:t>xx%</a:t>
            </a:r>
          </a:p>
        </p:txBody>
      </p:sp>
      <p:sp>
        <p:nvSpPr>
          <p:cNvPr id="56" name="Google Shape;56;p131"/>
          <p:cNvSpPr txBox="1"/>
          <p:nvPr>
            <p:ph idx="1" type="body"/>
          </p:nvPr>
        </p:nvSpPr>
        <p:spPr>
          <a:xfrm>
            <a:off x="415641" y="4202967"/>
            <a:ext cx="11361900" cy="1734300"/>
          </a:xfrm>
          <a:prstGeom prst="rect">
            <a:avLst/>
          </a:prstGeom>
          <a:noFill/>
          <a:ln>
            <a:noFill/>
          </a:ln>
        </p:spPr>
        <p:txBody>
          <a:bodyPr anchorCtr="0" anchor="t" bIns="121900" lIns="121900" spcFirstLastPara="1" rIns="121900" wrap="square" tIns="121900">
            <a:normAutofit/>
          </a:bodyPr>
          <a:lstStyle>
            <a:lvl1pPr indent="-381000" lvl="0" marL="457200" rtl="0" algn="ctr">
              <a:lnSpc>
                <a:spcPct val="115000"/>
              </a:lnSpc>
              <a:spcBef>
                <a:spcPts val="0"/>
              </a:spcBef>
              <a:spcAft>
                <a:spcPts val="0"/>
              </a:spcAft>
              <a:buSzPts val="2400"/>
              <a:buChar char="●"/>
              <a:defRPr/>
            </a:lvl1pPr>
            <a:lvl2pPr indent="-349250" lvl="1" marL="914400" rtl="0" algn="ctr">
              <a:lnSpc>
                <a:spcPct val="115000"/>
              </a:lnSpc>
              <a:spcBef>
                <a:spcPts val="0"/>
              </a:spcBef>
              <a:spcAft>
                <a:spcPts val="0"/>
              </a:spcAft>
              <a:buSzPts val="1900"/>
              <a:buChar char="○"/>
              <a:defRPr/>
            </a:lvl2pPr>
            <a:lvl3pPr indent="-349250" lvl="2" marL="1371600" rtl="0" algn="ctr">
              <a:lnSpc>
                <a:spcPct val="115000"/>
              </a:lnSpc>
              <a:spcBef>
                <a:spcPts val="0"/>
              </a:spcBef>
              <a:spcAft>
                <a:spcPts val="0"/>
              </a:spcAft>
              <a:buSzPts val="1900"/>
              <a:buChar char="■"/>
              <a:defRPr/>
            </a:lvl3pPr>
            <a:lvl4pPr indent="-349250" lvl="3" marL="1828800" rtl="0" algn="ctr">
              <a:lnSpc>
                <a:spcPct val="115000"/>
              </a:lnSpc>
              <a:spcBef>
                <a:spcPts val="0"/>
              </a:spcBef>
              <a:spcAft>
                <a:spcPts val="0"/>
              </a:spcAft>
              <a:buSzPts val="1900"/>
              <a:buChar char="●"/>
              <a:defRPr/>
            </a:lvl4pPr>
            <a:lvl5pPr indent="-349250" lvl="4" marL="2286000" rtl="0" algn="ctr">
              <a:lnSpc>
                <a:spcPct val="115000"/>
              </a:lnSpc>
              <a:spcBef>
                <a:spcPts val="0"/>
              </a:spcBef>
              <a:spcAft>
                <a:spcPts val="0"/>
              </a:spcAft>
              <a:buSzPts val="1900"/>
              <a:buChar char="○"/>
              <a:defRPr/>
            </a:lvl5pPr>
            <a:lvl6pPr indent="-349250" lvl="5" marL="2743200" rtl="0" algn="ctr">
              <a:lnSpc>
                <a:spcPct val="115000"/>
              </a:lnSpc>
              <a:spcBef>
                <a:spcPts val="0"/>
              </a:spcBef>
              <a:spcAft>
                <a:spcPts val="0"/>
              </a:spcAft>
              <a:buSzPts val="1900"/>
              <a:buChar char="■"/>
              <a:defRPr/>
            </a:lvl6pPr>
            <a:lvl7pPr indent="-349250" lvl="6" marL="3200400" rtl="0" algn="ctr">
              <a:lnSpc>
                <a:spcPct val="115000"/>
              </a:lnSpc>
              <a:spcBef>
                <a:spcPts val="0"/>
              </a:spcBef>
              <a:spcAft>
                <a:spcPts val="0"/>
              </a:spcAft>
              <a:buSzPts val="1900"/>
              <a:buChar char="●"/>
              <a:defRPr/>
            </a:lvl7pPr>
            <a:lvl8pPr indent="-349250" lvl="7" marL="3657600" rtl="0" algn="ctr">
              <a:lnSpc>
                <a:spcPct val="115000"/>
              </a:lnSpc>
              <a:spcBef>
                <a:spcPts val="0"/>
              </a:spcBef>
              <a:spcAft>
                <a:spcPts val="0"/>
              </a:spcAft>
              <a:buSzPts val="1900"/>
              <a:buChar char="○"/>
              <a:defRPr/>
            </a:lvl8pPr>
            <a:lvl9pPr indent="-349250" lvl="8" marL="4114800" rtl="0" algn="ctr">
              <a:lnSpc>
                <a:spcPct val="115000"/>
              </a:lnSpc>
              <a:spcBef>
                <a:spcPts val="0"/>
              </a:spcBef>
              <a:spcAft>
                <a:spcPts val="0"/>
              </a:spcAft>
              <a:buSzPts val="1900"/>
              <a:buChar char="■"/>
              <a:defRPr/>
            </a:lvl9pPr>
          </a:lstStyle>
          <a:p/>
        </p:txBody>
      </p:sp>
      <p:sp>
        <p:nvSpPr>
          <p:cNvPr id="57" name="Google Shape;57;p131"/>
          <p:cNvSpPr txBox="1"/>
          <p:nvPr>
            <p:ph idx="12" type="sldNum"/>
          </p:nvPr>
        </p:nvSpPr>
        <p:spPr>
          <a:xfrm>
            <a:off x="11297722" y="6217622"/>
            <a:ext cx="731700" cy="524700"/>
          </a:xfrm>
          <a:prstGeom prst="rect">
            <a:avLst/>
          </a:prstGeom>
          <a:noFill/>
          <a:ln>
            <a:noFill/>
          </a:ln>
        </p:spPr>
        <p:txBody>
          <a:bodyPr anchorCtr="0" anchor="ctr" bIns="121900" lIns="121900" spcFirstLastPara="1" rIns="121900" wrap="square" tIns="121900">
            <a:norm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ko"/>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8" name="Shape 58"/>
        <p:cNvGrpSpPr/>
        <p:nvPr/>
      </p:nvGrpSpPr>
      <p:grpSpPr>
        <a:xfrm>
          <a:off x="0" y="0"/>
          <a:ext cx="0" cy="0"/>
          <a:chOff x="0" y="0"/>
          <a:chExt cx="0" cy="0"/>
        </a:xfrm>
      </p:grpSpPr>
      <p:sp>
        <p:nvSpPr>
          <p:cNvPr id="59" name="Google Shape;59;p132"/>
          <p:cNvSpPr txBox="1"/>
          <p:nvPr>
            <p:ph idx="12" type="sldNum"/>
          </p:nvPr>
        </p:nvSpPr>
        <p:spPr>
          <a:xfrm>
            <a:off x="11297722" y="6217622"/>
            <a:ext cx="731700" cy="524700"/>
          </a:xfrm>
          <a:prstGeom prst="rect">
            <a:avLst/>
          </a:prstGeom>
          <a:noFill/>
          <a:ln>
            <a:noFill/>
          </a:ln>
        </p:spPr>
        <p:txBody>
          <a:bodyPr anchorCtr="0" anchor="ctr" bIns="121900" lIns="121900" spcFirstLastPara="1" rIns="121900" wrap="square" tIns="121900">
            <a:norm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ko"/>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p:cSld name="TITLE_1">
    <p:spTree>
      <p:nvGrpSpPr>
        <p:cNvPr id="12" name="Shape 12"/>
        <p:cNvGrpSpPr/>
        <p:nvPr/>
      </p:nvGrpSpPr>
      <p:grpSpPr>
        <a:xfrm>
          <a:off x="0" y="0"/>
          <a:ext cx="0" cy="0"/>
          <a:chOff x="0" y="0"/>
          <a:chExt cx="0" cy="0"/>
        </a:xfrm>
      </p:grpSpPr>
      <p:sp>
        <p:nvSpPr>
          <p:cNvPr id="13" name="Google Shape;13;g13ba245b7a9_0_470"/>
          <p:cNvSpPr txBox="1"/>
          <p:nvPr>
            <p:ph type="ctrTitle"/>
          </p:nvPr>
        </p:nvSpPr>
        <p:spPr>
          <a:xfrm>
            <a:off x="415838" y="908819"/>
            <a:ext cx="11361900" cy="801300"/>
          </a:xfrm>
          <a:prstGeom prst="rect">
            <a:avLst/>
          </a:prstGeom>
          <a:noFill/>
          <a:ln>
            <a:noFill/>
          </a:ln>
        </p:spPr>
        <p:txBody>
          <a:bodyPr anchorCtr="0" anchor="b" bIns="121900" lIns="121900" spcFirstLastPara="1" rIns="121900" wrap="square" tIns="121900">
            <a:normAutofit/>
          </a:bodyPr>
          <a:lstStyle>
            <a:lvl1pPr lvl="0" rtl="0" algn="ctr">
              <a:lnSpc>
                <a:spcPct val="100000"/>
              </a:lnSpc>
              <a:spcBef>
                <a:spcPts val="0"/>
              </a:spcBef>
              <a:spcAft>
                <a:spcPts val="0"/>
              </a:spcAft>
              <a:buSzPts val="6700"/>
              <a:buNone/>
              <a:defRPr sz="6700"/>
            </a:lvl1pPr>
            <a:lvl2pPr lvl="1" rtl="0" algn="ctr">
              <a:lnSpc>
                <a:spcPct val="100000"/>
              </a:lnSpc>
              <a:spcBef>
                <a:spcPts val="0"/>
              </a:spcBef>
              <a:spcAft>
                <a:spcPts val="0"/>
              </a:spcAft>
              <a:buSzPts val="6900"/>
              <a:buNone/>
              <a:defRPr sz="6900"/>
            </a:lvl2pPr>
            <a:lvl3pPr lvl="2" rtl="0" algn="ctr">
              <a:lnSpc>
                <a:spcPct val="100000"/>
              </a:lnSpc>
              <a:spcBef>
                <a:spcPts val="0"/>
              </a:spcBef>
              <a:spcAft>
                <a:spcPts val="0"/>
              </a:spcAft>
              <a:buSzPts val="6900"/>
              <a:buNone/>
              <a:defRPr sz="6900"/>
            </a:lvl3pPr>
            <a:lvl4pPr lvl="3" rtl="0" algn="ctr">
              <a:lnSpc>
                <a:spcPct val="100000"/>
              </a:lnSpc>
              <a:spcBef>
                <a:spcPts val="0"/>
              </a:spcBef>
              <a:spcAft>
                <a:spcPts val="0"/>
              </a:spcAft>
              <a:buSzPts val="6900"/>
              <a:buNone/>
              <a:defRPr sz="6900"/>
            </a:lvl4pPr>
            <a:lvl5pPr lvl="4" rtl="0" algn="ctr">
              <a:lnSpc>
                <a:spcPct val="100000"/>
              </a:lnSpc>
              <a:spcBef>
                <a:spcPts val="0"/>
              </a:spcBef>
              <a:spcAft>
                <a:spcPts val="0"/>
              </a:spcAft>
              <a:buSzPts val="6900"/>
              <a:buNone/>
              <a:defRPr sz="6900"/>
            </a:lvl5pPr>
            <a:lvl6pPr lvl="5" rtl="0" algn="ctr">
              <a:lnSpc>
                <a:spcPct val="100000"/>
              </a:lnSpc>
              <a:spcBef>
                <a:spcPts val="0"/>
              </a:spcBef>
              <a:spcAft>
                <a:spcPts val="0"/>
              </a:spcAft>
              <a:buSzPts val="6900"/>
              <a:buNone/>
              <a:defRPr sz="6900"/>
            </a:lvl6pPr>
            <a:lvl7pPr lvl="6" rtl="0" algn="ctr">
              <a:lnSpc>
                <a:spcPct val="100000"/>
              </a:lnSpc>
              <a:spcBef>
                <a:spcPts val="0"/>
              </a:spcBef>
              <a:spcAft>
                <a:spcPts val="0"/>
              </a:spcAft>
              <a:buSzPts val="6900"/>
              <a:buNone/>
              <a:defRPr sz="6900"/>
            </a:lvl7pPr>
            <a:lvl8pPr lvl="7" rtl="0" algn="ctr">
              <a:lnSpc>
                <a:spcPct val="100000"/>
              </a:lnSpc>
              <a:spcBef>
                <a:spcPts val="0"/>
              </a:spcBef>
              <a:spcAft>
                <a:spcPts val="0"/>
              </a:spcAft>
              <a:buSzPts val="6900"/>
              <a:buNone/>
              <a:defRPr sz="6900"/>
            </a:lvl8pPr>
            <a:lvl9pPr lvl="8" rtl="0" algn="ctr">
              <a:lnSpc>
                <a:spcPct val="100000"/>
              </a:lnSpc>
              <a:spcBef>
                <a:spcPts val="0"/>
              </a:spcBef>
              <a:spcAft>
                <a:spcPts val="0"/>
              </a:spcAft>
              <a:buSzPts val="6900"/>
              <a:buNone/>
              <a:defRPr sz="6900"/>
            </a:lvl9pPr>
          </a:lstStyle>
          <a:p/>
        </p:txBody>
      </p:sp>
      <p:sp>
        <p:nvSpPr>
          <p:cNvPr id="14" name="Google Shape;14;g13ba245b7a9_0_470"/>
          <p:cNvSpPr txBox="1"/>
          <p:nvPr>
            <p:ph idx="1" type="subTitle"/>
          </p:nvPr>
        </p:nvSpPr>
        <p:spPr>
          <a:xfrm>
            <a:off x="415641" y="3778833"/>
            <a:ext cx="11361900" cy="1056900"/>
          </a:xfrm>
          <a:prstGeom prst="rect">
            <a:avLst/>
          </a:prstGeom>
          <a:noFill/>
          <a:ln>
            <a:noFill/>
          </a:ln>
        </p:spPr>
        <p:txBody>
          <a:bodyPr anchorCtr="0" anchor="t" bIns="121900" lIns="121900" spcFirstLastPara="1" rIns="121900" wrap="square" tIns="121900">
            <a:normAutofit/>
          </a:bodyPr>
          <a:lstStyle>
            <a:lvl1pPr lvl="0" rtl="0" algn="ctr">
              <a:lnSpc>
                <a:spcPct val="100000"/>
              </a:lnSpc>
              <a:spcBef>
                <a:spcPts val="0"/>
              </a:spcBef>
              <a:spcAft>
                <a:spcPts val="0"/>
              </a:spcAft>
              <a:buSzPts val="3700"/>
              <a:buNone/>
              <a:defRPr sz="3700"/>
            </a:lvl1pPr>
            <a:lvl2pPr lvl="1" rtl="0" algn="ctr">
              <a:lnSpc>
                <a:spcPct val="100000"/>
              </a:lnSpc>
              <a:spcBef>
                <a:spcPts val="0"/>
              </a:spcBef>
              <a:spcAft>
                <a:spcPts val="0"/>
              </a:spcAft>
              <a:buSzPts val="3700"/>
              <a:buNone/>
              <a:defRPr sz="3700"/>
            </a:lvl2pPr>
            <a:lvl3pPr lvl="2" rtl="0" algn="ctr">
              <a:lnSpc>
                <a:spcPct val="100000"/>
              </a:lnSpc>
              <a:spcBef>
                <a:spcPts val="0"/>
              </a:spcBef>
              <a:spcAft>
                <a:spcPts val="0"/>
              </a:spcAft>
              <a:buSzPts val="3700"/>
              <a:buNone/>
              <a:defRPr sz="3700"/>
            </a:lvl3pPr>
            <a:lvl4pPr lvl="3" rtl="0" algn="ctr">
              <a:lnSpc>
                <a:spcPct val="100000"/>
              </a:lnSpc>
              <a:spcBef>
                <a:spcPts val="0"/>
              </a:spcBef>
              <a:spcAft>
                <a:spcPts val="0"/>
              </a:spcAft>
              <a:buSzPts val="3700"/>
              <a:buNone/>
              <a:defRPr sz="3700"/>
            </a:lvl4pPr>
            <a:lvl5pPr lvl="4" rtl="0" algn="ctr">
              <a:lnSpc>
                <a:spcPct val="100000"/>
              </a:lnSpc>
              <a:spcBef>
                <a:spcPts val="0"/>
              </a:spcBef>
              <a:spcAft>
                <a:spcPts val="0"/>
              </a:spcAft>
              <a:buSzPts val="3700"/>
              <a:buNone/>
              <a:defRPr sz="3700"/>
            </a:lvl5pPr>
            <a:lvl6pPr lvl="5" rtl="0" algn="ctr">
              <a:lnSpc>
                <a:spcPct val="100000"/>
              </a:lnSpc>
              <a:spcBef>
                <a:spcPts val="0"/>
              </a:spcBef>
              <a:spcAft>
                <a:spcPts val="0"/>
              </a:spcAft>
              <a:buSzPts val="3700"/>
              <a:buNone/>
              <a:defRPr sz="3700"/>
            </a:lvl6pPr>
            <a:lvl7pPr lvl="6" rtl="0" algn="ctr">
              <a:lnSpc>
                <a:spcPct val="100000"/>
              </a:lnSpc>
              <a:spcBef>
                <a:spcPts val="0"/>
              </a:spcBef>
              <a:spcAft>
                <a:spcPts val="0"/>
              </a:spcAft>
              <a:buSzPts val="3700"/>
              <a:buNone/>
              <a:defRPr sz="3700"/>
            </a:lvl7pPr>
            <a:lvl8pPr lvl="7" rtl="0" algn="ctr">
              <a:lnSpc>
                <a:spcPct val="100000"/>
              </a:lnSpc>
              <a:spcBef>
                <a:spcPts val="0"/>
              </a:spcBef>
              <a:spcAft>
                <a:spcPts val="0"/>
              </a:spcAft>
              <a:buSzPts val="3700"/>
              <a:buNone/>
              <a:defRPr sz="3700"/>
            </a:lvl8pPr>
            <a:lvl9pPr lvl="8" rtl="0" algn="ctr">
              <a:lnSpc>
                <a:spcPct val="100000"/>
              </a:lnSpc>
              <a:spcBef>
                <a:spcPts val="0"/>
              </a:spcBef>
              <a:spcAft>
                <a:spcPts val="0"/>
              </a:spcAft>
              <a:buSzPts val="3700"/>
              <a:buNone/>
              <a:defRPr sz="3700"/>
            </a:lvl9pPr>
          </a:lstStyle>
          <a:p/>
        </p:txBody>
      </p:sp>
      <p:sp>
        <p:nvSpPr>
          <p:cNvPr id="15" name="Google Shape;15;g13ba245b7a9_0_470"/>
          <p:cNvSpPr txBox="1"/>
          <p:nvPr>
            <p:ph idx="12" type="sldNum"/>
          </p:nvPr>
        </p:nvSpPr>
        <p:spPr>
          <a:xfrm>
            <a:off x="11297722" y="6217622"/>
            <a:ext cx="731700" cy="524700"/>
          </a:xfrm>
          <a:prstGeom prst="rect">
            <a:avLst/>
          </a:prstGeom>
          <a:noFill/>
          <a:ln>
            <a:noFill/>
          </a:ln>
        </p:spPr>
        <p:txBody>
          <a:bodyPr anchorCtr="0" anchor="ctr" bIns="121900" lIns="121900" spcFirstLastPara="1" rIns="121900" wrap="square" tIns="121900">
            <a:norm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ko"/>
              <a:t>‹#›</a:t>
            </a:fld>
            <a:endParaRPr/>
          </a:p>
        </p:txBody>
      </p:sp>
      <p:sp>
        <p:nvSpPr>
          <p:cNvPr id="16" name="Google Shape;16;g13ba245b7a9_0_470"/>
          <p:cNvSpPr/>
          <p:nvPr/>
        </p:nvSpPr>
        <p:spPr>
          <a:xfrm>
            <a:off x="16375" y="21581"/>
            <a:ext cx="12160500" cy="524700"/>
          </a:xfrm>
          <a:prstGeom prst="rect">
            <a:avLst/>
          </a:prstGeom>
          <a:solidFill>
            <a:srgbClr val="7F7F7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본문">
  <p:cSld name="2_본문">
    <p:spTree>
      <p:nvGrpSpPr>
        <p:cNvPr id="17" name="Shape 17"/>
        <p:cNvGrpSpPr/>
        <p:nvPr/>
      </p:nvGrpSpPr>
      <p:grpSpPr>
        <a:xfrm>
          <a:off x="0" y="0"/>
          <a:ext cx="0" cy="0"/>
          <a:chOff x="0" y="0"/>
          <a:chExt cx="0" cy="0"/>
        </a:xfrm>
      </p:grpSpPr>
      <p:sp>
        <p:nvSpPr>
          <p:cNvPr id="18" name="Google Shape;18;p122"/>
          <p:cNvSpPr txBox="1"/>
          <p:nvPr>
            <p:ph idx="12" type="sldNum"/>
          </p:nvPr>
        </p:nvSpPr>
        <p:spPr>
          <a:xfrm>
            <a:off x="2" y="6504855"/>
            <a:ext cx="12193200" cy="353100"/>
          </a:xfrm>
          <a:prstGeom prst="rect">
            <a:avLst/>
          </a:prstGeom>
          <a:noFill/>
          <a:ln>
            <a:noFill/>
          </a:ln>
        </p:spPr>
        <p:txBody>
          <a:bodyPr anchorCtr="0" anchor="ctr" bIns="45700" lIns="91425" spcFirstLastPara="1" rIns="91425" wrap="square" tIns="45700">
            <a:normAutofit/>
          </a:bodyPr>
          <a:lstStyle>
            <a:lvl1pPr indent="0" lvl="0" marL="0" marR="0" rtl="0" algn="ctr">
              <a:lnSpc>
                <a:spcPct val="100000"/>
              </a:lnSpc>
              <a:spcBef>
                <a:spcPts val="0"/>
              </a:spcBef>
              <a:spcAft>
                <a:spcPts val="0"/>
              </a:spcAft>
              <a:buClr>
                <a:srgbClr val="000000"/>
              </a:buClr>
              <a:buSzPts val="800"/>
              <a:buFont typeface="Arial"/>
              <a:buNone/>
              <a:defRPr b="0" i="0" sz="800" u="none" cap="none" strike="noStrike">
                <a:solidFill>
                  <a:srgbClr val="595959"/>
                </a:solidFill>
                <a:latin typeface="Malgun Gothic"/>
                <a:ea typeface="Malgun Gothic"/>
                <a:cs typeface="Malgun Gothic"/>
                <a:sym typeface="Malgun Gothic"/>
              </a:defRPr>
            </a:lvl1pPr>
            <a:lvl2pPr indent="0" lvl="1" marL="0" marR="0" rtl="0" algn="ctr">
              <a:lnSpc>
                <a:spcPct val="100000"/>
              </a:lnSpc>
              <a:spcBef>
                <a:spcPts val="0"/>
              </a:spcBef>
              <a:spcAft>
                <a:spcPts val="0"/>
              </a:spcAft>
              <a:buClr>
                <a:srgbClr val="000000"/>
              </a:buClr>
              <a:buSzPts val="800"/>
              <a:buFont typeface="Arial"/>
              <a:buNone/>
              <a:defRPr b="0" i="0" sz="800" u="none" cap="none" strike="noStrike">
                <a:solidFill>
                  <a:srgbClr val="595959"/>
                </a:solidFill>
                <a:latin typeface="Malgun Gothic"/>
                <a:ea typeface="Malgun Gothic"/>
                <a:cs typeface="Malgun Gothic"/>
                <a:sym typeface="Malgun Gothic"/>
              </a:defRPr>
            </a:lvl2pPr>
            <a:lvl3pPr indent="0" lvl="2" marL="0" marR="0" rtl="0" algn="ctr">
              <a:lnSpc>
                <a:spcPct val="100000"/>
              </a:lnSpc>
              <a:spcBef>
                <a:spcPts val="0"/>
              </a:spcBef>
              <a:spcAft>
                <a:spcPts val="0"/>
              </a:spcAft>
              <a:buClr>
                <a:srgbClr val="000000"/>
              </a:buClr>
              <a:buSzPts val="800"/>
              <a:buFont typeface="Arial"/>
              <a:buNone/>
              <a:defRPr b="0" i="0" sz="800" u="none" cap="none" strike="noStrike">
                <a:solidFill>
                  <a:srgbClr val="595959"/>
                </a:solidFill>
                <a:latin typeface="Malgun Gothic"/>
                <a:ea typeface="Malgun Gothic"/>
                <a:cs typeface="Malgun Gothic"/>
                <a:sym typeface="Malgun Gothic"/>
              </a:defRPr>
            </a:lvl3pPr>
            <a:lvl4pPr indent="0" lvl="3" marL="0" marR="0" rtl="0" algn="ctr">
              <a:lnSpc>
                <a:spcPct val="100000"/>
              </a:lnSpc>
              <a:spcBef>
                <a:spcPts val="0"/>
              </a:spcBef>
              <a:spcAft>
                <a:spcPts val="0"/>
              </a:spcAft>
              <a:buClr>
                <a:srgbClr val="000000"/>
              </a:buClr>
              <a:buSzPts val="800"/>
              <a:buFont typeface="Arial"/>
              <a:buNone/>
              <a:defRPr b="0" i="0" sz="800" u="none" cap="none" strike="noStrike">
                <a:solidFill>
                  <a:srgbClr val="595959"/>
                </a:solidFill>
                <a:latin typeface="Malgun Gothic"/>
                <a:ea typeface="Malgun Gothic"/>
                <a:cs typeface="Malgun Gothic"/>
                <a:sym typeface="Malgun Gothic"/>
              </a:defRPr>
            </a:lvl4pPr>
            <a:lvl5pPr indent="0" lvl="4" marL="0" marR="0" rtl="0" algn="ctr">
              <a:lnSpc>
                <a:spcPct val="100000"/>
              </a:lnSpc>
              <a:spcBef>
                <a:spcPts val="0"/>
              </a:spcBef>
              <a:spcAft>
                <a:spcPts val="0"/>
              </a:spcAft>
              <a:buClr>
                <a:srgbClr val="000000"/>
              </a:buClr>
              <a:buSzPts val="800"/>
              <a:buFont typeface="Arial"/>
              <a:buNone/>
              <a:defRPr b="0" i="0" sz="800" u="none" cap="none" strike="noStrike">
                <a:solidFill>
                  <a:srgbClr val="595959"/>
                </a:solidFill>
                <a:latin typeface="Malgun Gothic"/>
                <a:ea typeface="Malgun Gothic"/>
                <a:cs typeface="Malgun Gothic"/>
                <a:sym typeface="Malgun Gothic"/>
              </a:defRPr>
            </a:lvl5pPr>
            <a:lvl6pPr indent="0" lvl="5" marL="0" marR="0" rtl="0" algn="ctr">
              <a:lnSpc>
                <a:spcPct val="100000"/>
              </a:lnSpc>
              <a:spcBef>
                <a:spcPts val="0"/>
              </a:spcBef>
              <a:spcAft>
                <a:spcPts val="0"/>
              </a:spcAft>
              <a:buClr>
                <a:srgbClr val="000000"/>
              </a:buClr>
              <a:buSzPts val="800"/>
              <a:buFont typeface="Arial"/>
              <a:buNone/>
              <a:defRPr b="0" i="0" sz="800" u="none" cap="none" strike="noStrike">
                <a:solidFill>
                  <a:srgbClr val="595959"/>
                </a:solidFill>
                <a:latin typeface="Malgun Gothic"/>
                <a:ea typeface="Malgun Gothic"/>
                <a:cs typeface="Malgun Gothic"/>
                <a:sym typeface="Malgun Gothic"/>
              </a:defRPr>
            </a:lvl6pPr>
            <a:lvl7pPr indent="0" lvl="6" marL="0" marR="0" rtl="0" algn="ctr">
              <a:lnSpc>
                <a:spcPct val="100000"/>
              </a:lnSpc>
              <a:spcBef>
                <a:spcPts val="0"/>
              </a:spcBef>
              <a:spcAft>
                <a:spcPts val="0"/>
              </a:spcAft>
              <a:buClr>
                <a:srgbClr val="000000"/>
              </a:buClr>
              <a:buSzPts val="800"/>
              <a:buFont typeface="Arial"/>
              <a:buNone/>
              <a:defRPr b="0" i="0" sz="800" u="none" cap="none" strike="noStrike">
                <a:solidFill>
                  <a:srgbClr val="595959"/>
                </a:solidFill>
                <a:latin typeface="Malgun Gothic"/>
                <a:ea typeface="Malgun Gothic"/>
                <a:cs typeface="Malgun Gothic"/>
                <a:sym typeface="Malgun Gothic"/>
              </a:defRPr>
            </a:lvl7pPr>
            <a:lvl8pPr indent="0" lvl="7" marL="0" marR="0" rtl="0" algn="ctr">
              <a:lnSpc>
                <a:spcPct val="100000"/>
              </a:lnSpc>
              <a:spcBef>
                <a:spcPts val="0"/>
              </a:spcBef>
              <a:spcAft>
                <a:spcPts val="0"/>
              </a:spcAft>
              <a:buClr>
                <a:srgbClr val="000000"/>
              </a:buClr>
              <a:buSzPts val="800"/>
              <a:buFont typeface="Arial"/>
              <a:buNone/>
              <a:defRPr b="0" i="0" sz="800" u="none" cap="none" strike="noStrike">
                <a:solidFill>
                  <a:srgbClr val="595959"/>
                </a:solidFill>
                <a:latin typeface="Malgun Gothic"/>
                <a:ea typeface="Malgun Gothic"/>
                <a:cs typeface="Malgun Gothic"/>
                <a:sym typeface="Malgun Gothic"/>
              </a:defRPr>
            </a:lvl8pPr>
            <a:lvl9pPr indent="0" lvl="8" marL="0" marR="0" rtl="0" algn="ctr">
              <a:lnSpc>
                <a:spcPct val="100000"/>
              </a:lnSpc>
              <a:spcBef>
                <a:spcPts val="0"/>
              </a:spcBef>
              <a:spcAft>
                <a:spcPts val="0"/>
              </a:spcAft>
              <a:buClr>
                <a:srgbClr val="000000"/>
              </a:buClr>
              <a:buSzPts val="800"/>
              <a:buFont typeface="Arial"/>
              <a:buNone/>
              <a:defRPr b="0" i="0" sz="800" u="none" cap="none" strike="noStrike">
                <a:solidFill>
                  <a:srgbClr val="595959"/>
                </a:solidFill>
                <a:latin typeface="Malgun Gothic"/>
                <a:ea typeface="Malgun Gothic"/>
                <a:cs typeface="Malgun Gothic"/>
                <a:sym typeface="Malgun Gothic"/>
              </a:defRPr>
            </a:lvl9pPr>
          </a:lstStyle>
          <a:p>
            <a:pPr indent="0" lvl="0" marL="0" rtl="0" algn="ctr">
              <a:spcBef>
                <a:spcPts val="0"/>
              </a:spcBef>
              <a:spcAft>
                <a:spcPts val="0"/>
              </a:spcAft>
              <a:buNone/>
            </a:pPr>
            <a:fld id="{00000000-1234-1234-1234-123412341234}" type="slidenum">
              <a:rPr lang="ko"/>
              <a:t>‹#›</a:t>
            </a:fld>
            <a:endParaRPr/>
          </a:p>
        </p:txBody>
      </p:sp>
      <p:sp>
        <p:nvSpPr>
          <p:cNvPr id="19" name="Google Shape;19;p122"/>
          <p:cNvSpPr txBox="1"/>
          <p:nvPr>
            <p:ph idx="1" type="body"/>
          </p:nvPr>
        </p:nvSpPr>
        <p:spPr>
          <a:xfrm>
            <a:off x="3756027" y="61399"/>
            <a:ext cx="3996300" cy="1896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595959"/>
              </a:buClr>
              <a:buSzPts val="700"/>
              <a:buFont typeface="Arial"/>
              <a:buNone/>
              <a:defRPr b="0" i="0" sz="700" u="none" cap="none" strike="noStrike">
                <a:solidFill>
                  <a:srgbClr val="595959"/>
                </a:solidFill>
                <a:latin typeface="Malgun Gothic"/>
                <a:ea typeface="Malgun Gothic"/>
                <a:cs typeface="Malgun Gothic"/>
                <a:sym typeface="Malgun Gothic"/>
              </a:defRPr>
            </a:lvl1pPr>
            <a:lvl2pPr indent="-381000" lvl="1" marL="914400" marR="0" rtl="0" algn="l">
              <a:lnSpc>
                <a:spcPct val="90000"/>
              </a:lnSpc>
              <a:spcBef>
                <a:spcPts val="1600"/>
              </a:spcBef>
              <a:spcAft>
                <a:spcPts val="0"/>
              </a:spcAft>
              <a:buClr>
                <a:schemeClr val="dk1"/>
              </a:buClr>
              <a:buSzPts val="2400"/>
              <a:buFont typeface="Arial"/>
              <a:buChar char="•"/>
              <a:defRPr b="0" i="0" sz="2400" u="none" cap="none" strike="noStrike">
                <a:solidFill>
                  <a:schemeClr val="dk1"/>
                </a:solidFill>
                <a:latin typeface="Malgun Gothic"/>
                <a:ea typeface="Malgun Gothic"/>
                <a:cs typeface="Malgun Gothic"/>
                <a:sym typeface="Malgun Gothic"/>
              </a:defRPr>
            </a:lvl2pPr>
            <a:lvl3pPr indent="-355600" lvl="2" marL="1371600" marR="0" rtl="0" algn="l">
              <a:lnSpc>
                <a:spcPct val="90000"/>
              </a:lnSpc>
              <a:spcBef>
                <a:spcPts val="1600"/>
              </a:spcBef>
              <a:spcAft>
                <a:spcPts val="0"/>
              </a:spcAft>
              <a:buClr>
                <a:schemeClr val="dk1"/>
              </a:buClr>
              <a:buSzPts val="2000"/>
              <a:buFont typeface="Arial"/>
              <a:buChar char="•"/>
              <a:defRPr b="0" i="0" sz="2000" u="none" cap="none" strike="noStrike">
                <a:solidFill>
                  <a:schemeClr val="dk1"/>
                </a:solidFill>
                <a:latin typeface="Malgun Gothic"/>
                <a:ea typeface="Malgun Gothic"/>
                <a:cs typeface="Malgun Gothic"/>
                <a:sym typeface="Malgun Gothic"/>
              </a:defRPr>
            </a:lvl3pPr>
            <a:lvl4pPr indent="-342900" lvl="3" marL="1828800" marR="0" rtl="0" algn="l">
              <a:lnSpc>
                <a:spcPct val="90000"/>
              </a:lnSpc>
              <a:spcBef>
                <a:spcPts val="1600"/>
              </a:spcBef>
              <a:spcAft>
                <a:spcPts val="0"/>
              </a:spcAft>
              <a:buClr>
                <a:schemeClr val="dk1"/>
              </a:buClr>
              <a:buSzPts val="1800"/>
              <a:buFont typeface="Arial"/>
              <a:buChar char="•"/>
              <a:defRPr b="0" i="0" sz="1800" u="none" cap="none" strike="noStrike">
                <a:solidFill>
                  <a:schemeClr val="dk1"/>
                </a:solidFill>
                <a:latin typeface="Malgun Gothic"/>
                <a:ea typeface="Malgun Gothic"/>
                <a:cs typeface="Malgun Gothic"/>
                <a:sym typeface="Malgun Gothic"/>
              </a:defRPr>
            </a:lvl4pPr>
            <a:lvl5pPr indent="-342900" lvl="4" marL="2286000" marR="0" rtl="0" algn="l">
              <a:lnSpc>
                <a:spcPct val="90000"/>
              </a:lnSpc>
              <a:spcBef>
                <a:spcPts val="1600"/>
              </a:spcBef>
              <a:spcAft>
                <a:spcPts val="0"/>
              </a:spcAft>
              <a:buClr>
                <a:schemeClr val="dk1"/>
              </a:buClr>
              <a:buSzPts val="1800"/>
              <a:buFont typeface="Arial"/>
              <a:buChar char="•"/>
              <a:defRPr b="0" i="0" sz="1800" u="none" cap="none" strike="noStrike">
                <a:solidFill>
                  <a:schemeClr val="dk1"/>
                </a:solidFill>
                <a:latin typeface="Malgun Gothic"/>
                <a:ea typeface="Malgun Gothic"/>
                <a:cs typeface="Malgun Gothic"/>
                <a:sym typeface="Malgun Gothic"/>
              </a:defRPr>
            </a:lvl5pPr>
            <a:lvl6pPr indent="-342900" lvl="5" marL="2743200" marR="0" rtl="0" algn="l">
              <a:lnSpc>
                <a:spcPct val="90000"/>
              </a:lnSpc>
              <a:spcBef>
                <a:spcPts val="1600"/>
              </a:spcBef>
              <a:spcAft>
                <a:spcPts val="0"/>
              </a:spcAft>
              <a:buClr>
                <a:schemeClr val="dk1"/>
              </a:buClr>
              <a:buSzPts val="1800"/>
              <a:buFont typeface="Arial"/>
              <a:buChar char="•"/>
              <a:defRPr b="0" i="0" sz="1800" u="none" cap="none" strike="noStrike">
                <a:solidFill>
                  <a:schemeClr val="dk1"/>
                </a:solidFill>
                <a:latin typeface="Malgun Gothic"/>
                <a:ea typeface="Malgun Gothic"/>
                <a:cs typeface="Malgun Gothic"/>
                <a:sym typeface="Malgun Gothic"/>
              </a:defRPr>
            </a:lvl6pPr>
            <a:lvl7pPr indent="-342900" lvl="6" marL="3200400" marR="0" rtl="0" algn="l">
              <a:lnSpc>
                <a:spcPct val="90000"/>
              </a:lnSpc>
              <a:spcBef>
                <a:spcPts val="1600"/>
              </a:spcBef>
              <a:spcAft>
                <a:spcPts val="0"/>
              </a:spcAft>
              <a:buClr>
                <a:schemeClr val="dk1"/>
              </a:buClr>
              <a:buSzPts val="1800"/>
              <a:buFont typeface="Arial"/>
              <a:buChar char="•"/>
              <a:defRPr b="0" i="0" sz="1800" u="none" cap="none" strike="noStrike">
                <a:solidFill>
                  <a:schemeClr val="dk1"/>
                </a:solidFill>
                <a:latin typeface="Malgun Gothic"/>
                <a:ea typeface="Malgun Gothic"/>
                <a:cs typeface="Malgun Gothic"/>
                <a:sym typeface="Malgun Gothic"/>
              </a:defRPr>
            </a:lvl7pPr>
            <a:lvl8pPr indent="-342900" lvl="7" marL="3657600" marR="0" rtl="0" algn="l">
              <a:lnSpc>
                <a:spcPct val="90000"/>
              </a:lnSpc>
              <a:spcBef>
                <a:spcPts val="1600"/>
              </a:spcBef>
              <a:spcAft>
                <a:spcPts val="0"/>
              </a:spcAft>
              <a:buClr>
                <a:schemeClr val="dk1"/>
              </a:buClr>
              <a:buSzPts val="1800"/>
              <a:buFont typeface="Arial"/>
              <a:buChar char="•"/>
              <a:defRPr b="0" i="0" sz="1800" u="none" cap="none" strike="noStrike">
                <a:solidFill>
                  <a:schemeClr val="dk1"/>
                </a:solidFill>
                <a:latin typeface="Malgun Gothic"/>
                <a:ea typeface="Malgun Gothic"/>
                <a:cs typeface="Malgun Gothic"/>
                <a:sym typeface="Malgun Gothic"/>
              </a:defRPr>
            </a:lvl8pPr>
            <a:lvl9pPr indent="-342900" lvl="8" marL="4114800" marR="0" rtl="0" algn="l">
              <a:lnSpc>
                <a:spcPct val="90000"/>
              </a:lnSpc>
              <a:spcBef>
                <a:spcPts val="1600"/>
              </a:spcBef>
              <a:spcAft>
                <a:spcPts val="1600"/>
              </a:spcAft>
              <a:buClr>
                <a:schemeClr val="dk1"/>
              </a:buClr>
              <a:buSzPts val="1800"/>
              <a:buFont typeface="Arial"/>
              <a:buChar char="•"/>
              <a:defRPr b="0" i="0" sz="1800" u="none" cap="none" strike="noStrike">
                <a:solidFill>
                  <a:schemeClr val="dk1"/>
                </a:solidFill>
                <a:latin typeface="Malgun Gothic"/>
                <a:ea typeface="Malgun Gothic"/>
                <a:cs typeface="Malgun Gothic"/>
                <a:sym typeface="Malgun Gothic"/>
              </a:defRPr>
            </a:lvl9pPr>
          </a:lstStyle>
          <a:p/>
        </p:txBody>
      </p:sp>
      <p:sp>
        <p:nvSpPr>
          <p:cNvPr id="20" name="Google Shape;20;p122"/>
          <p:cNvSpPr txBox="1"/>
          <p:nvPr>
            <p:ph idx="2" type="body"/>
          </p:nvPr>
        </p:nvSpPr>
        <p:spPr>
          <a:xfrm>
            <a:off x="3756030" y="257723"/>
            <a:ext cx="3996300" cy="1896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595959"/>
              </a:buClr>
              <a:buSzPts val="700"/>
              <a:buFont typeface="Arial"/>
              <a:buNone/>
              <a:defRPr b="0" i="0" sz="700" u="none" cap="none" strike="noStrike">
                <a:solidFill>
                  <a:srgbClr val="595959"/>
                </a:solidFill>
                <a:latin typeface="Malgun Gothic"/>
                <a:ea typeface="Malgun Gothic"/>
                <a:cs typeface="Malgun Gothic"/>
                <a:sym typeface="Malgun Gothic"/>
              </a:defRPr>
            </a:lvl1pPr>
            <a:lvl2pPr indent="-381000" lvl="1" marL="914400" marR="0" rtl="0" algn="l">
              <a:lnSpc>
                <a:spcPct val="90000"/>
              </a:lnSpc>
              <a:spcBef>
                <a:spcPts val="1600"/>
              </a:spcBef>
              <a:spcAft>
                <a:spcPts val="0"/>
              </a:spcAft>
              <a:buClr>
                <a:schemeClr val="dk1"/>
              </a:buClr>
              <a:buSzPts val="2400"/>
              <a:buFont typeface="Arial"/>
              <a:buChar char="•"/>
              <a:defRPr b="0" i="0" sz="2400" u="none" cap="none" strike="noStrike">
                <a:solidFill>
                  <a:schemeClr val="dk1"/>
                </a:solidFill>
                <a:latin typeface="Malgun Gothic"/>
                <a:ea typeface="Malgun Gothic"/>
                <a:cs typeface="Malgun Gothic"/>
                <a:sym typeface="Malgun Gothic"/>
              </a:defRPr>
            </a:lvl2pPr>
            <a:lvl3pPr indent="-355600" lvl="2" marL="1371600" marR="0" rtl="0" algn="l">
              <a:lnSpc>
                <a:spcPct val="90000"/>
              </a:lnSpc>
              <a:spcBef>
                <a:spcPts val="1600"/>
              </a:spcBef>
              <a:spcAft>
                <a:spcPts val="0"/>
              </a:spcAft>
              <a:buClr>
                <a:schemeClr val="dk1"/>
              </a:buClr>
              <a:buSzPts val="2000"/>
              <a:buFont typeface="Arial"/>
              <a:buChar char="•"/>
              <a:defRPr b="0" i="0" sz="2000" u="none" cap="none" strike="noStrike">
                <a:solidFill>
                  <a:schemeClr val="dk1"/>
                </a:solidFill>
                <a:latin typeface="Malgun Gothic"/>
                <a:ea typeface="Malgun Gothic"/>
                <a:cs typeface="Malgun Gothic"/>
                <a:sym typeface="Malgun Gothic"/>
              </a:defRPr>
            </a:lvl3pPr>
            <a:lvl4pPr indent="-342900" lvl="3" marL="1828800" marR="0" rtl="0" algn="l">
              <a:lnSpc>
                <a:spcPct val="90000"/>
              </a:lnSpc>
              <a:spcBef>
                <a:spcPts val="1600"/>
              </a:spcBef>
              <a:spcAft>
                <a:spcPts val="0"/>
              </a:spcAft>
              <a:buClr>
                <a:schemeClr val="dk1"/>
              </a:buClr>
              <a:buSzPts val="1800"/>
              <a:buFont typeface="Arial"/>
              <a:buChar char="•"/>
              <a:defRPr b="0" i="0" sz="1800" u="none" cap="none" strike="noStrike">
                <a:solidFill>
                  <a:schemeClr val="dk1"/>
                </a:solidFill>
                <a:latin typeface="Malgun Gothic"/>
                <a:ea typeface="Malgun Gothic"/>
                <a:cs typeface="Malgun Gothic"/>
                <a:sym typeface="Malgun Gothic"/>
              </a:defRPr>
            </a:lvl4pPr>
            <a:lvl5pPr indent="-342900" lvl="4" marL="2286000" marR="0" rtl="0" algn="l">
              <a:lnSpc>
                <a:spcPct val="90000"/>
              </a:lnSpc>
              <a:spcBef>
                <a:spcPts val="1600"/>
              </a:spcBef>
              <a:spcAft>
                <a:spcPts val="0"/>
              </a:spcAft>
              <a:buClr>
                <a:schemeClr val="dk1"/>
              </a:buClr>
              <a:buSzPts val="1800"/>
              <a:buFont typeface="Arial"/>
              <a:buChar char="•"/>
              <a:defRPr b="0" i="0" sz="1800" u="none" cap="none" strike="noStrike">
                <a:solidFill>
                  <a:schemeClr val="dk1"/>
                </a:solidFill>
                <a:latin typeface="Malgun Gothic"/>
                <a:ea typeface="Malgun Gothic"/>
                <a:cs typeface="Malgun Gothic"/>
                <a:sym typeface="Malgun Gothic"/>
              </a:defRPr>
            </a:lvl5pPr>
            <a:lvl6pPr indent="-342900" lvl="5" marL="2743200" marR="0" rtl="0" algn="l">
              <a:lnSpc>
                <a:spcPct val="90000"/>
              </a:lnSpc>
              <a:spcBef>
                <a:spcPts val="1600"/>
              </a:spcBef>
              <a:spcAft>
                <a:spcPts val="0"/>
              </a:spcAft>
              <a:buClr>
                <a:schemeClr val="dk1"/>
              </a:buClr>
              <a:buSzPts val="1800"/>
              <a:buFont typeface="Arial"/>
              <a:buChar char="•"/>
              <a:defRPr b="0" i="0" sz="1800" u="none" cap="none" strike="noStrike">
                <a:solidFill>
                  <a:schemeClr val="dk1"/>
                </a:solidFill>
                <a:latin typeface="Malgun Gothic"/>
                <a:ea typeface="Malgun Gothic"/>
                <a:cs typeface="Malgun Gothic"/>
                <a:sym typeface="Malgun Gothic"/>
              </a:defRPr>
            </a:lvl6pPr>
            <a:lvl7pPr indent="-342900" lvl="6" marL="3200400" marR="0" rtl="0" algn="l">
              <a:lnSpc>
                <a:spcPct val="90000"/>
              </a:lnSpc>
              <a:spcBef>
                <a:spcPts val="1600"/>
              </a:spcBef>
              <a:spcAft>
                <a:spcPts val="0"/>
              </a:spcAft>
              <a:buClr>
                <a:schemeClr val="dk1"/>
              </a:buClr>
              <a:buSzPts val="1800"/>
              <a:buFont typeface="Arial"/>
              <a:buChar char="•"/>
              <a:defRPr b="0" i="0" sz="1800" u="none" cap="none" strike="noStrike">
                <a:solidFill>
                  <a:schemeClr val="dk1"/>
                </a:solidFill>
                <a:latin typeface="Malgun Gothic"/>
                <a:ea typeface="Malgun Gothic"/>
                <a:cs typeface="Malgun Gothic"/>
                <a:sym typeface="Malgun Gothic"/>
              </a:defRPr>
            </a:lvl7pPr>
            <a:lvl8pPr indent="-342900" lvl="7" marL="3657600" marR="0" rtl="0" algn="l">
              <a:lnSpc>
                <a:spcPct val="90000"/>
              </a:lnSpc>
              <a:spcBef>
                <a:spcPts val="1600"/>
              </a:spcBef>
              <a:spcAft>
                <a:spcPts val="0"/>
              </a:spcAft>
              <a:buClr>
                <a:schemeClr val="dk1"/>
              </a:buClr>
              <a:buSzPts val="1800"/>
              <a:buFont typeface="Arial"/>
              <a:buChar char="•"/>
              <a:defRPr b="0" i="0" sz="1800" u="none" cap="none" strike="noStrike">
                <a:solidFill>
                  <a:schemeClr val="dk1"/>
                </a:solidFill>
                <a:latin typeface="Malgun Gothic"/>
                <a:ea typeface="Malgun Gothic"/>
                <a:cs typeface="Malgun Gothic"/>
                <a:sym typeface="Malgun Gothic"/>
              </a:defRPr>
            </a:lvl8pPr>
            <a:lvl9pPr indent="-342900" lvl="8" marL="4114800" marR="0" rtl="0" algn="l">
              <a:lnSpc>
                <a:spcPct val="90000"/>
              </a:lnSpc>
              <a:spcBef>
                <a:spcPts val="1600"/>
              </a:spcBef>
              <a:spcAft>
                <a:spcPts val="1600"/>
              </a:spcAft>
              <a:buClr>
                <a:schemeClr val="dk1"/>
              </a:buClr>
              <a:buSzPts val="1800"/>
              <a:buFont typeface="Arial"/>
              <a:buChar char="•"/>
              <a:defRPr b="0" i="0" sz="1800" u="none" cap="none" strike="noStrike">
                <a:solidFill>
                  <a:schemeClr val="dk1"/>
                </a:solidFill>
                <a:latin typeface="Malgun Gothic"/>
                <a:ea typeface="Malgun Gothic"/>
                <a:cs typeface="Malgun Gothic"/>
                <a:sym typeface="Malgun Gothic"/>
              </a:defRPr>
            </a:lvl9pPr>
          </a:lstStyle>
          <a:p/>
        </p:txBody>
      </p:sp>
      <p:sp>
        <p:nvSpPr>
          <p:cNvPr id="21" name="Google Shape;21;p122"/>
          <p:cNvSpPr txBox="1"/>
          <p:nvPr>
            <p:ph idx="3" type="body"/>
          </p:nvPr>
        </p:nvSpPr>
        <p:spPr>
          <a:xfrm>
            <a:off x="8627514" y="52672"/>
            <a:ext cx="1384800" cy="1896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595959"/>
              </a:buClr>
              <a:buSzPts val="700"/>
              <a:buFont typeface="Arial"/>
              <a:buNone/>
              <a:defRPr b="0" i="0" sz="700" u="none" cap="none" strike="noStrike">
                <a:solidFill>
                  <a:srgbClr val="595959"/>
                </a:solidFill>
                <a:latin typeface="Malgun Gothic"/>
                <a:ea typeface="Malgun Gothic"/>
                <a:cs typeface="Malgun Gothic"/>
                <a:sym typeface="Malgun Gothic"/>
              </a:defRPr>
            </a:lvl1pPr>
            <a:lvl2pPr indent="-381000" lvl="1" marL="914400" marR="0" rtl="0" algn="l">
              <a:lnSpc>
                <a:spcPct val="90000"/>
              </a:lnSpc>
              <a:spcBef>
                <a:spcPts val="1600"/>
              </a:spcBef>
              <a:spcAft>
                <a:spcPts val="0"/>
              </a:spcAft>
              <a:buClr>
                <a:schemeClr val="dk1"/>
              </a:buClr>
              <a:buSzPts val="2400"/>
              <a:buFont typeface="Arial"/>
              <a:buChar char="•"/>
              <a:defRPr b="0" i="0" sz="2400" u="none" cap="none" strike="noStrike">
                <a:solidFill>
                  <a:schemeClr val="dk1"/>
                </a:solidFill>
                <a:latin typeface="Malgun Gothic"/>
                <a:ea typeface="Malgun Gothic"/>
                <a:cs typeface="Malgun Gothic"/>
                <a:sym typeface="Malgun Gothic"/>
              </a:defRPr>
            </a:lvl2pPr>
            <a:lvl3pPr indent="-355600" lvl="2" marL="1371600" marR="0" rtl="0" algn="l">
              <a:lnSpc>
                <a:spcPct val="90000"/>
              </a:lnSpc>
              <a:spcBef>
                <a:spcPts val="1600"/>
              </a:spcBef>
              <a:spcAft>
                <a:spcPts val="0"/>
              </a:spcAft>
              <a:buClr>
                <a:schemeClr val="dk1"/>
              </a:buClr>
              <a:buSzPts val="2000"/>
              <a:buFont typeface="Arial"/>
              <a:buChar char="•"/>
              <a:defRPr b="0" i="0" sz="2000" u="none" cap="none" strike="noStrike">
                <a:solidFill>
                  <a:schemeClr val="dk1"/>
                </a:solidFill>
                <a:latin typeface="Malgun Gothic"/>
                <a:ea typeface="Malgun Gothic"/>
                <a:cs typeface="Malgun Gothic"/>
                <a:sym typeface="Malgun Gothic"/>
              </a:defRPr>
            </a:lvl3pPr>
            <a:lvl4pPr indent="-342900" lvl="3" marL="1828800" marR="0" rtl="0" algn="l">
              <a:lnSpc>
                <a:spcPct val="90000"/>
              </a:lnSpc>
              <a:spcBef>
                <a:spcPts val="1600"/>
              </a:spcBef>
              <a:spcAft>
                <a:spcPts val="0"/>
              </a:spcAft>
              <a:buClr>
                <a:schemeClr val="dk1"/>
              </a:buClr>
              <a:buSzPts val="1800"/>
              <a:buFont typeface="Arial"/>
              <a:buChar char="•"/>
              <a:defRPr b="0" i="0" sz="1800" u="none" cap="none" strike="noStrike">
                <a:solidFill>
                  <a:schemeClr val="dk1"/>
                </a:solidFill>
                <a:latin typeface="Malgun Gothic"/>
                <a:ea typeface="Malgun Gothic"/>
                <a:cs typeface="Malgun Gothic"/>
                <a:sym typeface="Malgun Gothic"/>
              </a:defRPr>
            </a:lvl4pPr>
            <a:lvl5pPr indent="-342900" lvl="4" marL="2286000" marR="0" rtl="0" algn="l">
              <a:lnSpc>
                <a:spcPct val="90000"/>
              </a:lnSpc>
              <a:spcBef>
                <a:spcPts val="1600"/>
              </a:spcBef>
              <a:spcAft>
                <a:spcPts val="0"/>
              </a:spcAft>
              <a:buClr>
                <a:schemeClr val="dk1"/>
              </a:buClr>
              <a:buSzPts val="1800"/>
              <a:buFont typeface="Arial"/>
              <a:buChar char="•"/>
              <a:defRPr b="0" i="0" sz="1800" u="none" cap="none" strike="noStrike">
                <a:solidFill>
                  <a:schemeClr val="dk1"/>
                </a:solidFill>
                <a:latin typeface="Malgun Gothic"/>
                <a:ea typeface="Malgun Gothic"/>
                <a:cs typeface="Malgun Gothic"/>
                <a:sym typeface="Malgun Gothic"/>
              </a:defRPr>
            </a:lvl5pPr>
            <a:lvl6pPr indent="-342900" lvl="5" marL="2743200" marR="0" rtl="0" algn="l">
              <a:lnSpc>
                <a:spcPct val="90000"/>
              </a:lnSpc>
              <a:spcBef>
                <a:spcPts val="1600"/>
              </a:spcBef>
              <a:spcAft>
                <a:spcPts val="0"/>
              </a:spcAft>
              <a:buClr>
                <a:schemeClr val="dk1"/>
              </a:buClr>
              <a:buSzPts val="1800"/>
              <a:buFont typeface="Arial"/>
              <a:buChar char="•"/>
              <a:defRPr b="0" i="0" sz="1800" u="none" cap="none" strike="noStrike">
                <a:solidFill>
                  <a:schemeClr val="dk1"/>
                </a:solidFill>
                <a:latin typeface="Malgun Gothic"/>
                <a:ea typeface="Malgun Gothic"/>
                <a:cs typeface="Malgun Gothic"/>
                <a:sym typeface="Malgun Gothic"/>
              </a:defRPr>
            </a:lvl6pPr>
            <a:lvl7pPr indent="-342900" lvl="6" marL="3200400" marR="0" rtl="0" algn="l">
              <a:lnSpc>
                <a:spcPct val="90000"/>
              </a:lnSpc>
              <a:spcBef>
                <a:spcPts val="1600"/>
              </a:spcBef>
              <a:spcAft>
                <a:spcPts val="0"/>
              </a:spcAft>
              <a:buClr>
                <a:schemeClr val="dk1"/>
              </a:buClr>
              <a:buSzPts val="1800"/>
              <a:buFont typeface="Arial"/>
              <a:buChar char="•"/>
              <a:defRPr b="0" i="0" sz="1800" u="none" cap="none" strike="noStrike">
                <a:solidFill>
                  <a:schemeClr val="dk1"/>
                </a:solidFill>
                <a:latin typeface="Malgun Gothic"/>
                <a:ea typeface="Malgun Gothic"/>
                <a:cs typeface="Malgun Gothic"/>
                <a:sym typeface="Malgun Gothic"/>
              </a:defRPr>
            </a:lvl7pPr>
            <a:lvl8pPr indent="-342900" lvl="7" marL="3657600" marR="0" rtl="0" algn="l">
              <a:lnSpc>
                <a:spcPct val="90000"/>
              </a:lnSpc>
              <a:spcBef>
                <a:spcPts val="1600"/>
              </a:spcBef>
              <a:spcAft>
                <a:spcPts val="0"/>
              </a:spcAft>
              <a:buClr>
                <a:schemeClr val="dk1"/>
              </a:buClr>
              <a:buSzPts val="1800"/>
              <a:buFont typeface="Arial"/>
              <a:buChar char="•"/>
              <a:defRPr b="0" i="0" sz="1800" u="none" cap="none" strike="noStrike">
                <a:solidFill>
                  <a:schemeClr val="dk1"/>
                </a:solidFill>
                <a:latin typeface="Malgun Gothic"/>
                <a:ea typeface="Malgun Gothic"/>
                <a:cs typeface="Malgun Gothic"/>
                <a:sym typeface="Malgun Gothic"/>
              </a:defRPr>
            </a:lvl8pPr>
            <a:lvl9pPr indent="-342900" lvl="8" marL="4114800" marR="0" rtl="0" algn="l">
              <a:lnSpc>
                <a:spcPct val="90000"/>
              </a:lnSpc>
              <a:spcBef>
                <a:spcPts val="1600"/>
              </a:spcBef>
              <a:spcAft>
                <a:spcPts val="1600"/>
              </a:spcAft>
              <a:buClr>
                <a:schemeClr val="dk1"/>
              </a:buClr>
              <a:buSzPts val="1800"/>
              <a:buFont typeface="Arial"/>
              <a:buChar char="•"/>
              <a:defRPr b="0" i="0" sz="1800" u="none" cap="none" strike="noStrike">
                <a:solidFill>
                  <a:schemeClr val="dk1"/>
                </a:solidFill>
                <a:latin typeface="Malgun Gothic"/>
                <a:ea typeface="Malgun Gothic"/>
                <a:cs typeface="Malgun Gothic"/>
                <a:sym typeface="Malgun Gothic"/>
              </a:defRPr>
            </a:lvl9pPr>
          </a:lstStyle>
          <a:p/>
        </p:txBody>
      </p:sp>
      <p:sp>
        <p:nvSpPr>
          <p:cNvPr id="22" name="Google Shape;22;p122"/>
          <p:cNvSpPr txBox="1"/>
          <p:nvPr>
            <p:ph idx="4" type="body"/>
          </p:nvPr>
        </p:nvSpPr>
        <p:spPr>
          <a:xfrm>
            <a:off x="8616645" y="253983"/>
            <a:ext cx="1395600" cy="1896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595959"/>
              </a:buClr>
              <a:buSzPts val="700"/>
              <a:buFont typeface="Arial"/>
              <a:buNone/>
              <a:defRPr b="0" i="0" sz="700" u="none" cap="none" strike="noStrike">
                <a:solidFill>
                  <a:srgbClr val="595959"/>
                </a:solidFill>
                <a:latin typeface="Malgun Gothic"/>
                <a:ea typeface="Malgun Gothic"/>
                <a:cs typeface="Malgun Gothic"/>
                <a:sym typeface="Malgun Gothic"/>
              </a:defRPr>
            </a:lvl1pPr>
            <a:lvl2pPr indent="-381000" lvl="1" marL="914400" marR="0" rtl="0" algn="l">
              <a:lnSpc>
                <a:spcPct val="90000"/>
              </a:lnSpc>
              <a:spcBef>
                <a:spcPts val="1600"/>
              </a:spcBef>
              <a:spcAft>
                <a:spcPts val="0"/>
              </a:spcAft>
              <a:buClr>
                <a:schemeClr val="dk1"/>
              </a:buClr>
              <a:buSzPts val="2400"/>
              <a:buFont typeface="Arial"/>
              <a:buChar char="•"/>
              <a:defRPr b="0" i="0" sz="2400" u="none" cap="none" strike="noStrike">
                <a:solidFill>
                  <a:schemeClr val="dk1"/>
                </a:solidFill>
                <a:latin typeface="Malgun Gothic"/>
                <a:ea typeface="Malgun Gothic"/>
                <a:cs typeface="Malgun Gothic"/>
                <a:sym typeface="Malgun Gothic"/>
              </a:defRPr>
            </a:lvl2pPr>
            <a:lvl3pPr indent="-355600" lvl="2" marL="1371600" marR="0" rtl="0" algn="l">
              <a:lnSpc>
                <a:spcPct val="90000"/>
              </a:lnSpc>
              <a:spcBef>
                <a:spcPts val="1600"/>
              </a:spcBef>
              <a:spcAft>
                <a:spcPts val="0"/>
              </a:spcAft>
              <a:buClr>
                <a:schemeClr val="dk1"/>
              </a:buClr>
              <a:buSzPts val="2000"/>
              <a:buFont typeface="Arial"/>
              <a:buChar char="•"/>
              <a:defRPr b="0" i="0" sz="2000" u="none" cap="none" strike="noStrike">
                <a:solidFill>
                  <a:schemeClr val="dk1"/>
                </a:solidFill>
                <a:latin typeface="Malgun Gothic"/>
                <a:ea typeface="Malgun Gothic"/>
                <a:cs typeface="Malgun Gothic"/>
                <a:sym typeface="Malgun Gothic"/>
              </a:defRPr>
            </a:lvl3pPr>
            <a:lvl4pPr indent="-342900" lvl="3" marL="1828800" marR="0" rtl="0" algn="l">
              <a:lnSpc>
                <a:spcPct val="90000"/>
              </a:lnSpc>
              <a:spcBef>
                <a:spcPts val="1600"/>
              </a:spcBef>
              <a:spcAft>
                <a:spcPts val="0"/>
              </a:spcAft>
              <a:buClr>
                <a:schemeClr val="dk1"/>
              </a:buClr>
              <a:buSzPts val="1800"/>
              <a:buFont typeface="Arial"/>
              <a:buChar char="•"/>
              <a:defRPr b="0" i="0" sz="1800" u="none" cap="none" strike="noStrike">
                <a:solidFill>
                  <a:schemeClr val="dk1"/>
                </a:solidFill>
                <a:latin typeface="Malgun Gothic"/>
                <a:ea typeface="Malgun Gothic"/>
                <a:cs typeface="Malgun Gothic"/>
                <a:sym typeface="Malgun Gothic"/>
              </a:defRPr>
            </a:lvl4pPr>
            <a:lvl5pPr indent="-342900" lvl="4" marL="2286000" marR="0" rtl="0" algn="l">
              <a:lnSpc>
                <a:spcPct val="90000"/>
              </a:lnSpc>
              <a:spcBef>
                <a:spcPts val="1600"/>
              </a:spcBef>
              <a:spcAft>
                <a:spcPts val="0"/>
              </a:spcAft>
              <a:buClr>
                <a:schemeClr val="dk1"/>
              </a:buClr>
              <a:buSzPts val="1800"/>
              <a:buFont typeface="Arial"/>
              <a:buChar char="•"/>
              <a:defRPr b="0" i="0" sz="1800" u="none" cap="none" strike="noStrike">
                <a:solidFill>
                  <a:schemeClr val="dk1"/>
                </a:solidFill>
                <a:latin typeface="Malgun Gothic"/>
                <a:ea typeface="Malgun Gothic"/>
                <a:cs typeface="Malgun Gothic"/>
                <a:sym typeface="Malgun Gothic"/>
              </a:defRPr>
            </a:lvl5pPr>
            <a:lvl6pPr indent="-342900" lvl="5" marL="2743200" marR="0" rtl="0" algn="l">
              <a:lnSpc>
                <a:spcPct val="90000"/>
              </a:lnSpc>
              <a:spcBef>
                <a:spcPts val="1600"/>
              </a:spcBef>
              <a:spcAft>
                <a:spcPts val="0"/>
              </a:spcAft>
              <a:buClr>
                <a:schemeClr val="dk1"/>
              </a:buClr>
              <a:buSzPts val="1800"/>
              <a:buFont typeface="Arial"/>
              <a:buChar char="•"/>
              <a:defRPr b="0" i="0" sz="1800" u="none" cap="none" strike="noStrike">
                <a:solidFill>
                  <a:schemeClr val="dk1"/>
                </a:solidFill>
                <a:latin typeface="Malgun Gothic"/>
                <a:ea typeface="Malgun Gothic"/>
                <a:cs typeface="Malgun Gothic"/>
                <a:sym typeface="Malgun Gothic"/>
              </a:defRPr>
            </a:lvl6pPr>
            <a:lvl7pPr indent="-342900" lvl="6" marL="3200400" marR="0" rtl="0" algn="l">
              <a:lnSpc>
                <a:spcPct val="90000"/>
              </a:lnSpc>
              <a:spcBef>
                <a:spcPts val="1600"/>
              </a:spcBef>
              <a:spcAft>
                <a:spcPts val="0"/>
              </a:spcAft>
              <a:buClr>
                <a:schemeClr val="dk1"/>
              </a:buClr>
              <a:buSzPts val="1800"/>
              <a:buFont typeface="Arial"/>
              <a:buChar char="•"/>
              <a:defRPr b="0" i="0" sz="1800" u="none" cap="none" strike="noStrike">
                <a:solidFill>
                  <a:schemeClr val="dk1"/>
                </a:solidFill>
                <a:latin typeface="Malgun Gothic"/>
                <a:ea typeface="Malgun Gothic"/>
                <a:cs typeface="Malgun Gothic"/>
                <a:sym typeface="Malgun Gothic"/>
              </a:defRPr>
            </a:lvl7pPr>
            <a:lvl8pPr indent="-342900" lvl="7" marL="3657600" marR="0" rtl="0" algn="l">
              <a:lnSpc>
                <a:spcPct val="90000"/>
              </a:lnSpc>
              <a:spcBef>
                <a:spcPts val="1600"/>
              </a:spcBef>
              <a:spcAft>
                <a:spcPts val="0"/>
              </a:spcAft>
              <a:buClr>
                <a:schemeClr val="dk1"/>
              </a:buClr>
              <a:buSzPts val="1800"/>
              <a:buFont typeface="Arial"/>
              <a:buChar char="•"/>
              <a:defRPr b="0" i="0" sz="1800" u="none" cap="none" strike="noStrike">
                <a:solidFill>
                  <a:schemeClr val="dk1"/>
                </a:solidFill>
                <a:latin typeface="Malgun Gothic"/>
                <a:ea typeface="Malgun Gothic"/>
                <a:cs typeface="Malgun Gothic"/>
                <a:sym typeface="Malgun Gothic"/>
              </a:defRPr>
            </a:lvl8pPr>
            <a:lvl9pPr indent="-342900" lvl="8" marL="4114800" marR="0" rtl="0" algn="l">
              <a:lnSpc>
                <a:spcPct val="90000"/>
              </a:lnSpc>
              <a:spcBef>
                <a:spcPts val="1600"/>
              </a:spcBef>
              <a:spcAft>
                <a:spcPts val="1600"/>
              </a:spcAft>
              <a:buClr>
                <a:schemeClr val="dk1"/>
              </a:buClr>
              <a:buSzPts val="1800"/>
              <a:buFont typeface="Arial"/>
              <a:buChar char="•"/>
              <a:defRPr b="0" i="0" sz="1800" u="none" cap="none" strike="noStrike">
                <a:solidFill>
                  <a:schemeClr val="dk1"/>
                </a:solidFill>
                <a:latin typeface="Malgun Gothic"/>
                <a:ea typeface="Malgun Gothic"/>
                <a:cs typeface="Malgun Gothic"/>
                <a:sym typeface="Malgun Gothic"/>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3" name="Shape 23"/>
        <p:cNvGrpSpPr/>
        <p:nvPr/>
      </p:nvGrpSpPr>
      <p:grpSpPr>
        <a:xfrm>
          <a:off x="0" y="0"/>
          <a:ext cx="0" cy="0"/>
          <a:chOff x="0" y="0"/>
          <a:chExt cx="0" cy="0"/>
        </a:xfrm>
      </p:grpSpPr>
      <p:sp>
        <p:nvSpPr>
          <p:cNvPr id="24" name="Google Shape;24;p123"/>
          <p:cNvSpPr txBox="1"/>
          <p:nvPr>
            <p:ph type="title"/>
          </p:nvPr>
        </p:nvSpPr>
        <p:spPr>
          <a:xfrm>
            <a:off x="415641" y="2867800"/>
            <a:ext cx="11361900" cy="1122300"/>
          </a:xfrm>
          <a:prstGeom prst="rect">
            <a:avLst/>
          </a:prstGeom>
          <a:noFill/>
          <a:ln>
            <a:noFill/>
          </a:ln>
        </p:spPr>
        <p:txBody>
          <a:bodyPr anchorCtr="0" anchor="ctr" bIns="121900" lIns="121900" spcFirstLastPara="1" rIns="121900" wrap="square" tIns="121900">
            <a:normAutofit/>
          </a:bodyPr>
          <a:lstStyle>
            <a:lvl1pPr lvl="0" rtl="0" algn="ctr">
              <a:lnSpc>
                <a:spcPct val="100000"/>
              </a:lnSpc>
              <a:spcBef>
                <a:spcPts val="0"/>
              </a:spcBef>
              <a:spcAft>
                <a:spcPts val="0"/>
              </a:spcAft>
              <a:buSzPts val="4800"/>
              <a:buNone/>
              <a:defRPr sz="4800"/>
            </a:lvl1pPr>
            <a:lvl2pPr lvl="1" rtl="0" algn="ctr">
              <a:lnSpc>
                <a:spcPct val="100000"/>
              </a:lnSpc>
              <a:spcBef>
                <a:spcPts val="0"/>
              </a:spcBef>
              <a:spcAft>
                <a:spcPts val="0"/>
              </a:spcAft>
              <a:buSzPts val="4800"/>
              <a:buNone/>
              <a:defRPr sz="4800"/>
            </a:lvl2pPr>
            <a:lvl3pPr lvl="2" rtl="0" algn="ctr">
              <a:lnSpc>
                <a:spcPct val="100000"/>
              </a:lnSpc>
              <a:spcBef>
                <a:spcPts val="0"/>
              </a:spcBef>
              <a:spcAft>
                <a:spcPts val="0"/>
              </a:spcAft>
              <a:buSzPts val="4800"/>
              <a:buNone/>
              <a:defRPr sz="4800"/>
            </a:lvl3pPr>
            <a:lvl4pPr lvl="3" rtl="0" algn="ctr">
              <a:lnSpc>
                <a:spcPct val="100000"/>
              </a:lnSpc>
              <a:spcBef>
                <a:spcPts val="0"/>
              </a:spcBef>
              <a:spcAft>
                <a:spcPts val="0"/>
              </a:spcAft>
              <a:buSzPts val="4800"/>
              <a:buNone/>
              <a:defRPr sz="4800"/>
            </a:lvl4pPr>
            <a:lvl5pPr lvl="4" rtl="0" algn="ctr">
              <a:lnSpc>
                <a:spcPct val="100000"/>
              </a:lnSpc>
              <a:spcBef>
                <a:spcPts val="0"/>
              </a:spcBef>
              <a:spcAft>
                <a:spcPts val="0"/>
              </a:spcAft>
              <a:buSzPts val="4800"/>
              <a:buNone/>
              <a:defRPr sz="4800"/>
            </a:lvl5pPr>
            <a:lvl6pPr lvl="5" rtl="0" algn="ctr">
              <a:lnSpc>
                <a:spcPct val="100000"/>
              </a:lnSpc>
              <a:spcBef>
                <a:spcPts val="0"/>
              </a:spcBef>
              <a:spcAft>
                <a:spcPts val="0"/>
              </a:spcAft>
              <a:buSzPts val="4800"/>
              <a:buNone/>
              <a:defRPr sz="4800"/>
            </a:lvl6pPr>
            <a:lvl7pPr lvl="6" rtl="0" algn="ctr">
              <a:lnSpc>
                <a:spcPct val="100000"/>
              </a:lnSpc>
              <a:spcBef>
                <a:spcPts val="0"/>
              </a:spcBef>
              <a:spcAft>
                <a:spcPts val="0"/>
              </a:spcAft>
              <a:buSzPts val="4800"/>
              <a:buNone/>
              <a:defRPr sz="4800"/>
            </a:lvl7pPr>
            <a:lvl8pPr lvl="7" rtl="0" algn="ctr">
              <a:lnSpc>
                <a:spcPct val="100000"/>
              </a:lnSpc>
              <a:spcBef>
                <a:spcPts val="0"/>
              </a:spcBef>
              <a:spcAft>
                <a:spcPts val="0"/>
              </a:spcAft>
              <a:buSzPts val="4800"/>
              <a:buNone/>
              <a:defRPr sz="4800"/>
            </a:lvl8pPr>
            <a:lvl9pPr lvl="8" rtl="0" algn="ctr">
              <a:lnSpc>
                <a:spcPct val="100000"/>
              </a:lnSpc>
              <a:spcBef>
                <a:spcPts val="0"/>
              </a:spcBef>
              <a:spcAft>
                <a:spcPts val="0"/>
              </a:spcAft>
              <a:buSzPts val="4800"/>
              <a:buNone/>
              <a:defRPr sz="4800"/>
            </a:lvl9pPr>
          </a:lstStyle>
          <a:p/>
        </p:txBody>
      </p:sp>
      <p:sp>
        <p:nvSpPr>
          <p:cNvPr id="25" name="Google Shape;25;p123"/>
          <p:cNvSpPr txBox="1"/>
          <p:nvPr>
            <p:ph idx="12" type="sldNum"/>
          </p:nvPr>
        </p:nvSpPr>
        <p:spPr>
          <a:xfrm>
            <a:off x="11297722" y="6217622"/>
            <a:ext cx="731700" cy="524700"/>
          </a:xfrm>
          <a:prstGeom prst="rect">
            <a:avLst/>
          </a:prstGeom>
          <a:noFill/>
          <a:ln>
            <a:noFill/>
          </a:ln>
        </p:spPr>
        <p:txBody>
          <a:bodyPr anchorCtr="0" anchor="ctr" bIns="121900" lIns="121900" spcFirstLastPara="1" rIns="121900" wrap="square" tIns="121900">
            <a:norm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ko"/>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6" name="Shape 26"/>
        <p:cNvGrpSpPr/>
        <p:nvPr/>
      </p:nvGrpSpPr>
      <p:grpSpPr>
        <a:xfrm>
          <a:off x="0" y="0"/>
          <a:ext cx="0" cy="0"/>
          <a:chOff x="0" y="0"/>
          <a:chExt cx="0" cy="0"/>
        </a:xfrm>
      </p:grpSpPr>
      <p:sp>
        <p:nvSpPr>
          <p:cNvPr id="27" name="Google Shape;27;p124"/>
          <p:cNvSpPr txBox="1"/>
          <p:nvPr>
            <p:ph type="title"/>
          </p:nvPr>
        </p:nvSpPr>
        <p:spPr>
          <a:xfrm>
            <a:off x="415641" y="593367"/>
            <a:ext cx="11361900" cy="763500"/>
          </a:xfrm>
          <a:prstGeom prst="rect">
            <a:avLst/>
          </a:prstGeom>
          <a:noFill/>
          <a:ln>
            <a:noFill/>
          </a:ln>
        </p:spPr>
        <p:txBody>
          <a:bodyPr anchorCtr="0" anchor="t" bIns="121900" lIns="121900" spcFirstLastPara="1" rIns="121900" wrap="square" tIns="121900">
            <a:normAutofit/>
          </a:bodyPr>
          <a:lstStyle>
            <a:lvl1pPr lvl="0" rtl="0" algn="l">
              <a:lnSpc>
                <a:spcPct val="100000"/>
              </a:lnSpc>
              <a:spcBef>
                <a:spcPts val="0"/>
              </a:spcBef>
              <a:spcAft>
                <a:spcPts val="0"/>
              </a:spcAft>
              <a:buSzPts val="3700"/>
              <a:buNone/>
              <a:defRPr/>
            </a:lvl1pPr>
            <a:lvl2pPr lvl="1" rtl="0" algn="l">
              <a:lnSpc>
                <a:spcPct val="100000"/>
              </a:lnSpc>
              <a:spcBef>
                <a:spcPts val="0"/>
              </a:spcBef>
              <a:spcAft>
                <a:spcPts val="0"/>
              </a:spcAft>
              <a:buSzPts val="3700"/>
              <a:buNone/>
              <a:defRPr/>
            </a:lvl2pPr>
            <a:lvl3pPr lvl="2" rtl="0" algn="l">
              <a:lnSpc>
                <a:spcPct val="100000"/>
              </a:lnSpc>
              <a:spcBef>
                <a:spcPts val="0"/>
              </a:spcBef>
              <a:spcAft>
                <a:spcPts val="0"/>
              </a:spcAft>
              <a:buSzPts val="3700"/>
              <a:buNone/>
              <a:defRPr/>
            </a:lvl3pPr>
            <a:lvl4pPr lvl="3" rtl="0" algn="l">
              <a:lnSpc>
                <a:spcPct val="100000"/>
              </a:lnSpc>
              <a:spcBef>
                <a:spcPts val="0"/>
              </a:spcBef>
              <a:spcAft>
                <a:spcPts val="0"/>
              </a:spcAft>
              <a:buSzPts val="3700"/>
              <a:buNone/>
              <a:defRPr/>
            </a:lvl4pPr>
            <a:lvl5pPr lvl="4" rtl="0" algn="l">
              <a:lnSpc>
                <a:spcPct val="100000"/>
              </a:lnSpc>
              <a:spcBef>
                <a:spcPts val="0"/>
              </a:spcBef>
              <a:spcAft>
                <a:spcPts val="0"/>
              </a:spcAft>
              <a:buSzPts val="3700"/>
              <a:buNone/>
              <a:defRPr/>
            </a:lvl5pPr>
            <a:lvl6pPr lvl="5" rtl="0" algn="l">
              <a:lnSpc>
                <a:spcPct val="100000"/>
              </a:lnSpc>
              <a:spcBef>
                <a:spcPts val="0"/>
              </a:spcBef>
              <a:spcAft>
                <a:spcPts val="0"/>
              </a:spcAft>
              <a:buSzPts val="3700"/>
              <a:buNone/>
              <a:defRPr/>
            </a:lvl6pPr>
            <a:lvl7pPr lvl="6" rtl="0" algn="l">
              <a:lnSpc>
                <a:spcPct val="100000"/>
              </a:lnSpc>
              <a:spcBef>
                <a:spcPts val="0"/>
              </a:spcBef>
              <a:spcAft>
                <a:spcPts val="0"/>
              </a:spcAft>
              <a:buSzPts val="3700"/>
              <a:buNone/>
              <a:defRPr/>
            </a:lvl7pPr>
            <a:lvl8pPr lvl="7" rtl="0" algn="l">
              <a:lnSpc>
                <a:spcPct val="100000"/>
              </a:lnSpc>
              <a:spcBef>
                <a:spcPts val="0"/>
              </a:spcBef>
              <a:spcAft>
                <a:spcPts val="0"/>
              </a:spcAft>
              <a:buSzPts val="3700"/>
              <a:buNone/>
              <a:defRPr/>
            </a:lvl8pPr>
            <a:lvl9pPr lvl="8" rtl="0" algn="l">
              <a:lnSpc>
                <a:spcPct val="100000"/>
              </a:lnSpc>
              <a:spcBef>
                <a:spcPts val="0"/>
              </a:spcBef>
              <a:spcAft>
                <a:spcPts val="0"/>
              </a:spcAft>
              <a:buSzPts val="3700"/>
              <a:buNone/>
              <a:defRPr/>
            </a:lvl9pPr>
          </a:lstStyle>
          <a:p/>
        </p:txBody>
      </p:sp>
      <p:sp>
        <p:nvSpPr>
          <p:cNvPr id="28" name="Google Shape;28;p124"/>
          <p:cNvSpPr txBox="1"/>
          <p:nvPr>
            <p:ph idx="1" type="body"/>
          </p:nvPr>
        </p:nvSpPr>
        <p:spPr>
          <a:xfrm>
            <a:off x="415641" y="1536633"/>
            <a:ext cx="11361900" cy="4555200"/>
          </a:xfrm>
          <a:prstGeom prst="rect">
            <a:avLst/>
          </a:prstGeom>
          <a:noFill/>
          <a:ln>
            <a:noFill/>
          </a:ln>
        </p:spPr>
        <p:txBody>
          <a:bodyPr anchorCtr="0" anchor="t" bIns="121900" lIns="121900" spcFirstLastPara="1" rIns="121900" wrap="square" tIns="121900">
            <a:normAutofit/>
          </a:bodyPr>
          <a:lstStyle>
            <a:lvl1pPr indent="-381000" lvl="0" marL="457200" rtl="0" algn="l">
              <a:lnSpc>
                <a:spcPct val="115000"/>
              </a:lnSpc>
              <a:spcBef>
                <a:spcPts val="0"/>
              </a:spcBef>
              <a:spcAft>
                <a:spcPts val="0"/>
              </a:spcAft>
              <a:buSzPts val="2400"/>
              <a:buChar char="●"/>
              <a:defRPr/>
            </a:lvl1pPr>
            <a:lvl2pPr indent="-349250" lvl="1" marL="914400" rtl="0" algn="l">
              <a:lnSpc>
                <a:spcPct val="115000"/>
              </a:lnSpc>
              <a:spcBef>
                <a:spcPts val="0"/>
              </a:spcBef>
              <a:spcAft>
                <a:spcPts val="0"/>
              </a:spcAft>
              <a:buSzPts val="1900"/>
              <a:buChar char="○"/>
              <a:defRPr/>
            </a:lvl2pPr>
            <a:lvl3pPr indent="-349250" lvl="2" marL="1371600" rtl="0" algn="l">
              <a:lnSpc>
                <a:spcPct val="115000"/>
              </a:lnSpc>
              <a:spcBef>
                <a:spcPts val="0"/>
              </a:spcBef>
              <a:spcAft>
                <a:spcPts val="0"/>
              </a:spcAft>
              <a:buSzPts val="1900"/>
              <a:buChar char="■"/>
              <a:defRPr/>
            </a:lvl3pPr>
            <a:lvl4pPr indent="-349250" lvl="3" marL="1828800" rtl="0" algn="l">
              <a:lnSpc>
                <a:spcPct val="115000"/>
              </a:lnSpc>
              <a:spcBef>
                <a:spcPts val="0"/>
              </a:spcBef>
              <a:spcAft>
                <a:spcPts val="0"/>
              </a:spcAft>
              <a:buSzPts val="1900"/>
              <a:buChar char="●"/>
              <a:defRPr/>
            </a:lvl4pPr>
            <a:lvl5pPr indent="-349250" lvl="4" marL="2286000" rtl="0" algn="l">
              <a:lnSpc>
                <a:spcPct val="115000"/>
              </a:lnSpc>
              <a:spcBef>
                <a:spcPts val="0"/>
              </a:spcBef>
              <a:spcAft>
                <a:spcPts val="0"/>
              </a:spcAft>
              <a:buSzPts val="1900"/>
              <a:buChar char="○"/>
              <a:defRPr/>
            </a:lvl5pPr>
            <a:lvl6pPr indent="-349250" lvl="5" marL="2743200" rtl="0" algn="l">
              <a:lnSpc>
                <a:spcPct val="115000"/>
              </a:lnSpc>
              <a:spcBef>
                <a:spcPts val="0"/>
              </a:spcBef>
              <a:spcAft>
                <a:spcPts val="0"/>
              </a:spcAft>
              <a:buSzPts val="1900"/>
              <a:buChar char="■"/>
              <a:defRPr/>
            </a:lvl6pPr>
            <a:lvl7pPr indent="-349250" lvl="6" marL="3200400" rtl="0" algn="l">
              <a:lnSpc>
                <a:spcPct val="115000"/>
              </a:lnSpc>
              <a:spcBef>
                <a:spcPts val="0"/>
              </a:spcBef>
              <a:spcAft>
                <a:spcPts val="0"/>
              </a:spcAft>
              <a:buSzPts val="1900"/>
              <a:buChar char="●"/>
              <a:defRPr/>
            </a:lvl7pPr>
            <a:lvl8pPr indent="-349250" lvl="7" marL="3657600" rtl="0" algn="l">
              <a:lnSpc>
                <a:spcPct val="115000"/>
              </a:lnSpc>
              <a:spcBef>
                <a:spcPts val="0"/>
              </a:spcBef>
              <a:spcAft>
                <a:spcPts val="0"/>
              </a:spcAft>
              <a:buSzPts val="1900"/>
              <a:buChar char="○"/>
              <a:defRPr/>
            </a:lvl8pPr>
            <a:lvl9pPr indent="-349250" lvl="8" marL="4114800" rtl="0" algn="l">
              <a:lnSpc>
                <a:spcPct val="115000"/>
              </a:lnSpc>
              <a:spcBef>
                <a:spcPts val="0"/>
              </a:spcBef>
              <a:spcAft>
                <a:spcPts val="0"/>
              </a:spcAft>
              <a:buSzPts val="1900"/>
              <a:buChar char="■"/>
              <a:defRPr/>
            </a:lvl9pPr>
          </a:lstStyle>
          <a:p/>
        </p:txBody>
      </p:sp>
      <p:sp>
        <p:nvSpPr>
          <p:cNvPr id="29" name="Google Shape;29;p124"/>
          <p:cNvSpPr txBox="1"/>
          <p:nvPr>
            <p:ph idx="12" type="sldNum"/>
          </p:nvPr>
        </p:nvSpPr>
        <p:spPr>
          <a:xfrm>
            <a:off x="11297722" y="6217622"/>
            <a:ext cx="731700" cy="524700"/>
          </a:xfrm>
          <a:prstGeom prst="rect">
            <a:avLst/>
          </a:prstGeom>
          <a:noFill/>
          <a:ln>
            <a:noFill/>
          </a:ln>
        </p:spPr>
        <p:txBody>
          <a:bodyPr anchorCtr="0" anchor="ctr" bIns="121900" lIns="121900" spcFirstLastPara="1" rIns="121900" wrap="square" tIns="121900">
            <a:norm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ko"/>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0" name="Shape 30"/>
        <p:cNvGrpSpPr/>
        <p:nvPr/>
      </p:nvGrpSpPr>
      <p:grpSpPr>
        <a:xfrm>
          <a:off x="0" y="0"/>
          <a:ext cx="0" cy="0"/>
          <a:chOff x="0" y="0"/>
          <a:chExt cx="0" cy="0"/>
        </a:xfrm>
      </p:grpSpPr>
      <p:sp>
        <p:nvSpPr>
          <p:cNvPr id="31" name="Google Shape;31;p125"/>
          <p:cNvSpPr txBox="1"/>
          <p:nvPr>
            <p:ph type="title"/>
          </p:nvPr>
        </p:nvSpPr>
        <p:spPr>
          <a:xfrm>
            <a:off x="415641" y="593367"/>
            <a:ext cx="11361900" cy="763500"/>
          </a:xfrm>
          <a:prstGeom prst="rect">
            <a:avLst/>
          </a:prstGeom>
          <a:noFill/>
          <a:ln>
            <a:noFill/>
          </a:ln>
        </p:spPr>
        <p:txBody>
          <a:bodyPr anchorCtr="0" anchor="t" bIns="121900" lIns="121900" spcFirstLastPara="1" rIns="121900" wrap="square" tIns="121900">
            <a:normAutofit/>
          </a:bodyPr>
          <a:lstStyle>
            <a:lvl1pPr lvl="0" rtl="0" algn="l">
              <a:lnSpc>
                <a:spcPct val="100000"/>
              </a:lnSpc>
              <a:spcBef>
                <a:spcPts val="0"/>
              </a:spcBef>
              <a:spcAft>
                <a:spcPts val="0"/>
              </a:spcAft>
              <a:buSzPts val="3700"/>
              <a:buNone/>
              <a:defRPr/>
            </a:lvl1pPr>
            <a:lvl2pPr lvl="1" rtl="0" algn="l">
              <a:lnSpc>
                <a:spcPct val="100000"/>
              </a:lnSpc>
              <a:spcBef>
                <a:spcPts val="0"/>
              </a:spcBef>
              <a:spcAft>
                <a:spcPts val="0"/>
              </a:spcAft>
              <a:buSzPts val="3700"/>
              <a:buNone/>
              <a:defRPr/>
            </a:lvl2pPr>
            <a:lvl3pPr lvl="2" rtl="0" algn="l">
              <a:lnSpc>
                <a:spcPct val="100000"/>
              </a:lnSpc>
              <a:spcBef>
                <a:spcPts val="0"/>
              </a:spcBef>
              <a:spcAft>
                <a:spcPts val="0"/>
              </a:spcAft>
              <a:buSzPts val="3700"/>
              <a:buNone/>
              <a:defRPr/>
            </a:lvl3pPr>
            <a:lvl4pPr lvl="3" rtl="0" algn="l">
              <a:lnSpc>
                <a:spcPct val="100000"/>
              </a:lnSpc>
              <a:spcBef>
                <a:spcPts val="0"/>
              </a:spcBef>
              <a:spcAft>
                <a:spcPts val="0"/>
              </a:spcAft>
              <a:buSzPts val="3700"/>
              <a:buNone/>
              <a:defRPr/>
            </a:lvl4pPr>
            <a:lvl5pPr lvl="4" rtl="0" algn="l">
              <a:lnSpc>
                <a:spcPct val="100000"/>
              </a:lnSpc>
              <a:spcBef>
                <a:spcPts val="0"/>
              </a:spcBef>
              <a:spcAft>
                <a:spcPts val="0"/>
              </a:spcAft>
              <a:buSzPts val="3700"/>
              <a:buNone/>
              <a:defRPr/>
            </a:lvl5pPr>
            <a:lvl6pPr lvl="5" rtl="0" algn="l">
              <a:lnSpc>
                <a:spcPct val="100000"/>
              </a:lnSpc>
              <a:spcBef>
                <a:spcPts val="0"/>
              </a:spcBef>
              <a:spcAft>
                <a:spcPts val="0"/>
              </a:spcAft>
              <a:buSzPts val="3700"/>
              <a:buNone/>
              <a:defRPr/>
            </a:lvl6pPr>
            <a:lvl7pPr lvl="6" rtl="0" algn="l">
              <a:lnSpc>
                <a:spcPct val="100000"/>
              </a:lnSpc>
              <a:spcBef>
                <a:spcPts val="0"/>
              </a:spcBef>
              <a:spcAft>
                <a:spcPts val="0"/>
              </a:spcAft>
              <a:buSzPts val="3700"/>
              <a:buNone/>
              <a:defRPr/>
            </a:lvl7pPr>
            <a:lvl8pPr lvl="7" rtl="0" algn="l">
              <a:lnSpc>
                <a:spcPct val="100000"/>
              </a:lnSpc>
              <a:spcBef>
                <a:spcPts val="0"/>
              </a:spcBef>
              <a:spcAft>
                <a:spcPts val="0"/>
              </a:spcAft>
              <a:buSzPts val="3700"/>
              <a:buNone/>
              <a:defRPr/>
            </a:lvl8pPr>
            <a:lvl9pPr lvl="8" rtl="0" algn="l">
              <a:lnSpc>
                <a:spcPct val="100000"/>
              </a:lnSpc>
              <a:spcBef>
                <a:spcPts val="0"/>
              </a:spcBef>
              <a:spcAft>
                <a:spcPts val="0"/>
              </a:spcAft>
              <a:buSzPts val="3700"/>
              <a:buNone/>
              <a:defRPr/>
            </a:lvl9pPr>
          </a:lstStyle>
          <a:p/>
        </p:txBody>
      </p:sp>
      <p:sp>
        <p:nvSpPr>
          <p:cNvPr id="32" name="Google Shape;32;p125"/>
          <p:cNvSpPr txBox="1"/>
          <p:nvPr>
            <p:ph idx="1" type="body"/>
          </p:nvPr>
        </p:nvSpPr>
        <p:spPr>
          <a:xfrm>
            <a:off x="415641" y="1536633"/>
            <a:ext cx="5333700" cy="4555200"/>
          </a:xfrm>
          <a:prstGeom prst="rect">
            <a:avLst/>
          </a:prstGeom>
          <a:noFill/>
          <a:ln>
            <a:noFill/>
          </a:ln>
        </p:spPr>
        <p:txBody>
          <a:bodyPr anchorCtr="0" anchor="t" bIns="121900" lIns="121900" spcFirstLastPara="1" rIns="121900" wrap="square" tIns="121900">
            <a:normAutofit/>
          </a:bodyPr>
          <a:lstStyle>
            <a:lvl1pPr indent="-349250" lvl="0" marL="457200" rtl="0" algn="l">
              <a:lnSpc>
                <a:spcPct val="115000"/>
              </a:lnSpc>
              <a:spcBef>
                <a:spcPts val="0"/>
              </a:spcBef>
              <a:spcAft>
                <a:spcPts val="0"/>
              </a:spcAft>
              <a:buSzPts val="1900"/>
              <a:buChar char="●"/>
              <a:defRPr sz="1900"/>
            </a:lvl1pPr>
            <a:lvl2pPr indent="-330200" lvl="1" marL="914400" rtl="0" algn="l">
              <a:lnSpc>
                <a:spcPct val="115000"/>
              </a:lnSpc>
              <a:spcBef>
                <a:spcPts val="0"/>
              </a:spcBef>
              <a:spcAft>
                <a:spcPts val="0"/>
              </a:spcAft>
              <a:buSzPts val="1600"/>
              <a:buChar char="○"/>
              <a:defRPr sz="1600"/>
            </a:lvl2pPr>
            <a:lvl3pPr indent="-330200" lvl="2" marL="1371600" rtl="0" algn="l">
              <a:lnSpc>
                <a:spcPct val="115000"/>
              </a:lnSpc>
              <a:spcBef>
                <a:spcPts val="0"/>
              </a:spcBef>
              <a:spcAft>
                <a:spcPts val="0"/>
              </a:spcAft>
              <a:buSzPts val="1600"/>
              <a:buChar char="■"/>
              <a:defRPr sz="1600"/>
            </a:lvl3pPr>
            <a:lvl4pPr indent="-330200" lvl="3" marL="1828800" rtl="0" algn="l">
              <a:lnSpc>
                <a:spcPct val="115000"/>
              </a:lnSpc>
              <a:spcBef>
                <a:spcPts val="0"/>
              </a:spcBef>
              <a:spcAft>
                <a:spcPts val="0"/>
              </a:spcAft>
              <a:buSzPts val="1600"/>
              <a:buChar char="●"/>
              <a:defRPr sz="1600"/>
            </a:lvl4pPr>
            <a:lvl5pPr indent="-330200" lvl="4" marL="2286000" rtl="0" algn="l">
              <a:lnSpc>
                <a:spcPct val="115000"/>
              </a:lnSpc>
              <a:spcBef>
                <a:spcPts val="0"/>
              </a:spcBef>
              <a:spcAft>
                <a:spcPts val="0"/>
              </a:spcAft>
              <a:buSzPts val="1600"/>
              <a:buChar char="○"/>
              <a:defRPr sz="1600"/>
            </a:lvl5pPr>
            <a:lvl6pPr indent="-330200" lvl="5" marL="2743200" rtl="0" algn="l">
              <a:lnSpc>
                <a:spcPct val="115000"/>
              </a:lnSpc>
              <a:spcBef>
                <a:spcPts val="0"/>
              </a:spcBef>
              <a:spcAft>
                <a:spcPts val="0"/>
              </a:spcAft>
              <a:buSzPts val="1600"/>
              <a:buChar char="■"/>
              <a:defRPr sz="1600"/>
            </a:lvl6pPr>
            <a:lvl7pPr indent="-330200" lvl="6" marL="3200400" rtl="0" algn="l">
              <a:lnSpc>
                <a:spcPct val="115000"/>
              </a:lnSpc>
              <a:spcBef>
                <a:spcPts val="0"/>
              </a:spcBef>
              <a:spcAft>
                <a:spcPts val="0"/>
              </a:spcAft>
              <a:buSzPts val="1600"/>
              <a:buChar char="●"/>
              <a:defRPr sz="1600"/>
            </a:lvl7pPr>
            <a:lvl8pPr indent="-330200" lvl="7" marL="3657600" rtl="0" algn="l">
              <a:lnSpc>
                <a:spcPct val="115000"/>
              </a:lnSpc>
              <a:spcBef>
                <a:spcPts val="0"/>
              </a:spcBef>
              <a:spcAft>
                <a:spcPts val="0"/>
              </a:spcAft>
              <a:buSzPts val="1600"/>
              <a:buChar char="○"/>
              <a:defRPr sz="1600"/>
            </a:lvl8pPr>
            <a:lvl9pPr indent="-330200" lvl="8" marL="4114800" rtl="0" algn="l">
              <a:lnSpc>
                <a:spcPct val="115000"/>
              </a:lnSpc>
              <a:spcBef>
                <a:spcPts val="0"/>
              </a:spcBef>
              <a:spcAft>
                <a:spcPts val="0"/>
              </a:spcAft>
              <a:buSzPts val="1600"/>
              <a:buChar char="■"/>
              <a:defRPr sz="1600"/>
            </a:lvl9pPr>
          </a:lstStyle>
          <a:p/>
        </p:txBody>
      </p:sp>
      <p:sp>
        <p:nvSpPr>
          <p:cNvPr id="33" name="Google Shape;33;p125"/>
          <p:cNvSpPr txBox="1"/>
          <p:nvPr>
            <p:ph idx="2" type="body"/>
          </p:nvPr>
        </p:nvSpPr>
        <p:spPr>
          <a:xfrm>
            <a:off x="6443834" y="1536633"/>
            <a:ext cx="5333700" cy="4555200"/>
          </a:xfrm>
          <a:prstGeom prst="rect">
            <a:avLst/>
          </a:prstGeom>
          <a:noFill/>
          <a:ln>
            <a:noFill/>
          </a:ln>
        </p:spPr>
        <p:txBody>
          <a:bodyPr anchorCtr="0" anchor="t" bIns="121900" lIns="121900" spcFirstLastPara="1" rIns="121900" wrap="square" tIns="121900">
            <a:normAutofit/>
          </a:bodyPr>
          <a:lstStyle>
            <a:lvl1pPr indent="-349250" lvl="0" marL="457200" rtl="0" algn="l">
              <a:lnSpc>
                <a:spcPct val="115000"/>
              </a:lnSpc>
              <a:spcBef>
                <a:spcPts val="0"/>
              </a:spcBef>
              <a:spcAft>
                <a:spcPts val="0"/>
              </a:spcAft>
              <a:buSzPts val="1900"/>
              <a:buChar char="●"/>
              <a:defRPr sz="1900"/>
            </a:lvl1pPr>
            <a:lvl2pPr indent="-330200" lvl="1" marL="914400" rtl="0" algn="l">
              <a:lnSpc>
                <a:spcPct val="115000"/>
              </a:lnSpc>
              <a:spcBef>
                <a:spcPts val="0"/>
              </a:spcBef>
              <a:spcAft>
                <a:spcPts val="0"/>
              </a:spcAft>
              <a:buSzPts val="1600"/>
              <a:buChar char="○"/>
              <a:defRPr sz="1600"/>
            </a:lvl2pPr>
            <a:lvl3pPr indent="-330200" lvl="2" marL="1371600" rtl="0" algn="l">
              <a:lnSpc>
                <a:spcPct val="115000"/>
              </a:lnSpc>
              <a:spcBef>
                <a:spcPts val="0"/>
              </a:spcBef>
              <a:spcAft>
                <a:spcPts val="0"/>
              </a:spcAft>
              <a:buSzPts val="1600"/>
              <a:buChar char="■"/>
              <a:defRPr sz="1600"/>
            </a:lvl3pPr>
            <a:lvl4pPr indent="-330200" lvl="3" marL="1828800" rtl="0" algn="l">
              <a:lnSpc>
                <a:spcPct val="115000"/>
              </a:lnSpc>
              <a:spcBef>
                <a:spcPts val="0"/>
              </a:spcBef>
              <a:spcAft>
                <a:spcPts val="0"/>
              </a:spcAft>
              <a:buSzPts val="1600"/>
              <a:buChar char="●"/>
              <a:defRPr sz="1600"/>
            </a:lvl4pPr>
            <a:lvl5pPr indent="-330200" lvl="4" marL="2286000" rtl="0" algn="l">
              <a:lnSpc>
                <a:spcPct val="115000"/>
              </a:lnSpc>
              <a:spcBef>
                <a:spcPts val="0"/>
              </a:spcBef>
              <a:spcAft>
                <a:spcPts val="0"/>
              </a:spcAft>
              <a:buSzPts val="1600"/>
              <a:buChar char="○"/>
              <a:defRPr sz="1600"/>
            </a:lvl5pPr>
            <a:lvl6pPr indent="-330200" lvl="5" marL="2743200" rtl="0" algn="l">
              <a:lnSpc>
                <a:spcPct val="115000"/>
              </a:lnSpc>
              <a:spcBef>
                <a:spcPts val="0"/>
              </a:spcBef>
              <a:spcAft>
                <a:spcPts val="0"/>
              </a:spcAft>
              <a:buSzPts val="1600"/>
              <a:buChar char="■"/>
              <a:defRPr sz="1600"/>
            </a:lvl6pPr>
            <a:lvl7pPr indent="-330200" lvl="6" marL="3200400" rtl="0" algn="l">
              <a:lnSpc>
                <a:spcPct val="115000"/>
              </a:lnSpc>
              <a:spcBef>
                <a:spcPts val="0"/>
              </a:spcBef>
              <a:spcAft>
                <a:spcPts val="0"/>
              </a:spcAft>
              <a:buSzPts val="1600"/>
              <a:buChar char="●"/>
              <a:defRPr sz="1600"/>
            </a:lvl7pPr>
            <a:lvl8pPr indent="-330200" lvl="7" marL="3657600" rtl="0" algn="l">
              <a:lnSpc>
                <a:spcPct val="115000"/>
              </a:lnSpc>
              <a:spcBef>
                <a:spcPts val="0"/>
              </a:spcBef>
              <a:spcAft>
                <a:spcPts val="0"/>
              </a:spcAft>
              <a:buSzPts val="1600"/>
              <a:buChar char="○"/>
              <a:defRPr sz="1600"/>
            </a:lvl8pPr>
            <a:lvl9pPr indent="-330200" lvl="8" marL="4114800" rtl="0" algn="l">
              <a:lnSpc>
                <a:spcPct val="115000"/>
              </a:lnSpc>
              <a:spcBef>
                <a:spcPts val="0"/>
              </a:spcBef>
              <a:spcAft>
                <a:spcPts val="0"/>
              </a:spcAft>
              <a:buSzPts val="1600"/>
              <a:buChar char="■"/>
              <a:defRPr sz="1600"/>
            </a:lvl9pPr>
          </a:lstStyle>
          <a:p/>
        </p:txBody>
      </p:sp>
      <p:sp>
        <p:nvSpPr>
          <p:cNvPr id="34" name="Google Shape;34;p125"/>
          <p:cNvSpPr txBox="1"/>
          <p:nvPr>
            <p:ph idx="12" type="sldNum"/>
          </p:nvPr>
        </p:nvSpPr>
        <p:spPr>
          <a:xfrm>
            <a:off x="11297722" y="6217622"/>
            <a:ext cx="731700" cy="524700"/>
          </a:xfrm>
          <a:prstGeom prst="rect">
            <a:avLst/>
          </a:prstGeom>
          <a:noFill/>
          <a:ln>
            <a:noFill/>
          </a:ln>
        </p:spPr>
        <p:txBody>
          <a:bodyPr anchorCtr="0" anchor="ctr" bIns="121900" lIns="121900" spcFirstLastPara="1" rIns="121900" wrap="square" tIns="121900">
            <a:norm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ko"/>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5" name="Shape 35"/>
        <p:cNvGrpSpPr/>
        <p:nvPr/>
      </p:nvGrpSpPr>
      <p:grpSpPr>
        <a:xfrm>
          <a:off x="0" y="0"/>
          <a:ext cx="0" cy="0"/>
          <a:chOff x="0" y="0"/>
          <a:chExt cx="0" cy="0"/>
        </a:xfrm>
      </p:grpSpPr>
      <p:sp>
        <p:nvSpPr>
          <p:cNvPr id="36" name="Google Shape;36;p126"/>
          <p:cNvSpPr txBox="1"/>
          <p:nvPr>
            <p:ph type="title"/>
          </p:nvPr>
        </p:nvSpPr>
        <p:spPr>
          <a:xfrm>
            <a:off x="415641" y="593367"/>
            <a:ext cx="11361900" cy="763500"/>
          </a:xfrm>
          <a:prstGeom prst="rect">
            <a:avLst/>
          </a:prstGeom>
          <a:noFill/>
          <a:ln>
            <a:noFill/>
          </a:ln>
        </p:spPr>
        <p:txBody>
          <a:bodyPr anchorCtr="0" anchor="t" bIns="121900" lIns="121900" spcFirstLastPara="1" rIns="121900" wrap="square" tIns="121900">
            <a:normAutofit/>
          </a:bodyPr>
          <a:lstStyle>
            <a:lvl1pPr lvl="0" rtl="0" algn="l">
              <a:lnSpc>
                <a:spcPct val="100000"/>
              </a:lnSpc>
              <a:spcBef>
                <a:spcPts val="0"/>
              </a:spcBef>
              <a:spcAft>
                <a:spcPts val="0"/>
              </a:spcAft>
              <a:buSzPts val="3700"/>
              <a:buNone/>
              <a:defRPr/>
            </a:lvl1pPr>
            <a:lvl2pPr lvl="1" rtl="0" algn="l">
              <a:lnSpc>
                <a:spcPct val="100000"/>
              </a:lnSpc>
              <a:spcBef>
                <a:spcPts val="0"/>
              </a:spcBef>
              <a:spcAft>
                <a:spcPts val="0"/>
              </a:spcAft>
              <a:buSzPts val="3700"/>
              <a:buNone/>
              <a:defRPr/>
            </a:lvl2pPr>
            <a:lvl3pPr lvl="2" rtl="0" algn="l">
              <a:lnSpc>
                <a:spcPct val="100000"/>
              </a:lnSpc>
              <a:spcBef>
                <a:spcPts val="0"/>
              </a:spcBef>
              <a:spcAft>
                <a:spcPts val="0"/>
              </a:spcAft>
              <a:buSzPts val="3700"/>
              <a:buNone/>
              <a:defRPr/>
            </a:lvl3pPr>
            <a:lvl4pPr lvl="3" rtl="0" algn="l">
              <a:lnSpc>
                <a:spcPct val="100000"/>
              </a:lnSpc>
              <a:spcBef>
                <a:spcPts val="0"/>
              </a:spcBef>
              <a:spcAft>
                <a:spcPts val="0"/>
              </a:spcAft>
              <a:buSzPts val="3700"/>
              <a:buNone/>
              <a:defRPr/>
            </a:lvl4pPr>
            <a:lvl5pPr lvl="4" rtl="0" algn="l">
              <a:lnSpc>
                <a:spcPct val="100000"/>
              </a:lnSpc>
              <a:spcBef>
                <a:spcPts val="0"/>
              </a:spcBef>
              <a:spcAft>
                <a:spcPts val="0"/>
              </a:spcAft>
              <a:buSzPts val="3700"/>
              <a:buNone/>
              <a:defRPr/>
            </a:lvl5pPr>
            <a:lvl6pPr lvl="5" rtl="0" algn="l">
              <a:lnSpc>
                <a:spcPct val="100000"/>
              </a:lnSpc>
              <a:spcBef>
                <a:spcPts val="0"/>
              </a:spcBef>
              <a:spcAft>
                <a:spcPts val="0"/>
              </a:spcAft>
              <a:buSzPts val="3700"/>
              <a:buNone/>
              <a:defRPr/>
            </a:lvl6pPr>
            <a:lvl7pPr lvl="6" rtl="0" algn="l">
              <a:lnSpc>
                <a:spcPct val="100000"/>
              </a:lnSpc>
              <a:spcBef>
                <a:spcPts val="0"/>
              </a:spcBef>
              <a:spcAft>
                <a:spcPts val="0"/>
              </a:spcAft>
              <a:buSzPts val="3700"/>
              <a:buNone/>
              <a:defRPr/>
            </a:lvl7pPr>
            <a:lvl8pPr lvl="7" rtl="0" algn="l">
              <a:lnSpc>
                <a:spcPct val="100000"/>
              </a:lnSpc>
              <a:spcBef>
                <a:spcPts val="0"/>
              </a:spcBef>
              <a:spcAft>
                <a:spcPts val="0"/>
              </a:spcAft>
              <a:buSzPts val="3700"/>
              <a:buNone/>
              <a:defRPr/>
            </a:lvl8pPr>
            <a:lvl9pPr lvl="8" rtl="0" algn="l">
              <a:lnSpc>
                <a:spcPct val="100000"/>
              </a:lnSpc>
              <a:spcBef>
                <a:spcPts val="0"/>
              </a:spcBef>
              <a:spcAft>
                <a:spcPts val="0"/>
              </a:spcAft>
              <a:buSzPts val="3700"/>
              <a:buNone/>
              <a:defRPr/>
            </a:lvl9pPr>
          </a:lstStyle>
          <a:p/>
        </p:txBody>
      </p:sp>
      <p:sp>
        <p:nvSpPr>
          <p:cNvPr id="37" name="Google Shape;37;p126"/>
          <p:cNvSpPr txBox="1"/>
          <p:nvPr>
            <p:ph idx="12" type="sldNum"/>
          </p:nvPr>
        </p:nvSpPr>
        <p:spPr>
          <a:xfrm>
            <a:off x="11297722" y="6217622"/>
            <a:ext cx="731700" cy="524700"/>
          </a:xfrm>
          <a:prstGeom prst="rect">
            <a:avLst/>
          </a:prstGeom>
          <a:noFill/>
          <a:ln>
            <a:noFill/>
          </a:ln>
        </p:spPr>
        <p:txBody>
          <a:bodyPr anchorCtr="0" anchor="ctr" bIns="121900" lIns="121900" spcFirstLastPara="1" rIns="121900" wrap="square" tIns="121900">
            <a:norm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ko"/>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8" name="Shape 38"/>
        <p:cNvGrpSpPr/>
        <p:nvPr/>
      </p:nvGrpSpPr>
      <p:grpSpPr>
        <a:xfrm>
          <a:off x="0" y="0"/>
          <a:ext cx="0" cy="0"/>
          <a:chOff x="0" y="0"/>
          <a:chExt cx="0" cy="0"/>
        </a:xfrm>
      </p:grpSpPr>
      <p:sp>
        <p:nvSpPr>
          <p:cNvPr id="39" name="Google Shape;39;p127"/>
          <p:cNvSpPr txBox="1"/>
          <p:nvPr>
            <p:ph type="title"/>
          </p:nvPr>
        </p:nvSpPr>
        <p:spPr>
          <a:xfrm>
            <a:off x="415641" y="740800"/>
            <a:ext cx="3744300" cy="1007700"/>
          </a:xfrm>
          <a:prstGeom prst="rect">
            <a:avLst/>
          </a:prstGeom>
          <a:noFill/>
          <a:ln>
            <a:noFill/>
          </a:ln>
        </p:spPr>
        <p:txBody>
          <a:bodyPr anchorCtr="0" anchor="b" bIns="121900" lIns="121900" spcFirstLastPara="1" rIns="121900" wrap="square" tIns="121900">
            <a:normAutofit/>
          </a:bodyPr>
          <a:lstStyle>
            <a:lvl1pPr lvl="0" rtl="0" algn="l">
              <a:lnSpc>
                <a:spcPct val="100000"/>
              </a:lnSpc>
              <a:spcBef>
                <a:spcPts val="0"/>
              </a:spcBef>
              <a:spcAft>
                <a:spcPts val="0"/>
              </a:spcAft>
              <a:buSzPts val="3200"/>
              <a:buNone/>
              <a:defRPr sz="3200"/>
            </a:lvl1pPr>
            <a:lvl2pPr lvl="1" rtl="0" algn="l">
              <a:lnSpc>
                <a:spcPct val="100000"/>
              </a:lnSpc>
              <a:spcBef>
                <a:spcPts val="0"/>
              </a:spcBef>
              <a:spcAft>
                <a:spcPts val="0"/>
              </a:spcAft>
              <a:buSzPts val="3200"/>
              <a:buNone/>
              <a:defRPr sz="3200"/>
            </a:lvl2pPr>
            <a:lvl3pPr lvl="2" rtl="0" algn="l">
              <a:lnSpc>
                <a:spcPct val="100000"/>
              </a:lnSpc>
              <a:spcBef>
                <a:spcPts val="0"/>
              </a:spcBef>
              <a:spcAft>
                <a:spcPts val="0"/>
              </a:spcAft>
              <a:buSzPts val="3200"/>
              <a:buNone/>
              <a:defRPr sz="3200"/>
            </a:lvl3pPr>
            <a:lvl4pPr lvl="3" rtl="0" algn="l">
              <a:lnSpc>
                <a:spcPct val="100000"/>
              </a:lnSpc>
              <a:spcBef>
                <a:spcPts val="0"/>
              </a:spcBef>
              <a:spcAft>
                <a:spcPts val="0"/>
              </a:spcAft>
              <a:buSzPts val="3200"/>
              <a:buNone/>
              <a:defRPr sz="3200"/>
            </a:lvl4pPr>
            <a:lvl5pPr lvl="4" rtl="0" algn="l">
              <a:lnSpc>
                <a:spcPct val="100000"/>
              </a:lnSpc>
              <a:spcBef>
                <a:spcPts val="0"/>
              </a:spcBef>
              <a:spcAft>
                <a:spcPts val="0"/>
              </a:spcAft>
              <a:buSzPts val="3200"/>
              <a:buNone/>
              <a:defRPr sz="3200"/>
            </a:lvl5pPr>
            <a:lvl6pPr lvl="5" rtl="0" algn="l">
              <a:lnSpc>
                <a:spcPct val="100000"/>
              </a:lnSpc>
              <a:spcBef>
                <a:spcPts val="0"/>
              </a:spcBef>
              <a:spcAft>
                <a:spcPts val="0"/>
              </a:spcAft>
              <a:buSzPts val="3200"/>
              <a:buNone/>
              <a:defRPr sz="3200"/>
            </a:lvl6pPr>
            <a:lvl7pPr lvl="6" rtl="0" algn="l">
              <a:lnSpc>
                <a:spcPct val="100000"/>
              </a:lnSpc>
              <a:spcBef>
                <a:spcPts val="0"/>
              </a:spcBef>
              <a:spcAft>
                <a:spcPts val="0"/>
              </a:spcAft>
              <a:buSzPts val="3200"/>
              <a:buNone/>
              <a:defRPr sz="3200"/>
            </a:lvl7pPr>
            <a:lvl8pPr lvl="7" rtl="0" algn="l">
              <a:lnSpc>
                <a:spcPct val="100000"/>
              </a:lnSpc>
              <a:spcBef>
                <a:spcPts val="0"/>
              </a:spcBef>
              <a:spcAft>
                <a:spcPts val="0"/>
              </a:spcAft>
              <a:buSzPts val="3200"/>
              <a:buNone/>
              <a:defRPr sz="3200"/>
            </a:lvl8pPr>
            <a:lvl9pPr lvl="8" rtl="0" algn="l">
              <a:lnSpc>
                <a:spcPct val="100000"/>
              </a:lnSpc>
              <a:spcBef>
                <a:spcPts val="0"/>
              </a:spcBef>
              <a:spcAft>
                <a:spcPts val="0"/>
              </a:spcAft>
              <a:buSzPts val="3200"/>
              <a:buNone/>
              <a:defRPr sz="3200"/>
            </a:lvl9pPr>
          </a:lstStyle>
          <a:p/>
        </p:txBody>
      </p:sp>
      <p:sp>
        <p:nvSpPr>
          <p:cNvPr id="40" name="Google Shape;40;p127"/>
          <p:cNvSpPr txBox="1"/>
          <p:nvPr>
            <p:ph idx="1" type="body"/>
          </p:nvPr>
        </p:nvSpPr>
        <p:spPr>
          <a:xfrm>
            <a:off x="415641" y="1852800"/>
            <a:ext cx="3744300" cy="4239300"/>
          </a:xfrm>
          <a:prstGeom prst="rect">
            <a:avLst/>
          </a:prstGeom>
          <a:noFill/>
          <a:ln>
            <a:noFill/>
          </a:ln>
        </p:spPr>
        <p:txBody>
          <a:bodyPr anchorCtr="0" anchor="t" bIns="121900" lIns="121900" spcFirstLastPara="1" rIns="121900" wrap="square" tIns="121900">
            <a:normAutofit/>
          </a:bodyPr>
          <a:lstStyle>
            <a:lvl1pPr indent="-330200" lvl="0" marL="457200" rtl="0" algn="l">
              <a:lnSpc>
                <a:spcPct val="115000"/>
              </a:lnSpc>
              <a:spcBef>
                <a:spcPts val="0"/>
              </a:spcBef>
              <a:spcAft>
                <a:spcPts val="0"/>
              </a:spcAft>
              <a:buSzPts val="1600"/>
              <a:buChar char="●"/>
              <a:defRPr sz="1600"/>
            </a:lvl1pPr>
            <a:lvl2pPr indent="-330200" lvl="1" marL="914400" rtl="0" algn="l">
              <a:lnSpc>
                <a:spcPct val="115000"/>
              </a:lnSpc>
              <a:spcBef>
                <a:spcPts val="0"/>
              </a:spcBef>
              <a:spcAft>
                <a:spcPts val="0"/>
              </a:spcAft>
              <a:buSzPts val="1600"/>
              <a:buChar char="○"/>
              <a:defRPr sz="1600"/>
            </a:lvl2pPr>
            <a:lvl3pPr indent="-330200" lvl="2" marL="1371600" rtl="0" algn="l">
              <a:lnSpc>
                <a:spcPct val="115000"/>
              </a:lnSpc>
              <a:spcBef>
                <a:spcPts val="0"/>
              </a:spcBef>
              <a:spcAft>
                <a:spcPts val="0"/>
              </a:spcAft>
              <a:buSzPts val="1600"/>
              <a:buChar char="■"/>
              <a:defRPr sz="1600"/>
            </a:lvl3pPr>
            <a:lvl4pPr indent="-330200" lvl="3" marL="1828800" rtl="0" algn="l">
              <a:lnSpc>
                <a:spcPct val="115000"/>
              </a:lnSpc>
              <a:spcBef>
                <a:spcPts val="0"/>
              </a:spcBef>
              <a:spcAft>
                <a:spcPts val="0"/>
              </a:spcAft>
              <a:buSzPts val="1600"/>
              <a:buChar char="●"/>
              <a:defRPr sz="1600"/>
            </a:lvl4pPr>
            <a:lvl5pPr indent="-330200" lvl="4" marL="2286000" rtl="0" algn="l">
              <a:lnSpc>
                <a:spcPct val="115000"/>
              </a:lnSpc>
              <a:spcBef>
                <a:spcPts val="0"/>
              </a:spcBef>
              <a:spcAft>
                <a:spcPts val="0"/>
              </a:spcAft>
              <a:buSzPts val="1600"/>
              <a:buChar char="○"/>
              <a:defRPr sz="1600"/>
            </a:lvl5pPr>
            <a:lvl6pPr indent="-330200" lvl="5" marL="2743200" rtl="0" algn="l">
              <a:lnSpc>
                <a:spcPct val="115000"/>
              </a:lnSpc>
              <a:spcBef>
                <a:spcPts val="0"/>
              </a:spcBef>
              <a:spcAft>
                <a:spcPts val="0"/>
              </a:spcAft>
              <a:buSzPts val="1600"/>
              <a:buChar char="■"/>
              <a:defRPr sz="1600"/>
            </a:lvl6pPr>
            <a:lvl7pPr indent="-330200" lvl="6" marL="3200400" rtl="0" algn="l">
              <a:lnSpc>
                <a:spcPct val="115000"/>
              </a:lnSpc>
              <a:spcBef>
                <a:spcPts val="0"/>
              </a:spcBef>
              <a:spcAft>
                <a:spcPts val="0"/>
              </a:spcAft>
              <a:buSzPts val="1600"/>
              <a:buChar char="●"/>
              <a:defRPr sz="1600"/>
            </a:lvl7pPr>
            <a:lvl8pPr indent="-330200" lvl="7" marL="3657600" rtl="0" algn="l">
              <a:lnSpc>
                <a:spcPct val="115000"/>
              </a:lnSpc>
              <a:spcBef>
                <a:spcPts val="0"/>
              </a:spcBef>
              <a:spcAft>
                <a:spcPts val="0"/>
              </a:spcAft>
              <a:buSzPts val="1600"/>
              <a:buChar char="○"/>
              <a:defRPr sz="1600"/>
            </a:lvl8pPr>
            <a:lvl9pPr indent="-330200" lvl="8" marL="4114800" rtl="0" algn="l">
              <a:lnSpc>
                <a:spcPct val="115000"/>
              </a:lnSpc>
              <a:spcBef>
                <a:spcPts val="0"/>
              </a:spcBef>
              <a:spcAft>
                <a:spcPts val="0"/>
              </a:spcAft>
              <a:buSzPts val="1600"/>
              <a:buChar char="■"/>
              <a:defRPr sz="1600"/>
            </a:lvl9pPr>
          </a:lstStyle>
          <a:p/>
        </p:txBody>
      </p:sp>
      <p:sp>
        <p:nvSpPr>
          <p:cNvPr id="41" name="Google Shape;41;p127"/>
          <p:cNvSpPr txBox="1"/>
          <p:nvPr>
            <p:ph idx="12" type="sldNum"/>
          </p:nvPr>
        </p:nvSpPr>
        <p:spPr>
          <a:xfrm>
            <a:off x="11297722" y="6217622"/>
            <a:ext cx="731700" cy="524700"/>
          </a:xfrm>
          <a:prstGeom prst="rect">
            <a:avLst/>
          </a:prstGeom>
          <a:noFill/>
          <a:ln>
            <a:noFill/>
          </a:ln>
        </p:spPr>
        <p:txBody>
          <a:bodyPr anchorCtr="0" anchor="ctr" bIns="121900" lIns="121900" spcFirstLastPara="1" rIns="121900" wrap="square" tIns="121900">
            <a:norm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ko"/>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42" name="Shape 42"/>
        <p:cNvGrpSpPr/>
        <p:nvPr/>
      </p:nvGrpSpPr>
      <p:grpSpPr>
        <a:xfrm>
          <a:off x="0" y="0"/>
          <a:ext cx="0" cy="0"/>
          <a:chOff x="0" y="0"/>
          <a:chExt cx="0" cy="0"/>
        </a:xfrm>
      </p:grpSpPr>
      <p:sp>
        <p:nvSpPr>
          <p:cNvPr id="43" name="Google Shape;43;p128"/>
          <p:cNvSpPr txBox="1"/>
          <p:nvPr>
            <p:ph type="title"/>
          </p:nvPr>
        </p:nvSpPr>
        <p:spPr>
          <a:xfrm>
            <a:off x="653731" y="600200"/>
            <a:ext cx="8491200" cy="5454300"/>
          </a:xfrm>
          <a:prstGeom prst="rect">
            <a:avLst/>
          </a:prstGeom>
          <a:noFill/>
          <a:ln>
            <a:noFill/>
          </a:ln>
        </p:spPr>
        <p:txBody>
          <a:bodyPr anchorCtr="0" anchor="ctr" bIns="121900" lIns="121900" spcFirstLastPara="1" rIns="121900" wrap="square" tIns="121900">
            <a:normAutofit/>
          </a:bodyPr>
          <a:lstStyle>
            <a:lvl1pPr lvl="0" rtl="0" algn="l">
              <a:lnSpc>
                <a:spcPct val="100000"/>
              </a:lnSpc>
              <a:spcBef>
                <a:spcPts val="0"/>
              </a:spcBef>
              <a:spcAft>
                <a:spcPts val="0"/>
              </a:spcAft>
              <a:buSzPts val="6400"/>
              <a:buNone/>
              <a:defRPr sz="6400"/>
            </a:lvl1pPr>
            <a:lvl2pPr lvl="1" rtl="0" algn="l">
              <a:lnSpc>
                <a:spcPct val="100000"/>
              </a:lnSpc>
              <a:spcBef>
                <a:spcPts val="0"/>
              </a:spcBef>
              <a:spcAft>
                <a:spcPts val="0"/>
              </a:spcAft>
              <a:buSzPts val="6400"/>
              <a:buNone/>
              <a:defRPr sz="6400"/>
            </a:lvl2pPr>
            <a:lvl3pPr lvl="2" rtl="0" algn="l">
              <a:lnSpc>
                <a:spcPct val="100000"/>
              </a:lnSpc>
              <a:spcBef>
                <a:spcPts val="0"/>
              </a:spcBef>
              <a:spcAft>
                <a:spcPts val="0"/>
              </a:spcAft>
              <a:buSzPts val="6400"/>
              <a:buNone/>
              <a:defRPr sz="6400"/>
            </a:lvl3pPr>
            <a:lvl4pPr lvl="3" rtl="0" algn="l">
              <a:lnSpc>
                <a:spcPct val="100000"/>
              </a:lnSpc>
              <a:spcBef>
                <a:spcPts val="0"/>
              </a:spcBef>
              <a:spcAft>
                <a:spcPts val="0"/>
              </a:spcAft>
              <a:buSzPts val="6400"/>
              <a:buNone/>
              <a:defRPr sz="6400"/>
            </a:lvl4pPr>
            <a:lvl5pPr lvl="4" rtl="0" algn="l">
              <a:lnSpc>
                <a:spcPct val="100000"/>
              </a:lnSpc>
              <a:spcBef>
                <a:spcPts val="0"/>
              </a:spcBef>
              <a:spcAft>
                <a:spcPts val="0"/>
              </a:spcAft>
              <a:buSzPts val="6400"/>
              <a:buNone/>
              <a:defRPr sz="6400"/>
            </a:lvl5pPr>
            <a:lvl6pPr lvl="5" rtl="0" algn="l">
              <a:lnSpc>
                <a:spcPct val="100000"/>
              </a:lnSpc>
              <a:spcBef>
                <a:spcPts val="0"/>
              </a:spcBef>
              <a:spcAft>
                <a:spcPts val="0"/>
              </a:spcAft>
              <a:buSzPts val="6400"/>
              <a:buNone/>
              <a:defRPr sz="6400"/>
            </a:lvl6pPr>
            <a:lvl7pPr lvl="6" rtl="0" algn="l">
              <a:lnSpc>
                <a:spcPct val="100000"/>
              </a:lnSpc>
              <a:spcBef>
                <a:spcPts val="0"/>
              </a:spcBef>
              <a:spcAft>
                <a:spcPts val="0"/>
              </a:spcAft>
              <a:buSzPts val="6400"/>
              <a:buNone/>
              <a:defRPr sz="6400"/>
            </a:lvl7pPr>
            <a:lvl8pPr lvl="7" rtl="0" algn="l">
              <a:lnSpc>
                <a:spcPct val="100000"/>
              </a:lnSpc>
              <a:spcBef>
                <a:spcPts val="0"/>
              </a:spcBef>
              <a:spcAft>
                <a:spcPts val="0"/>
              </a:spcAft>
              <a:buSzPts val="6400"/>
              <a:buNone/>
              <a:defRPr sz="6400"/>
            </a:lvl8pPr>
            <a:lvl9pPr lvl="8" rtl="0" algn="l">
              <a:lnSpc>
                <a:spcPct val="100000"/>
              </a:lnSpc>
              <a:spcBef>
                <a:spcPts val="0"/>
              </a:spcBef>
              <a:spcAft>
                <a:spcPts val="0"/>
              </a:spcAft>
              <a:buSzPts val="6400"/>
              <a:buNone/>
              <a:defRPr sz="6400"/>
            </a:lvl9pPr>
          </a:lstStyle>
          <a:p/>
        </p:txBody>
      </p:sp>
      <p:sp>
        <p:nvSpPr>
          <p:cNvPr id="44" name="Google Shape;44;p128"/>
          <p:cNvSpPr txBox="1"/>
          <p:nvPr>
            <p:ph idx="12" type="sldNum"/>
          </p:nvPr>
        </p:nvSpPr>
        <p:spPr>
          <a:xfrm>
            <a:off x="11297722" y="6217622"/>
            <a:ext cx="731700" cy="524700"/>
          </a:xfrm>
          <a:prstGeom prst="rect">
            <a:avLst/>
          </a:prstGeom>
          <a:noFill/>
          <a:ln>
            <a:noFill/>
          </a:ln>
        </p:spPr>
        <p:txBody>
          <a:bodyPr anchorCtr="0" anchor="ctr" bIns="121900" lIns="121900" spcFirstLastPara="1" rIns="121900" wrap="square" tIns="121900">
            <a:norm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ko"/>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15"/>
          <p:cNvSpPr txBox="1"/>
          <p:nvPr>
            <p:ph type="title"/>
          </p:nvPr>
        </p:nvSpPr>
        <p:spPr>
          <a:xfrm>
            <a:off x="415641" y="593367"/>
            <a:ext cx="11361900" cy="763500"/>
          </a:xfrm>
          <a:prstGeom prst="rect">
            <a:avLst/>
          </a:prstGeom>
          <a:noFill/>
          <a:ln>
            <a:noFill/>
          </a:ln>
        </p:spPr>
        <p:txBody>
          <a:bodyPr anchorCtr="0" anchor="t" bIns="121900" lIns="121900" spcFirstLastPara="1" rIns="121900" wrap="square" tIns="121900">
            <a:normAutofit/>
          </a:bodyPr>
          <a:lstStyle>
            <a:lvl1pPr lvl="0"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9pPr>
          </a:lstStyle>
          <a:p/>
        </p:txBody>
      </p:sp>
      <p:sp>
        <p:nvSpPr>
          <p:cNvPr id="7" name="Google Shape;7;p115"/>
          <p:cNvSpPr txBox="1"/>
          <p:nvPr>
            <p:ph idx="1" type="body"/>
          </p:nvPr>
        </p:nvSpPr>
        <p:spPr>
          <a:xfrm>
            <a:off x="415641" y="1536633"/>
            <a:ext cx="11361900" cy="4555200"/>
          </a:xfrm>
          <a:prstGeom prst="rect">
            <a:avLst/>
          </a:prstGeom>
          <a:noFill/>
          <a:ln>
            <a:noFill/>
          </a:ln>
        </p:spPr>
        <p:txBody>
          <a:bodyPr anchorCtr="0" anchor="t" bIns="121900" lIns="121900" spcFirstLastPara="1" rIns="121900" wrap="square" tIns="121900">
            <a:normAutofit/>
          </a:bodyPr>
          <a:lstStyle>
            <a:lvl1pPr indent="-381000" lvl="0" marL="457200" marR="0" rtl="0" algn="l">
              <a:lnSpc>
                <a:spcPct val="115000"/>
              </a:lnSpc>
              <a:spcBef>
                <a:spcPts val="0"/>
              </a:spcBef>
              <a:spcAft>
                <a:spcPts val="0"/>
              </a:spcAft>
              <a:buClr>
                <a:schemeClr val="dk2"/>
              </a:buClr>
              <a:buSzPts val="2400"/>
              <a:buFont typeface="Arial"/>
              <a:buChar char="●"/>
              <a:defRPr b="0" i="0" sz="2400" u="none" cap="none" strike="noStrike">
                <a:solidFill>
                  <a:schemeClr val="dk2"/>
                </a:solidFill>
                <a:latin typeface="Arial"/>
                <a:ea typeface="Arial"/>
                <a:cs typeface="Arial"/>
                <a:sym typeface="Arial"/>
              </a:defRPr>
            </a:lvl1pPr>
            <a:lvl2pPr indent="-349250" lvl="1" marL="914400" marR="0" rtl="0" algn="l">
              <a:lnSpc>
                <a:spcPct val="115000"/>
              </a:lnSpc>
              <a:spcBef>
                <a:spcPts val="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2pPr>
            <a:lvl3pPr indent="-349250" lvl="2" marL="1371600" marR="0" rtl="0" algn="l">
              <a:lnSpc>
                <a:spcPct val="115000"/>
              </a:lnSpc>
              <a:spcBef>
                <a:spcPts val="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3pPr>
            <a:lvl4pPr indent="-349250" lvl="3" marL="1828800" marR="0" rtl="0" algn="l">
              <a:lnSpc>
                <a:spcPct val="115000"/>
              </a:lnSpc>
              <a:spcBef>
                <a:spcPts val="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4pPr>
            <a:lvl5pPr indent="-349250" lvl="4" marL="2286000" marR="0" rtl="0" algn="l">
              <a:lnSpc>
                <a:spcPct val="115000"/>
              </a:lnSpc>
              <a:spcBef>
                <a:spcPts val="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5pPr>
            <a:lvl6pPr indent="-349250" lvl="5" marL="2743200" marR="0" rtl="0" algn="l">
              <a:lnSpc>
                <a:spcPct val="115000"/>
              </a:lnSpc>
              <a:spcBef>
                <a:spcPts val="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6pPr>
            <a:lvl7pPr indent="-349250" lvl="6" marL="3200400" marR="0" rtl="0" algn="l">
              <a:lnSpc>
                <a:spcPct val="115000"/>
              </a:lnSpc>
              <a:spcBef>
                <a:spcPts val="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7pPr>
            <a:lvl8pPr indent="-349250" lvl="7" marL="3657600" marR="0" rtl="0" algn="l">
              <a:lnSpc>
                <a:spcPct val="115000"/>
              </a:lnSpc>
              <a:spcBef>
                <a:spcPts val="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8pPr>
            <a:lvl9pPr indent="-349250" lvl="8" marL="4114800" marR="0" rtl="0" algn="l">
              <a:lnSpc>
                <a:spcPct val="115000"/>
              </a:lnSpc>
              <a:spcBef>
                <a:spcPts val="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9pPr>
          </a:lstStyle>
          <a:p/>
        </p:txBody>
      </p:sp>
      <p:sp>
        <p:nvSpPr>
          <p:cNvPr id="8" name="Google Shape;8;p115"/>
          <p:cNvSpPr txBox="1"/>
          <p:nvPr>
            <p:ph idx="12" type="sldNum"/>
          </p:nvPr>
        </p:nvSpPr>
        <p:spPr>
          <a:xfrm>
            <a:off x="11297722" y="6217622"/>
            <a:ext cx="731700" cy="524700"/>
          </a:xfrm>
          <a:prstGeom prst="rect">
            <a:avLst/>
          </a:prstGeom>
          <a:noFill/>
          <a:ln>
            <a:noFill/>
          </a:ln>
        </p:spPr>
        <p:txBody>
          <a:bodyPr anchorCtr="0" anchor="ctr" bIns="121900" lIns="121900" spcFirstLastPara="1" rIns="121900" wrap="square" tIns="121900">
            <a:norm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ko"/>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0.xml"/><Relationship Id="rId3" Type="http://schemas.openxmlformats.org/officeDocument/2006/relationships/image" Target="../media/image10.png"/><Relationship Id="rId4" Type="http://schemas.openxmlformats.org/officeDocument/2006/relationships/image" Target="../media/image26.png"/><Relationship Id="rId5" Type="http://schemas.openxmlformats.org/officeDocument/2006/relationships/image" Target="../media/image15.png"/></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1.xml"/><Relationship Id="rId3" Type="http://schemas.openxmlformats.org/officeDocument/2006/relationships/image" Target="../media/image10.png"/><Relationship Id="rId4" Type="http://schemas.openxmlformats.org/officeDocument/2006/relationships/image" Target="../media/image15.png"/></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6.png"/><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10.png"/><Relationship Id="rId4" Type="http://schemas.openxmlformats.org/officeDocument/2006/relationships/image" Target="../media/image12.png"/><Relationship Id="rId5" Type="http://schemas.openxmlformats.org/officeDocument/2006/relationships/image" Target="../media/image11.png"/><Relationship Id="rId6" Type="http://schemas.openxmlformats.org/officeDocument/2006/relationships/image" Target="../media/image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1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10.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10.png"/><Relationship Id="rId4" Type="http://schemas.openxmlformats.org/officeDocument/2006/relationships/image" Target="../media/image1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16.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 Id="rId3" Type="http://schemas.openxmlformats.org/officeDocument/2006/relationships/image" Target="../media/image17.png"/><Relationship Id="rId4" Type="http://schemas.openxmlformats.org/officeDocument/2006/relationships/image" Target="../media/image15.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16.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 Id="rId3" Type="http://schemas.openxmlformats.org/officeDocument/2006/relationships/image" Target="../media/image19.png"/><Relationship Id="rId4" Type="http://schemas.openxmlformats.org/officeDocument/2006/relationships/image" Target="../media/image10.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 Id="rId3" Type="http://schemas.openxmlformats.org/officeDocument/2006/relationships/image" Target="../media/image10.png"/><Relationship Id="rId4" Type="http://schemas.openxmlformats.org/officeDocument/2006/relationships/image" Target="../media/image15.png"/><Relationship Id="rId5" Type="http://schemas.openxmlformats.org/officeDocument/2006/relationships/image" Target="../media/image20.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 Id="rId3" Type="http://schemas.openxmlformats.org/officeDocument/2006/relationships/image" Target="../media/image10.png"/><Relationship Id="rId4" Type="http://schemas.openxmlformats.org/officeDocument/2006/relationships/image" Target="../media/image15.png"/><Relationship Id="rId5" Type="http://schemas.openxmlformats.org/officeDocument/2006/relationships/image" Target="../media/image20.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8.xml"/><Relationship Id="rId3" Type="http://schemas.openxmlformats.org/officeDocument/2006/relationships/image" Target="../media/image15.png"/><Relationship Id="rId4" Type="http://schemas.openxmlformats.org/officeDocument/2006/relationships/image" Target="../media/image20.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9.xml"/><Relationship Id="rId3" Type="http://schemas.openxmlformats.org/officeDocument/2006/relationships/image" Target="../media/image15.png"/><Relationship Id="rId4" Type="http://schemas.openxmlformats.org/officeDocument/2006/relationships/image" Target="../media/image2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1.xml"/><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16.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2.xml"/><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16.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3.xml"/><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10.png"/><Relationship Id="rId6" Type="http://schemas.openxmlformats.org/officeDocument/2006/relationships/image" Target="../media/image23.png"/><Relationship Id="rId7" Type="http://schemas.openxmlformats.org/officeDocument/2006/relationships/image" Target="../media/image16.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4.xml"/><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10.png"/><Relationship Id="rId6" Type="http://schemas.openxmlformats.org/officeDocument/2006/relationships/image" Target="../media/image16.png"/><Relationship Id="rId7" Type="http://schemas.openxmlformats.org/officeDocument/2006/relationships/image" Target="../media/image21.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5.xml"/><Relationship Id="rId3" Type="http://schemas.openxmlformats.org/officeDocument/2006/relationships/image" Target="../media/image10.png"/><Relationship Id="rId4" Type="http://schemas.openxmlformats.org/officeDocument/2006/relationships/image" Target="../media/image22.png"/><Relationship Id="rId5" Type="http://schemas.openxmlformats.org/officeDocument/2006/relationships/image" Target="../media/image24.png"/><Relationship Id="rId6" Type="http://schemas.openxmlformats.org/officeDocument/2006/relationships/image" Target="../media/image27.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6.xml"/><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10.png"/><Relationship Id="rId6" Type="http://schemas.openxmlformats.org/officeDocument/2006/relationships/image" Target="../media/image24.png"/><Relationship Id="rId7" Type="http://schemas.openxmlformats.org/officeDocument/2006/relationships/image" Target="../media/image25.png"/><Relationship Id="rId8" Type="http://schemas.openxmlformats.org/officeDocument/2006/relationships/image" Target="../media/image16.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7.xml"/><Relationship Id="rId3" Type="http://schemas.openxmlformats.org/officeDocument/2006/relationships/image" Target="../media/image10.png"/><Relationship Id="rId4" Type="http://schemas.openxmlformats.org/officeDocument/2006/relationships/image" Target="../media/image24.png"/><Relationship Id="rId5" Type="http://schemas.openxmlformats.org/officeDocument/2006/relationships/image" Target="../media/image15.png"/><Relationship Id="rId6" Type="http://schemas.openxmlformats.org/officeDocument/2006/relationships/image" Target="../media/image25.png"/><Relationship Id="rId7" Type="http://schemas.openxmlformats.org/officeDocument/2006/relationships/image" Target="../media/image26.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8.xml"/><Relationship Id="rId3" Type="http://schemas.openxmlformats.org/officeDocument/2006/relationships/image" Target="../media/image10.png"/><Relationship Id="rId4" Type="http://schemas.openxmlformats.org/officeDocument/2006/relationships/image" Target="../media/image24.png"/><Relationship Id="rId5" Type="http://schemas.openxmlformats.org/officeDocument/2006/relationships/image" Target="../media/image15.png"/><Relationship Id="rId6" Type="http://schemas.openxmlformats.org/officeDocument/2006/relationships/image" Target="../media/image28.png"/><Relationship Id="rId7" Type="http://schemas.openxmlformats.org/officeDocument/2006/relationships/image" Target="../media/image25.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9.xml"/><Relationship Id="rId3" Type="http://schemas.openxmlformats.org/officeDocument/2006/relationships/image" Target="../media/image10.png"/><Relationship Id="rId4" Type="http://schemas.openxmlformats.org/officeDocument/2006/relationships/image" Target="../media/image24.png"/><Relationship Id="rId5" Type="http://schemas.openxmlformats.org/officeDocument/2006/relationships/image" Target="../media/image15.png"/><Relationship Id="rId6" Type="http://schemas.openxmlformats.org/officeDocument/2006/relationships/image" Target="../media/image28.png"/><Relationship Id="rId7" Type="http://schemas.openxmlformats.org/officeDocument/2006/relationships/image" Target="../media/image2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1.xml"/><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10.png"/><Relationship Id="rId6" Type="http://schemas.openxmlformats.org/officeDocument/2006/relationships/image" Target="../media/image26.png"/><Relationship Id="rId7" Type="http://schemas.openxmlformats.org/officeDocument/2006/relationships/image" Target="../media/image16.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2.xml"/><Relationship Id="rId3" Type="http://schemas.openxmlformats.org/officeDocument/2006/relationships/image" Target="../media/image10.png"/><Relationship Id="rId4" Type="http://schemas.openxmlformats.org/officeDocument/2006/relationships/image" Target="../media/image26.png"/><Relationship Id="rId5" Type="http://schemas.openxmlformats.org/officeDocument/2006/relationships/image" Target="../media/image15.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3.xml"/><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10.png"/><Relationship Id="rId6" Type="http://schemas.openxmlformats.org/officeDocument/2006/relationships/image" Target="../media/image26.png"/><Relationship Id="rId7" Type="http://schemas.openxmlformats.org/officeDocument/2006/relationships/image" Target="../media/image16.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4.xml"/><Relationship Id="rId3" Type="http://schemas.openxmlformats.org/officeDocument/2006/relationships/image" Target="../media/image10.png"/><Relationship Id="rId4" Type="http://schemas.openxmlformats.org/officeDocument/2006/relationships/image" Target="../media/image26.png"/><Relationship Id="rId5" Type="http://schemas.openxmlformats.org/officeDocument/2006/relationships/image" Target="../media/image15.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5.xml"/><Relationship Id="rId3" Type="http://schemas.openxmlformats.org/officeDocument/2006/relationships/image" Target="../media/image15.png"/><Relationship Id="rId4" Type="http://schemas.openxmlformats.org/officeDocument/2006/relationships/image" Target="../media/image20.png"/><Relationship Id="rId9" Type="http://schemas.openxmlformats.org/officeDocument/2006/relationships/image" Target="../media/image26.png"/><Relationship Id="rId5" Type="http://schemas.openxmlformats.org/officeDocument/2006/relationships/image" Target="../media/image24.png"/><Relationship Id="rId6" Type="http://schemas.openxmlformats.org/officeDocument/2006/relationships/image" Target="../media/image25.png"/><Relationship Id="rId7" Type="http://schemas.openxmlformats.org/officeDocument/2006/relationships/image" Target="../media/image16.png"/><Relationship Id="rId8" Type="http://schemas.openxmlformats.org/officeDocument/2006/relationships/image" Target="../media/image10.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6.xml"/><Relationship Id="rId3" Type="http://schemas.openxmlformats.org/officeDocument/2006/relationships/image" Target="../media/image15.png"/><Relationship Id="rId4" Type="http://schemas.openxmlformats.org/officeDocument/2006/relationships/image" Target="../media/image20.png"/><Relationship Id="rId9" Type="http://schemas.openxmlformats.org/officeDocument/2006/relationships/image" Target="../media/image26.png"/><Relationship Id="rId5" Type="http://schemas.openxmlformats.org/officeDocument/2006/relationships/image" Target="../media/image24.png"/><Relationship Id="rId6" Type="http://schemas.openxmlformats.org/officeDocument/2006/relationships/image" Target="../media/image25.png"/><Relationship Id="rId7" Type="http://schemas.openxmlformats.org/officeDocument/2006/relationships/image" Target="../media/image16.png"/><Relationship Id="rId8" Type="http://schemas.openxmlformats.org/officeDocument/2006/relationships/image" Target="../media/image10.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8.xml"/><Relationship Id="rId3" Type="http://schemas.openxmlformats.org/officeDocument/2006/relationships/image" Target="../media/image15.png"/><Relationship Id="rId4" Type="http://schemas.openxmlformats.org/officeDocument/2006/relationships/image" Target="../media/image20.png"/><Relationship Id="rId5" Type="http://schemas.openxmlformats.org/officeDocument/2006/relationships/image" Target="../media/image24.png"/><Relationship Id="rId6" Type="http://schemas.openxmlformats.org/officeDocument/2006/relationships/image" Target="../media/image25.png"/><Relationship Id="rId7" Type="http://schemas.openxmlformats.org/officeDocument/2006/relationships/image" Target="../media/image29.png"/><Relationship Id="rId8" Type="http://schemas.openxmlformats.org/officeDocument/2006/relationships/image" Target="../media/image16.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9.xml"/><Relationship Id="rId3" Type="http://schemas.openxmlformats.org/officeDocument/2006/relationships/image" Target="../media/image15.png"/><Relationship Id="rId4" Type="http://schemas.openxmlformats.org/officeDocument/2006/relationships/image" Target="../media/image20.png"/><Relationship Id="rId5" Type="http://schemas.openxmlformats.org/officeDocument/2006/relationships/image" Target="../media/image24.png"/><Relationship Id="rId6" Type="http://schemas.openxmlformats.org/officeDocument/2006/relationships/image" Target="../media/image25.png"/><Relationship Id="rId7" Type="http://schemas.openxmlformats.org/officeDocument/2006/relationships/image" Target="../media/image29.png"/><Relationship Id="rId8" Type="http://schemas.openxmlformats.org/officeDocument/2006/relationships/image" Target="../media/image1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0.xml"/><Relationship Id="rId3" Type="http://schemas.openxmlformats.org/officeDocument/2006/relationships/image" Target="../media/image15.png"/><Relationship Id="rId4" Type="http://schemas.openxmlformats.org/officeDocument/2006/relationships/image" Target="../media/image20.png"/><Relationship Id="rId5" Type="http://schemas.openxmlformats.org/officeDocument/2006/relationships/image" Target="../media/image24.png"/><Relationship Id="rId6" Type="http://schemas.openxmlformats.org/officeDocument/2006/relationships/image" Target="../media/image25.png"/><Relationship Id="rId7" Type="http://schemas.openxmlformats.org/officeDocument/2006/relationships/image" Target="../media/image16.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1.xml"/><Relationship Id="rId3" Type="http://schemas.openxmlformats.org/officeDocument/2006/relationships/image" Target="../media/image15.png"/><Relationship Id="rId4" Type="http://schemas.openxmlformats.org/officeDocument/2006/relationships/image" Target="../media/image20.png"/><Relationship Id="rId5" Type="http://schemas.openxmlformats.org/officeDocument/2006/relationships/image" Target="../media/image24.png"/><Relationship Id="rId6" Type="http://schemas.openxmlformats.org/officeDocument/2006/relationships/image" Target="../media/image25.png"/><Relationship Id="rId7" Type="http://schemas.openxmlformats.org/officeDocument/2006/relationships/image" Target="../media/image16.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2.xml"/><Relationship Id="rId3" Type="http://schemas.openxmlformats.org/officeDocument/2006/relationships/image" Target="../media/image15.png"/><Relationship Id="rId4" Type="http://schemas.openxmlformats.org/officeDocument/2006/relationships/image" Target="../media/image20.png"/><Relationship Id="rId5" Type="http://schemas.openxmlformats.org/officeDocument/2006/relationships/image" Target="../media/image24.png"/><Relationship Id="rId6" Type="http://schemas.openxmlformats.org/officeDocument/2006/relationships/image" Target="../media/image25.png"/><Relationship Id="rId7" Type="http://schemas.openxmlformats.org/officeDocument/2006/relationships/image" Target="../media/image16.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3.xml"/><Relationship Id="rId3" Type="http://schemas.openxmlformats.org/officeDocument/2006/relationships/image" Target="../media/image15.png"/><Relationship Id="rId4" Type="http://schemas.openxmlformats.org/officeDocument/2006/relationships/image" Target="../media/image20.png"/><Relationship Id="rId5" Type="http://schemas.openxmlformats.org/officeDocument/2006/relationships/image" Target="../media/image24.png"/><Relationship Id="rId6" Type="http://schemas.openxmlformats.org/officeDocument/2006/relationships/image" Target="../media/image25.png"/><Relationship Id="rId7" Type="http://schemas.openxmlformats.org/officeDocument/2006/relationships/image" Target="../media/image16.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4.xml"/><Relationship Id="rId3" Type="http://schemas.openxmlformats.org/officeDocument/2006/relationships/image" Target="../media/image15.png"/><Relationship Id="rId4" Type="http://schemas.openxmlformats.org/officeDocument/2006/relationships/image" Target="../media/image20.png"/><Relationship Id="rId5" Type="http://schemas.openxmlformats.org/officeDocument/2006/relationships/image" Target="../media/image24.png"/><Relationship Id="rId6" Type="http://schemas.openxmlformats.org/officeDocument/2006/relationships/image" Target="../media/image25.png"/><Relationship Id="rId7" Type="http://schemas.openxmlformats.org/officeDocument/2006/relationships/image" Target="../media/image16.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5.xml"/><Relationship Id="rId3" Type="http://schemas.openxmlformats.org/officeDocument/2006/relationships/image" Target="../media/image15.png"/><Relationship Id="rId4" Type="http://schemas.openxmlformats.org/officeDocument/2006/relationships/image" Target="../media/image20.png"/><Relationship Id="rId9" Type="http://schemas.openxmlformats.org/officeDocument/2006/relationships/image" Target="../media/image10.png"/><Relationship Id="rId5" Type="http://schemas.openxmlformats.org/officeDocument/2006/relationships/image" Target="../media/image24.png"/><Relationship Id="rId6" Type="http://schemas.openxmlformats.org/officeDocument/2006/relationships/image" Target="../media/image25.png"/><Relationship Id="rId7" Type="http://schemas.openxmlformats.org/officeDocument/2006/relationships/image" Target="../media/image16.png"/><Relationship Id="rId8" Type="http://schemas.openxmlformats.org/officeDocument/2006/relationships/image" Target="../media/image22.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6.xml"/><Relationship Id="rId3" Type="http://schemas.openxmlformats.org/officeDocument/2006/relationships/image" Target="../media/image15.png"/><Relationship Id="rId4" Type="http://schemas.openxmlformats.org/officeDocument/2006/relationships/image" Target="../media/image20.png"/><Relationship Id="rId9" Type="http://schemas.openxmlformats.org/officeDocument/2006/relationships/image" Target="../media/image10.png"/><Relationship Id="rId5" Type="http://schemas.openxmlformats.org/officeDocument/2006/relationships/image" Target="../media/image24.png"/><Relationship Id="rId6" Type="http://schemas.openxmlformats.org/officeDocument/2006/relationships/image" Target="../media/image25.png"/><Relationship Id="rId7" Type="http://schemas.openxmlformats.org/officeDocument/2006/relationships/image" Target="../media/image16.png"/><Relationship Id="rId8" Type="http://schemas.openxmlformats.org/officeDocument/2006/relationships/image" Target="../media/image22.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7.xml"/><Relationship Id="rId3" Type="http://schemas.openxmlformats.org/officeDocument/2006/relationships/image" Target="../media/image15.png"/><Relationship Id="rId4" Type="http://schemas.openxmlformats.org/officeDocument/2006/relationships/image" Target="../media/image20.png"/><Relationship Id="rId5" Type="http://schemas.openxmlformats.org/officeDocument/2006/relationships/image" Target="../media/image24.png"/><Relationship Id="rId6" Type="http://schemas.openxmlformats.org/officeDocument/2006/relationships/image" Target="../media/image25.png"/><Relationship Id="rId7" Type="http://schemas.openxmlformats.org/officeDocument/2006/relationships/image" Target="../media/image16.png"/><Relationship Id="rId8" Type="http://schemas.openxmlformats.org/officeDocument/2006/relationships/image" Target="../media/image28.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8.xml"/><Relationship Id="rId3" Type="http://schemas.openxmlformats.org/officeDocument/2006/relationships/image" Target="../media/image15.png"/><Relationship Id="rId4" Type="http://schemas.openxmlformats.org/officeDocument/2006/relationships/image" Target="../media/image20.png"/><Relationship Id="rId9" Type="http://schemas.openxmlformats.org/officeDocument/2006/relationships/image" Target="../media/image22.png"/><Relationship Id="rId5" Type="http://schemas.openxmlformats.org/officeDocument/2006/relationships/image" Target="../media/image24.png"/><Relationship Id="rId6" Type="http://schemas.openxmlformats.org/officeDocument/2006/relationships/image" Target="../media/image25.png"/><Relationship Id="rId7" Type="http://schemas.openxmlformats.org/officeDocument/2006/relationships/image" Target="../media/image16.png"/><Relationship Id="rId8" Type="http://schemas.openxmlformats.org/officeDocument/2006/relationships/image" Target="../media/image29.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9.xml"/><Relationship Id="rId3" Type="http://schemas.openxmlformats.org/officeDocument/2006/relationships/image" Target="../media/image15.png"/><Relationship Id="rId4" Type="http://schemas.openxmlformats.org/officeDocument/2006/relationships/image" Target="../media/image20.png"/><Relationship Id="rId5" Type="http://schemas.openxmlformats.org/officeDocument/2006/relationships/image" Target="../media/image24.png"/><Relationship Id="rId6" Type="http://schemas.openxmlformats.org/officeDocument/2006/relationships/image" Target="../media/image25.png"/><Relationship Id="rId7" Type="http://schemas.openxmlformats.org/officeDocument/2006/relationships/image" Target="../media/image1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0.xml"/><Relationship Id="rId3" Type="http://schemas.openxmlformats.org/officeDocument/2006/relationships/image" Target="../media/image15.png"/><Relationship Id="rId4" Type="http://schemas.openxmlformats.org/officeDocument/2006/relationships/image" Target="../media/image20.png"/><Relationship Id="rId5" Type="http://schemas.openxmlformats.org/officeDocument/2006/relationships/image" Target="../media/image24.png"/><Relationship Id="rId6" Type="http://schemas.openxmlformats.org/officeDocument/2006/relationships/image" Target="../media/image25.png"/><Relationship Id="rId7" Type="http://schemas.openxmlformats.org/officeDocument/2006/relationships/image" Target="../media/image16.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1.xml"/><Relationship Id="rId3" Type="http://schemas.openxmlformats.org/officeDocument/2006/relationships/image" Target="../media/image15.png"/><Relationship Id="rId4" Type="http://schemas.openxmlformats.org/officeDocument/2006/relationships/image" Target="../media/image20.png"/><Relationship Id="rId5" Type="http://schemas.openxmlformats.org/officeDocument/2006/relationships/image" Target="../media/image24.png"/><Relationship Id="rId6" Type="http://schemas.openxmlformats.org/officeDocument/2006/relationships/image" Target="../media/image25.png"/><Relationship Id="rId7" Type="http://schemas.openxmlformats.org/officeDocument/2006/relationships/image" Target="../media/image16.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3.xml"/><Relationship Id="rId3" Type="http://schemas.openxmlformats.org/officeDocument/2006/relationships/image" Target="../media/image15.png"/><Relationship Id="rId4" Type="http://schemas.openxmlformats.org/officeDocument/2006/relationships/image" Target="../media/image20.png"/><Relationship Id="rId9" Type="http://schemas.openxmlformats.org/officeDocument/2006/relationships/image" Target="../media/image16.png"/><Relationship Id="rId5" Type="http://schemas.openxmlformats.org/officeDocument/2006/relationships/image" Target="../media/image24.png"/><Relationship Id="rId6" Type="http://schemas.openxmlformats.org/officeDocument/2006/relationships/image" Target="../media/image25.png"/><Relationship Id="rId7" Type="http://schemas.openxmlformats.org/officeDocument/2006/relationships/image" Target="../media/image27.png"/><Relationship Id="rId8" Type="http://schemas.openxmlformats.org/officeDocument/2006/relationships/image" Target="../media/image10.pn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4.xml"/><Relationship Id="rId3" Type="http://schemas.openxmlformats.org/officeDocument/2006/relationships/image" Target="../media/image27.png"/><Relationship Id="rId4" Type="http://schemas.openxmlformats.org/officeDocument/2006/relationships/image" Target="../media/image24.png"/><Relationship Id="rId5" Type="http://schemas.openxmlformats.org/officeDocument/2006/relationships/image" Target="../media/image15.png"/><Relationship Id="rId6" Type="http://schemas.openxmlformats.org/officeDocument/2006/relationships/image" Target="../media/image10.pn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5.xml"/><Relationship Id="rId3" Type="http://schemas.openxmlformats.org/officeDocument/2006/relationships/image" Target="../media/image27.png"/><Relationship Id="rId4" Type="http://schemas.openxmlformats.org/officeDocument/2006/relationships/image" Target="../media/image24.png"/><Relationship Id="rId5" Type="http://schemas.openxmlformats.org/officeDocument/2006/relationships/image" Target="../media/image15.png"/><Relationship Id="rId6" Type="http://schemas.openxmlformats.org/officeDocument/2006/relationships/image" Target="../media/image10.pn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6.xml"/><Relationship Id="rId3" Type="http://schemas.openxmlformats.org/officeDocument/2006/relationships/image" Target="../media/image27.png"/><Relationship Id="rId4" Type="http://schemas.openxmlformats.org/officeDocument/2006/relationships/image" Target="../media/image24.png"/><Relationship Id="rId5" Type="http://schemas.openxmlformats.org/officeDocument/2006/relationships/image" Target="../media/image22.png"/><Relationship Id="rId6" Type="http://schemas.openxmlformats.org/officeDocument/2006/relationships/image" Target="../media/image10.pn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8.xml"/><Relationship Id="rId3" Type="http://schemas.openxmlformats.org/officeDocument/2006/relationships/image" Target="../media/image15.png"/><Relationship Id="rId4" Type="http://schemas.openxmlformats.org/officeDocument/2006/relationships/image" Target="../media/image17.pn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0.xml"/><Relationship Id="rId3" Type="http://schemas.openxmlformats.org/officeDocument/2006/relationships/image" Target="../media/image19.png"/><Relationship Id="rId4" Type="http://schemas.openxmlformats.org/officeDocument/2006/relationships/image" Target="../media/image27.pn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1.xml"/><Relationship Id="rId3" Type="http://schemas.openxmlformats.org/officeDocument/2006/relationships/image" Target="../media/image19.png"/><Relationship Id="rId4" Type="http://schemas.openxmlformats.org/officeDocument/2006/relationships/image" Target="../media/image27.png"/><Relationship Id="rId5" Type="http://schemas.openxmlformats.org/officeDocument/2006/relationships/image" Target="../media/image15.pn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2.xml"/><Relationship Id="rId3" Type="http://schemas.openxmlformats.org/officeDocument/2006/relationships/image" Target="../media/image15.png"/></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3.xml"/><Relationship Id="rId3" Type="http://schemas.openxmlformats.org/officeDocument/2006/relationships/image" Target="../media/image15.png"/><Relationship Id="rId4" Type="http://schemas.openxmlformats.org/officeDocument/2006/relationships/image" Target="../media/image19.png"/><Relationship Id="rId5" Type="http://schemas.openxmlformats.org/officeDocument/2006/relationships/image" Target="../media/image27.png"/><Relationship Id="rId6" Type="http://schemas.openxmlformats.org/officeDocument/2006/relationships/image" Target="../media/image26.png"/></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4.xml"/><Relationship Id="rId3" Type="http://schemas.openxmlformats.org/officeDocument/2006/relationships/image" Target="../media/image19.png"/><Relationship Id="rId4" Type="http://schemas.openxmlformats.org/officeDocument/2006/relationships/image" Target="../media/image27.png"/><Relationship Id="rId5" Type="http://schemas.openxmlformats.org/officeDocument/2006/relationships/image" Target="../media/image15.png"/></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5.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6.xml"/><Relationship Id="rId3" Type="http://schemas.openxmlformats.org/officeDocument/2006/relationships/image" Target="../media/image19.png"/><Relationship Id="rId4" Type="http://schemas.openxmlformats.org/officeDocument/2006/relationships/image" Target="../media/image27.png"/><Relationship Id="rId5" Type="http://schemas.openxmlformats.org/officeDocument/2006/relationships/image" Target="../media/image10.png"/></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7.xml"/><Relationship Id="rId3" Type="http://schemas.openxmlformats.org/officeDocument/2006/relationships/image" Target="../media/image10.png"/></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8.xml"/><Relationship Id="rId3" Type="http://schemas.openxmlformats.org/officeDocument/2006/relationships/image" Target="../media/image15.png"/><Relationship Id="rId4" Type="http://schemas.openxmlformats.org/officeDocument/2006/relationships/image" Target="../media/image10.png"/></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9.xml"/><Relationship Id="rId3" Type="http://schemas.openxmlformats.org/officeDocument/2006/relationships/image" Target="../media/image15.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0.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1.xml"/><Relationship Id="rId3" Type="http://schemas.openxmlformats.org/officeDocument/2006/relationships/image" Target="../media/image19.png"/><Relationship Id="rId4" Type="http://schemas.openxmlformats.org/officeDocument/2006/relationships/image" Target="../media/image27.png"/><Relationship Id="rId5" Type="http://schemas.openxmlformats.org/officeDocument/2006/relationships/image" Target="../media/image10.png"/></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2.xml"/><Relationship Id="rId3" Type="http://schemas.openxmlformats.org/officeDocument/2006/relationships/image" Target="../media/image10.png"/><Relationship Id="rId4" Type="http://schemas.openxmlformats.org/officeDocument/2006/relationships/image" Target="../media/image15.png"/></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3.xml"/><Relationship Id="rId3" Type="http://schemas.openxmlformats.org/officeDocument/2006/relationships/image" Target="../media/image10.png"/></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4.xml"/><Relationship Id="rId3" Type="http://schemas.openxmlformats.org/officeDocument/2006/relationships/image" Target="../media/image10.png"/><Relationship Id="rId4" Type="http://schemas.openxmlformats.org/officeDocument/2006/relationships/image" Target="../media/image15.png"/></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5.xml"/><Relationship Id="rId3" Type="http://schemas.openxmlformats.org/officeDocument/2006/relationships/image" Target="../media/image10.png"/><Relationship Id="rId4" Type="http://schemas.openxmlformats.org/officeDocument/2006/relationships/image" Target="../media/image15.png"/></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6.xml"/><Relationship Id="rId3" Type="http://schemas.openxmlformats.org/officeDocument/2006/relationships/image" Target="../media/image10.png"/><Relationship Id="rId4" Type="http://schemas.openxmlformats.org/officeDocument/2006/relationships/image" Target="../media/image15.png"/></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7.xml"/><Relationship Id="rId3" Type="http://schemas.openxmlformats.org/officeDocument/2006/relationships/image" Target="../media/image10.png"/><Relationship Id="rId4" Type="http://schemas.openxmlformats.org/officeDocument/2006/relationships/image" Target="../media/image15.png"/></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8.xml"/><Relationship Id="rId3" Type="http://schemas.openxmlformats.org/officeDocument/2006/relationships/image" Target="../media/image10.png"/><Relationship Id="rId4" Type="http://schemas.openxmlformats.org/officeDocument/2006/relationships/image" Target="../media/image15.png"/></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9.xml"/><Relationship Id="rId3"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 name="Shape 63"/>
        <p:cNvGrpSpPr/>
        <p:nvPr/>
      </p:nvGrpSpPr>
      <p:grpSpPr>
        <a:xfrm>
          <a:off x="0" y="0"/>
          <a:ext cx="0" cy="0"/>
          <a:chOff x="0" y="0"/>
          <a:chExt cx="0" cy="0"/>
        </a:xfrm>
      </p:grpSpPr>
      <p:sp>
        <p:nvSpPr>
          <p:cNvPr id="64" name="Google Shape;64;p1"/>
          <p:cNvSpPr txBox="1"/>
          <p:nvPr/>
        </p:nvSpPr>
        <p:spPr>
          <a:xfrm>
            <a:off x="984897" y="1699575"/>
            <a:ext cx="10223400" cy="660000"/>
          </a:xfrm>
          <a:prstGeom prst="rect">
            <a:avLst/>
          </a:prstGeom>
          <a:noFill/>
          <a:ln>
            <a:noFill/>
          </a:ln>
        </p:spPr>
        <p:txBody>
          <a:bodyPr anchorCtr="0" anchor="ctr" bIns="60925" lIns="121900" spcFirstLastPara="1" rIns="121900" wrap="square" tIns="60925">
            <a:noAutofit/>
          </a:bodyPr>
          <a:lstStyle/>
          <a:p>
            <a:pPr indent="0" lvl="0" marL="0" marR="0" rtl="0" algn="l">
              <a:lnSpc>
                <a:spcPct val="100000"/>
              </a:lnSpc>
              <a:spcBef>
                <a:spcPts val="0"/>
              </a:spcBef>
              <a:spcAft>
                <a:spcPts val="0"/>
              </a:spcAft>
              <a:buClr>
                <a:srgbClr val="000000"/>
              </a:buClr>
              <a:buSzPts val="4300"/>
              <a:buFont typeface="Arial"/>
              <a:buNone/>
            </a:pPr>
            <a:r>
              <a:rPr b="1" i="0" lang="ko" sz="4300" u="none" cap="none" strike="noStrike">
                <a:solidFill>
                  <a:srgbClr val="595959"/>
                </a:solidFill>
                <a:latin typeface="Malgun Gothic"/>
                <a:ea typeface="Malgun Gothic"/>
                <a:cs typeface="Malgun Gothic"/>
                <a:sym typeface="Malgun Gothic"/>
              </a:rPr>
              <a:t>트래블코업 공유여행 플랫폼 v2 </a:t>
            </a:r>
            <a:endParaRPr b="1" i="0" sz="4300" u="none" cap="none" strike="noStrike">
              <a:solidFill>
                <a:srgbClr val="595959"/>
              </a:solidFill>
              <a:latin typeface="Malgun Gothic"/>
              <a:ea typeface="Malgun Gothic"/>
              <a:cs typeface="Malgun Gothic"/>
              <a:sym typeface="Malgun Gothic"/>
            </a:endParaRPr>
          </a:p>
        </p:txBody>
      </p:sp>
      <p:sp>
        <p:nvSpPr>
          <p:cNvPr id="65" name="Google Shape;65;p1"/>
          <p:cNvSpPr txBox="1"/>
          <p:nvPr/>
        </p:nvSpPr>
        <p:spPr>
          <a:xfrm>
            <a:off x="1137300" y="5799850"/>
            <a:ext cx="90186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ko" sz="1800">
                <a:solidFill>
                  <a:srgbClr val="333333"/>
                </a:solidFill>
                <a:highlight>
                  <a:srgbClr val="FFFFFF"/>
                </a:highlight>
                <a:latin typeface="Verdana"/>
                <a:ea typeface="Verdana"/>
                <a:cs typeface="Verdana"/>
                <a:sym typeface="Verdana"/>
              </a:rPr>
              <a:t>한국여행업협동조합 Korea Travel Cooperative </a:t>
            </a:r>
            <a:endParaRPr sz="18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graphicFrame>
        <p:nvGraphicFramePr>
          <p:cNvPr id="225" name="Google Shape;225;p7"/>
          <p:cNvGraphicFramePr/>
          <p:nvPr/>
        </p:nvGraphicFramePr>
        <p:xfrm>
          <a:off x="563090" y="760564"/>
          <a:ext cx="3000000" cy="3000000"/>
        </p:xfrm>
        <a:graphic>
          <a:graphicData uri="http://schemas.openxmlformats.org/drawingml/2006/table">
            <a:tbl>
              <a:tblPr>
                <a:noFill/>
                <a:tableStyleId>{FEEF8B9B-68C9-451F-93CC-6B415D006576}</a:tableStyleId>
              </a:tblPr>
              <a:tblGrid>
                <a:gridCol w="1000375"/>
                <a:gridCol w="7830875"/>
                <a:gridCol w="2385275"/>
              </a:tblGrid>
              <a:tr h="292100">
                <a:tc>
                  <a:txBody>
                    <a:bodyPr/>
                    <a:lstStyle/>
                    <a:p>
                      <a:pPr indent="0" lvl="0" marL="0" marR="0" rtl="0" algn="ctr">
                        <a:lnSpc>
                          <a:spcPct val="100000"/>
                        </a:lnSpc>
                        <a:spcBef>
                          <a:spcPts val="0"/>
                        </a:spcBef>
                        <a:spcAft>
                          <a:spcPts val="0"/>
                        </a:spcAft>
                        <a:buClr>
                          <a:srgbClr val="000000"/>
                        </a:buClr>
                        <a:buSzPts val="1200"/>
                        <a:buFont typeface="Arial"/>
                        <a:buNone/>
                      </a:pPr>
                      <a:r>
                        <a:rPr b="0" i="0" lang="ko" sz="1200" u="none" cap="none" strike="noStrike">
                          <a:solidFill>
                            <a:srgbClr val="000000"/>
                          </a:solidFill>
                          <a:latin typeface="Malgun Gothic"/>
                          <a:ea typeface="Malgun Gothic"/>
                          <a:cs typeface="Malgun Gothic"/>
                          <a:sym typeface="Malgun Gothic"/>
                        </a:rPr>
                        <a:t>구분</a:t>
                      </a:r>
                      <a:endParaRPr sz="1400" u="none" cap="none" strike="noStrike"/>
                    </a:p>
                  </a:txBody>
                  <a:tcPr marT="45725" marB="45725"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EEEEE"/>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0" i="0" lang="ko" sz="1200" u="none" cap="none" strike="noStrike">
                          <a:solidFill>
                            <a:srgbClr val="000000"/>
                          </a:solidFill>
                          <a:latin typeface="Malgun Gothic"/>
                          <a:ea typeface="Malgun Gothic"/>
                          <a:cs typeface="Malgun Gothic"/>
                          <a:sym typeface="Malgun Gothic"/>
                        </a:rPr>
                        <a:t>Front-End</a:t>
                      </a:r>
                      <a:endParaRPr b="0" i="0" sz="1200" u="none" cap="none" strike="noStrike">
                        <a:solidFill>
                          <a:srgbClr val="000000"/>
                        </a:solidFill>
                        <a:latin typeface="Malgun Gothic"/>
                        <a:ea typeface="Malgun Gothic"/>
                        <a:cs typeface="Malgun Gothic"/>
                        <a:sym typeface="Malgun Gothic"/>
                      </a:endParaRPr>
                    </a:p>
                  </a:txBody>
                  <a:tcPr marT="45725" marB="45725"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EEEEE"/>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0" i="0" lang="ko" sz="1200" u="none" cap="none" strike="noStrike">
                          <a:solidFill>
                            <a:srgbClr val="000000"/>
                          </a:solidFill>
                          <a:latin typeface="Malgun Gothic"/>
                          <a:ea typeface="Malgun Gothic"/>
                          <a:cs typeface="Malgun Gothic"/>
                          <a:sym typeface="Malgun Gothic"/>
                        </a:rPr>
                        <a:t>Back-End</a:t>
                      </a:r>
                      <a:endParaRPr b="0" i="0" sz="1200" u="none" cap="none" strike="noStrike">
                        <a:solidFill>
                          <a:srgbClr val="000000"/>
                        </a:solidFill>
                        <a:latin typeface="Malgun Gothic"/>
                        <a:ea typeface="Malgun Gothic"/>
                        <a:cs typeface="Malgun Gothic"/>
                        <a:sym typeface="Malgun Gothic"/>
                      </a:endParaRPr>
                    </a:p>
                  </a:txBody>
                  <a:tcPr marT="45725" marB="45725"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EEEEE"/>
                    </a:solidFill>
                  </a:tcPr>
                </a:tc>
              </a:tr>
              <a:tr h="4566325">
                <a:tc>
                  <a:txBody>
                    <a:bodyPr/>
                    <a:lstStyle/>
                    <a:p>
                      <a:pPr indent="0" lvl="0" marL="0" marR="0" rtl="0" algn="ctr">
                        <a:lnSpc>
                          <a:spcPct val="100000"/>
                        </a:lnSpc>
                        <a:spcBef>
                          <a:spcPts val="0"/>
                        </a:spcBef>
                        <a:spcAft>
                          <a:spcPts val="0"/>
                        </a:spcAft>
                        <a:buClr>
                          <a:srgbClr val="000000"/>
                        </a:buClr>
                        <a:buSzPts val="1200"/>
                        <a:buFont typeface="Arial"/>
                        <a:buNone/>
                      </a:pPr>
                      <a:r>
                        <a:rPr b="0" i="0" lang="ko" sz="1200" u="none" cap="none" strike="noStrike">
                          <a:solidFill>
                            <a:srgbClr val="000000"/>
                          </a:solidFill>
                          <a:latin typeface="Malgun Gothic"/>
                          <a:ea typeface="Malgun Gothic"/>
                          <a:cs typeface="Malgun Gothic"/>
                          <a:sym typeface="Malgun Gothic"/>
                        </a:rPr>
                        <a:t>업무</a:t>
                      </a:r>
                      <a:endParaRPr sz="1400" u="none" cap="none" strike="noStrike"/>
                    </a:p>
                    <a:p>
                      <a:pPr indent="0" lvl="0" marL="0" marR="0" rtl="0" algn="ctr">
                        <a:lnSpc>
                          <a:spcPct val="100000"/>
                        </a:lnSpc>
                        <a:spcBef>
                          <a:spcPts val="0"/>
                        </a:spcBef>
                        <a:spcAft>
                          <a:spcPts val="0"/>
                        </a:spcAft>
                        <a:buClr>
                          <a:srgbClr val="000000"/>
                        </a:buClr>
                        <a:buSzPts val="1200"/>
                        <a:buFont typeface="Arial"/>
                        <a:buNone/>
                      </a:pPr>
                      <a:r>
                        <a:rPr b="0" i="0" lang="ko" sz="1200" u="none" cap="none" strike="noStrike">
                          <a:solidFill>
                            <a:srgbClr val="000000"/>
                          </a:solidFill>
                          <a:latin typeface="Malgun Gothic"/>
                          <a:ea typeface="Malgun Gothic"/>
                          <a:cs typeface="Malgun Gothic"/>
                          <a:sym typeface="Malgun Gothic"/>
                        </a:rPr>
                        <a:t>FLOW</a:t>
                      </a:r>
                      <a:endParaRPr sz="1400" u="none" cap="none" strike="noStrike"/>
                    </a:p>
                  </a:txBody>
                  <a:tcPr marT="45725" marB="45725"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Malgun Gothic"/>
                        <a:ea typeface="Malgun Gothic"/>
                        <a:cs typeface="Malgun Gothic"/>
                        <a:sym typeface="Malgun Gothic"/>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Malgun Gothic"/>
                        <a:ea typeface="Malgun Gothic"/>
                        <a:cs typeface="Malgun Gothic"/>
                        <a:sym typeface="Malgun Gothic"/>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971100">
                <a:tc>
                  <a:txBody>
                    <a:bodyPr/>
                    <a:lstStyle/>
                    <a:p>
                      <a:pPr indent="0" lvl="0" marL="0" marR="0" rtl="0" algn="ctr">
                        <a:lnSpc>
                          <a:spcPct val="100000"/>
                        </a:lnSpc>
                        <a:spcBef>
                          <a:spcPts val="0"/>
                        </a:spcBef>
                        <a:spcAft>
                          <a:spcPts val="0"/>
                        </a:spcAft>
                        <a:buClr>
                          <a:srgbClr val="000000"/>
                        </a:buClr>
                        <a:buSzPts val="1200"/>
                        <a:buFont typeface="Arial"/>
                        <a:buNone/>
                      </a:pPr>
                      <a:r>
                        <a:rPr b="0" i="0" lang="ko" sz="1200" u="none" cap="none" strike="noStrike">
                          <a:solidFill>
                            <a:srgbClr val="000000"/>
                          </a:solidFill>
                          <a:latin typeface="Malgun Gothic"/>
                          <a:ea typeface="Malgun Gothic"/>
                          <a:cs typeface="Malgun Gothic"/>
                          <a:sym typeface="Malgun Gothic"/>
                        </a:rPr>
                        <a:t>설명</a:t>
                      </a:r>
                      <a:endParaRPr b="0" i="0" sz="1200" u="none" cap="none" strike="noStrike">
                        <a:solidFill>
                          <a:srgbClr val="000000"/>
                        </a:solidFill>
                        <a:latin typeface="Malgun Gothic"/>
                        <a:ea typeface="Malgun Gothic"/>
                        <a:cs typeface="Malgun Gothic"/>
                        <a:sym typeface="Malgun Gothic"/>
                      </a:endParaRPr>
                    </a:p>
                  </a:txBody>
                  <a:tcPr marT="45725" marB="45725"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228600" lvl="0" marL="228600" marR="0" rtl="0" algn="l">
                        <a:lnSpc>
                          <a:spcPct val="100000"/>
                        </a:lnSpc>
                        <a:spcBef>
                          <a:spcPts val="0"/>
                        </a:spcBef>
                        <a:spcAft>
                          <a:spcPts val="0"/>
                        </a:spcAft>
                        <a:buClr>
                          <a:srgbClr val="000000"/>
                        </a:buClr>
                        <a:buSzPts val="1000"/>
                        <a:buFont typeface="Arial"/>
                        <a:buAutoNum type="arabicPeriod"/>
                      </a:pPr>
                      <a:r>
                        <a:rPr b="0" i="0" lang="ko" sz="1000" u="none" cap="none" strike="noStrike">
                          <a:solidFill>
                            <a:srgbClr val="000000"/>
                          </a:solidFill>
                          <a:latin typeface="Malgun Gothic"/>
                          <a:ea typeface="Malgun Gothic"/>
                          <a:cs typeface="Malgun Gothic"/>
                          <a:sym typeface="Malgun Gothic"/>
                        </a:rPr>
                        <a:t>회원가입 ID(Email ID) 중복체크 , PW(영문자 , 기호, 숫자 포함 9자리 이상) 개인정보 보안정책 확인</a:t>
                      </a:r>
                      <a:endParaRPr b="0" i="0" sz="1000" u="none" cap="none" strike="noStrike">
                        <a:solidFill>
                          <a:srgbClr val="000000"/>
                        </a:solidFill>
                        <a:latin typeface="Malgun Gothic"/>
                        <a:ea typeface="Malgun Gothic"/>
                        <a:cs typeface="Malgun Gothic"/>
                        <a:sym typeface="Malgun Gothic"/>
                      </a:endParaRPr>
                    </a:p>
                    <a:p>
                      <a:pPr indent="-228600" lvl="0" marL="228600" marR="0" rtl="0" algn="l">
                        <a:lnSpc>
                          <a:spcPct val="100000"/>
                        </a:lnSpc>
                        <a:spcBef>
                          <a:spcPts val="0"/>
                        </a:spcBef>
                        <a:spcAft>
                          <a:spcPts val="0"/>
                        </a:spcAft>
                        <a:buClr>
                          <a:srgbClr val="000000"/>
                        </a:buClr>
                        <a:buSzPts val="1000"/>
                        <a:buFont typeface="Arial"/>
                        <a:buAutoNum type="arabicPeriod"/>
                      </a:pPr>
                      <a:r>
                        <a:rPr b="0" i="0" lang="ko" sz="1000" u="none" cap="none" strike="noStrike">
                          <a:solidFill>
                            <a:srgbClr val="000000"/>
                          </a:solidFill>
                          <a:latin typeface="Malgun Gothic"/>
                          <a:ea typeface="Malgun Gothic"/>
                          <a:cs typeface="Malgun Gothic"/>
                          <a:sym typeface="Malgun Gothic"/>
                        </a:rPr>
                        <a:t>소셜 로그인시 기 가입여부 체크 후 미 가입인 경우 소셜 로그인 인증동의 가입 프로세스 진행 필요</a:t>
                      </a:r>
                      <a:endParaRPr sz="1400" u="none" cap="none" strike="noStrike"/>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Malgun Gothic"/>
                        <a:ea typeface="Malgun Gothic"/>
                        <a:cs typeface="Malgun Gothic"/>
                        <a:sym typeface="Malgun Gothic"/>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
        <p:nvSpPr>
          <p:cNvPr id="226" name="Google Shape;226;p7"/>
          <p:cNvSpPr txBox="1"/>
          <p:nvPr/>
        </p:nvSpPr>
        <p:spPr>
          <a:xfrm>
            <a:off x="0" y="6478519"/>
            <a:ext cx="121920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sp>
        <p:nvSpPr>
          <p:cNvPr id="227" name="Google Shape;227;p7"/>
          <p:cNvSpPr/>
          <p:nvPr/>
        </p:nvSpPr>
        <p:spPr>
          <a:xfrm>
            <a:off x="5419443" y="2809876"/>
            <a:ext cx="0" cy="1827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Malgun Gothic"/>
              <a:ea typeface="Malgun Gothic"/>
              <a:cs typeface="Malgun Gothic"/>
              <a:sym typeface="Malgun Gothic"/>
            </a:endParaRPr>
          </a:p>
        </p:txBody>
      </p:sp>
      <p:sp>
        <p:nvSpPr>
          <p:cNvPr id="228" name="Google Shape;228;p7"/>
          <p:cNvSpPr/>
          <p:nvPr/>
        </p:nvSpPr>
        <p:spPr>
          <a:xfrm>
            <a:off x="2148361" y="1549401"/>
            <a:ext cx="842400" cy="426900"/>
          </a:xfrm>
          <a:prstGeom prst="homePlate">
            <a:avLst>
              <a:gd fmla="val 59665" name="adj"/>
            </a:avLst>
          </a:prstGeom>
          <a:no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0" i="0" lang="ko" sz="800" u="none" cap="none" strike="noStrike">
                <a:solidFill>
                  <a:srgbClr val="000000"/>
                </a:solidFill>
                <a:latin typeface="Arial"/>
                <a:ea typeface="Arial"/>
                <a:cs typeface="Arial"/>
                <a:sym typeface="Arial"/>
              </a:rPr>
              <a:t>회원가입</a:t>
            </a:r>
            <a:endParaRPr b="0" i="0" sz="700" u="none" cap="none" strike="noStrike">
              <a:solidFill>
                <a:srgbClr val="000000"/>
              </a:solidFill>
              <a:latin typeface="Arial"/>
              <a:ea typeface="Arial"/>
              <a:cs typeface="Arial"/>
              <a:sym typeface="Arial"/>
            </a:endParaRPr>
          </a:p>
        </p:txBody>
      </p:sp>
      <p:cxnSp>
        <p:nvCxnSpPr>
          <p:cNvPr id="229" name="Google Shape;229;p7"/>
          <p:cNvCxnSpPr>
            <a:stCxn id="228" idx="3"/>
            <a:endCxn id="230" idx="1"/>
          </p:cNvCxnSpPr>
          <p:nvPr/>
        </p:nvCxnSpPr>
        <p:spPr>
          <a:xfrm>
            <a:off x="2990761" y="1762851"/>
            <a:ext cx="299700" cy="900"/>
          </a:xfrm>
          <a:prstGeom prst="straightConnector1">
            <a:avLst/>
          </a:prstGeom>
          <a:noFill/>
          <a:ln cap="flat" cmpd="sng" w="9525">
            <a:solidFill>
              <a:srgbClr val="000000"/>
            </a:solidFill>
            <a:prstDash val="solid"/>
            <a:round/>
            <a:headEnd len="sm" w="sm" type="none"/>
            <a:tailEnd len="med" w="med" type="triangle"/>
          </a:ln>
        </p:spPr>
      </p:cxnSp>
      <p:sp>
        <p:nvSpPr>
          <p:cNvPr id="231" name="Google Shape;231;p7"/>
          <p:cNvSpPr/>
          <p:nvPr/>
        </p:nvSpPr>
        <p:spPr>
          <a:xfrm>
            <a:off x="4790855" y="1570686"/>
            <a:ext cx="810090" cy="384175"/>
          </a:xfrm>
          <a:prstGeom prst="flowChartProcess">
            <a:avLst/>
          </a:prstGeom>
          <a:no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0" i="0" lang="ko" sz="800" u="none" cap="none" strike="noStrike">
                <a:solidFill>
                  <a:srgbClr val="000000"/>
                </a:solidFill>
                <a:latin typeface="Malgun Gothic"/>
                <a:ea typeface="Malgun Gothic"/>
                <a:cs typeface="Malgun Gothic"/>
                <a:sym typeface="Malgun Gothic"/>
              </a:rPr>
              <a:t>기본정보입력</a:t>
            </a:r>
            <a:endParaRPr b="0" i="0" sz="800" u="none" cap="none" strike="noStrike">
              <a:solidFill>
                <a:srgbClr val="000000"/>
              </a:solidFill>
              <a:latin typeface="Malgun Gothic"/>
              <a:ea typeface="Malgun Gothic"/>
              <a:cs typeface="Malgun Gothic"/>
              <a:sym typeface="Malgun Gothic"/>
            </a:endParaRPr>
          </a:p>
        </p:txBody>
      </p:sp>
      <p:cxnSp>
        <p:nvCxnSpPr>
          <p:cNvPr id="232" name="Google Shape;232;p7"/>
          <p:cNvCxnSpPr>
            <a:stCxn id="230" idx="3"/>
            <a:endCxn id="231" idx="1"/>
          </p:cNvCxnSpPr>
          <p:nvPr/>
        </p:nvCxnSpPr>
        <p:spPr>
          <a:xfrm flipH="1" rot="10800000">
            <a:off x="4385810" y="1762813"/>
            <a:ext cx="405000" cy="900"/>
          </a:xfrm>
          <a:prstGeom prst="bentConnector3">
            <a:avLst>
              <a:gd fmla="val 50006" name="adj1"/>
            </a:avLst>
          </a:prstGeom>
          <a:noFill/>
          <a:ln cap="flat" cmpd="sng" w="9525">
            <a:solidFill>
              <a:srgbClr val="000000"/>
            </a:solidFill>
            <a:prstDash val="solid"/>
            <a:miter lim="800000"/>
            <a:headEnd len="sm" w="sm" type="none"/>
            <a:tailEnd len="med" w="med" type="triangle"/>
          </a:ln>
        </p:spPr>
      </p:cxnSp>
      <p:cxnSp>
        <p:nvCxnSpPr>
          <p:cNvPr id="233" name="Google Shape;233;p7"/>
          <p:cNvCxnSpPr>
            <a:stCxn id="231" idx="3"/>
            <a:endCxn id="234" idx="1"/>
          </p:cNvCxnSpPr>
          <p:nvPr/>
        </p:nvCxnSpPr>
        <p:spPr>
          <a:xfrm>
            <a:off x="5600945" y="1762774"/>
            <a:ext cx="2205300" cy="900"/>
          </a:xfrm>
          <a:prstGeom prst="straightConnector1">
            <a:avLst/>
          </a:prstGeom>
          <a:noFill/>
          <a:ln cap="flat" cmpd="sng" w="9525">
            <a:solidFill>
              <a:srgbClr val="000000"/>
            </a:solidFill>
            <a:prstDash val="solid"/>
            <a:round/>
            <a:headEnd len="sm" w="sm" type="none"/>
            <a:tailEnd len="med" w="med" type="triangle"/>
          </a:ln>
        </p:spPr>
      </p:cxnSp>
      <p:cxnSp>
        <p:nvCxnSpPr>
          <p:cNvPr id="235" name="Google Shape;235;p7"/>
          <p:cNvCxnSpPr>
            <a:stCxn id="230" idx="2"/>
            <a:endCxn id="236" idx="2"/>
          </p:cNvCxnSpPr>
          <p:nvPr/>
        </p:nvCxnSpPr>
        <p:spPr>
          <a:xfrm flipH="1" rot="5400000">
            <a:off x="2527647" y="828030"/>
            <a:ext cx="162300" cy="2458800"/>
          </a:xfrm>
          <a:prstGeom prst="bentConnector3">
            <a:avLst>
              <a:gd fmla="val -146719" name="adj1"/>
            </a:avLst>
          </a:prstGeom>
          <a:noFill/>
          <a:ln cap="rnd" cmpd="sng" w="9525">
            <a:solidFill>
              <a:srgbClr val="FF0000"/>
            </a:solidFill>
            <a:prstDash val="dot"/>
            <a:miter lim="800000"/>
            <a:headEnd len="sm" w="sm" type="none"/>
            <a:tailEnd len="med" w="med" type="triangle"/>
          </a:ln>
        </p:spPr>
      </p:cxnSp>
      <p:sp>
        <p:nvSpPr>
          <p:cNvPr id="230" name="Google Shape;230;p7"/>
          <p:cNvSpPr/>
          <p:nvPr/>
        </p:nvSpPr>
        <p:spPr>
          <a:xfrm>
            <a:off x="3290584" y="1388847"/>
            <a:ext cx="1095226" cy="749733"/>
          </a:xfrm>
          <a:prstGeom prst="flowChartDecision">
            <a:avLst/>
          </a:prstGeom>
          <a:solidFill>
            <a:srgbClr val="FFFFFF"/>
          </a:solidFill>
          <a:ln cap="flat" cmpd="sng" w="9525">
            <a:solidFill>
              <a:srgbClr val="000000"/>
            </a:solidFill>
            <a:prstDash val="solid"/>
            <a:round/>
            <a:headEnd len="sm" w="sm" type="none"/>
            <a:tailEnd len="sm" w="sm" type="none"/>
          </a:ln>
        </p:spPr>
        <p:txBody>
          <a:bodyPr anchorCtr="0" anchor="ctr" bIns="45700" lIns="36000" spcFirstLastPara="1" rIns="36000"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rgbClr val="000000"/>
                </a:solidFill>
                <a:latin typeface="Malgun Gothic"/>
                <a:ea typeface="Malgun Gothic"/>
                <a:cs typeface="Malgun Gothic"/>
                <a:sym typeface="Malgun Gothic"/>
              </a:rPr>
              <a:t>약관동의</a:t>
            </a:r>
            <a:endParaRPr b="1" i="0" sz="800" u="none" cap="none" strike="noStrike">
              <a:solidFill>
                <a:srgbClr val="000000"/>
              </a:solidFill>
              <a:latin typeface="Malgun Gothic"/>
              <a:ea typeface="Malgun Gothic"/>
              <a:cs typeface="Malgun Gothic"/>
              <a:sym typeface="Malgun Gothic"/>
            </a:endParaRPr>
          </a:p>
        </p:txBody>
      </p:sp>
      <p:sp>
        <p:nvSpPr>
          <p:cNvPr id="236" name="Google Shape;236;p7"/>
          <p:cNvSpPr/>
          <p:nvPr/>
        </p:nvSpPr>
        <p:spPr>
          <a:xfrm>
            <a:off x="1190455" y="1549401"/>
            <a:ext cx="632700" cy="426900"/>
          </a:xfrm>
          <a:prstGeom prst="homePlate">
            <a:avLst>
              <a:gd fmla="val 59665" name="adj"/>
            </a:avLst>
          </a:prstGeom>
          <a:no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0" i="0" lang="ko" sz="900" u="none" cap="none" strike="noStrike">
                <a:solidFill>
                  <a:srgbClr val="000000"/>
                </a:solidFill>
                <a:latin typeface="Arial"/>
                <a:ea typeface="Arial"/>
                <a:cs typeface="Arial"/>
                <a:sym typeface="Arial"/>
              </a:rPr>
              <a:t>홈</a:t>
            </a:r>
            <a:endParaRPr b="0" i="0" sz="900" u="none" cap="none" strike="noStrike">
              <a:solidFill>
                <a:srgbClr val="000000"/>
              </a:solidFill>
              <a:latin typeface="Arial"/>
              <a:ea typeface="Arial"/>
              <a:cs typeface="Arial"/>
              <a:sym typeface="Arial"/>
            </a:endParaRPr>
          </a:p>
        </p:txBody>
      </p:sp>
      <p:cxnSp>
        <p:nvCxnSpPr>
          <p:cNvPr id="237" name="Google Shape;237;p7"/>
          <p:cNvCxnSpPr>
            <a:stCxn id="236" idx="3"/>
          </p:cNvCxnSpPr>
          <p:nvPr/>
        </p:nvCxnSpPr>
        <p:spPr>
          <a:xfrm>
            <a:off x="1823155" y="1762851"/>
            <a:ext cx="325200" cy="900"/>
          </a:xfrm>
          <a:prstGeom prst="straightConnector1">
            <a:avLst/>
          </a:prstGeom>
          <a:noFill/>
          <a:ln cap="flat" cmpd="sng" w="9525">
            <a:solidFill>
              <a:srgbClr val="000000"/>
            </a:solidFill>
            <a:prstDash val="solid"/>
            <a:round/>
            <a:headEnd len="sm" w="sm" type="none"/>
            <a:tailEnd len="med" w="med" type="triangle"/>
          </a:ln>
        </p:spPr>
      </p:cxnSp>
      <p:sp>
        <p:nvSpPr>
          <p:cNvPr id="238" name="Google Shape;238;p7"/>
          <p:cNvSpPr/>
          <p:nvPr/>
        </p:nvSpPr>
        <p:spPr>
          <a:xfrm>
            <a:off x="6235842" y="3444151"/>
            <a:ext cx="1030288" cy="384175"/>
          </a:xfrm>
          <a:prstGeom prst="flowChartProcess">
            <a:avLst/>
          </a:prstGeom>
          <a:no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0" i="0" lang="ko" sz="800" u="none" cap="none" strike="noStrike">
                <a:solidFill>
                  <a:srgbClr val="000000"/>
                </a:solidFill>
                <a:latin typeface="Malgun Gothic"/>
                <a:ea typeface="Malgun Gothic"/>
                <a:cs typeface="Malgun Gothic"/>
                <a:sym typeface="Malgun Gothic"/>
              </a:rPr>
              <a:t>전문가회원정보입력</a:t>
            </a:r>
            <a:endParaRPr b="0" i="0" sz="800" u="none" cap="none" strike="noStrike">
              <a:solidFill>
                <a:srgbClr val="000000"/>
              </a:solidFill>
              <a:latin typeface="Malgun Gothic"/>
              <a:ea typeface="Malgun Gothic"/>
              <a:cs typeface="Malgun Gothic"/>
              <a:sym typeface="Malgun Gothic"/>
            </a:endParaRPr>
          </a:p>
        </p:txBody>
      </p:sp>
      <p:cxnSp>
        <p:nvCxnSpPr>
          <p:cNvPr id="239" name="Google Shape;239;p7"/>
          <p:cNvCxnSpPr>
            <a:stCxn id="231" idx="3"/>
            <a:endCxn id="238" idx="1"/>
          </p:cNvCxnSpPr>
          <p:nvPr/>
        </p:nvCxnSpPr>
        <p:spPr>
          <a:xfrm>
            <a:off x="5600945" y="1762774"/>
            <a:ext cx="634800" cy="1873500"/>
          </a:xfrm>
          <a:prstGeom prst="bentConnector3">
            <a:avLst>
              <a:gd fmla="val 50008" name="adj1"/>
            </a:avLst>
          </a:prstGeom>
          <a:noFill/>
          <a:ln cap="flat" cmpd="sng" w="9525">
            <a:solidFill>
              <a:srgbClr val="000000"/>
            </a:solidFill>
            <a:prstDash val="solid"/>
            <a:round/>
            <a:headEnd len="sm" w="sm" type="none"/>
            <a:tailEnd len="med" w="med" type="triangle"/>
          </a:ln>
        </p:spPr>
      </p:cxnSp>
      <p:sp>
        <p:nvSpPr>
          <p:cNvPr id="240" name="Google Shape;240;p7"/>
          <p:cNvSpPr/>
          <p:nvPr/>
        </p:nvSpPr>
        <p:spPr>
          <a:xfrm>
            <a:off x="4791380" y="1988840"/>
            <a:ext cx="899700" cy="3357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600"/>
              <a:buFont typeface="Arial"/>
              <a:buNone/>
            </a:pPr>
            <a:r>
              <a:rPr b="0" i="0" lang="ko" sz="600" u="none" cap="none" strike="noStrike">
                <a:solidFill>
                  <a:srgbClr val="000000"/>
                </a:solidFill>
                <a:latin typeface="Malgun Gothic"/>
                <a:ea typeface="Malgun Gothic"/>
                <a:cs typeface="Malgun Gothic"/>
                <a:sym typeface="Malgun Gothic"/>
              </a:rPr>
              <a:t>Email ID</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600"/>
              <a:buFont typeface="Arial"/>
              <a:buNone/>
            </a:pPr>
            <a:r>
              <a:rPr b="0" i="0" lang="ko" sz="600" u="none" cap="none" strike="noStrike">
                <a:solidFill>
                  <a:srgbClr val="000000"/>
                </a:solidFill>
                <a:latin typeface="Malgun Gothic"/>
                <a:ea typeface="Malgun Gothic"/>
                <a:cs typeface="Malgun Gothic"/>
                <a:sym typeface="Malgun Gothic"/>
              </a:rPr>
              <a:t>비밀번호/확인</a:t>
            </a:r>
            <a:endParaRPr b="0" i="0" sz="600" u="none" cap="none" strike="noStrike">
              <a:solidFill>
                <a:srgbClr val="000000"/>
              </a:solidFill>
              <a:latin typeface="Malgun Gothic"/>
              <a:ea typeface="Malgun Gothic"/>
              <a:cs typeface="Malgun Gothic"/>
              <a:sym typeface="Malgun Gothic"/>
            </a:endParaRPr>
          </a:p>
          <a:p>
            <a:pPr indent="0" lvl="0" marL="0" marR="0" rtl="0" algn="l">
              <a:lnSpc>
                <a:spcPct val="100000"/>
              </a:lnSpc>
              <a:spcBef>
                <a:spcPts val="0"/>
              </a:spcBef>
              <a:spcAft>
                <a:spcPts val="0"/>
              </a:spcAft>
              <a:buClr>
                <a:srgbClr val="000000"/>
              </a:buClr>
              <a:buSzPts val="600"/>
              <a:buFont typeface="Arial"/>
              <a:buNone/>
            </a:pPr>
            <a:r>
              <a:rPr b="0" i="0" lang="ko" sz="600" u="none" cap="none" strike="noStrike">
                <a:solidFill>
                  <a:srgbClr val="000000"/>
                </a:solidFill>
                <a:latin typeface="Malgun Gothic"/>
                <a:ea typeface="Malgun Gothic"/>
                <a:cs typeface="Malgun Gothic"/>
                <a:sym typeface="Malgun Gothic"/>
              </a:rPr>
              <a:t>이름</a:t>
            </a:r>
            <a:endParaRPr b="0" i="0" sz="600" u="none" cap="none" strike="noStrike">
              <a:solidFill>
                <a:srgbClr val="000000"/>
              </a:solidFill>
              <a:latin typeface="Malgun Gothic"/>
              <a:ea typeface="Malgun Gothic"/>
              <a:cs typeface="Malgun Gothic"/>
              <a:sym typeface="Malgun Gothic"/>
            </a:endParaRPr>
          </a:p>
        </p:txBody>
      </p:sp>
      <p:sp>
        <p:nvSpPr>
          <p:cNvPr id="234" name="Google Shape;234;p7"/>
          <p:cNvSpPr/>
          <p:nvPr/>
        </p:nvSpPr>
        <p:spPr>
          <a:xfrm>
            <a:off x="7806190" y="1550194"/>
            <a:ext cx="1019100" cy="426900"/>
          </a:xfrm>
          <a:prstGeom prst="homePlate">
            <a:avLst>
              <a:gd fmla="val 59665" name="adj"/>
            </a:avLst>
          </a:prstGeom>
          <a:no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0" i="0" lang="ko" sz="900" u="none" cap="none" strike="noStrike">
                <a:solidFill>
                  <a:srgbClr val="000000"/>
                </a:solidFill>
                <a:latin typeface="Arial"/>
                <a:ea typeface="Arial"/>
                <a:cs typeface="Arial"/>
                <a:sym typeface="Arial"/>
              </a:rPr>
              <a:t>개인회원</a:t>
            </a:r>
            <a:endParaRPr b="0" i="0" sz="9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900"/>
              <a:buFont typeface="Arial"/>
              <a:buNone/>
            </a:pPr>
            <a:r>
              <a:rPr b="0" i="0" lang="ko" sz="900" u="none" cap="none" strike="noStrike">
                <a:solidFill>
                  <a:srgbClr val="000000"/>
                </a:solidFill>
                <a:latin typeface="Arial"/>
                <a:ea typeface="Arial"/>
                <a:cs typeface="Arial"/>
                <a:sym typeface="Arial"/>
              </a:rPr>
              <a:t>가입완료</a:t>
            </a:r>
            <a:endParaRPr b="0" i="0" sz="800" u="none" cap="none" strike="noStrike">
              <a:solidFill>
                <a:srgbClr val="000000"/>
              </a:solidFill>
              <a:latin typeface="Arial"/>
              <a:ea typeface="Arial"/>
              <a:cs typeface="Arial"/>
              <a:sym typeface="Arial"/>
            </a:endParaRPr>
          </a:p>
        </p:txBody>
      </p:sp>
      <p:sp>
        <p:nvSpPr>
          <p:cNvPr id="241" name="Google Shape;241;p7"/>
          <p:cNvSpPr/>
          <p:nvPr/>
        </p:nvSpPr>
        <p:spPr>
          <a:xfrm>
            <a:off x="7806190" y="3429000"/>
            <a:ext cx="1019100" cy="414600"/>
          </a:xfrm>
          <a:prstGeom prst="homePlate">
            <a:avLst>
              <a:gd fmla="val 59665" name="adj"/>
            </a:avLst>
          </a:prstGeom>
          <a:no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0" i="0" lang="ko" sz="900" u="none" cap="none" strike="noStrike">
                <a:solidFill>
                  <a:srgbClr val="000000"/>
                </a:solidFill>
                <a:latin typeface="Arial"/>
                <a:ea typeface="Arial"/>
                <a:cs typeface="Arial"/>
                <a:sym typeface="Arial"/>
              </a:rPr>
              <a:t>전문가회원</a:t>
            </a:r>
            <a:endParaRPr b="0" i="0" sz="9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900"/>
              <a:buFont typeface="Arial"/>
              <a:buNone/>
            </a:pPr>
            <a:r>
              <a:rPr b="0" i="0" lang="ko" sz="900" u="none" cap="none" strike="noStrike">
                <a:solidFill>
                  <a:srgbClr val="000000"/>
                </a:solidFill>
                <a:latin typeface="Arial"/>
                <a:ea typeface="Arial"/>
                <a:cs typeface="Arial"/>
                <a:sym typeface="Arial"/>
              </a:rPr>
              <a:t>가입완료</a:t>
            </a:r>
            <a:endParaRPr b="0" i="0" sz="800" u="none" cap="none" strike="noStrike">
              <a:solidFill>
                <a:srgbClr val="000000"/>
              </a:solidFill>
              <a:latin typeface="Arial"/>
              <a:ea typeface="Arial"/>
              <a:cs typeface="Arial"/>
              <a:sym typeface="Arial"/>
            </a:endParaRPr>
          </a:p>
        </p:txBody>
      </p:sp>
      <p:sp>
        <p:nvSpPr>
          <p:cNvPr id="242" name="Google Shape;242;p7"/>
          <p:cNvSpPr/>
          <p:nvPr/>
        </p:nvSpPr>
        <p:spPr>
          <a:xfrm>
            <a:off x="4159996" y="1395644"/>
            <a:ext cx="675900" cy="3078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700"/>
              <a:buFont typeface="Arial"/>
              <a:buNone/>
            </a:pPr>
            <a:r>
              <a:rPr b="0" i="0" lang="ko" sz="700" u="none" cap="none" strike="noStrike">
                <a:solidFill>
                  <a:srgbClr val="000000"/>
                </a:solidFill>
                <a:latin typeface="Malgun Gothic"/>
                <a:ea typeface="Malgun Gothic"/>
                <a:cs typeface="Malgun Gothic"/>
                <a:sym typeface="Malgun Gothic"/>
              </a:rPr>
              <a:t>필수약관</a:t>
            </a:r>
            <a:endParaRPr b="0" i="0" sz="700" u="none" cap="none" strike="noStrike">
              <a:solidFill>
                <a:srgbClr val="000000"/>
              </a:solidFill>
              <a:latin typeface="Malgun Gothic"/>
              <a:ea typeface="Malgun Gothic"/>
              <a:cs typeface="Malgun Gothic"/>
              <a:sym typeface="Malgun Gothic"/>
            </a:endParaRPr>
          </a:p>
          <a:p>
            <a:pPr indent="0" lvl="0" marL="0" marR="0" rtl="0" algn="l">
              <a:lnSpc>
                <a:spcPct val="100000"/>
              </a:lnSpc>
              <a:spcBef>
                <a:spcPts val="0"/>
              </a:spcBef>
              <a:spcAft>
                <a:spcPts val="0"/>
              </a:spcAft>
              <a:buClr>
                <a:srgbClr val="000000"/>
              </a:buClr>
              <a:buSzPts val="700"/>
              <a:buFont typeface="Arial"/>
              <a:buNone/>
            </a:pPr>
            <a:r>
              <a:rPr b="0" i="0" lang="ko" sz="700" u="none" cap="none" strike="noStrike">
                <a:solidFill>
                  <a:srgbClr val="000000"/>
                </a:solidFill>
                <a:latin typeface="Malgun Gothic"/>
                <a:ea typeface="Malgun Gothic"/>
                <a:cs typeface="Malgun Gothic"/>
                <a:sym typeface="Malgun Gothic"/>
              </a:rPr>
              <a:t>동의</a:t>
            </a:r>
            <a:endParaRPr b="0" i="0" sz="700" u="none" cap="none" strike="noStrike">
              <a:solidFill>
                <a:srgbClr val="000000"/>
              </a:solidFill>
              <a:latin typeface="Malgun Gothic"/>
              <a:ea typeface="Malgun Gothic"/>
              <a:cs typeface="Malgun Gothic"/>
              <a:sym typeface="Malgun Gothic"/>
            </a:endParaRPr>
          </a:p>
        </p:txBody>
      </p:sp>
      <p:sp>
        <p:nvSpPr>
          <p:cNvPr id="243" name="Google Shape;243;p7"/>
          <p:cNvSpPr/>
          <p:nvPr/>
        </p:nvSpPr>
        <p:spPr>
          <a:xfrm>
            <a:off x="3755740" y="2132436"/>
            <a:ext cx="675900" cy="3078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700"/>
              <a:buFont typeface="Arial"/>
              <a:buNone/>
            </a:pPr>
            <a:r>
              <a:rPr b="0" i="0" lang="ko" sz="700" u="none" cap="none" strike="noStrike">
                <a:solidFill>
                  <a:srgbClr val="000000"/>
                </a:solidFill>
                <a:latin typeface="Malgun Gothic"/>
                <a:ea typeface="Malgun Gothic"/>
                <a:cs typeface="Malgun Gothic"/>
                <a:sym typeface="Malgun Gothic"/>
              </a:rPr>
              <a:t>필수약관</a:t>
            </a:r>
            <a:endParaRPr b="0" i="0" sz="700" u="none" cap="none" strike="noStrike">
              <a:solidFill>
                <a:srgbClr val="000000"/>
              </a:solidFill>
              <a:latin typeface="Malgun Gothic"/>
              <a:ea typeface="Malgun Gothic"/>
              <a:cs typeface="Malgun Gothic"/>
              <a:sym typeface="Malgun Gothic"/>
            </a:endParaRPr>
          </a:p>
          <a:p>
            <a:pPr indent="0" lvl="0" marL="0" marR="0" rtl="0" algn="l">
              <a:lnSpc>
                <a:spcPct val="100000"/>
              </a:lnSpc>
              <a:spcBef>
                <a:spcPts val="0"/>
              </a:spcBef>
              <a:spcAft>
                <a:spcPts val="0"/>
              </a:spcAft>
              <a:buClr>
                <a:srgbClr val="000000"/>
              </a:buClr>
              <a:buSzPts val="700"/>
              <a:buFont typeface="Arial"/>
              <a:buNone/>
            </a:pPr>
            <a:r>
              <a:rPr b="0" i="0" lang="ko" sz="700" u="none" cap="none" strike="noStrike">
                <a:solidFill>
                  <a:srgbClr val="FF0000"/>
                </a:solidFill>
                <a:latin typeface="Malgun Gothic"/>
                <a:ea typeface="Malgun Gothic"/>
                <a:cs typeface="Malgun Gothic"/>
                <a:sym typeface="Malgun Gothic"/>
              </a:rPr>
              <a:t>동의안함</a:t>
            </a:r>
            <a:endParaRPr b="0" i="0" sz="700" u="none" cap="none" strike="noStrike">
              <a:solidFill>
                <a:srgbClr val="FF0000"/>
              </a:solidFill>
              <a:latin typeface="Malgun Gothic"/>
              <a:ea typeface="Malgun Gothic"/>
              <a:cs typeface="Malgun Gothic"/>
              <a:sym typeface="Malgun Gothic"/>
            </a:endParaRPr>
          </a:p>
        </p:txBody>
      </p:sp>
      <p:sp>
        <p:nvSpPr>
          <p:cNvPr id="244" name="Google Shape;244;p7"/>
          <p:cNvSpPr/>
          <p:nvPr/>
        </p:nvSpPr>
        <p:spPr>
          <a:xfrm>
            <a:off x="6235842" y="3804032"/>
            <a:ext cx="1840500" cy="7386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600"/>
              <a:buFont typeface="Arial"/>
              <a:buNone/>
            </a:pPr>
            <a:r>
              <a:rPr b="0" i="0" lang="ko" sz="600" u="none" cap="none" strike="noStrike">
                <a:solidFill>
                  <a:srgbClr val="000000"/>
                </a:solidFill>
                <a:latin typeface="Malgun Gothic"/>
                <a:ea typeface="Malgun Gothic"/>
                <a:cs typeface="Malgun Gothic"/>
                <a:sym typeface="Malgun Gothic"/>
              </a:rPr>
              <a:t>전문가인증 이미지 등록(프로필/자격증/명함)</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600"/>
              <a:buFont typeface="Arial"/>
              <a:buNone/>
            </a:pPr>
            <a:r>
              <a:rPr b="0" i="0" lang="ko" sz="600" u="none" cap="none" strike="noStrike">
                <a:solidFill>
                  <a:srgbClr val="000000"/>
                </a:solidFill>
                <a:latin typeface="Malgun Gothic"/>
                <a:ea typeface="Malgun Gothic"/>
                <a:cs typeface="Malgun Gothic"/>
                <a:sym typeface="Malgun Gothic"/>
              </a:rPr>
              <a:t>자격증정보</a:t>
            </a:r>
            <a:endParaRPr b="0" i="0" sz="600" u="none" cap="none" strike="noStrike">
              <a:solidFill>
                <a:srgbClr val="000000"/>
              </a:solidFill>
              <a:latin typeface="Malgun Gothic"/>
              <a:ea typeface="Malgun Gothic"/>
              <a:cs typeface="Malgun Gothic"/>
              <a:sym typeface="Malgun Gothic"/>
            </a:endParaRPr>
          </a:p>
          <a:p>
            <a:pPr indent="0" lvl="0" marL="0" marR="0" rtl="0" algn="l">
              <a:lnSpc>
                <a:spcPct val="100000"/>
              </a:lnSpc>
              <a:spcBef>
                <a:spcPts val="0"/>
              </a:spcBef>
              <a:spcAft>
                <a:spcPts val="0"/>
              </a:spcAft>
              <a:buClr>
                <a:srgbClr val="000000"/>
              </a:buClr>
              <a:buSzPts val="600"/>
              <a:buFont typeface="Arial"/>
              <a:buNone/>
            </a:pPr>
            <a:r>
              <a:rPr b="0" i="0" lang="ko" sz="600" u="none" cap="none" strike="noStrike">
                <a:solidFill>
                  <a:srgbClr val="000000"/>
                </a:solidFill>
                <a:latin typeface="Malgun Gothic"/>
                <a:ea typeface="Malgun Gothic"/>
                <a:cs typeface="Malgun Gothic"/>
                <a:sym typeface="Malgun Gothic"/>
              </a:rPr>
              <a:t>소속</a:t>
            </a:r>
            <a:endParaRPr b="0" i="0" sz="600" u="none" cap="none" strike="noStrike">
              <a:solidFill>
                <a:srgbClr val="000000"/>
              </a:solidFill>
              <a:latin typeface="Malgun Gothic"/>
              <a:ea typeface="Malgun Gothic"/>
              <a:cs typeface="Malgun Gothic"/>
              <a:sym typeface="Malgun Gothic"/>
            </a:endParaRPr>
          </a:p>
          <a:p>
            <a:pPr indent="0" lvl="0" marL="0" marR="0" rtl="0" algn="l">
              <a:lnSpc>
                <a:spcPct val="100000"/>
              </a:lnSpc>
              <a:spcBef>
                <a:spcPts val="0"/>
              </a:spcBef>
              <a:spcAft>
                <a:spcPts val="0"/>
              </a:spcAft>
              <a:buClr>
                <a:srgbClr val="000000"/>
              </a:buClr>
              <a:buSzPts val="600"/>
              <a:buFont typeface="Arial"/>
              <a:buNone/>
            </a:pPr>
            <a:r>
              <a:rPr b="0" i="0" lang="ko" sz="600" u="none" cap="none" strike="noStrike">
                <a:solidFill>
                  <a:srgbClr val="000000"/>
                </a:solidFill>
                <a:latin typeface="Malgun Gothic"/>
                <a:ea typeface="Malgun Gothic"/>
                <a:cs typeface="Malgun Gothic"/>
                <a:sym typeface="Malgun Gothic"/>
              </a:rPr>
              <a:t>회사명</a:t>
            </a:r>
            <a:endParaRPr b="0" i="0" sz="600" u="none" cap="none" strike="noStrike">
              <a:solidFill>
                <a:srgbClr val="000000"/>
              </a:solidFill>
              <a:latin typeface="Malgun Gothic"/>
              <a:ea typeface="Malgun Gothic"/>
              <a:cs typeface="Malgun Gothic"/>
              <a:sym typeface="Malgun Gothic"/>
            </a:endParaRPr>
          </a:p>
          <a:p>
            <a:pPr indent="0" lvl="0" marL="0" marR="0" rtl="0" algn="l">
              <a:lnSpc>
                <a:spcPct val="100000"/>
              </a:lnSpc>
              <a:spcBef>
                <a:spcPts val="0"/>
              </a:spcBef>
              <a:spcAft>
                <a:spcPts val="0"/>
              </a:spcAft>
              <a:buClr>
                <a:srgbClr val="000000"/>
              </a:buClr>
              <a:buSzPts val="600"/>
              <a:buFont typeface="Arial"/>
              <a:buNone/>
            </a:pPr>
            <a:r>
              <a:rPr b="0" i="0" lang="ko" sz="600" u="none" cap="none" strike="noStrike">
                <a:solidFill>
                  <a:srgbClr val="000000"/>
                </a:solidFill>
                <a:latin typeface="Malgun Gothic"/>
                <a:ea typeface="Malgun Gothic"/>
                <a:cs typeface="Malgun Gothic"/>
                <a:sym typeface="Malgun Gothic"/>
              </a:rPr>
              <a:t>사업자번호</a:t>
            </a:r>
            <a:endParaRPr b="0" i="0" sz="600" u="none" cap="none" strike="noStrike">
              <a:solidFill>
                <a:srgbClr val="000000"/>
              </a:solidFill>
              <a:latin typeface="Malgun Gothic"/>
              <a:ea typeface="Malgun Gothic"/>
              <a:cs typeface="Malgun Gothic"/>
              <a:sym typeface="Malgun Gothic"/>
            </a:endParaRPr>
          </a:p>
          <a:p>
            <a:pPr indent="0" lvl="0" marL="0" marR="0" rtl="0" algn="l">
              <a:lnSpc>
                <a:spcPct val="100000"/>
              </a:lnSpc>
              <a:spcBef>
                <a:spcPts val="0"/>
              </a:spcBef>
              <a:spcAft>
                <a:spcPts val="0"/>
              </a:spcAft>
              <a:buClr>
                <a:srgbClr val="000000"/>
              </a:buClr>
              <a:buSzPts val="600"/>
              <a:buFont typeface="Arial"/>
              <a:buNone/>
            </a:pPr>
            <a:r>
              <a:rPr b="0" i="0" lang="ko" sz="600" u="none" cap="none" strike="noStrike">
                <a:solidFill>
                  <a:srgbClr val="000000"/>
                </a:solidFill>
                <a:latin typeface="Malgun Gothic"/>
                <a:ea typeface="Malgun Gothic"/>
                <a:cs typeface="Malgun Gothic"/>
                <a:sym typeface="Malgun Gothic"/>
              </a:rPr>
              <a:t>전문분야</a:t>
            </a:r>
            <a:endParaRPr b="0" i="0" sz="600" u="none" cap="none" strike="noStrike">
              <a:solidFill>
                <a:srgbClr val="000000"/>
              </a:solidFill>
              <a:latin typeface="Malgun Gothic"/>
              <a:ea typeface="Malgun Gothic"/>
              <a:cs typeface="Malgun Gothic"/>
              <a:sym typeface="Malgun Gothic"/>
            </a:endParaRPr>
          </a:p>
          <a:p>
            <a:pPr indent="0" lvl="0" marL="0" marR="0" rtl="0" algn="l">
              <a:lnSpc>
                <a:spcPct val="100000"/>
              </a:lnSpc>
              <a:spcBef>
                <a:spcPts val="0"/>
              </a:spcBef>
              <a:spcAft>
                <a:spcPts val="0"/>
              </a:spcAft>
              <a:buClr>
                <a:srgbClr val="000000"/>
              </a:buClr>
              <a:buSzPts val="600"/>
              <a:buFont typeface="Arial"/>
              <a:buNone/>
            </a:pPr>
            <a:r>
              <a:rPr b="0" i="0" lang="ko" sz="600" u="none" cap="none" strike="noStrike">
                <a:solidFill>
                  <a:srgbClr val="000000"/>
                </a:solidFill>
                <a:latin typeface="Malgun Gothic"/>
                <a:ea typeface="Malgun Gothic"/>
                <a:cs typeface="Malgun Gothic"/>
                <a:sym typeface="Malgun Gothic"/>
              </a:rPr>
              <a:t>계좌정보 </a:t>
            </a:r>
            <a:endParaRPr b="0" i="0" sz="600" u="none" cap="none" strike="noStrike">
              <a:solidFill>
                <a:srgbClr val="000000"/>
              </a:solidFill>
              <a:latin typeface="Malgun Gothic"/>
              <a:ea typeface="Malgun Gothic"/>
              <a:cs typeface="Malgun Gothic"/>
              <a:sym typeface="Malgun Gothic"/>
            </a:endParaRPr>
          </a:p>
        </p:txBody>
      </p:sp>
      <p:cxnSp>
        <p:nvCxnSpPr>
          <p:cNvPr id="245" name="Google Shape;245;p7"/>
          <p:cNvCxnSpPr>
            <a:stCxn id="238" idx="3"/>
            <a:endCxn id="241" idx="1"/>
          </p:cNvCxnSpPr>
          <p:nvPr/>
        </p:nvCxnSpPr>
        <p:spPr>
          <a:xfrm>
            <a:off x="7266130" y="3636239"/>
            <a:ext cx="540000" cy="600"/>
          </a:xfrm>
          <a:prstGeom prst="bentConnector3">
            <a:avLst>
              <a:gd fmla="val 50006" name="adj1"/>
            </a:avLst>
          </a:prstGeom>
          <a:noFill/>
          <a:ln cap="flat" cmpd="sng" w="9525">
            <a:solidFill>
              <a:srgbClr val="000000"/>
            </a:solidFill>
            <a:prstDash val="solid"/>
            <a:miter lim="800000"/>
            <a:headEnd len="sm" w="sm" type="none"/>
            <a:tailEnd len="med" w="med" type="triangle"/>
          </a:ln>
        </p:spPr>
      </p:cxnSp>
      <p:sp>
        <p:nvSpPr>
          <p:cNvPr id="246" name="Google Shape;246;p7"/>
          <p:cNvSpPr/>
          <p:nvPr/>
        </p:nvSpPr>
        <p:spPr>
          <a:xfrm>
            <a:off x="9966430" y="2258870"/>
            <a:ext cx="1089121" cy="1103904"/>
          </a:xfrm>
          <a:prstGeom prst="flowChartMagneticDisk">
            <a:avLst/>
          </a:prstGeom>
          <a:solidFill>
            <a:srgbClr val="DAE5F1"/>
          </a:solid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1" i="0" lang="ko" sz="1200" u="none" cap="none" strike="noStrike">
                <a:solidFill>
                  <a:srgbClr val="000000"/>
                </a:solidFill>
                <a:latin typeface="Malgun Gothic"/>
                <a:ea typeface="Malgun Gothic"/>
                <a:cs typeface="Malgun Gothic"/>
                <a:sym typeface="Malgun Gothic"/>
              </a:rPr>
              <a:t>회원정보DB</a:t>
            </a:r>
            <a:endParaRPr b="1" i="0" sz="1200" u="none" cap="none" strike="noStrike">
              <a:solidFill>
                <a:srgbClr val="000000"/>
              </a:solidFill>
              <a:latin typeface="Malgun Gothic"/>
              <a:ea typeface="Malgun Gothic"/>
              <a:cs typeface="Malgun Gothic"/>
              <a:sym typeface="Malgun Gothic"/>
            </a:endParaRPr>
          </a:p>
        </p:txBody>
      </p:sp>
      <p:cxnSp>
        <p:nvCxnSpPr>
          <p:cNvPr id="247" name="Google Shape;247;p7"/>
          <p:cNvCxnSpPr>
            <a:stCxn id="241" idx="3"/>
            <a:endCxn id="246" idx="2"/>
          </p:cNvCxnSpPr>
          <p:nvPr/>
        </p:nvCxnSpPr>
        <p:spPr>
          <a:xfrm flipH="1" rot="10800000">
            <a:off x="8825290" y="2810700"/>
            <a:ext cx="1141200" cy="825600"/>
          </a:xfrm>
          <a:prstGeom prst="bentConnector3">
            <a:avLst>
              <a:gd fmla="val 49997" name="adj1"/>
            </a:avLst>
          </a:prstGeom>
          <a:noFill/>
          <a:ln cap="flat" cmpd="sng" w="9525">
            <a:solidFill>
              <a:srgbClr val="000000"/>
            </a:solidFill>
            <a:prstDash val="solid"/>
            <a:miter lim="800000"/>
            <a:headEnd len="sm" w="sm" type="none"/>
            <a:tailEnd len="med" w="med" type="triangle"/>
          </a:ln>
        </p:spPr>
      </p:cxnSp>
      <p:cxnSp>
        <p:nvCxnSpPr>
          <p:cNvPr id="248" name="Google Shape;248;p7"/>
          <p:cNvCxnSpPr>
            <a:stCxn id="234" idx="3"/>
            <a:endCxn id="246" idx="2"/>
          </p:cNvCxnSpPr>
          <p:nvPr/>
        </p:nvCxnSpPr>
        <p:spPr>
          <a:xfrm>
            <a:off x="8825290" y="1763644"/>
            <a:ext cx="1141200" cy="1047300"/>
          </a:xfrm>
          <a:prstGeom prst="bentConnector3">
            <a:avLst>
              <a:gd fmla="val 49997" name="adj1"/>
            </a:avLst>
          </a:prstGeom>
          <a:noFill/>
          <a:ln cap="flat" cmpd="sng" w="9525">
            <a:solidFill>
              <a:srgbClr val="000000"/>
            </a:solidFill>
            <a:prstDash val="solid"/>
            <a:miter lim="800000"/>
            <a:headEnd len="sm" w="sm" type="none"/>
            <a:tailEnd len="med" w="med" type="triangle"/>
          </a:ln>
        </p:spPr>
      </p:cxnSp>
      <p:sp>
        <p:nvSpPr>
          <p:cNvPr id="249" name="Google Shape;249;p7"/>
          <p:cNvSpPr/>
          <p:nvPr/>
        </p:nvSpPr>
        <p:spPr>
          <a:xfrm>
            <a:off x="2229064" y="4539489"/>
            <a:ext cx="842400" cy="426900"/>
          </a:xfrm>
          <a:prstGeom prst="homePlate">
            <a:avLst>
              <a:gd fmla="val 59665" name="adj"/>
            </a:avLst>
          </a:prstGeom>
          <a:no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0" i="0" lang="ko" sz="900" u="none" cap="none" strike="noStrike">
                <a:solidFill>
                  <a:srgbClr val="000000"/>
                </a:solidFill>
                <a:latin typeface="Arial"/>
                <a:ea typeface="Arial"/>
                <a:cs typeface="Arial"/>
                <a:sym typeface="Arial"/>
              </a:rPr>
              <a:t>로그인</a:t>
            </a:r>
            <a:endParaRPr b="0" i="0" sz="900" u="none" cap="none" strike="noStrike">
              <a:solidFill>
                <a:srgbClr val="000000"/>
              </a:solidFill>
              <a:latin typeface="Arial"/>
              <a:ea typeface="Arial"/>
              <a:cs typeface="Arial"/>
              <a:sym typeface="Arial"/>
            </a:endParaRPr>
          </a:p>
        </p:txBody>
      </p:sp>
      <p:sp>
        <p:nvSpPr>
          <p:cNvPr id="250" name="Google Shape;250;p7"/>
          <p:cNvSpPr/>
          <p:nvPr/>
        </p:nvSpPr>
        <p:spPr>
          <a:xfrm>
            <a:off x="3516780" y="4412610"/>
            <a:ext cx="1229070" cy="681575"/>
          </a:xfrm>
          <a:prstGeom prst="flowChartDecision">
            <a:avLst/>
          </a:prstGeom>
          <a:solidFill>
            <a:srgbClr val="FFFFFF"/>
          </a:solidFill>
          <a:ln cap="flat" cmpd="sng" w="9525">
            <a:solidFill>
              <a:srgbClr val="000000"/>
            </a:solidFill>
            <a:prstDash val="solid"/>
            <a:round/>
            <a:headEnd len="sm" w="sm" type="none"/>
            <a:tailEnd len="sm" w="sm" type="none"/>
          </a:ln>
        </p:spPr>
        <p:txBody>
          <a:bodyPr anchorCtr="0" anchor="ctr" bIns="45700" lIns="36000" spcFirstLastPara="1" rIns="36000"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rgbClr val="000000"/>
                </a:solidFill>
                <a:latin typeface="Malgun Gothic"/>
                <a:ea typeface="Malgun Gothic"/>
                <a:cs typeface="Malgun Gothic"/>
                <a:sym typeface="Malgun Gothic"/>
              </a:rPr>
              <a:t>ID/PW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rgbClr val="000000"/>
                </a:solidFill>
                <a:latin typeface="Malgun Gothic"/>
                <a:ea typeface="Malgun Gothic"/>
                <a:cs typeface="Malgun Gothic"/>
                <a:sym typeface="Malgun Gothic"/>
              </a:rPr>
              <a:t>인증</a:t>
            </a:r>
            <a:endParaRPr b="1" i="0" sz="800" u="none" cap="none" strike="noStrike">
              <a:solidFill>
                <a:srgbClr val="000000"/>
              </a:solidFill>
              <a:latin typeface="Malgun Gothic"/>
              <a:ea typeface="Malgun Gothic"/>
              <a:cs typeface="Malgun Gothic"/>
              <a:sym typeface="Malgun Gothic"/>
            </a:endParaRPr>
          </a:p>
        </p:txBody>
      </p:sp>
      <p:cxnSp>
        <p:nvCxnSpPr>
          <p:cNvPr id="251" name="Google Shape;251;p7"/>
          <p:cNvCxnSpPr>
            <a:stCxn id="249" idx="3"/>
            <a:endCxn id="250" idx="1"/>
          </p:cNvCxnSpPr>
          <p:nvPr/>
        </p:nvCxnSpPr>
        <p:spPr>
          <a:xfrm>
            <a:off x="3071464" y="4752939"/>
            <a:ext cx="445200" cy="600"/>
          </a:xfrm>
          <a:prstGeom prst="straightConnector1">
            <a:avLst/>
          </a:prstGeom>
          <a:noFill/>
          <a:ln cap="flat" cmpd="sng" w="9525">
            <a:solidFill>
              <a:srgbClr val="000000"/>
            </a:solidFill>
            <a:prstDash val="solid"/>
            <a:round/>
            <a:headEnd len="sm" w="sm" type="none"/>
            <a:tailEnd len="med" w="med" type="triangle"/>
          </a:ln>
        </p:spPr>
      </p:cxnSp>
      <p:cxnSp>
        <p:nvCxnSpPr>
          <p:cNvPr id="252" name="Google Shape;252;p7"/>
          <p:cNvCxnSpPr>
            <a:stCxn id="236" idx="3"/>
            <a:endCxn id="249" idx="1"/>
          </p:cNvCxnSpPr>
          <p:nvPr/>
        </p:nvCxnSpPr>
        <p:spPr>
          <a:xfrm>
            <a:off x="1823155" y="1762851"/>
            <a:ext cx="405900" cy="2990100"/>
          </a:xfrm>
          <a:prstGeom prst="bentConnector3">
            <a:avLst>
              <a:gd fmla="val 50001" name="adj1"/>
            </a:avLst>
          </a:prstGeom>
          <a:noFill/>
          <a:ln cap="flat" cmpd="sng" w="9525">
            <a:solidFill>
              <a:srgbClr val="000000"/>
            </a:solidFill>
            <a:prstDash val="solid"/>
            <a:round/>
            <a:headEnd len="sm" w="sm" type="none"/>
            <a:tailEnd len="med" w="med" type="triangle"/>
          </a:ln>
        </p:spPr>
      </p:cxnSp>
      <p:sp>
        <p:nvSpPr>
          <p:cNvPr id="253" name="Google Shape;253;p7"/>
          <p:cNvSpPr/>
          <p:nvPr/>
        </p:nvSpPr>
        <p:spPr>
          <a:xfrm>
            <a:off x="2675620" y="2573905"/>
            <a:ext cx="1186053" cy="384175"/>
          </a:xfrm>
          <a:prstGeom prst="flowChartProcess">
            <a:avLst/>
          </a:prstGeom>
          <a:no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0" i="0" lang="ko" sz="800" u="none" cap="none" strike="noStrike">
                <a:solidFill>
                  <a:srgbClr val="000000"/>
                </a:solidFill>
                <a:latin typeface="Malgun Gothic"/>
                <a:ea typeface="Malgun Gothic"/>
                <a:cs typeface="Malgun Gothic"/>
                <a:sym typeface="Malgun Gothic"/>
              </a:rPr>
              <a:t>소셜로 시작하기</a:t>
            </a:r>
            <a:endParaRPr b="0" i="0" sz="800" u="none" cap="none" strike="noStrike">
              <a:solidFill>
                <a:srgbClr val="000000"/>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700"/>
              <a:buFont typeface="Arial"/>
              <a:buNone/>
            </a:pPr>
            <a:r>
              <a:rPr b="0" i="0" lang="ko" sz="700" u="none" cap="none" strike="noStrike">
                <a:solidFill>
                  <a:srgbClr val="000000"/>
                </a:solidFill>
                <a:latin typeface="Malgun Gothic"/>
                <a:ea typeface="Malgun Gothic"/>
                <a:cs typeface="Malgun Gothic"/>
                <a:sym typeface="Malgun Gothic"/>
              </a:rPr>
              <a:t>네이버/카카오/Google</a:t>
            </a:r>
            <a:endParaRPr b="0" i="0" sz="700" u="none" cap="none" strike="noStrike">
              <a:solidFill>
                <a:srgbClr val="000000"/>
              </a:solidFill>
              <a:latin typeface="Malgun Gothic"/>
              <a:ea typeface="Malgun Gothic"/>
              <a:cs typeface="Malgun Gothic"/>
              <a:sym typeface="Malgun Gothic"/>
            </a:endParaRPr>
          </a:p>
        </p:txBody>
      </p:sp>
      <p:cxnSp>
        <p:nvCxnSpPr>
          <p:cNvPr id="254" name="Google Shape;254;p7"/>
          <p:cNvCxnSpPr>
            <a:stCxn id="228" idx="2"/>
            <a:endCxn id="253" idx="1"/>
          </p:cNvCxnSpPr>
          <p:nvPr/>
        </p:nvCxnSpPr>
        <p:spPr>
          <a:xfrm flipH="1" rot="-5400000">
            <a:off x="2164106" y="2254401"/>
            <a:ext cx="789600" cy="233400"/>
          </a:xfrm>
          <a:prstGeom prst="bentConnector2">
            <a:avLst/>
          </a:prstGeom>
          <a:noFill/>
          <a:ln cap="flat" cmpd="sng" w="9525">
            <a:solidFill>
              <a:srgbClr val="000000"/>
            </a:solidFill>
            <a:prstDash val="solid"/>
            <a:round/>
            <a:headEnd len="sm" w="sm" type="none"/>
            <a:tailEnd len="med" w="med" type="triangle"/>
          </a:ln>
        </p:spPr>
      </p:cxnSp>
      <p:sp>
        <p:nvSpPr>
          <p:cNvPr id="255" name="Google Shape;255;p7"/>
          <p:cNvSpPr/>
          <p:nvPr/>
        </p:nvSpPr>
        <p:spPr>
          <a:xfrm>
            <a:off x="4595729" y="2438890"/>
            <a:ext cx="1095226" cy="749733"/>
          </a:xfrm>
          <a:prstGeom prst="flowChartDecision">
            <a:avLst/>
          </a:prstGeom>
          <a:solidFill>
            <a:srgbClr val="FFFFFF"/>
          </a:solidFill>
          <a:ln cap="flat" cmpd="sng" w="9525">
            <a:solidFill>
              <a:srgbClr val="000000"/>
            </a:solidFill>
            <a:prstDash val="solid"/>
            <a:round/>
            <a:headEnd len="sm" w="sm" type="none"/>
            <a:tailEnd len="sm" w="sm" type="none"/>
          </a:ln>
        </p:spPr>
        <p:txBody>
          <a:bodyPr anchorCtr="0" anchor="ctr" bIns="45700" lIns="36000" spcFirstLastPara="1" rIns="36000"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rgbClr val="000000"/>
                </a:solidFill>
                <a:latin typeface="Malgun Gothic"/>
                <a:ea typeface="Malgun Gothic"/>
                <a:cs typeface="Malgun Gothic"/>
                <a:sym typeface="Malgun Gothic"/>
              </a:rPr>
              <a:t>소셜 채널 로그인 </a:t>
            </a:r>
            <a:br>
              <a:rPr b="1" i="0" lang="ko" sz="800" u="none" cap="none" strike="noStrike">
                <a:solidFill>
                  <a:srgbClr val="000000"/>
                </a:solidFill>
                <a:latin typeface="Malgun Gothic"/>
                <a:ea typeface="Malgun Gothic"/>
                <a:cs typeface="Malgun Gothic"/>
                <a:sym typeface="Malgun Gothic"/>
              </a:rPr>
            </a:br>
            <a:r>
              <a:rPr b="1" i="0" lang="ko" sz="800" u="none" cap="none" strike="noStrike">
                <a:solidFill>
                  <a:srgbClr val="000000"/>
                </a:solidFill>
                <a:latin typeface="Malgun Gothic"/>
                <a:ea typeface="Malgun Gothic"/>
                <a:cs typeface="Malgun Gothic"/>
                <a:sym typeface="Malgun Gothic"/>
              </a:rPr>
              <a:t>인증 동의</a:t>
            </a:r>
            <a:endParaRPr b="1" i="0" sz="800" u="none" cap="none" strike="noStrike">
              <a:solidFill>
                <a:srgbClr val="000000"/>
              </a:solidFill>
              <a:latin typeface="Malgun Gothic"/>
              <a:ea typeface="Malgun Gothic"/>
              <a:cs typeface="Malgun Gothic"/>
              <a:sym typeface="Malgun Gothic"/>
            </a:endParaRPr>
          </a:p>
        </p:txBody>
      </p:sp>
      <p:cxnSp>
        <p:nvCxnSpPr>
          <p:cNvPr id="256" name="Google Shape;256;p7"/>
          <p:cNvCxnSpPr>
            <a:stCxn id="255" idx="2"/>
            <a:endCxn id="236" idx="2"/>
          </p:cNvCxnSpPr>
          <p:nvPr/>
        </p:nvCxnSpPr>
        <p:spPr>
          <a:xfrm flipH="1" rot="5400000">
            <a:off x="2655292" y="700573"/>
            <a:ext cx="1212300" cy="3763800"/>
          </a:xfrm>
          <a:prstGeom prst="bentConnector3">
            <a:avLst>
              <a:gd fmla="val -19642" name="adj1"/>
            </a:avLst>
          </a:prstGeom>
          <a:noFill/>
          <a:ln cap="rnd" cmpd="sng" w="9525">
            <a:solidFill>
              <a:srgbClr val="FF0000"/>
            </a:solidFill>
            <a:prstDash val="dot"/>
            <a:miter lim="800000"/>
            <a:headEnd len="sm" w="sm" type="none"/>
            <a:tailEnd len="med" w="med" type="triangle"/>
          </a:ln>
        </p:spPr>
      </p:cxnSp>
      <p:cxnSp>
        <p:nvCxnSpPr>
          <p:cNvPr id="257" name="Google Shape;257;p7"/>
          <p:cNvCxnSpPr>
            <a:stCxn id="255" idx="3"/>
          </p:cNvCxnSpPr>
          <p:nvPr/>
        </p:nvCxnSpPr>
        <p:spPr>
          <a:xfrm flipH="1" rot="10800000">
            <a:off x="5690955" y="1854956"/>
            <a:ext cx="2115300" cy="958800"/>
          </a:xfrm>
          <a:prstGeom prst="bentConnector3">
            <a:avLst>
              <a:gd fmla="val 50000" name="adj1"/>
            </a:avLst>
          </a:prstGeom>
          <a:noFill/>
          <a:ln cap="flat" cmpd="sng" w="9525">
            <a:solidFill>
              <a:srgbClr val="000000"/>
            </a:solidFill>
            <a:prstDash val="dash"/>
            <a:round/>
            <a:headEnd len="sm" w="sm" type="none"/>
            <a:tailEnd len="med" w="med" type="triangle"/>
          </a:ln>
        </p:spPr>
      </p:cxnSp>
      <p:cxnSp>
        <p:nvCxnSpPr>
          <p:cNvPr id="258" name="Google Shape;258;p7"/>
          <p:cNvCxnSpPr>
            <a:stCxn id="255" idx="3"/>
            <a:endCxn id="238" idx="1"/>
          </p:cNvCxnSpPr>
          <p:nvPr/>
        </p:nvCxnSpPr>
        <p:spPr>
          <a:xfrm>
            <a:off x="5690955" y="2813756"/>
            <a:ext cx="544800" cy="822600"/>
          </a:xfrm>
          <a:prstGeom prst="bentConnector3">
            <a:avLst>
              <a:gd fmla="val 50008" name="adj1"/>
            </a:avLst>
          </a:prstGeom>
          <a:noFill/>
          <a:ln cap="flat" cmpd="sng" w="9525">
            <a:solidFill>
              <a:srgbClr val="000000"/>
            </a:solidFill>
            <a:prstDash val="dash"/>
            <a:round/>
            <a:headEnd len="sm" w="sm" type="none"/>
            <a:tailEnd len="med" w="med" type="triangle"/>
          </a:ln>
        </p:spPr>
      </p:cxnSp>
      <p:sp>
        <p:nvSpPr>
          <p:cNvPr id="259" name="Google Shape;259;p7"/>
          <p:cNvSpPr/>
          <p:nvPr/>
        </p:nvSpPr>
        <p:spPr>
          <a:xfrm>
            <a:off x="6321025" y="4545970"/>
            <a:ext cx="1019100" cy="414600"/>
          </a:xfrm>
          <a:prstGeom prst="homePlate">
            <a:avLst>
              <a:gd fmla="val 59665" name="adj"/>
            </a:avLst>
          </a:prstGeom>
          <a:no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0" i="0" lang="ko" sz="800" u="none" cap="none" strike="noStrike">
                <a:solidFill>
                  <a:srgbClr val="000000"/>
                </a:solidFill>
                <a:latin typeface="Arial"/>
                <a:ea typeface="Arial"/>
                <a:cs typeface="Arial"/>
                <a:sym typeface="Arial"/>
              </a:rPr>
              <a:t>홈 (로그인)</a:t>
            </a:r>
            <a:endParaRPr b="0" i="0" sz="800" u="none" cap="none" strike="noStrike">
              <a:solidFill>
                <a:srgbClr val="000000"/>
              </a:solidFill>
              <a:latin typeface="Arial"/>
              <a:ea typeface="Arial"/>
              <a:cs typeface="Arial"/>
              <a:sym typeface="Arial"/>
            </a:endParaRPr>
          </a:p>
        </p:txBody>
      </p:sp>
      <p:cxnSp>
        <p:nvCxnSpPr>
          <p:cNvPr id="260" name="Google Shape;260;p7"/>
          <p:cNvCxnSpPr>
            <a:stCxn id="250" idx="3"/>
            <a:endCxn id="259" idx="1"/>
          </p:cNvCxnSpPr>
          <p:nvPr/>
        </p:nvCxnSpPr>
        <p:spPr>
          <a:xfrm>
            <a:off x="4745850" y="4753398"/>
            <a:ext cx="1575300" cy="0"/>
          </a:xfrm>
          <a:prstGeom prst="straightConnector1">
            <a:avLst/>
          </a:prstGeom>
          <a:noFill/>
          <a:ln cap="flat" cmpd="sng" w="9525">
            <a:solidFill>
              <a:srgbClr val="000000"/>
            </a:solidFill>
            <a:prstDash val="solid"/>
            <a:round/>
            <a:headEnd len="sm" w="sm" type="none"/>
            <a:tailEnd len="med" w="med" type="triangle"/>
          </a:ln>
        </p:spPr>
      </p:cxnSp>
      <p:cxnSp>
        <p:nvCxnSpPr>
          <p:cNvPr id="261" name="Google Shape;261;p7"/>
          <p:cNvCxnSpPr/>
          <p:nvPr/>
        </p:nvCxnSpPr>
        <p:spPr>
          <a:xfrm flipH="1" rot="10800000">
            <a:off x="4171819" y="3362886"/>
            <a:ext cx="6379800" cy="1731300"/>
          </a:xfrm>
          <a:prstGeom prst="bentConnector3">
            <a:avLst>
              <a:gd fmla="val 0" name="adj1"/>
            </a:avLst>
          </a:prstGeom>
          <a:noFill/>
          <a:ln cap="flat" cmpd="sng" w="9525">
            <a:solidFill>
              <a:srgbClr val="0070C0"/>
            </a:solidFill>
            <a:prstDash val="dash"/>
            <a:round/>
            <a:headEnd len="med" w="med" type="triangle"/>
            <a:tailEnd len="med" w="med" type="triangle"/>
          </a:ln>
        </p:spPr>
      </p:cxnSp>
      <p:sp>
        <p:nvSpPr>
          <p:cNvPr id="262" name="Google Shape;262;p7"/>
          <p:cNvSpPr/>
          <p:nvPr/>
        </p:nvSpPr>
        <p:spPr>
          <a:xfrm>
            <a:off x="4431604" y="5119155"/>
            <a:ext cx="1574400" cy="2001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700"/>
              <a:buFont typeface="Arial"/>
              <a:buNone/>
            </a:pPr>
            <a:r>
              <a:rPr b="0" i="0" lang="ko" sz="700" u="none" cap="none" strike="noStrike">
                <a:solidFill>
                  <a:srgbClr val="0070C0"/>
                </a:solidFill>
                <a:latin typeface="Malgun Gothic"/>
                <a:ea typeface="Malgun Gothic"/>
                <a:cs typeface="Malgun Gothic"/>
                <a:sym typeface="Malgun Gothic"/>
              </a:rPr>
              <a:t>입력 ID/PW Validation Check </a:t>
            </a:r>
            <a:endParaRPr b="0" i="0" sz="700" u="none" cap="none" strike="noStrike">
              <a:solidFill>
                <a:srgbClr val="0070C0"/>
              </a:solidFill>
              <a:latin typeface="Malgun Gothic"/>
              <a:ea typeface="Malgun Gothic"/>
              <a:cs typeface="Malgun Gothic"/>
              <a:sym typeface="Malgun Gothic"/>
            </a:endParaRPr>
          </a:p>
        </p:txBody>
      </p:sp>
      <p:sp>
        <p:nvSpPr>
          <p:cNvPr id="263" name="Google Shape;263;p7"/>
          <p:cNvSpPr/>
          <p:nvPr/>
        </p:nvSpPr>
        <p:spPr>
          <a:xfrm>
            <a:off x="4530573" y="4553343"/>
            <a:ext cx="1574400" cy="2001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700"/>
              <a:buFont typeface="Arial"/>
              <a:buNone/>
            </a:pPr>
            <a:r>
              <a:rPr b="0" i="0" lang="ko" sz="700" u="none" cap="none" strike="noStrike">
                <a:solidFill>
                  <a:srgbClr val="0070C0"/>
                </a:solidFill>
                <a:latin typeface="Malgun Gothic"/>
                <a:ea typeface="Malgun Gothic"/>
                <a:cs typeface="Malgun Gothic"/>
                <a:sym typeface="Malgun Gothic"/>
              </a:rPr>
              <a:t>Validation Check - 성공</a:t>
            </a:r>
            <a:endParaRPr b="0" i="0" sz="700" u="none" cap="none" strike="noStrike">
              <a:solidFill>
                <a:srgbClr val="0070C0"/>
              </a:solidFill>
              <a:latin typeface="Malgun Gothic"/>
              <a:ea typeface="Malgun Gothic"/>
              <a:cs typeface="Malgun Gothic"/>
              <a:sym typeface="Malgun Gothic"/>
            </a:endParaRPr>
          </a:p>
        </p:txBody>
      </p:sp>
      <p:cxnSp>
        <p:nvCxnSpPr>
          <p:cNvPr id="264" name="Google Shape;264;p7"/>
          <p:cNvCxnSpPr>
            <a:stCxn id="250" idx="2"/>
            <a:endCxn id="249" idx="2"/>
          </p:cNvCxnSpPr>
          <p:nvPr/>
        </p:nvCxnSpPr>
        <p:spPr>
          <a:xfrm flipH="1" rot="5400000">
            <a:off x="3263265" y="4226135"/>
            <a:ext cx="127800" cy="1608300"/>
          </a:xfrm>
          <a:prstGeom prst="bentConnector3">
            <a:avLst>
              <a:gd fmla="val -186326" name="adj1"/>
            </a:avLst>
          </a:prstGeom>
          <a:noFill/>
          <a:ln cap="rnd" cmpd="sng" w="9525">
            <a:solidFill>
              <a:srgbClr val="FF0000"/>
            </a:solidFill>
            <a:prstDash val="dot"/>
            <a:miter lim="800000"/>
            <a:headEnd len="sm" w="sm" type="none"/>
            <a:tailEnd len="med" w="med" type="triangle"/>
          </a:ln>
        </p:spPr>
      </p:cxnSp>
      <p:sp>
        <p:nvSpPr>
          <p:cNvPr id="265" name="Google Shape;265;p7"/>
          <p:cNvSpPr/>
          <p:nvPr/>
        </p:nvSpPr>
        <p:spPr>
          <a:xfrm>
            <a:off x="2539871" y="5009491"/>
            <a:ext cx="1574400" cy="3078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700"/>
              <a:buFont typeface="Arial"/>
              <a:buNone/>
            </a:pPr>
            <a:r>
              <a:rPr b="0" i="0" lang="ko" sz="700" u="none" cap="none" strike="noStrike">
                <a:solidFill>
                  <a:srgbClr val="FF0000"/>
                </a:solidFill>
                <a:latin typeface="Malgun Gothic"/>
                <a:ea typeface="Malgun Gothic"/>
                <a:cs typeface="Malgun Gothic"/>
                <a:sym typeface="Malgun Gothic"/>
              </a:rPr>
              <a:t>Validation Check – 오류</a:t>
            </a:r>
            <a:br>
              <a:rPr b="0" i="0" lang="ko" sz="700" u="none" cap="none" strike="noStrike">
                <a:solidFill>
                  <a:srgbClr val="FF0000"/>
                </a:solidFill>
                <a:latin typeface="Malgun Gothic"/>
                <a:ea typeface="Malgun Gothic"/>
                <a:cs typeface="Malgun Gothic"/>
                <a:sym typeface="Malgun Gothic"/>
              </a:rPr>
            </a:br>
            <a:r>
              <a:rPr b="0" i="0" lang="ko" sz="700" u="none" cap="none" strike="noStrike">
                <a:solidFill>
                  <a:srgbClr val="FF0000"/>
                </a:solidFill>
                <a:latin typeface="Malgun Gothic"/>
                <a:ea typeface="Malgun Gothic"/>
                <a:cs typeface="Malgun Gothic"/>
                <a:sym typeface="Malgun Gothic"/>
              </a:rPr>
              <a:t>(오류 5회 이상 Lock)</a:t>
            </a:r>
            <a:endParaRPr b="0" i="0" sz="700" u="none" cap="none" strike="noStrike">
              <a:solidFill>
                <a:srgbClr val="FF0000"/>
              </a:solidFill>
              <a:latin typeface="Malgun Gothic"/>
              <a:ea typeface="Malgun Gothic"/>
              <a:cs typeface="Malgun Gothic"/>
              <a:sym typeface="Malgun Gothic"/>
            </a:endParaRPr>
          </a:p>
        </p:txBody>
      </p:sp>
      <p:sp>
        <p:nvSpPr>
          <p:cNvPr id="266" name="Google Shape;266;p7"/>
          <p:cNvSpPr/>
          <p:nvPr/>
        </p:nvSpPr>
        <p:spPr>
          <a:xfrm>
            <a:off x="3755740" y="3406769"/>
            <a:ext cx="1095226" cy="749733"/>
          </a:xfrm>
          <a:prstGeom prst="flowChartDecision">
            <a:avLst/>
          </a:prstGeom>
          <a:solidFill>
            <a:srgbClr val="FFFFFF"/>
          </a:solidFill>
          <a:ln cap="flat" cmpd="sng" w="9525">
            <a:solidFill>
              <a:srgbClr val="000000"/>
            </a:solidFill>
            <a:prstDash val="solid"/>
            <a:round/>
            <a:headEnd len="sm" w="sm" type="none"/>
            <a:tailEnd len="sm" w="sm" type="none"/>
          </a:ln>
        </p:spPr>
        <p:txBody>
          <a:bodyPr anchorCtr="0" anchor="ctr" bIns="45700" lIns="36000" spcFirstLastPara="1" rIns="36000"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rgbClr val="000000"/>
                </a:solidFill>
                <a:latin typeface="Malgun Gothic"/>
                <a:ea typeface="Malgun Gothic"/>
                <a:cs typeface="Malgun Gothic"/>
                <a:sym typeface="Malgun Gothic"/>
              </a:rPr>
              <a:t>소셜 가입여부 Check</a:t>
            </a:r>
            <a:endParaRPr b="1" i="0" sz="800" u="none" cap="none" strike="noStrike">
              <a:solidFill>
                <a:srgbClr val="000000"/>
              </a:solidFill>
              <a:latin typeface="Malgun Gothic"/>
              <a:ea typeface="Malgun Gothic"/>
              <a:cs typeface="Malgun Gothic"/>
              <a:sym typeface="Malgun Gothic"/>
            </a:endParaRPr>
          </a:p>
        </p:txBody>
      </p:sp>
      <p:cxnSp>
        <p:nvCxnSpPr>
          <p:cNvPr id="267" name="Google Shape;267;p7"/>
          <p:cNvCxnSpPr>
            <a:stCxn id="253" idx="2"/>
            <a:endCxn id="266" idx="1"/>
          </p:cNvCxnSpPr>
          <p:nvPr/>
        </p:nvCxnSpPr>
        <p:spPr>
          <a:xfrm flipH="1" rot="-5400000">
            <a:off x="3100496" y="3126230"/>
            <a:ext cx="823500" cy="487200"/>
          </a:xfrm>
          <a:prstGeom prst="bentConnector2">
            <a:avLst/>
          </a:prstGeom>
          <a:noFill/>
          <a:ln cap="flat" cmpd="sng" w="9525">
            <a:solidFill>
              <a:srgbClr val="000000"/>
            </a:solidFill>
            <a:prstDash val="solid"/>
            <a:round/>
            <a:headEnd len="sm" w="sm" type="none"/>
            <a:tailEnd len="med" w="med" type="triangle"/>
          </a:ln>
        </p:spPr>
      </p:cxnSp>
      <p:cxnSp>
        <p:nvCxnSpPr>
          <p:cNvPr id="268" name="Google Shape;268;p7"/>
          <p:cNvCxnSpPr>
            <a:stCxn id="266" idx="0"/>
            <a:endCxn id="255" idx="1"/>
          </p:cNvCxnSpPr>
          <p:nvPr/>
        </p:nvCxnSpPr>
        <p:spPr>
          <a:xfrm rot="-5400000">
            <a:off x="4153053" y="2963969"/>
            <a:ext cx="593100" cy="292500"/>
          </a:xfrm>
          <a:prstGeom prst="bentConnector2">
            <a:avLst/>
          </a:prstGeom>
          <a:noFill/>
          <a:ln cap="flat" cmpd="sng" w="9525">
            <a:solidFill>
              <a:srgbClr val="000000"/>
            </a:solidFill>
            <a:prstDash val="solid"/>
            <a:round/>
            <a:headEnd len="sm" w="sm" type="none"/>
            <a:tailEnd len="med" w="med" type="triangle"/>
          </a:ln>
        </p:spPr>
      </p:cxnSp>
      <p:cxnSp>
        <p:nvCxnSpPr>
          <p:cNvPr id="269" name="Google Shape;269;p7"/>
          <p:cNvCxnSpPr/>
          <p:nvPr/>
        </p:nvCxnSpPr>
        <p:spPr>
          <a:xfrm>
            <a:off x="4850966" y="3783724"/>
            <a:ext cx="1470000" cy="883200"/>
          </a:xfrm>
          <a:prstGeom prst="bentConnector3">
            <a:avLst>
              <a:gd fmla="val 61213" name="adj1"/>
            </a:avLst>
          </a:prstGeom>
          <a:noFill/>
          <a:ln cap="flat" cmpd="sng" w="9525">
            <a:solidFill>
              <a:srgbClr val="000000"/>
            </a:solidFill>
            <a:prstDash val="solid"/>
            <a:round/>
            <a:headEnd len="sm" w="sm" type="none"/>
            <a:tailEnd len="med" w="med" type="triangle"/>
          </a:ln>
        </p:spPr>
      </p:cxnSp>
      <p:sp>
        <p:nvSpPr>
          <p:cNvPr id="270" name="Google Shape;270;p7"/>
          <p:cNvSpPr/>
          <p:nvPr/>
        </p:nvSpPr>
        <p:spPr>
          <a:xfrm>
            <a:off x="4835860" y="3789251"/>
            <a:ext cx="977700" cy="3078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700"/>
              <a:buFont typeface="Arial"/>
              <a:buNone/>
            </a:pPr>
            <a:r>
              <a:rPr b="0" i="0" lang="ko" sz="700" u="none" cap="none" strike="noStrike">
                <a:solidFill>
                  <a:srgbClr val="0070C0"/>
                </a:solidFill>
                <a:latin typeface="Malgun Gothic"/>
                <a:ea typeface="Malgun Gothic"/>
                <a:cs typeface="Malgun Gothic"/>
                <a:sym typeface="Malgun Gothic"/>
              </a:rPr>
              <a:t>소셜 로그인</a:t>
            </a:r>
            <a:br>
              <a:rPr b="0" i="0" lang="ko" sz="700" u="none" cap="none" strike="noStrike">
                <a:solidFill>
                  <a:srgbClr val="0070C0"/>
                </a:solidFill>
                <a:latin typeface="Malgun Gothic"/>
                <a:ea typeface="Malgun Gothic"/>
                <a:cs typeface="Malgun Gothic"/>
                <a:sym typeface="Malgun Gothic"/>
              </a:rPr>
            </a:br>
            <a:r>
              <a:rPr b="0" i="0" lang="ko" sz="700" u="none" cap="none" strike="noStrike">
                <a:solidFill>
                  <a:srgbClr val="0070C0"/>
                </a:solidFill>
                <a:latin typeface="Malgun Gothic"/>
                <a:ea typeface="Malgun Gothic"/>
                <a:cs typeface="Malgun Gothic"/>
                <a:sym typeface="Malgun Gothic"/>
              </a:rPr>
              <a:t>인증 Check - 성공</a:t>
            </a:r>
            <a:endParaRPr b="0" i="0" sz="700" u="none" cap="none" strike="noStrike">
              <a:solidFill>
                <a:srgbClr val="0070C0"/>
              </a:solidFill>
              <a:latin typeface="Malgun Gothic"/>
              <a:ea typeface="Malgun Gothic"/>
              <a:cs typeface="Malgun Gothic"/>
              <a:sym typeface="Malgun Gothic"/>
            </a:endParaRPr>
          </a:p>
        </p:txBody>
      </p:sp>
      <p:sp>
        <p:nvSpPr>
          <p:cNvPr id="271" name="Google Shape;271;p7"/>
          <p:cNvSpPr/>
          <p:nvPr/>
        </p:nvSpPr>
        <p:spPr>
          <a:xfrm>
            <a:off x="4839371" y="3575287"/>
            <a:ext cx="819300" cy="2001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700"/>
              <a:buFont typeface="Arial"/>
              <a:buNone/>
            </a:pPr>
            <a:r>
              <a:rPr b="0" i="0" lang="ko" sz="700" u="none" cap="none" strike="noStrike">
                <a:solidFill>
                  <a:srgbClr val="0070C0"/>
                </a:solidFill>
                <a:latin typeface="Malgun Gothic"/>
                <a:ea typeface="Malgun Gothic"/>
                <a:cs typeface="Malgun Gothic"/>
                <a:sym typeface="Malgun Gothic"/>
              </a:rPr>
              <a:t>가입여부=</a:t>
            </a:r>
            <a:r>
              <a:rPr b="1" i="0" lang="ko" sz="700" u="none" cap="none" strike="noStrike">
                <a:solidFill>
                  <a:srgbClr val="0070C0"/>
                </a:solidFill>
                <a:latin typeface="Malgun Gothic"/>
                <a:ea typeface="Malgun Gothic"/>
                <a:cs typeface="Malgun Gothic"/>
                <a:sym typeface="Malgun Gothic"/>
              </a:rPr>
              <a:t>YES</a:t>
            </a:r>
            <a:endParaRPr b="1" i="0" sz="700" u="none" cap="none" strike="noStrike">
              <a:solidFill>
                <a:srgbClr val="0070C0"/>
              </a:solidFill>
              <a:latin typeface="Malgun Gothic"/>
              <a:ea typeface="Malgun Gothic"/>
              <a:cs typeface="Malgun Gothic"/>
              <a:sym typeface="Malgun Gothic"/>
            </a:endParaRPr>
          </a:p>
        </p:txBody>
      </p:sp>
      <p:sp>
        <p:nvSpPr>
          <p:cNvPr id="272" name="Google Shape;272;p7"/>
          <p:cNvSpPr/>
          <p:nvPr/>
        </p:nvSpPr>
        <p:spPr>
          <a:xfrm>
            <a:off x="3861673" y="3110263"/>
            <a:ext cx="840600" cy="2001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700"/>
              <a:buFont typeface="Arial"/>
              <a:buNone/>
            </a:pPr>
            <a:r>
              <a:rPr b="0" i="0" lang="ko" sz="700" u="none" cap="none" strike="noStrike">
                <a:solidFill>
                  <a:srgbClr val="FF0000"/>
                </a:solidFill>
                <a:latin typeface="Malgun Gothic"/>
                <a:ea typeface="Malgun Gothic"/>
                <a:cs typeface="Malgun Gothic"/>
                <a:sym typeface="Malgun Gothic"/>
              </a:rPr>
              <a:t>가입여부 = NO</a:t>
            </a:r>
            <a:endParaRPr b="0" i="0" sz="700" u="none" cap="none" strike="noStrike">
              <a:solidFill>
                <a:srgbClr val="FF0000"/>
              </a:solidFill>
              <a:latin typeface="Malgun Gothic"/>
              <a:ea typeface="Malgun Gothic"/>
              <a:cs typeface="Malgun Gothic"/>
              <a:sym typeface="Malgun Gothic"/>
            </a:endParaRPr>
          </a:p>
        </p:txBody>
      </p:sp>
      <p:sp>
        <p:nvSpPr>
          <p:cNvPr id="273" name="Google Shape;273;p7"/>
          <p:cNvSpPr txBox="1"/>
          <p:nvPr/>
        </p:nvSpPr>
        <p:spPr>
          <a:xfrm>
            <a:off x="264450" y="0"/>
            <a:ext cx="11664300" cy="548100"/>
          </a:xfrm>
          <a:prstGeom prst="rect">
            <a:avLst/>
          </a:prstGeom>
          <a:noFill/>
          <a:ln>
            <a:noFill/>
          </a:ln>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Work Flow : 로그인 / 회원가입</a:t>
            </a:r>
            <a:r>
              <a:rPr b="1" lang="ko" sz="2000">
                <a:solidFill>
                  <a:schemeClr val="lt1"/>
                </a:solidFill>
                <a:latin typeface="Malgun Gothic"/>
                <a:ea typeface="Malgun Gothic"/>
                <a:cs typeface="Malgun Gothic"/>
                <a:sym typeface="Malgun Gothic"/>
              </a:rPr>
              <a:t> </a:t>
            </a:r>
            <a:endParaRPr b="0" i="0" sz="2400" u="none" cap="none" strike="noStrike">
              <a:solidFill>
                <a:schemeClr val="lt1"/>
              </a:solidFill>
              <a:latin typeface="Arial"/>
              <a:ea typeface="Arial"/>
              <a:cs typeface="Arial"/>
              <a:sym typeface="Arial"/>
            </a:endParaRPr>
          </a:p>
        </p:txBody>
      </p:sp>
    </p:spTree>
  </p:cSld>
  <p:clrMapOvr>
    <a:masterClrMapping/>
  </p:clrMapOvr>
</p:sld>
</file>

<file path=ppt/slides/slide10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99" name="Shape 4999"/>
        <p:cNvGrpSpPr/>
        <p:nvPr/>
      </p:nvGrpSpPr>
      <p:grpSpPr>
        <a:xfrm>
          <a:off x="0" y="0"/>
          <a:ext cx="0" cy="0"/>
          <a:chOff x="0" y="0"/>
          <a:chExt cx="0" cy="0"/>
        </a:xfrm>
      </p:grpSpPr>
      <p:graphicFrame>
        <p:nvGraphicFramePr>
          <p:cNvPr id="5000" name="Google Shape;5000;g13c94f06daf_2_6840"/>
          <p:cNvGraphicFramePr/>
          <p:nvPr/>
        </p:nvGraphicFramePr>
        <p:xfrm>
          <a:off x="9945679" y="642154"/>
          <a:ext cx="3000000" cy="3000000"/>
        </p:xfrm>
        <a:graphic>
          <a:graphicData uri="http://schemas.openxmlformats.org/drawingml/2006/table">
            <a:tbl>
              <a:tblPr bandRow="1" firstRow="1">
                <a:noFill/>
                <a:tableStyleId>{ECEC9FAD-BC9C-4F8B-B0B5-8FDF1F475007}</a:tableStyleId>
              </a:tblPr>
              <a:tblGrid>
                <a:gridCol w="382850"/>
                <a:gridCol w="382850"/>
                <a:gridCol w="1398850"/>
              </a:tblGrid>
              <a:tr h="371450">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설명</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549025">
                <a:tc gridSpan="3" rowSpan="10">
                  <a:txBody>
                    <a:bodyPr/>
                    <a:lstStyle/>
                    <a:p>
                      <a:pPr indent="0" lvl="0" marL="0" rtl="0" algn="l">
                        <a:spcBef>
                          <a:spcPts val="0"/>
                        </a:spcBef>
                        <a:spcAft>
                          <a:spcPts val="0"/>
                        </a:spcAft>
                        <a:buNone/>
                      </a:pPr>
                      <a:r>
                        <a:rPr lang="ko" sz="900">
                          <a:solidFill>
                            <a:schemeClr val="dk2"/>
                          </a:solidFill>
                          <a:latin typeface="Malgun Gothic"/>
                          <a:ea typeface="Malgun Gothic"/>
                          <a:cs typeface="Malgun Gothic"/>
                          <a:sym typeface="Malgun Gothic"/>
                        </a:rPr>
                        <a:t>1. 문의하기</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rPr lang="ko" sz="900">
                          <a:solidFill>
                            <a:schemeClr val="dk2"/>
                          </a:solidFill>
                          <a:latin typeface="Malgun Gothic"/>
                          <a:ea typeface="Malgun Gothic"/>
                          <a:cs typeface="Malgun Gothic"/>
                          <a:sym typeface="Malgun Gothic"/>
                        </a:rPr>
                        <a:t>2. 문의 유형 선택</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rPr lang="ko" sz="900">
                          <a:solidFill>
                            <a:schemeClr val="dk2"/>
                          </a:solidFill>
                          <a:latin typeface="Malgun Gothic"/>
                          <a:ea typeface="Malgun Gothic"/>
                          <a:cs typeface="Malgun Gothic"/>
                          <a:sym typeface="Malgun Gothic"/>
                        </a:rPr>
                        <a:t>3. 제목</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rPr lang="ko" sz="900">
                          <a:solidFill>
                            <a:schemeClr val="dk2"/>
                          </a:solidFill>
                          <a:latin typeface="Malgun Gothic"/>
                          <a:ea typeface="Malgun Gothic"/>
                          <a:cs typeface="Malgun Gothic"/>
                          <a:sym typeface="Malgun Gothic"/>
                        </a:rPr>
                        <a:t>4. 내용</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rPr lang="ko" sz="900">
                          <a:solidFill>
                            <a:schemeClr val="dk2"/>
                          </a:solidFill>
                          <a:latin typeface="Malgun Gothic"/>
                          <a:ea typeface="Malgun Gothic"/>
                          <a:cs typeface="Malgun Gothic"/>
                          <a:sym typeface="Malgun Gothic"/>
                        </a:rPr>
                        <a:t>5. 사진첨부</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rPr lang="ko" sz="900">
                          <a:solidFill>
                            <a:schemeClr val="dk2"/>
                          </a:solidFill>
                          <a:latin typeface="Malgun Gothic"/>
                          <a:ea typeface="Malgun Gothic"/>
                          <a:cs typeface="Malgun Gothic"/>
                          <a:sym typeface="Malgun Gothic"/>
                        </a:rPr>
                        <a:t>6. 문의접수</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chemeClr val="dk2"/>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rowSpan="10" hMerge="1"/>
                <a:tc rowSpan="10" hMerge="1"/>
              </a:tr>
              <a:tr h="337075">
                <a:tc gridSpan="3" vMerge="1"/>
                <a:tc hMerge="1" vMerge="1"/>
                <a:tc hMerge="1" vMerge="1"/>
              </a:tr>
              <a:tr h="337075">
                <a:tc gridSpan="3" vMerge="1"/>
                <a:tc hMerge="1" vMerge="1"/>
                <a:tc hMerge="1" vMerge="1"/>
              </a:tr>
              <a:tr h="9728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27825">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참고</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1237775">
                <a:tc gridSpan="3">
                  <a:txBody>
                    <a:bodyPr/>
                    <a:lstStyle/>
                    <a:p>
                      <a:pPr indent="0" lvl="0" marL="0" marR="0" rtl="0" algn="l">
                        <a:lnSpc>
                          <a:spcPct val="100000"/>
                        </a:lnSpc>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hMerge="1"/>
                <a:tc hMerge="1"/>
              </a:tr>
            </a:tbl>
          </a:graphicData>
        </a:graphic>
      </p:graphicFrame>
      <p:sp>
        <p:nvSpPr>
          <p:cNvPr id="5001" name="Google Shape;5001;g13c94f06daf_2_6840"/>
          <p:cNvSpPr txBox="1"/>
          <p:nvPr/>
        </p:nvSpPr>
        <p:spPr>
          <a:xfrm>
            <a:off x="264450" y="0"/>
            <a:ext cx="11664300" cy="548100"/>
          </a:xfrm>
          <a:prstGeom prst="rect">
            <a:avLst/>
          </a:prstGeom>
          <a:noFill/>
          <a:ln>
            <a:noFill/>
          </a:ln>
          <a:effectLst>
            <a:outerShdw blurRad="57150" rotWithShape="0" algn="bl" dir="5400000" dist="19050">
              <a:srgbClr val="000000">
                <a:alpha val="50000"/>
              </a:srgbClr>
            </a:outerShdw>
          </a:effectLst>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마이 &gt; 설정 &gt; 1:1 문의 </a:t>
            </a:r>
            <a:endParaRPr b="0" i="0" sz="2400" u="none" cap="none" strike="noStrike">
              <a:solidFill>
                <a:schemeClr val="lt1"/>
              </a:solidFill>
              <a:latin typeface="Arial"/>
              <a:ea typeface="Arial"/>
              <a:cs typeface="Arial"/>
              <a:sym typeface="Arial"/>
            </a:endParaRPr>
          </a:p>
        </p:txBody>
      </p:sp>
      <p:sp>
        <p:nvSpPr>
          <p:cNvPr id="5002" name="Google Shape;5002;g13c94f06daf_2_6840"/>
          <p:cNvSpPr txBox="1"/>
          <p:nvPr/>
        </p:nvSpPr>
        <p:spPr>
          <a:xfrm>
            <a:off x="0" y="6478519"/>
            <a:ext cx="121920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sp>
        <p:nvSpPr>
          <p:cNvPr id="5003" name="Google Shape;5003;g13c94f06daf_2_6840"/>
          <p:cNvSpPr/>
          <p:nvPr/>
        </p:nvSpPr>
        <p:spPr>
          <a:xfrm>
            <a:off x="42977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sp>
        <p:nvSpPr>
          <p:cNvPr id="5004" name="Google Shape;5004;g13c94f06daf_2_6840"/>
          <p:cNvSpPr/>
          <p:nvPr/>
        </p:nvSpPr>
        <p:spPr>
          <a:xfrm>
            <a:off x="4458027" y="785118"/>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sp>
        <p:nvSpPr>
          <p:cNvPr id="5005" name="Google Shape;5005;g13c94f06daf_2_6840"/>
          <p:cNvSpPr txBox="1"/>
          <p:nvPr/>
        </p:nvSpPr>
        <p:spPr>
          <a:xfrm>
            <a:off x="1027200" y="867200"/>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1:1 문의</a:t>
            </a:r>
            <a:endParaRPr b="1" sz="1100">
              <a:solidFill>
                <a:schemeClr val="dk1"/>
              </a:solidFill>
              <a:latin typeface="Malgun Gothic"/>
              <a:ea typeface="Malgun Gothic"/>
              <a:cs typeface="Malgun Gothic"/>
              <a:sym typeface="Malgun Gothic"/>
            </a:endParaRPr>
          </a:p>
        </p:txBody>
      </p:sp>
      <p:sp>
        <p:nvSpPr>
          <p:cNvPr id="5006" name="Google Shape;5006;g13c94f06daf_2_6840"/>
          <p:cNvSpPr txBox="1"/>
          <p:nvPr/>
        </p:nvSpPr>
        <p:spPr>
          <a:xfrm>
            <a:off x="514411" y="1341348"/>
            <a:ext cx="3118500" cy="69270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800" u="none" cap="none" strike="noStrike">
                <a:solidFill>
                  <a:srgbClr val="000000"/>
                </a:solidFill>
                <a:latin typeface="Malgun Gothic"/>
                <a:ea typeface="Malgun Gothic"/>
                <a:cs typeface="Malgun Gothic"/>
                <a:sym typeface="Malgun Gothic"/>
              </a:rPr>
              <a:t>운영시간 안내</a:t>
            </a:r>
            <a:endParaRPr b="1" i="0" sz="800" u="none" cap="none" strike="noStrike">
              <a:solidFill>
                <a:srgbClr val="000000"/>
              </a:solidFill>
              <a:latin typeface="Malgun Gothic"/>
              <a:ea typeface="Malgun Gothic"/>
              <a:cs typeface="Malgun Gothic"/>
              <a:sym typeface="Malgun Gothic"/>
            </a:endParaRPr>
          </a:p>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rgbClr val="000000"/>
              </a:solidFill>
              <a:latin typeface="Malgun Gothic"/>
              <a:ea typeface="Malgun Gothic"/>
              <a:cs typeface="Malgun Gothic"/>
              <a:sym typeface="Malgun Gothic"/>
            </a:endParaRPr>
          </a:p>
          <a:p>
            <a:pPr indent="0" lvl="0" marL="0" marR="0" rtl="0" algn="l">
              <a:lnSpc>
                <a:spcPct val="100000"/>
              </a:lnSpc>
              <a:spcBef>
                <a:spcPts val="0"/>
              </a:spcBef>
              <a:spcAft>
                <a:spcPts val="0"/>
              </a:spcAft>
              <a:buClr>
                <a:srgbClr val="000000"/>
              </a:buClr>
              <a:buSzPts val="800"/>
              <a:buFont typeface="Arial"/>
              <a:buNone/>
            </a:pPr>
            <a:r>
              <a:rPr b="0" i="0" lang="ko" sz="800" u="none" cap="none" strike="noStrike">
                <a:solidFill>
                  <a:srgbClr val="000000"/>
                </a:solidFill>
                <a:latin typeface="Malgun Gothic"/>
                <a:ea typeface="Malgun Gothic"/>
                <a:cs typeface="Malgun Gothic"/>
                <a:sym typeface="Malgun Gothic"/>
              </a:rPr>
              <a:t>접속시간 24시간 접수 가능</a:t>
            </a:r>
            <a:endParaRPr b="0" i="0" sz="800" u="none" cap="none" strike="noStrike">
              <a:solidFill>
                <a:srgbClr val="000000"/>
              </a:solidFill>
              <a:latin typeface="Malgun Gothic"/>
              <a:ea typeface="Malgun Gothic"/>
              <a:cs typeface="Malgun Gothic"/>
              <a:sym typeface="Malgun Gothic"/>
            </a:endParaRPr>
          </a:p>
          <a:p>
            <a:pPr indent="0" lvl="0" marL="0" marR="0" rtl="0" algn="l">
              <a:lnSpc>
                <a:spcPct val="100000"/>
              </a:lnSpc>
              <a:spcBef>
                <a:spcPts val="0"/>
              </a:spcBef>
              <a:spcAft>
                <a:spcPts val="0"/>
              </a:spcAft>
              <a:buClr>
                <a:srgbClr val="000000"/>
              </a:buClr>
              <a:buSzPts val="800"/>
              <a:buFont typeface="Arial"/>
              <a:buNone/>
            </a:pPr>
            <a:r>
              <a:rPr b="0" i="0" lang="ko" sz="800" u="none" cap="none" strike="noStrike">
                <a:solidFill>
                  <a:srgbClr val="000000"/>
                </a:solidFill>
                <a:latin typeface="Malgun Gothic"/>
                <a:ea typeface="Malgun Gothic"/>
                <a:cs typeface="Malgun Gothic"/>
                <a:sym typeface="Malgun Gothic"/>
              </a:rPr>
              <a:t>답변시간 평일 09:00 ~ 18:00 (토.일. 공휴일 휴무)</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700"/>
              <a:buFont typeface="Arial"/>
              <a:buNone/>
            </a:pPr>
            <a:r>
              <a:rPr b="0" i="0" lang="ko" sz="700" u="none" cap="none" strike="noStrike">
                <a:solidFill>
                  <a:srgbClr val="595959"/>
                </a:solidFill>
                <a:latin typeface="Malgun Gothic"/>
                <a:ea typeface="Malgun Gothic"/>
                <a:cs typeface="Malgun Gothic"/>
                <a:sym typeface="Malgun Gothic"/>
              </a:rPr>
              <a:t>답변시간 이후 접수 건은 운영시간 내 순차적으로 답변해드립니다.</a:t>
            </a:r>
            <a:endParaRPr b="0" i="0" sz="800" u="none" cap="none" strike="noStrike">
              <a:solidFill>
                <a:srgbClr val="595959"/>
              </a:solidFill>
              <a:latin typeface="Malgun Gothic"/>
              <a:ea typeface="Malgun Gothic"/>
              <a:cs typeface="Malgun Gothic"/>
              <a:sym typeface="Malgun Gothic"/>
            </a:endParaRPr>
          </a:p>
        </p:txBody>
      </p:sp>
      <p:graphicFrame>
        <p:nvGraphicFramePr>
          <p:cNvPr id="5007" name="Google Shape;5007;g13c94f06daf_2_6840"/>
          <p:cNvGraphicFramePr/>
          <p:nvPr/>
        </p:nvGraphicFramePr>
        <p:xfrm>
          <a:off x="514411" y="2802505"/>
          <a:ext cx="3000000" cy="3000000"/>
        </p:xfrm>
        <a:graphic>
          <a:graphicData uri="http://schemas.openxmlformats.org/drawingml/2006/table">
            <a:tbl>
              <a:tblPr bandRow="1" firstRow="1">
                <a:noFill/>
                <a:tableStyleId>{ECEC9FAD-BC9C-4F8B-B0B5-8FDF1F475007}</a:tableStyleId>
              </a:tblPr>
              <a:tblGrid>
                <a:gridCol w="720150"/>
                <a:gridCol w="1575325"/>
                <a:gridCol w="784050"/>
              </a:tblGrid>
              <a:tr h="281275">
                <a:tc>
                  <a:txBody>
                    <a:bodyPr/>
                    <a:lstStyle/>
                    <a:p>
                      <a:pPr indent="0" lvl="0" marL="0" marR="0" rtl="0" algn="ctr">
                        <a:lnSpc>
                          <a:spcPct val="100000"/>
                        </a:lnSpc>
                        <a:spcBef>
                          <a:spcPts val="0"/>
                        </a:spcBef>
                        <a:spcAft>
                          <a:spcPts val="0"/>
                        </a:spcAft>
                        <a:buClr>
                          <a:srgbClr val="262626"/>
                        </a:buClr>
                        <a:buSzPts val="700"/>
                        <a:buFont typeface="Malgun Gothic"/>
                        <a:buNone/>
                      </a:pPr>
                      <a:r>
                        <a:rPr b="1" lang="ko" sz="700" u="none" cap="none" strike="noStrike">
                          <a:solidFill>
                            <a:srgbClr val="262626"/>
                          </a:solidFill>
                          <a:latin typeface="Malgun Gothic"/>
                          <a:ea typeface="Malgun Gothic"/>
                          <a:cs typeface="Malgun Gothic"/>
                          <a:sym typeface="Malgun Gothic"/>
                        </a:rPr>
                        <a:t>문의유형</a:t>
                      </a:r>
                      <a:endParaRPr b="1" sz="700" u="none" cap="none" strike="noStrike">
                        <a:solidFill>
                          <a:srgbClr val="262626"/>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F2F2F2"/>
                    </a:solidFill>
                  </a:tcPr>
                </a:tc>
                <a:tc>
                  <a:txBody>
                    <a:bodyPr/>
                    <a:lstStyle/>
                    <a:p>
                      <a:pPr indent="0" lvl="0" marL="0" marR="0" rtl="0" algn="ctr">
                        <a:lnSpc>
                          <a:spcPct val="100000"/>
                        </a:lnSpc>
                        <a:spcBef>
                          <a:spcPts val="0"/>
                        </a:spcBef>
                        <a:spcAft>
                          <a:spcPts val="0"/>
                        </a:spcAft>
                        <a:buClr>
                          <a:srgbClr val="262626"/>
                        </a:buClr>
                        <a:buSzPts val="700"/>
                        <a:buFont typeface="Malgun Gothic"/>
                        <a:buNone/>
                      </a:pPr>
                      <a:r>
                        <a:rPr b="1" lang="ko" sz="700" u="none" cap="none" strike="noStrike">
                          <a:solidFill>
                            <a:srgbClr val="262626"/>
                          </a:solidFill>
                          <a:latin typeface="Malgun Gothic"/>
                          <a:ea typeface="Malgun Gothic"/>
                          <a:cs typeface="Malgun Gothic"/>
                          <a:sym typeface="Malgun Gothic"/>
                        </a:rPr>
                        <a:t>문의제목</a:t>
                      </a:r>
                      <a:endParaRPr b="1" sz="700" u="none" cap="none" strike="noStrike">
                        <a:solidFill>
                          <a:srgbClr val="262626"/>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F2F2F2"/>
                    </a:solidFill>
                  </a:tcPr>
                </a:tc>
                <a:tc>
                  <a:txBody>
                    <a:bodyPr/>
                    <a:lstStyle/>
                    <a:p>
                      <a:pPr indent="0" lvl="0" marL="0" marR="0" rtl="0" algn="ctr">
                        <a:lnSpc>
                          <a:spcPct val="100000"/>
                        </a:lnSpc>
                        <a:spcBef>
                          <a:spcPts val="0"/>
                        </a:spcBef>
                        <a:spcAft>
                          <a:spcPts val="0"/>
                        </a:spcAft>
                        <a:buClr>
                          <a:srgbClr val="262626"/>
                        </a:buClr>
                        <a:buSzPts val="700"/>
                        <a:buFont typeface="Malgun Gothic"/>
                        <a:buNone/>
                      </a:pPr>
                      <a:r>
                        <a:rPr b="1" lang="ko" sz="700" u="none" cap="none" strike="noStrike">
                          <a:solidFill>
                            <a:srgbClr val="262626"/>
                          </a:solidFill>
                          <a:latin typeface="Malgun Gothic"/>
                          <a:ea typeface="Malgun Gothic"/>
                          <a:cs typeface="Malgun Gothic"/>
                          <a:sym typeface="Malgun Gothic"/>
                        </a:rPr>
                        <a:t>상태</a:t>
                      </a:r>
                      <a:endParaRPr b="1" sz="700" u="none" cap="none" strike="noStrike">
                        <a:solidFill>
                          <a:srgbClr val="262626"/>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F2F2F2"/>
                    </a:solidFill>
                  </a:tcPr>
                </a:tc>
              </a:tr>
              <a:tr h="281275">
                <a:tc>
                  <a:txBody>
                    <a:bodyPr/>
                    <a:lstStyle/>
                    <a:p>
                      <a:pPr indent="0" lvl="0" marL="0" marR="0" rtl="0" algn="ctr">
                        <a:lnSpc>
                          <a:spcPct val="100000"/>
                        </a:lnSpc>
                        <a:spcBef>
                          <a:spcPts val="0"/>
                        </a:spcBef>
                        <a:spcAft>
                          <a:spcPts val="0"/>
                        </a:spcAft>
                        <a:buClr>
                          <a:srgbClr val="595959"/>
                        </a:buClr>
                        <a:buSzPts val="700"/>
                        <a:buFont typeface="Malgun Gothic"/>
                        <a:buNone/>
                      </a:pPr>
                      <a:r>
                        <a:rPr b="0" lang="ko" sz="700" u="none" cap="none" strike="noStrike">
                          <a:solidFill>
                            <a:srgbClr val="595959"/>
                          </a:solidFill>
                          <a:latin typeface="Malgun Gothic"/>
                          <a:ea typeface="Malgun Gothic"/>
                          <a:cs typeface="Malgun Gothic"/>
                          <a:sym typeface="Malgun Gothic"/>
                        </a:rPr>
                        <a:t>상담</a:t>
                      </a:r>
                      <a:endParaRPr b="0" sz="700" u="none" cap="none" strike="noStrike">
                        <a:solidFill>
                          <a:srgbClr val="595959"/>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595959"/>
                        </a:buClr>
                        <a:buSzPts val="700"/>
                        <a:buFont typeface="Malgun Gothic"/>
                        <a:buNone/>
                      </a:pPr>
                      <a:r>
                        <a:rPr b="0" lang="ko" sz="700" u="none" cap="none" strike="noStrike">
                          <a:solidFill>
                            <a:srgbClr val="595959"/>
                          </a:solidFill>
                          <a:latin typeface="Malgun Gothic"/>
                          <a:ea typeface="Malgun Gothic"/>
                          <a:cs typeface="Malgun Gothic"/>
                          <a:sym typeface="Malgun Gothic"/>
                        </a:rPr>
                        <a:t> $문의제목입니다.</a:t>
                      </a:r>
                      <a:endParaRPr b="0" sz="700" u="none" cap="none" strike="noStrike">
                        <a:solidFill>
                          <a:srgbClr val="595959"/>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262626"/>
                        </a:buClr>
                        <a:buSzPts val="700"/>
                        <a:buFont typeface="Malgun Gothic"/>
                        <a:buNone/>
                      </a:pPr>
                      <a:r>
                        <a:rPr b="0" lang="ko" sz="700" u="none" cap="none" strike="noStrike">
                          <a:solidFill>
                            <a:srgbClr val="262626"/>
                          </a:solidFill>
                          <a:latin typeface="Malgun Gothic"/>
                          <a:ea typeface="Malgun Gothic"/>
                          <a:cs typeface="Malgun Gothic"/>
                          <a:sym typeface="Malgun Gothic"/>
                        </a:rPr>
                        <a:t> 접수</a:t>
                      </a:r>
                      <a:endParaRPr b="0" sz="700" u="none" cap="none" strike="noStrike">
                        <a:solidFill>
                          <a:srgbClr val="262626"/>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r>
              <a:tr h="281275">
                <a:tc>
                  <a:txBody>
                    <a:bodyPr/>
                    <a:lstStyle/>
                    <a:p>
                      <a:pPr indent="0" lvl="0" marL="0" marR="0" rtl="0" algn="ctr">
                        <a:lnSpc>
                          <a:spcPct val="100000"/>
                        </a:lnSpc>
                        <a:spcBef>
                          <a:spcPts val="0"/>
                        </a:spcBef>
                        <a:spcAft>
                          <a:spcPts val="0"/>
                        </a:spcAft>
                        <a:buClr>
                          <a:srgbClr val="595959"/>
                        </a:buClr>
                        <a:buSzPts val="700"/>
                        <a:buFont typeface="Malgun Gothic"/>
                        <a:buNone/>
                      </a:pPr>
                      <a:r>
                        <a:rPr b="0" lang="ko" sz="700" u="none" cap="none" strike="noStrike">
                          <a:solidFill>
                            <a:srgbClr val="595959"/>
                          </a:solidFill>
                          <a:latin typeface="Malgun Gothic"/>
                          <a:ea typeface="Malgun Gothic"/>
                          <a:cs typeface="Malgun Gothic"/>
                          <a:sym typeface="Malgun Gothic"/>
                        </a:rPr>
                        <a:t>결제</a:t>
                      </a:r>
                      <a:endParaRPr b="0" sz="700" u="none" cap="none" strike="noStrike">
                        <a:solidFill>
                          <a:srgbClr val="595959"/>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595959"/>
                        </a:buClr>
                        <a:buSzPts val="700"/>
                        <a:buFont typeface="Malgun Gothic"/>
                        <a:buNone/>
                      </a:pPr>
                      <a:r>
                        <a:rPr b="0" lang="ko" sz="700" u="none" cap="none" strike="noStrike">
                          <a:solidFill>
                            <a:srgbClr val="595959"/>
                          </a:solidFill>
                          <a:latin typeface="Malgun Gothic"/>
                          <a:ea typeface="Malgun Gothic"/>
                          <a:cs typeface="Malgun Gothic"/>
                          <a:sym typeface="Malgun Gothic"/>
                        </a:rPr>
                        <a:t>$문의제목입니다.</a:t>
                      </a:r>
                      <a:endParaRPr b="0" sz="700" u="none" cap="none" strike="noStrike">
                        <a:solidFill>
                          <a:srgbClr val="595959"/>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262626"/>
                        </a:buClr>
                        <a:buSzPts val="700"/>
                        <a:buFont typeface="Malgun Gothic"/>
                        <a:buNone/>
                      </a:pPr>
                      <a:r>
                        <a:rPr b="0" lang="ko" sz="700" u="none" cap="none" strike="noStrike">
                          <a:solidFill>
                            <a:srgbClr val="262626"/>
                          </a:solidFill>
                          <a:latin typeface="Malgun Gothic"/>
                          <a:ea typeface="Malgun Gothic"/>
                          <a:cs typeface="Malgun Gothic"/>
                          <a:sym typeface="Malgun Gothic"/>
                        </a:rPr>
                        <a:t> 답변대기</a:t>
                      </a:r>
                      <a:endParaRPr b="0" sz="700" u="none" cap="none" strike="noStrike">
                        <a:solidFill>
                          <a:srgbClr val="262626"/>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r>
              <a:tr h="281275">
                <a:tc>
                  <a:txBody>
                    <a:bodyPr/>
                    <a:lstStyle/>
                    <a:p>
                      <a:pPr indent="0" lvl="0" marL="0" marR="0" rtl="0" algn="ctr">
                        <a:lnSpc>
                          <a:spcPct val="100000"/>
                        </a:lnSpc>
                        <a:spcBef>
                          <a:spcPts val="0"/>
                        </a:spcBef>
                        <a:spcAft>
                          <a:spcPts val="0"/>
                        </a:spcAft>
                        <a:buClr>
                          <a:srgbClr val="595959"/>
                        </a:buClr>
                        <a:buSzPts val="700"/>
                        <a:buFont typeface="Malgun Gothic"/>
                        <a:buNone/>
                      </a:pPr>
                      <a:r>
                        <a:rPr b="0" lang="ko" sz="700" u="none" cap="none" strike="noStrike">
                          <a:solidFill>
                            <a:srgbClr val="595959"/>
                          </a:solidFill>
                          <a:latin typeface="Malgun Gothic"/>
                          <a:ea typeface="Malgun Gothic"/>
                          <a:cs typeface="Malgun Gothic"/>
                          <a:sym typeface="Malgun Gothic"/>
                        </a:rPr>
                        <a:t>일반</a:t>
                      </a:r>
                      <a:endParaRPr b="0" sz="700" u="none" cap="none" strike="noStrike">
                        <a:solidFill>
                          <a:srgbClr val="595959"/>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595959"/>
                        </a:buClr>
                        <a:buSzPts val="700"/>
                        <a:buFont typeface="Malgun Gothic"/>
                        <a:buNone/>
                      </a:pPr>
                      <a:r>
                        <a:rPr b="0" lang="ko" sz="700" u="none" cap="none" strike="noStrike">
                          <a:solidFill>
                            <a:srgbClr val="595959"/>
                          </a:solidFill>
                          <a:latin typeface="Malgun Gothic"/>
                          <a:ea typeface="Malgun Gothic"/>
                          <a:cs typeface="Malgun Gothic"/>
                          <a:sym typeface="Malgun Gothic"/>
                        </a:rPr>
                        <a:t>$문의제목입니다.</a:t>
                      </a:r>
                      <a:endParaRPr b="0" sz="700" u="none" cap="none" strike="noStrike">
                        <a:solidFill>
                          <a:srgbClr val="595959"/>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262626"/>
                        </a:buClr>
                        <a:buSzPts val="700"/>
                        <a:buFont typeface="Malgun Gothic"/>
                        <a:buNone/>
                      </a:pPr>
                      <a:r>
                        <a:rPr b="0" lang="ko" sz="700" u="none" cap="none" strike="noStrike">
                          <a:solidFill>
                            <a:srgbClr val="262626"/>
                          </a:solidFill>
                          <a:latin typeface="Malgun Gothic"/>
                          <a:ea typeface="Malgun Gothic"/>
                          <a:cs typeface="Malgun Gothic"/>
                          <a:sym typeface="Malgun Gothic"/>
                        </a:rPr>
                        <a:t>답변완료</a:t>
                      </a:r>
                      <a:endParaRPr b="0" sz="700" u="none" cap="none" strike="noStrike">
                        <a:solidFill>
                          <a:srgbClr val="262626"/>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r>
              <a:tr h="281275">
                <a:tc>
                  <a:txBody>
                    <a:bodyPr/>
                    <a:lstStyle/>
                    <a:p>
                      <a:pPr indent="0" lvl="0" marL="0" marR="0" rtl="0" algn="ctr">
                        <a:lnSpc>
                          <a:spcPct val="100000"/>
                        </a:lnSpc>
                        <a:spcBef>
                          <a:spcPts val="0"/>
                        </a:spcBef>
                        <a:spcAft>
                          <a:spcPts val="0"/>
                        </a:spcAft>
                        <a:buClr>
                          <a:srgbClr val="595959"/>
                        </a:buClr>
                        <a:buSzPts val="700"/>
                        <a:buFont typeface="Malgun Gothic"/>
                        <a:buNone/>
                      </a:pPr>
                      <a:r>
                        <a:rPr b="0" lang="ko" sz="700" u="none" cap="none" strike="noStrike">
                          <a:solidFill>
                            <a:srgbClr val="595959"/>
                          </a:solidFill>
                          <a:latin typeface="Malgun Gothic"/>
                          <a:ea typeface="Malgun Gothic"/>
                          <a:cs typeface="Malgun Gothic"/>
                          <a:sym typeface="Malgun Gothic"/>
                        </a:rPr>
                        <a:t>포스팅</a:t>
                      </a:r>
                      <a:endParaRPr b="0" sz="700" u="none" cap="none" strike="noStrike">
                        <a:solidFill>
                          <a:srgbClr val="595959"/>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595959"/>
                        </a:buClr>
                        <a:buSzPts val="700"/>
                        <a:buFont typeface="Malgun Gothic"/>
                        <a:buNone/>
                      </a:pPr>
                      <a:r>
                        <a:rPr b="0" lang="ko" sz="700" u="none" cap="none" strike="noStrike">
                          <a:solidFill>
                            <a:srgbClr val="595959"/>
                          </a:solidFill>
                          <a:latin typeface="Malgun Gothic"/>
                          <a:ea typeface="Malgun Gothic"/>
                          <a:cs typeface="Malgun Gothic"/>
                          <a:sym typeface="Malgun Gothic"/>
                        </a:rPr>
                        <a:t>$문의제목입니다.</a:t>
                      </a:r>
                      <a:endParaRPr b="0" sz="700" u="none" cap="none" strike="noStrike">
                        <a:solidFill>
                          <a:srgbClr val="595959"/>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262626"/>
                        </a:buClr>
                        <a:buSzPts val="700"/>
                        <a:buFont typeface="Malgun Gothic"/>
                        <a:buNone/>
                      </a:pPr>
                      <a:r>
                        <a:rPr b="0" lang="ko" sz="700" u="none" cap="none" strike="noStrike">
                          <a:solidFill>
                            <a:srgbClr val="262626"/>
                          </a:solidFill>
                          <a:latin typeface="Malgun Gothic"/>
                          <a:ea typeface="Malgun Gothic"/>
                          <a:cs typeface="Malgun Gothic"/>
                          <a:sym typeface="Malgun Gothic"/>
                        </a:rPr>
                        <a:t>$답변상태</a:t>
                      </a:r>
                      <a:endParaRPr b="0" sz="700" u="none" cap="none" strike="noStrike">
                        <a:solidFill>
                          <a:srgbClr val="262626"/>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r>
              <a:tr h="281275">
                <a:tc>
                  <a:txBody>
                    <a:bodyPr/>
                    <a:lstStyle/>
                    <a:p>
                      <a:pPr indent="0" lvl="0" marL="0" marR="0" rtl="0" algn="ctr">
                        <a:lnSpc>
                          <a:spcPct val="100000"/>
                        </a:lnSpc>
                        <a:spcBef>
                          <a:spcPts val="0"/>
                        </a:spcBef>
                        <a:spcAft>
                          <a:spcPts val="0"/>
                        </a:spcAft>
                        <a:buClr>
                          <a:srgbClr val="595959"/>
                        </a:buClr>
                        <a:buSzPts val="700"/>
                        <a:buFont typeface="Malgun Gothic"/>
                        <a:buNone/>
                      </a:pPr>
                      <a:r>
                        <a:rPr b="0" lang="ko" sz="700" u="none" cap="none" strike="noStrike">
                          <a:solidFill>
                            <a:srgbClr val="595959"/>
                          </a:solidFill>
                          <a:latin typeface="Malgun Gothic"/>
                          <a:ea typeface="Malgun Gothic"/>
                          <a:cs typeface="Malgun Gothic"/>
                          <a:sym typeface="Malgun Gothic"/>
                        </a:rPr>
                        <a:t>회원가입</a:t>
                      </a:r>
                      <a:endParaRPr b="0" sz="700" u="none" cap="none" strike="noStrike">
                        <a:solidFill>
                          <a:srgbClr val="595959"/>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595959"/>
                        </a:buClr>
                        <a:buSzPts val="700"/>
                        <a:buFont typeface="Malgun Gothic"/>
                        <a:buNone/>
                      </a:pPr>
                      <a:r>
                        <a:rPr b="0" lang="ko" sz="700" u="none" cap="none" strike="noStrike">
                          <a:solidFill>
                            <a:srgbClr val="595959"/>
                          </a:solidFill>
                          <a:latin typeface="Malgun Gothic"/>
                          <a:ea typeface="Malgun Gothic"/>
                          <a:cs typeface="Malgun Gothic"/>
                          <a:sym typeface="Malgun Gothic"/>
                        </a:rPr>
                        <a:t>$문의제목입니다.</a:t>
                      </a:r>
                      <a:endParaRPr b="0" sz="700" u="none" cap="none" strike="noStrike">
                        <a:solidFill>
                          <a:srgbClr val="595959"/>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262626"/>
                        </a:buClr>
                        <a:buSzPts val="700"/>
                        <a:buFont typeface="Malgun Gothic"/>
                        <a:buNone/>
                      </a:pPr>
                      <a:r>
                        <a:rPr b="0" lang="ko" sz="700" u="none" cap="none" strike="noStrike">
                          <a:solidFill>
                            <a:srgbClr val="262626"/>
                          </a:solidFill>
                          <a:latin typeface="Malgun Gothic"/>
                          <a:ea typeface="Malgun Gothic"/>
                          <a:cs typeface="Malgun Gothic"/>
                          <a:sym typeface="Malgun Gothic"/>
                        </a:rPr>
                        <a:t>$답변상태</a:t>
                      </a:r>
                      <a:endParaRPr b="0" sz="700" u="none" cap="none" strike="noStrike">
                        <a:solidFill>
                          <a:srgbClr val="262626"/>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r>
              <a:tr h="281275">
                <a:tc>
                  <a:txBody>
                    <a:bodyPr/>
                    <a:lstStyle/>
                    <a:p>
                      <a:pPr indent="0" lvl="0" marL="0" marR="0" rtl="0" algn="ctr">
                        <a:lnSpc>
                          <a:spcPct val="100000"/>
                        </a:lnSpc>
                        <a:spcBef>
                          <a:spcPts val="0"/>
                        </a:spcBef>
                        <a:spcAft>
                          <a:spcPts val="0"/>
                        </a:spcAft>
                        <a:buClr>
                          <a:srgbClr val="595959"/>
                        </a:buClr>
                        <a:buSzPts val="700"/>
                        <a:buFont typeface="Malgun Gothic"/>
                        <a:buNone/>
                      </a:pPr>
                      <a:r>
                        <a:rPr b="0" lang="ko" sz="700" u="none" cap="none" strike="noStrike">
                          <a:solidFill>
                            <a:srgbClr val="595959"/>
                          </a:solidFill>
                          <a:latin typeface="Malgun Gothic"/>
                          <a:ea typeface="Malgun Gothic"/>
                          <a:cs typeface="Malgun Gothic"/>
                          <a:sym typeface="Malgun Gothic"/>
                        </a:rPr>
                        <a:t>$문의유형</a:t>
                      </a:r>
                      <a:endParaRPr b="0" sz="700" u="none" cap="none" strike="noStrike">
                        <a:solidFill>
                          <a:srgbClr val="595959"/>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595959"/>
                        </a:buClr>
                        <a:buSzPts val="700"/>
                        <a:buFont typeface="Malgun Gothic"/>
                        <a:buNone/>
                      </a:pPr>
                      <a:r>
                        <a:rPr b="0" lang="ko" sz="700" u="none" cap="none" strike="noStrike">
                          <a:solidFill>
                            <a:srgbClr val="595959"/>
                          </a:solidFill>
                          <a:latin typeface="Malgun Gothic"/>
                          <a:ea typeface="Malgun Gothic"/>
                          <a:cs typeface="Malgun Gothic"/>
                          <a:sym typeface="Malgun Gothic"/>
                        </a:rPr>
                        <a:t>$문의제목입니다.</a:t>
                      </a:r>
                      <a:endParaRPr b="0" sz="700" u="none" cap="none" strike="noStrike">
                        <a:solidFill>
                          <a:srgbClr val="595959"/>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262626"/>
                        </a:buClr>
                        <a:buSzPts val="700"/>
                        <a:buFont typeface="Malgun Gothic"/>
                        <a:buNone/>
                      </a:pPr>
                      <a:r>
                        <a:rPr b="0" lang="ko" sz="700" u="none" cap="none" strike="noStrike">
                          <a:solidFill>
                            <a:srgbClr val="262626"/>
                          </a:solidFill>
                          <a:latin typeface="Malgun Gothic"/>
                          <a:ea typeface="Malgun Gothic"/>
                          <a:cs typeface="Malgun Gothic"/>
                          <a:sym typeface="Malgun Gothic"/>
                        </a:rPr>
                        <a:t>$답변상태</a:t>
                      </a:r>
                      <a:endParaRPr b="0" sz="700" u="none" cap="none" strike="noStrike">
                        <a:solidFill>
                          <a:srgbClr val="262626"/>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r>
              <a:tr h="281275">
                <a:tc>
                  <a:txBody>
                    <a:bodyPr/>
                    <a:lstStyle/>
                    <a:p>
                      <a:pPr indent="0" lvl="0" marL="0" marR="0" rtl="0" algn="ctr">
                        <a:lnSpc>
                          <a:spcPct val="100000"/>
                        </a:lnSpc>
                        <a:spcBef>
                          <a:spcPts val="0"/>
                        </a:spcBef>
                        <a:spcAft>
                          <a:spcPts val="0"/>
                        </a:spcAft>
                        <a:buClr>
                          <a:srgbClr val="595959"/>
                        </a:buClr>
                        <a:buSzPts val="700"/>
                        <a:buFont typeface="Malgun Gothic"/>
                        <a:buNone/>
                      </a:pPr>
                      <a:r>
                        <a:rPr b="0" lang="ko" sz="700" u="none" cap="none" strike="noStrike">
                          <a:solidFill>
                            <a:srgbClr val="595959"/>
                          </a:solidFill>
                          <a:latin typeface="Malgun Gothic"/>
                          <a:ea typeface="Malgun Gothic"/>
                          <a:cs typeface="Malgun Gothic"/>
                          <a:sym typeface="Malgun Gothic"/>
                        </a:rPr>
                        <a:t>$문의유형</a:t>
                      </a:r>
                      <a:endParaRPr b="0" sz="700" u="none" cap="none" strike="noStrike">
                        <a:solidFill>
                          <a:srgbClr val="595959"/>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595959"/>
                        </a:buClr>
                        <a:buSzPts val="700"/>
                        <a:buFont typeface="Malgun Gothic"/>
                        <a:buNone/>
                      </a:pPr>
                      <a:r>
                        <a:rPr b="0" lang="ko" sz="700" u="none" cap="none" strike="noStrike">
                          <a:solidFill>
                            <a:srgbClr val="595959"/>
                          </a:solidFill>
                          <a:latin typeface="Malgun Gothic"/>
                          <a:ea typeface="Malgun Gothic"/>
                          <a:cs typeface="Malgun Gothic"/>
                          <a:sym typeface="Malgun Gothic"/>
                        </a:rPr>
                        <a:t>$문의제목입니다.</a:t>
                      </a:r>
                      <a:endParaRPr b="0" sz="700" u="none" cap="none" strike="noStrike">
                        <a:solidFill>
                          <a:srgbClr val="595959"/>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262626"/>
                        </a:buClr>
                        <a:buSzPts val="700"/>
                        <a:buFont typeface="Malgun Gothic"/>
                        <a:buNone/>
                      </a:pPr>
                      <a:r>
                        <a:rPr b="0" lang="ko" sz="700" u="none" cap="none" strike="noStrike">
                          <a:solidFill>
                            <a:srgbClr val="262626"/>
                          </a:solidFill>
                          <a:latin typeface="Malgun Gothic"/>
                          <a:ea typeface="Malgun Gothic"/>
                          <a:cs typeface="Malgun Gothic"/>
                          <a:sym typeface="Malgun Gothic"/>
                        </a:rPr>
                        <a:t>$답변상태</a:t>
                      </a:r>
                      <a:endParaRPr b="0" sz="700" u="none" cap="none" strike="noStrike">
                        <a:solidFill>
                          <a:srgbClr val="262626"/>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r>
            </a:tbl>
          </a:graphicData>
        </a:graphic>
      </p:graphicFrame>
      <p:sp>
        <p:nvSpPr>
          <p:cNvPr id="5008" name="Google Shape;5008;g13c94f06daf_2_6840"/>
          <p:cNvSpPr/>
          <p:nvPr/>
        </p:nvSpPr>
        <p:spPr>
          <a:xfrm>
            <a:off x="576363" y="2136563"/>
            <a:ext cx="2955600" cy="3348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문의하기</a:t>
            </a:r>
            <a:endParaRPr b="1" i="0" sz="1100" u="none" cap="none" strike="noStrike">
              <a:solidFill>
                <a:schemeClr val="lt1"/>
              </a:solidFill>
              <a:latin typeface="Malgun Gothic"/>
              <a:ea typeface="Malgun Gothic"/>
              <a:cs typeface="Malgun Gothic"/>
              <a:sym typeface="Malgun Gothic"/>
            </a:endParaRPr>
          </a:p>
        </p:txBody>
      </p:sp>
      <p:pic>
        <p:nvPicPr>
          <p:cNvPr id="5009" name="Google Shape;5009;g13c94f06daf_2_6840"/>
          <p:cNvPicPr preferRelativeResize="0"/>
          <p:nvPr/>
        </p:nvPicPr>
        <p:blipFill>
          <a:blip r:embed="rId3">
            <a:alphaModFix/>
          </a:blip>
          <a:stretch>
            <a:fillRect/>
          </a:stretch>
        </p:blipFill>
        <p:spPr>
          <a:xfrm>
            <a:off x="514400" y="875650"/>
            <a:ext cx="213900" cy="257652"/>
          </a:xfrm>
          <a:prstGeom prst="rect">
            <a:avLst/>
          </a:prstGeom>
          <a:noFill/>
          <a:ln>
            <a:noFill/>
          </a:ln>
        </p:spPr>
      </p:pic>
      <p:cxnSp>
        <p:nvCxnSpPr>
          <p:cNvPr id="5010" name="Google Shape;5010;g13c94f06daf_2_6840"/>
          <p:cNvCxnSpPr>
            <a:stCxn id="5008" idx="3"/>
            <a:endCxn id="5004" idx="1"/>
          </p:cNvCxnSpPr>
          <p:nvPr/>
        </p:nvCxnSpPr>
        <p:spPr>
          <a:xfrm>
            <a:off x="3531963" y="2303963"/>
            <a:ext cx="926100" cy="1133100"/>
          </a:xfrm>
          <a:prstGeom prst="bentConnector3">
            <a:avLst>
              <a:gd fmla="val 49998" name="adj1"/>
            </a:avLst>
          </a:prstGeom>
          <a:noFill/>
          <a:ln cap="flat" cmpd="sng" w="28575">
            <a:solidFill>
              <a:srgbClr val="FF0000"/>
            </a:solidFill>
            <a:prstDash val="solid"/>
            <a:round/>
            <a:headEnd len="med" w="med" type="none"/>
            <a:tailEnd len="med" w="med" type="triangle"/>
          </a:ln>
        </p:spPr>
      </p:cxnSp>
      <p:sp>
        <p:nvSpPr>
          <p:cNvPr id="5011" name="Google Shape;5011;g13c94f06daf_2_6840"/>
          <p:cNvSpPr/>
          <p:nvPr/>
        </p:nvSpPr>
        <p:spPr>
          <a:xfrm>
            <a:off x="4684825" y="1915738"/>
            <a:ext cx="2904000" cy="3531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800"/>
              <a:buFont typeface="Arial"/>
              <a:buNone/>
            </a:pPr>
            <a:r>
              <a:rPr lang="ko" sz="1100">
                <a:solidFill>
                  <a:schemeClr val="dk2"/>
                </a:solidFill>
                <a:latin typeface="Malgun Gothic"/>
                <a:ea typeface="Malgun Gothic"/>
                <a:cs typeface="Malgun Gothic"/>
                <a:sym typeface="Malgun Gothic"/>
              </a:rPr>
              <a:t> 제목</a:t>
            </a:r>
            <a:endParaRPr b="0" i="0" sz="1800" u="none" cap="none" strike="noStrike">
              <a:solidFill>
                <a:schemeClr val="dk2"/>
              </a:solidFill>
              <a:latin typeface="Malgun Gothic"/>
              <a:ea typeface="Malgun Gothic"/>
              <a:cs typeface="Malgun Gothic"/>
              <a:sym typeface="Malgun Gothic"/>
            </a:endParaRPr>
          </a:p>
        </p:txBody>
      </p:sp>
      <p:sp>
        <p:nvSpPr>
          <p:cNvPr id="5012" name="Google Shape;5012;g13c94f06daf_2_6840"/>
          <p:cNvSpPr/>
          <p:nvPr/>
        </p:nvSpPr>
        <p:spPr>
          <a:xfrm>
            <a:off x="4664925" y="2398275"/>
            <a:ext cx="2904000" cy="11331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800"/>
              <a:buFont typeface="Arial"/>
              <a:buNone/>
            </a:pPr>
            <a:r>
              <a:rPr lang="ko" sz="1100">
                <a:solidFill>
                  <a:schemeClr val="dk2"/>
                </a:solidFill>
                <a:latin typeface="Malgun Gothic"/>
                <a:ea typeface="Malgun Gothic"/>
                <a:cs typeface="Malgun Gothic"/>
                <a:sym typeface="Malgun Gothic"/>
              </a:rPr>
              <a:t> 내용</a:t>
            </a:r>
            <a:endParaRPr b="0" i="0" sz="1800" u="none" cap="none" strike="noStrike">
              <a:solidFill>
                <a:schemeClr val="dk2"/>
              </a:solidFill>
              <a:latin typeface="Malgun Gothic"/>
              <a:ea typeface="Malgun Gothic"/>
              <a:cs typeface="Malgun Gothic"/>
              <a:sym typeface="Malgun Gothic"/>
            </a:endParaRPr>
          </a:p>
        </p:txBody>
      </p:sp>
      <p:sp>
        <p:nvSpPr>
          <p:cNvPr id="5013" name="Google Shape;5013;g13c94f06daf_2_6840"/>
          <p:cNvSpPr/>
          <p:nvPr/>
        </p:nvSpPr>
        <p:spPr>
          <a:xfrm>
            <a:off x="4602930" y="1358875"/>
            <a:ext cx="3067800" cy="353100"/>
          </a:xfrm>
          <a:prstGeom prst="roundRect">
            <a:avLst>
              <a:gd fmla="val 9009" name="adj"/>
            </a:avLst>
          </a:prstGeom>
          <a:solidFill>
            <a:schemeClr val="lt1"/>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800"/>
              <a:buFont typeface="Arial"/>
              <a:buNone/>
            </a:pPr>
            <a:r>
              <a:rPr lang="ko" sz="1100">
                <a:solidFill>
                  <a:schemeClr val="dk2"/>
                </a:solidFill>
                <a:latin typeface="Malgun Gothic"/>
                <a:ea typeface="Malgun Gothic"/>
                <a:cs typeface="Malgun Gothic"/>
                <a:sym typeface="Malgun Gothic"/>
              </a:rPr>
              <a:t> 문</a:t>
            </a:r>
            <a:r>
              <a:rPr lang="ko" sz="1100">
                <a:solidFill>
                  <a:schemeClr val="dk2"/>
                </a:solidFill>
                <a:latin typeface="Malgun Gothic"/>
                <a:ea typeface="Malgun Gothic"/>
                <a:cs typeface="Malgun Gothic"/>
                <a:sym typeface="Malgun Gothic"/>
              </a:rPr>
              <a:t>의 유형</a:t>
            </a:r>
            <a:endParaRPr b="0" i="0" sz="1800" u="none" cap="none" strike="noStrike">
              <a:solidFill>
                <a:schemeClr val="dk2"/>
              </a:solidFill>
              <a:latin typeface="Malgun Gothic"/>
              <a:ea typeface="Malgun Gothic"/>
              <a:cs typeface="Malgun Gothic"/>
              <a:sym typeface="Malgun Gothic"/>
            </a:endParaRPr>
          </a:p>
        </p:txBody>
      </p:sp>
      <p:pic>
        <p:nvPicPr>
          <p:cNvPr id="5014" name="Google Shape;5014;g13c94f06daf_2_6840"/>
          <p:cNvPicPr preferRelativeResize="0"/>
          <p:nvPr/>
        </p:nvPicPr>
        <p:blipFill>
          <a:blip r:embed="rId4">
            <a:alphaModFix/>
          </a:blip>
          <a:stretch>
            <a:fillRect/>
          </a:stretch>
        </p:blipFill>
        <p:spPr>
          <a:xfrm>
            <a:off x="7302604" y="1404625"/>
            <a:ext cx="286508" cy="261600"/>
          </a:xfrm>
          <a:prstGeom prst="rect">
            <a:avLst/>
          </a:prstGeom>
          <a:noFill/>
          <a:ln>
            <a:noFill/>
          </a:ln>
        </p:spPr>
      </p:pic>
      <p:sp>
        <p:nvSpPr>
          <p:cNvPr id="5015" name="Google Shape;5015;g13c94f06daf_2_6840"/>
          <p:cNvSpPr txBox="1"/>
          <p:nvPr/>
        </p:nvSpPr>
        <p:spPr>
          <a:xfrm>
            <a:off x="5065800" y="867200"/>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1:1 문의</a:t>
            </a:r>
            <a:endParaRPr b="1" sz="1100">
              <a:solidFill>
                <a:schemeClr val="dk1"/>
              </a:solidFill>
              <a:latin typeface="Malgun Gothic"/>
              <a:ea typeface="Malgun Gothic"/>
              <a:cs typeface="Malgun Gothic"/>
              <a:sym typeface="Malgun Gothic"/>
            </a:endParaRPr>
          </a:p>
        </p:txBody>
      </p:sp>
      <p:pic>
        <p:nvPicPr>
          <p:cNvPr id="5016" name="Google Shape;5016;g13c94f06daf_2_6840"/>
          <p:cNvPicPr preferRelativeResize="0"/>
          <p:nvPr/>
        </p:nvPicPr>
        <p:blipFill>
          <a:blip r:embed="rId5">
            <a:alphaModFix/>
          </a:blip>
          <a:stretch>
            <a:fillRect/>
          </a:stretch>
        </p:blipFill>
        <p:spPr>
          <a:xfrm>
            <a:off x="4580430" y="881071"/>
            <a:ext cx="213900" cy="219430"/>
          </a:xfrm>
          <a:prstGeom prst="rect">
            <a:avLst/>
          </a:prstGeom>
          <a:noFill/>
          <a:ln>
            <a:noFill/>
          </a:ln>
        </p:spPr>
      </p:pic>
      <p:sp>
        <p:nvSpPr>
          <p:cNvPr id="5017" name="Google Shape;5017;g13c94f06daf_2_6840"/>
          <p:cNvSpPr/>
          <p:nvPr/>
        </p:nvSpPr>
        <p:spPr>
          <a:xfrm>
            <a:off x="4664923" y="3875502"/>
            <a:ext cx="520800" cy="4395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720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rPr b="1" i="0" lang="ko" sz="2800" u="none" cap="none" strike="noStrike">
                <a:solidFill>
                  <a:schemeClr val="dk1"/>
                </a:solidFill>
                <a:latin typeface="Malgun Gothic"/>
                <a:ea typeface="Malgun Gothic"/>
                <a:cs typeface="Malgun Gothic"/>
                <a:sym typeface="Malgun Gothic"/>
              </a:rPr>
              <a:t>+</a:t>
            </a:r>
            <a:endParaRPr b="1" i="0" sz="2800" u="none" cap="none" strike="noStrike">
              <a:solidFill>
                <a:schemeClr val="dk1"/>
              </a:solidFill>
              <a:latin typeface="Malgun Gothic"/>
              <a:ea typeface="Malgun Gothic"/>
              <a:cs typeface="Malgun Gothic"/>
              <a:sym typeface="Malgun Gothic"/>
            </a:endParaRPr>
          </a:p>
        </p:txBody>
      </p:sp>
      <p:sp>
        <p:nvSpPr>
          <p:cNvPr id="5018" name="Google Shape;5018;g13c94f06daf_2_6840"/>
          <p:cNvSpPr/>
          <p:nvPr/>
        </p:nvSpPr>
        <p:spPr>
          <a:xfrm>
            <a:off x="4618188" y="5559913"/>
            <a:ext cx="2955600" cy="3348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문의접수</a:t>
            </a:r>
            <a:endParaRPr b="1" i="0" sz="1100" u="none" cap="none" strike="noStrike">
              <a:solidFill>
                <a:schemeClr val="lt1"/>
              </a:solidFill>
              <a:latin typeface="Malgun Gothic"/>
              <a:ea typeface="Malgun Gothic"/>
              <a:cs typeface="Malgun Gothic"/>
              <a:sym typeface="Malgun Gothic"/>
            </a:endParaRPr>
          </a:p>
        </p:txBody>
      </p:sp>
      <p:sp>
        <p:nvSpPr>
          <p:cNvPr id="5019" name="Google Shape;5019;g13c94f06daf_2_6840"/>
          <p:cNvSpPr/>
          <p:nvPr/>
        </p:nvSpPr>
        <p:spPr>
          <a:xfrm>
            <a:off x="514396" y="2034047"/>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i="0" lang="ko" sz="800" u="none" cap="none" strike="noStrike">
                <a:solidFill>
                  <a:schemeClr val="lt1"/>
                </a:solidFill>
                <a:latin typeface="Malgun Gothic"/>
                <a:ea typeface="Malgun Gothic"/>
                <a:cs typeface="Malgun Gothic"/>
                <a:sym typeface="Malgun Gothic"/>
              </a:rPr>
              <a:t>1</a:t>
            </a:r>
            <a:endParaRPr b="1" i="0" sz="800" u="none" cap="none" strike="noStrike">
              <a:solidFill>
                <a:schemeClr val="lt1"/>
              </a:solidFill>
              <a:latin typeface="Malgun Gothic"/>
              <a:ea typeface="Malgun Gothic"/>
              <a:cs typeface="Malgun Gothic"/>
              <a:sym typeface="Malgun Gothic"/>
            </a:endParaRPr>
          </a:p>
        </p:txBody>
      </p:sp>
      <p:sp>
        <p:nvSpPr>
          <p:cNvPr id="5020" name="Google Shape;5020;g13c94f06daf_2_6840"/>
          <p:cNvSpPr/>
          <p:nvPr/>
        </p:nvSpPr>
        <p:spPr>
          <a:xfrm>
            <a:off x="4580421" y="140117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2</a:t>
            </a:r>
            <a:endParaRPr b="1" i="0" sz="800" u="none" cap="none" strike="noStrike">
              <a:solidFill>
                <a:schemeClr val="lt1"/>
              </a:solidFill>
              <a:latin typeface="Malgun Gothic"/>
              <a:ea typeface="Malgun Gothic"/>
              <a:cs typeface="Malgun Gothic"/>
              <a:sym typeface="Malgun Gothic"/>
            </a:endParaRPr>
          </a:p>
        </p:txBody>
      </p:sp>
      <p:sp>
        <p:nvSpPr>
          <p:cNvPr id="5021" name="Google Shape;5021;g13c94f06daf_2_6840"/>
          <p:cNvSpPr/>
          <p:nvPr/>
        </p:nvSpPr>
        <p:spPr>
          <a:xfrm>
            <a:off x="4580421" y="189972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3</a:t>
            </a:r>
            <a:endParaRPr b="1" i="0" sz="800" u="none" cap="none" strike="noStrike">
              <a:solidFill>
                <a:schemeClr val="lt1"/>
              </a:solidFill>
              <a:latin typeface="Malgun Gothic"/>
              <a:ea typeface="Malgun Gothic"/>
              <a:cs typeface="Malgun Gothic"/>
              <a:sym typeface="Malgun Gothic"/>
            </a:endParaRPr>
          </a:p>
        </p:txBody>
      </p:sp>
      <p:sp>
        <p:nvSpPr>
          <p:cNvPr id="5022" name="Google Shape;5022;g13c94f06daf_2_6840"/>
          <p:cNvSpPr/>
          <p:nvPr/>
        </p:nvSpPr>
        <p:spPr>
          <a:xfrm>
            <a:off x="4580421" y="2381047"/>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4</a:t>
            </a:r>
            <a:endParaRPr b="1" i="0" sz="800" u="none" cap="none" strike="noStrike">
              <a:solidFill>
                <a:schemeClr val="lt1"/>
              </a:solidFill>
              <a:latin typeface="Malgun Gothic"/>
              <a:ea typeface="Malgun Gothic"/>
              <a:cs typeface="Malgun Gothic"/>
              <a:sym typeface="Malgun Gothic"/>
            </a:endParaRPr>
          </a:p>
        </p:txBody>
      </p:sp>
      <p:sp>
        <p:nvSpPr>
          <p:cNvPr id="5023" name="Google Shape;5023;g13c94f06daf_2_6840"/>
          <p:cNvSpPr/>
          <p:nvPr/>
        </p:nvSpPr>
        <p:spPr>
          <a:xfrm>
            <a:off x="4580421" y="372982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5</a:t>
            </a:r>
            <a:endParaRPr b="1" i="0" sz="800" u="none" cap="none" strike="noStrike">
              <a:solidFill>
                <a:schemeClr val="lt1"/>
              </a:solidFill>
              <a:latin typeface="Malgun Gothic"/>
              <a:ea typeface="Malgun Gothic"/>
              <a:cs typeface="Malgun Gothic"/>
              <a:sym typeface="Malgun Gothic"/>
            </a:endParaRPr>
          </a:p>
        </p:txBody>
      </p:sp>
      <p:sp>
        <p:nvSpPr>
          <p:cNvPr id="5024" name="Google Shape;5024;g13c94f06daf_2_6840"/>
          <p:cNvSpPr/>
          <p:nvPr/>
        </p:nvSpPr>
        <p:spPr>
          <a:xfrm>
            <a:off x="4580421" y="5404697"/>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6</a:t>
            </a:r>
            <a:endParaRPr b="1" i="0" sz="800" u="none" cap="none" strike="noStrike">
              <a:solidFill>
                <a:schemeClr val="lt1"/>
              </a:solidFill>
              <a:latin typeface="Malgun Gothic"/>
              <a:ea typeface="Malgun Gothic"/>
              <a:cs typeface="Malgun Gothic"/>
              <a:sym typeface="Malgun Gothic"/>
            </a:endParaRPr>
          </a:p>
        </p:txBody>
      </p:sp>
    </p:spTree>
  </p:cSld>
  <p:clrMapOvr>
    <a:masterClrMapping/>
  </p:clrMapOvr>
</p:sld>
</file>

<file path=ppt/slides/slide10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28" name="Shape 5028"/>
        <p:cNvGrpSpPr/>
        <p:nvPr/>
      </p:nvGrpSpPr>
      <p:grpSpPr>
        <a:xfrm>
          <a:off x="0" y="0"/>
          <a:ext cx="0" cy="0"/>
          <a:chOff x="0" y="0"/>
          <a:chExt cx="0" cy="0"/>
        </a:xfrm>
      </p:grpSpPr>
      <p:graphicFrame>
        <p:nvGraphicFramePr>
          <p:cNvPr id="5029" name="Google Shape;5029;g13c94f06daf_2_6927"/>
          <p:cNvGraphicFramePr/>
          <p:nvPr/>
        </p:nvGraphicFramePr>
        <p:xfrm>
          <a:off x="9945679" y="642154"/>
          <a:ext cx="3000000" cy="3000000"/>
        </p:xfrm>
        <a:graphic>
          <a:graphicData uri="http://schemas.openxmlformats.org/drawingml/2006/table">
            <a:tbl>
              <a:tblPr bandRow="1" firstRow="1">
                <a:noFill/>
                <a:tableStyleId>{ECEC9FAD-BC9C-4F8B-B0B5-8FDF1F475007}</a:tableStyleId>
              </a:tblPr>
              <a:tblGrid>
                <a:gridCol w="382850"/>
                <a:gridCol w="382850"/>
                <a:gridCol w="1398850"/>
              </a:tblGrid>
              <a:tr h="371450">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설명</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549025">
                <a:tc gridSpan="3" rowSpan="10">
                  <a:txBody>
                    <a:bodyPr/>
                    <a:lstStyle/>
                    <a:p>
                      <a:pPr indent="0" lvl="0" marL="0" rtl="0" algn="l">
                        <a:spcBef>
                          <a:spcPts val="0"/>
                        </a:spcBef>
                        <a:spcAft>
                          <a:spcPts val="0"/>
                        </a:spcAft>
                        <a:buNone/>
                      </a:pPr>
                      <a:r>
                        <a:t/>
                      </a:r>
                      <a:endParaRPr sz="900">
                        <a:solidFill>
                          <a:schemeClr val="dk2"/>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rowSpan="10" hMerge="1"/>
                <a:tc rowSpan="10" hMerge="1"/>
              </a:tr>
              <a:tr h="337075">
                <a:tc gridSpan="3" vMerge="1"/>
                <a:tc hMerge="1" vMerge="1"/>
                <a:tc hMerge="1" vMerge="1"/>
              </a:tr>
              <a:tr h="337075">
                <a:tc gridSpan="3" vMerge="1"/>
                <a:tc hMerge="1" vMerge="1"/>
                <a:tc hMerge="1" vMerge="1"/>
              </a:tr>
              <a:tr h="9728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27825">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참고</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1237775">
                <a:tc gridSpan="3">
                  <a:txBody>
                    <a:bodyPr/>
                    <a:lstStyle/>
                    <a:p>
                      <a:pPr indent="0" lvl="0" marL="0" marR="0" rtl="0" algn="l">
                        <a:lnSpc>
                          <a:spcPct val="100000"/>
                        </a:lnSpc>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hMerge="1"/>
                <a:tc hMerge="1"/>
              </a:tr>
            </a:tbl>
          </a:graphicData>
        </a:graphic>
      </p:graphicFrame>
      <p:sp>
        <p:nvSpPr>
          <p:cNvPr id="5030" name="Google Shape;5030;g13c94f06daf_2_6927"/>
          <p:cNvSpPr txBox="1"/>
          <p:nvPr/>
        </p:nvSpPr>
        <p:spPr>
          <a:xfrm>
            <a:off x="264450" y="0"/>
            <a:ext cx="11664300" cy="548100"/>
          </a:xfrm>
          <a:prstGeom prst="rect">
            <a:avLst/>
          </a:prstGeom>
          <a:noFill/>
          <a:ln>
            <a:noFill/>
          </a:ln>
          <a:effectLst>
            <a:outerShdw blurRad="57150" rotWithShape="0" algn="bl" dir="5400000" dist="19050">
              <a:srgbClr val="000000">
                <a:alpha val="50000"/>
              </a:srgbClr>
            </a:outerShdw>
          </a:effectLst>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마이 &gt; 설정 &gt; 회원탈퇴 </a:t>
            </a:r>
            <a:endParaRPr b="0" i="0" sz="2400" u="none" cap="none" strike="noStrike">
              <a:solidFill>
                <a:schemeClr val="lt1"/>
              </a:solidFill>
              <a:latin typeface="Arial"/>
              <a:ea typeface="Arial"/>
              <a:cs typeface="Arial"/>
              <a:sym typeface="Arial"/>
            </a:endParaRPr>
          </a:p>
        </p:txBody>
      </p:sp>
      <p:sp>
        <p:nvSpPr>
          <p:cNvPr id="5031" name="Google Shape;5031;g13c94f06daf_2_6927"/>
          <p:cNvSpPr txBox="1"/>
          <p:nvPr/>
        </p:nvSpPr>
        <p:spPr>
          <a:xfrm>
            <a:off x="0" y="6478519"/>
            <a:ext cx="121920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sp>
        <p:nvSpPr>
          <p:cNvPr id="5032" name="Google Shape;5032;g13c94f06daf_2_6927"/>
          <p:cNvSpPr/>
          <p:nvPr/>
        </p:nvSpPr>
        <p:spPr>
          <a:xfrm>
            <a:off x="42977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sp>
        <p:nvSpPr>
          <p:cNvPr id="5033" name="Google Shape;5033;g13c94f06daf_2_6927"/>
          <p:cNvSpPr txBox="1"/>
          <p:nvPr/>
        </p:nvSpPr>
        <p:spPr>
          <a:xfrm>
            <a:off x="1027200" y="867200"/>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설정</a:t>
            </a:r>
            <a:endParaRPr b="1" sz="1100">
              <a:solidFill>
                <a:schemeClr val="dk1"/>
              </a:solidFill>
              <a:latin typeface="Malgun Gothic"/>
              <a:ea typeface="Malgun Gothic"/>
              <a:cs typeface="Malgun Gothic"/>
              <a:sym typeface="Malgun Gothic"/>
            </a:endParaRPr>
          </a:p>
        </p:txBody>
      </p:sp>
      <p:sp>
        <p:nvSpPr>
          <p:cNvPr id="5034" name="Google Shape;5034;g13c94f06daf_2_6927"/>
          <p:cNvSpPr txBox="1"/>
          <p:nvPr/>
        </p:nvSpPr>
        <p:spPr>
          <a:xfrm>
            <a:off x="585825" y="1224825"/>
            <a:ext cx="1540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일반 </a:t>
            </a:r>
            <a:endParaRPr b="1" sz="1200">
              <a:solidFill>
                <a:schemeClr val="dk1"/>
              </a:solidFill>
              <a:latin typeface="Malgun Gothic"/>
              <a:ea typeface="Malgun Gothic"/>
              <a:cs typeface="Malgun Gothic"/>
              <a:sym typeface="Malgun Gothic"/>
            </a:endParaRPr>
          </a:p>
        </p:txBody>
      </p:sp>
      <p:cxnSp>
        <p:nvCxnSpPr>
          <p:cNvPr id="5035" name="Google Shape;5035;g13c94f06daf_2_6927"/>
          <p:cNvCxnSpPr/>
          <p:nvPr/>
        </p:nvCxnSpPr>
        <p:spPr>
          <a:xfrm>
            <a:off x="584392" y="1509796"/>
            <a:ext cx="2946000" cy="8400"/>
          </a:xfrm>
          <a:prstGeom prst="straightConnector1">
            <a:avLst/>
          </a:prstGeom>
          <a:noFill/>
          <a:ln cap="flat" cmpd="sng" w="9525">
            <a:solidFill>
              <a:schemeClr val="dk2"/>
            </a:solidFill>
            <a:prstDash val="solid"/>
            <a:round/>
            <a:headEnd len="med" w="med" type="none"/>
            <a:tailEnd len="med" w="med" type="none"/>
          </a:ln>
        </p:spPr>
      </p:cxnSp>
      <p:sp>
        <p:nvSpPr>
          <p:cNvPr id="5036" name="Google Shape;5036;g13c94f06daf_2_6927"/>
          <p:cNvSpPr txBox="1"/>
          <p:nvPr/>
        </p:nvSpPr>
        <p:spPr>
          <a:xfrm>
            <a:off x="701100" y="1563571"/>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회원 정보</a:t>
            </a:r>
            <a:endParaRPr b="1" sz="1200">
              <a:solidFill>
                <a:schemeClr val="dk1"/>
              </a:solidFill>
              <a:latin typeface="Malgun Gothic"/>
              <a:ea typeface="Malgun Gothic"/>
              <a:cs typeface="Malgun Gothic"/>
              <a:sym typeface="Malgun Gothic"/>
            </a:endParaRPr>
          </a:p>
        </p:txBody>
      </p:sp>
      <p:sp>
        <p:nvSpPr>
          <p:cNvPr id="5037" name="Google Shape;5037;g13c94f06daf_2_6927"/>
          <p:cNvSpPr txBox="1"/>
          <p:nvPr/>
        </p:nvSpPr>
        <p:spPr>
          <a:xfrm>
            <a:off x="585825" y="3087815"/>
            <a:ext cx="1540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고객지원 </a:t>
            </a:r>
            <a:endParaRPr b="1" sz="1200">
              <a:solidFill>
                <a:schemeClr val="dk1"/>
              </a:solidFill>
              <a:latin typeface="Malgun Gothic"/>
              <a:ea typeface="Malgun Gothic"/>
              <a:cs typeface="Malgun Gothic"/>
              <a:sym typeface="Malgun Gothic"/>
            </a:endParaRPr>
          </a:p>
        </p:txBody>
      </p:sp>
      <p:cxnSp>
        <p:nvCxnSpPr>
          <p:cNvPr id="5038" name="Google Shape;5038;g13c94f06daf_2_6927"/>
          <p:cNvCxnSpPr/>
          <p:nvPr/>
        </p:nvCxnSpPr>
        <p:spPr>
          <a:xfrm>
            <a:off x="584392" y="3372786"/>
            <a:ext cx="2946000" cy="8400"/>
          </a:xfrm>
          <a:prstGeom prst="straightConnector1">
            <a:avLst/>
          </a:prstGeom>
          <a:noFill/>
          <a:ln cap="flat" cmpd="sng" w="9525">
            <a:solidFill>
              <a:schemeClr val="dk2"/>
            </a:solidFill>
            <a:prstDash val="solid"/>
            <a:round/>
            <a:headEnd len="med" w="med" type="none"/>
            <a:tailEnd len="med" w="med" type="none"/>
          </a:ln>
        </p:spPr>
      </p:cxnSp>
      <p:sp>
        <p:nvSpPr>
          <p:cNvPr id="5039" name="Google Shape;5039;g13c94f06daf_2_6927"/>
          <p:cNvSpPr txBox="1"/>
          <p:nvPr/>
        </p:nvSpPr>
        <p:spPr>
          <a:xfrm>
            <a:off x="701100" y="3433768"/>
            <a:ext cx="1858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공지사항</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5040" name="Google Shape;5040;g13c94f06daf_2_6927"/>
          <p:cNvSpPr txBox="1"/>
          <p:nvPr/>
        </p:nvSpPr>
        <p:spPr>
          <a:xfrm>
            <a:off x="701100" y="3662368"/>
            <a:ext cx="1858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자주 묻는 질문</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5041" name="Google Shape;5041;g13c94f06daf_2_6927"/>
          <p:cNvSpPr txBox="1"/>
          <p:nvPr/>
        </p:nvSpPr>
        <p:spPr>
          <a:xfrm>
            <a:off x="701100" y="3890968"/>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1:1 문의</a:t>
            </a:r>
            <a:endParaRPr b="1" sz="1200">
              <a:solidFill>
                <a:schemeClr val="dk1"/>
              </a:solidFill>
              <a:latin typeface="Malgun Gothic"/>
              <a:ea typeface="Malgun Gothic"/>
              <a:cs typeface="Malgun Gothic"/>
              <a:sym typeface="Malgun Gothic"/>
            </a:endParaRPr>
          </a:p>
        </p:txBody>
      </p:sp>
      <p:sp>
        <p:nvSpPr>
          <p:cNvPr id="5042" name="Google Shape;5042;g13c94f06daf_2_6927"/>
          <p:cNvSpPr txBox="1"/>
          <p:nvPr/>
        </p:nvSpPr>
        <p:spPr>
          <a:xfrm>
            <a:off x="585825" y="4148023"/>
            <a:ext cx="1540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정보 </a:t>
            </a:r>
            <a:endParaRPr b="1" sz="1200">
              <a:solidFill>
                <a:schemeClr val="dk1"/>
              </a:solidFill>
              <a:latin typeface="Malgun Gothic"/>
              <a:ea typeface="Malgun Gothic"/>
              <a:cs typeface="Malgun Gothic"/>
              <a:sym typeface="Malgun Gothic"/>
            </a:endParaRPr>
          </a:p>
        </p:txBody>
      </p:sp>
      <p:cxnSp>
        <p:nvCxnSpPr>
          <p:cNvPr id="5043" name="Google Shape;5043;g13c94f06daf_2_6927"/>
          <p:cNvCxnSpPr/>
          <p:nvPr/>
        </p:nvCxnSpPr>
        <p:spPr>
          <a:xfrm>
            <a:off x="584392" y="4432994"/>
            <a:ext cx="2946000" cy="8400"/>
          </a:xfrm>
          <a:prstGeom prst="straightConnector1">
            <a:avLst/>
          </a:prstGeom>
          <a:noFill/>
          <a:ln cap="flat" cmpd="sng" w="9525">
            <a:solidFill>
              <a:schemeClr val="dk2"/>
            </a:solidFill>
            <a:prstDash val="solid"/>
            <a:round/>
            <a:headEnd len="med" w="med" type="none"/>
            <a:tailEnd len="med" w="med" type="none"/>
          </a:ln>
        </p:spPr>
      </p:cxnSp>
      <p:sp>
        <p:nvSpPr>
          <p:cNvPr id="5044" name="Google Shape;5044;g13c94f06daf_2_6927"/>
          <p:cNvSpPr txBox="1"/>
          <p:nvPr/>
        </p:nvSpPr>
        <p:spPr>
          <a:xfrm>
            <a:off x="701100" y="4438780"/>
            <a:ext cx="1858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이용약관</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5045" name="Google Shape;5045;g13c94f06daf_2_6927"/>
          <p:cNvSpPr txBox="1"/>
          <p:nvPr/>
        </p:nvSpPr>
        <p:spPr>
          <a:xfrm>
            <a:off x="701100" y="4895980"/>
            <a:ext cx="1858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개인 정보 처리 방침 </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5046" name="Google Shape;5046;g13c94f06daf_2_6927"/>
          <p:cNvSpPr txBox="1"/>
          <p:nvPr/>
        </p:nvSpPr>
        <p:spPr>
          <a:xfrm>
            <a:off x="701100" y="5124580"/>
            <a:ext cx="1858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오픈 소스 라이선스</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5047" name="Google Shape;5047;g13c94f06daf_2_6927"/>
          <p:cNvSpPr txBox="1"/>
          <p:nvPr/>
        </p:nvSpPr>
        <p:spPr>
          <a:xfrm>
            <a:off x="701100" y="5340801"/>
            <a:ext cx="13149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버전 정보</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5048" name="Google Shape;5048;g13c94f06daf_2_6927"/>
          <p:cNvSpPr txBox="1"/>
          <p:nvPr/>
        </p:nvSpPr>
        <p:spPr>
          <a:xfrm>
            <a:off x="701100" y="4667380"/>
            <a:ext cx="1858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위치 정보 이용 약관 </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5049" name="Google Shape;5049;g13c94f06daf_2_6927"/>
          <p:cNvSpPr txBox="1"/>
          <p:nvPr/>
        </p:nvSpPr>
        <p:spPr>
          <a:xfrm>
            <a:off x="2225100" y="5340801"/>
            <a:ext cx="1314900" cy="261600"/>
          </a:xfrm>
          <a:prstGeom prst="rect">
            <a:avLst/>
          </a:prstGeom>
          <a:noFill/>
          <a:ln>
            <a:noFill/>
          </a:ln>
        </p:spPr>
        <p:txBody>
          <a:bodyPr anchorCtr="0" anchor="t" bIns="45700" lIns="91425" spcFirstLastPara="1" rIns="91425" wrap="square" tIns="45700">
            <a:spAutoFit/>
          </a:bodyPr>
          <a:lstStyle/>
          <a:p>
            <a:pPr indent="0" lvl="0" marL="0" rtl="0" algn="r">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 v2.0.1</a:t>
            </a:r>
            <a:endParaRPr b="1" sz="1200">
              <a:solidFill>
                <a:schemeClr val="dk1"/>
              </a:solidFill>
              <a:latin typeface="Malgun Gothic"/>
              <a:ea typeface="Malgun Gothic"/>
              <a:cs typeface="Malgun Gothic"/>
              <a:sym typeface="Malgun Gothic"/>
            </a:endParaRPr>
          </a:p>
        </p:txBody>
      </p:sp>
      <p:sp>
        <p:nvSpPr>
          <p:cNvPr id="5050" name="Google Shape;5050;g13c94f06daf_2_6927"/>
          <p:cNvSpPr txBox="1"/>
          <p:nvPr/>
        </p:nvSpPr>
        <p:spPr>
          <a:xfrm>
            <a:off x="701100" y="2816962"/>
            <a:ext cx="1858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언어설정 : 한국어</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5051" name="Google Shape;5051;g13c94f06daf_2_6927"/>
          <p:cNvSpPr txBox="1"/>
          <p:nvPr/>
        </p:nvSpPr>
        <p:spPr>
          <a:xfrm>
            <a:off x="701100" y="1764574"/>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개인 정보</a:t>
            </a:r>
            <a:endParaRPr b="1" sz="1200">
              <a:solidFill>
                <a:schemeClr val="dk1"/>
              </a:solidFill>
              <a:latin typeface="Malgun Gothic"/>
              <a:ea typeface="Malgun Gothic"/>
              <a:cs typeface="Malgun Gothic"/>
              <a:sym typeface="Malgun Gothic"/>
            </a:endParaRPr>
          </a:p>
        </p:txBody>
      </p:sp>
      <p:sp>
        <p:nvSpPr>
          <p:cNvPr id="5052" name="Google Shape;5052;g13c94f06daf_2_6927"/>
          <p:cNvSpPr txBox="1"/>
          <p:nvPr/>
        </p:nvSpPr>
        <p:spPr>
          <a:xfrm>
            <a:off x="701100" y="2158759"/>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결재 내역</a:t>
            </a:r>
            <a:endParaRPr b="1" sz="1200">
              <a:solidFill>
                <a:schemeClr val="dk1"/>
              </a:solidFill>
              <a:latin typeface="Malgun Gothic"/>
              <a:ea typeface="Malgun Gothic"/>
              <a:cs typeface="Malgun Gothic"/>
              <a:sym typeface="Malgun Gothic"/>
            </a:endParaRPr>
          </a:p>
        </p:txBody>
      </p:sp>
      <p:sp>
        <p:nvSpPr>
          <p:cNvPr id="5053" name="Google Shape;5053;g13c94f06daf_2_6927"/>
          <p:cNvSpPr txBox="1"/>
          <p:nvPr/>
        </p:nvSpPr>
        <p:spPr>
          <a:xfrm>
            <a:off x="701100" y="2387359"/>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출금 계좌</a:t>
            </a:r>
            <a:endParaRPr b="1" sz="1200">
              <a:solidFill>
                <a:schemeClr val="dk1"/>
              </a:solidFill>
              <a:latin typeface="Malgun Gothic"/>
              <a:ea typeface="Malgun Gothic"/>
              <a:cs typeface="Malgun Gothic"/>
              <a:sym typeface="Malgun Gothic"/>
            </a:endParaRPr>
          </a:p>
        </p:txBody>
      </p:sp>
      <p:sp>
        <p:nvSpPr>
          <p:cNvPr id="5054" name="Google Shape;5054;g13c94f06daf_2_6927"/>
          <p:cNvSpPr txBox="1"/>
          <p:nvPr/>
        </p:nvSpPr>
        <p:spPr>
          <a:xfrm>
            <a:off x="701100" y="2602161"/>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알림</a:t>
            </a:r>
            <a:endParaRPr b="1" sz="1200">
              <a:solidFill>
                <a:schemeClr val="dk1"/>
              </a:solidFill>
              <a:latin typeface="Malgun Gothic"/>
              <a:ea typeface="Malgun Gothic"/>
              <a:cs typeface="Malgun Gothic"/>
              <a:sym typeface="Malgun Gothic"/>
            </a:endParaRPr>
          </a:p>
        </p:txBody>
      </p:sp>
      <p:cxnSp>
        <p:nvCxnSpPr>
          <p:cNvPr id="5055" name="Google Shape;5055;g13c94f06daf_2_6927"/>
          <p:cNvCxnSpPr/>
          <p:nvPr/>
        </p:nvCxnSpPr>
        <p:spPr>
          <a:xfrm>
            <a:off x="584392" y="5645601"/>
            <a:ext cx="2946000" cy="8400"/>
          </a:xfrm>
          <a:prstGeom prst="straightConnector1">
            <a:avLst/>
          </a:prstGeom>
          <a:noFill/>
          <a:ln cap="flat" cmpd="sng" w="9525">
            <a:solidFill>
              <a:schemeClr val="dk2"/>
            </a:solidFill>
            <a:prstDash val="solid"/>
            <a:round/>
            <a:headEnd len="med" w="med" type="none"/>
            <a:tailEnd len="med" w="med" type="none"/>
          </a:ln>
        </p:spPr>
      </p:cxnSp>
      <p:sp>
        <p:nvSpPr>
          <p:cNvPr id="5056" name="Google Shape;5056;g13c94f06daf_2_6927"/>
          <p:cNvSpPr txBox="1"/>
          <p:nvPr/>
        </p:nvSpPr>
        <p:spPr>
          <a:xfrm>
            <a:off x="588450" y="5728651"/>
            <a:ext cx="1540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로그아웃 </a:t>
            </a:r>
            <a:endParaRPr b="1" sz="1200">
              <a:solidFill>
                <a:schemeClr val="dk1"/>
              </a:solidFill>
              <a:latin typeface="Malgun Gothic"/>
              <a:ea typeface="Malgun Gothic"/>
              <a:cs typeface="Malgun Gothic"/>
              <a:sym typeface="Malgun Gothic"/>
            </a:endParaRPr>
          </a:p>
        </p:txBody>
      </p:sp>
      <p:sp>
        <p:nvSpPr>
          <p:cNvPr id="5057" name="Google Shape;5057;g13c94f06daf_2_6927"/>
          <p:cNvSpPr txBox="1"/>
          <p:nvPr/>
        </p:nvSpPr>
        <p:spPr>
          <a:xfrm>
            <a:off x="2084852" y="5725355"/>
            <a:ext cx="1540200" cy="261600"/>
          </a:xfrm>
          <a:prstGeom prst="rect">
            <a:avLst/>
          </a:prstGeom>
          <a:noFill/>
          <a:ln>
            <a:noFill/>
          </a:ln>
        </p:spPr>
        <p:txBody>
          <a:bodyPr anchorCtr="0" anchor="t" bIns="45700" lIns="91425" spcFirstLastPara="1" rIns="91425" wrap="square" tIns="45700">
            <a:spAutoFit/>
          </a:bodyPr>
          <a:lstStyle/>
          <a:p>
            <a:pPr indent="0" lvl="0" marL="0" rtl="0" algn="r">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회원탈퇴</a:t>
            </a:r>
            <a:endParaRPr b="1" sz="1200">
              <a:solidFill>
                <a:schemeClr val="dk1"/>
              </a:solidFill>
              <a:latin typeface="Malgun Gothic"/>
              <a:ea typeface="Malgun Gothic"/>
              <a:cs typeface="Malgun Gothic"/>
              <a:sym typeface="Malgun Gothic"/>
            </a:endParaRPr>
          </a:p>
        </p:txBody>
      </p:sp>
      <p:pic>
        <p:nvPicPr>
          <p:cNvPr id="5058" name="Google Shape;5058;g13c94f06daf_2_6927"/>
          <p:cNvPicPr preferRelativeResize="0"/>
          <p:nvPr/>
        </p:nvPicPr>
        <p:blipFill>
          <a:blip r:embed="rId3">
            <a:alphaModFix/>
          </a:blip>
          <a:stretch>
            <a:fillRect/>
          </a:stretch>
        </p:blipFill>
        <p:spPr>
          <a:xfrm>
            <a:off x="544175" y="875650"/>
            <a:ext cx="213900" cy="257652"/>
          </a:xfrm>
          <a:prstGeom prst="rect">
            <a:avLst/>
          </a:prstGeom>
          <a:noFill/>
          <a:ln>
            <a:noFill/>
          </a:ln>
        </p:spPr>
      </p:pic>
      <p:sp>
        <p:nvSpPr>
          <p:cNvPr id="5059" name="Google Shape;5059;g13c94f06daf_2_6927"/>
          <p:cNvSpPr txBox="1"/>
          <p:nvPr/>
        </p:nvSpPr>
        <p:spPr>
          <a:xfrm>
            <a:off x="701100" y="1958370"/>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비밀 번호</a:t>
            </a:r>
            <a:endParaRPr b="1" sz="1200">
              <a:solidFill>
                <a:schemeClr val="dk1"/>
              </a:solidFill>
              <a:latin typeface="Malgun Gothic"/>
              <a:ea typeface="Malgun Gothic"/>
              <a:cs typeface="Malgun Gothic"/>
              <a:sym typeface="Malgun Gothic"/>
            </a:endParaRPr>
          </a:p>
        </p:txBody>
      </p:sp>
      <p:cxnSp>
        <p:nvCxnSpPr>
          <p:cNvPr id="5060" name="Google Shape;5060;g13c94f06daf_2_6927"/>
          <p:cNvCxnSpPr>
            <a:stCxn id="5057" idx="3"/>
            <a:endCxn id="5061" idx="1"/>
          </p:cNvCxnSpPr>
          <p:nvPr/>
        </p:nvCxnSpPr>
        <p:spPr>
          <a:xfrm flipH="1" rot="10800000">
            <a:off x="3625052" y="3437255"/>
            <a:ext cx="833100" cy="2418900"/>
          </a:xfrm>
          <a:prstGeom prst="bentConnector3">
            <a:avLst>
              <a:gd fmla="val 49992" name="adj1"/>
            </a:avLst>
          </a:prstGeom>
          <a:noFill/>
          <a:ln cap="flat" cmpd="sng" w="28575">
            <a:solidFill>
              <a:srgbClr val="FF0000"/>
            </a:solidFill>
            <a:prstDash val="solid"/>
            <a:round/>
            <a:headEnd len="med" w="med" type="none"/>
            <a:tailEnd len="med" w="med" type="triangle"/>
          </a:ln>
        </p:spPr>
      </p:cxnSp>
      <p:sp>
        <p:nvSpPr>
          <p:cNvPr id="5061" name="Google Shape;5061;g13c94f06daf_2_6927"/>
          <p:cNvSpPr/>
          <p:nvPr/>
        </p:nvSpPr>
        <p:spPr>
          <a:xfrm>
            <a:off x="4458027" y="785118"/>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sp>
        <p:nvSpPr>
          <p:cNvPr id="5062" name="Google Shape;5062;g13c94f06daf_2_6927"/>
          <p:cNvSpPr txBox="1"/>
          <p:nvPr/>
        </p:nvSpPr>
        <p:spPr>
          <a:xfrm>
            <a:off x="5065800" y="867200"/>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회원탈퇴</a:t>
            </a:r>
            <a:endParaRPr b="1" sz="1100">
              <a:solidFill>
                <a:schemeClr val="dk1"/>
              </a:solidFill>
              <a:latin typeface="Malgun Gothic"/>
              <a:ea typeface="Malgun Gothic"/>
              <a:cs typeface="Malgun Gothic"/>
              <a:sym typeface="Malgun Gothic"/>
            </a:endParaRPr>
          </a:p>
        </p:txBody>
      </p:sp>
      <p:sp>
        <p:nvSpPr>
          <p:cNvPr id="5063" name="Google Shape;5063;g13c94f06daf_2_6927"/>
          <p:cNvSpPr/>
          <p:nvPr/>
        </p:nvSpPr>
        <p:spPr>
          <a:xfrm>
            <a:off x="4614963" y="5565563"/>
            <a:ext cx="2955600" cy="3348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회원탈퇴</a:t>
            </a:r>
            <a:endParaRPr b="1" i="0" sz="1100" u="none" cap="none" strike="noStrike">
              <a:solidFill>
                <a:schemeClr val="lt1"/>
              </a:solidFill>
              <a:latin typeface="Malgun Gothic"/>
              <a:ea typeface="Malgun Gothic"/>
              <a:cs typeface="Malgun Gothic"/>
              <a:sym typeface="Malgun Gothic"/>
            </a:endParaRPr>
          </a:p>
        </p:txBody>
      </p:sp>
      <p:pic>
        <p:nvPicPr>
          <p:cNvPr id="5064" name="Google Shape;5064;g13c94f06daf_2_6927"/>
          <p:cNvPicPr preferRelativeResize="0"/>
          <p:nvPr/>
        </p:nvPicPr>
        <p:blipFill>
          <a:blip r:embed="rId4">
            <a:alphaModFix/>
          </a:blip>
          <a:stretch>
            <a:fillRect/>
          </a:stretch>
        </p:blipFill>
        <p:spPr>
          <a:xfrm>
            <a:off x="4580430" y="881071"/>
            <a:ext cx="213900" cy="219430"/>
          </a:xfrm>
          <a:prstGeom prst="rect">
            <a:avLst/>
          </a:prstGeom>
          <a:noFill/>
          <a:ln>
            <a:noFill/>
          </a:ln>
        </p:spPr>
      </p:pic>
      <p:sp>
        <p:nvSpPr>
          <p:cNvPr id="5065" name="Google Shape;5065;g13c94f06daf_2_6927"/>
          <p:cNvSpPr txBox="1"/>
          <p:nvPr/>
        </p:nvSpPr>
        <p:spPr>
          <a:xfrm>
            <a:off x="4656625" y="2435100"/>
            <a:ext cx="2955600" cy="2462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1" i="0" lang="ko" sz="1100" u="none" cap="none" strike="noStrike">
                <a:solidFill>
                  <a:schemeClr val="dk1"/>
                </a:solidFill>
                <a:latin typeface="Malgun Gothic"/>
                <a:ea typeface="Malgun Gothic"/>
                <a:cs typeface="Malgun Gothic"/>
                <a:sym typeface="Malgun Gothic"/>
              </a:rPr>
              <a:t>○  사용을 잘 안하게 돼요</a:t>
            </a:r>
            <a:endParaRPr b="1" i="0" sz="1100" u="none" cap="none" strike="noStrike">
              <a:solidFill>
                <a:schemeClr val="dk1"/>
              </a:solidFill>
              <a:latin typeface="Malgun Gothic"/>
              <a:ea typeface="Malgun Gothic"/>
              <a:cs typeface="Malgun Gothic"/>
              <a:sym typeface="Malgun Gothic"/>
            </a:endParaRPr>
          </a:p>
          <a:p>
            <a:pPr indent="0" lvl="0" marL="0" marR="0" rtl="0" algn="l">
              <a:lnSpc>
                <a:spcPct val="100000"/>
              </a:lnSpc>
              <a:spcBef>
                <a:spcPts val="0"/>
              </a:spcBef>
              <a:spcAft>
                <a:spcPts val="0"/>
              </a:spcAft>
              <a:buClr>
                <a:srgbClr val="000000"/>
              </a:buClr>
              <a:buSzPts val="1100"/>
              <a:buFont typeface="Arial"/>
              <a:buNone/>
            </a:pPr>
            <a:r>
              <a:t/>
            </a:r>
            <a:endParaRPr b="1" i="0" sz="1100" u="none" cap="none" strike="noStrike">
              <a:solidFill>
                <a:schemeClr val="dk1"/>
              </a:solidFill>
              <a:latin typeface="Malgun Gothic"/>
              <a:ea typeface="Malgun Gothic"/>
              <a:cs typeface="Malgun Gothic"/>
              <a:sym typeface="Malgun Gothic"/>
            </a:endParaRPr>
          </a:p>
          <a:p>
            <a:pPr indent="0" lvl="0" marL="0" marR="0" rtl="0" algn="l">
              <a:lnSpc>
                <a:spcPct val="100000"/>
              </a:lnSpc>
              <a:spcBef>
                <a:spcPts val="0"/>
              </a:spcBef>
              <a:spcAft>
                <a:spcPts val="0"/>
              </a:spcAft>
              <a:buClr>
                <a:srgbClr val="000000"/>
              </a:buClr>
              <a:buSzPts val="1100"/>
              <a:buFont typeface="Arial"/>
              <a:buNone/>
            </a:pPr>
            <a:r>
              <a:rPr b="1" i="0" lang="ko" sz="1100" u="none" cap="none" strike="noStrike">
                <a:solidFill>
                  <a:schemeClr val="dk1"/>
                </a:solidFill>
                <a:latin typeface="Malgun Gothic"/>
                <a:ea typeface="Malgun Gothic"/>
                <a:cs typeface="Malgun Gothic"/>
                <a:sym typeface="Malgun Gothic"/>
              </a:rPr>
              <a:t>○  원하는 정보가 없어요</a:t>
            </a:r>
            <a:endParaRPr b="1" i="0" sz="1100" u="none" cap="none" strike="noStrike">
              <a:solidFill>
                <a:schemeClr val="dk1"/>
              </a:solidFill>
              <a:latin typeface="Malgun Gothic"/>
              <a:ea typeface="Malgun Gothic"/>
              <a:cs typeface="Malgun Gothic"/>
              <a:sym typeface="Malgun Gothic"/>
            </a:endParaRPr>
          </a:p>
          <a:p>
            <a:pPr indent="0" lvl="0" marL="0" marR="0" rtl="0" algn="l">
              <a:lnSpc>
                <a:spcPct val="100000"/>
              </a:lnSpc>
              <a:spcBef>
                <a:spcPts val="0"/>
              </a:spcBef>
              <a:spcAft>
                <a:spcPts val="0"/>
              </a:spcAft>
              <a:buClr>
                <a:srgbClr val="000000"/>
              </a:buClr>
              <a:buSzPts val="1100"/>
              <a:buFont typeface="Arial"/>
              <a:buNone/>
            </a:pPr>
            <a:r>
              <a:t/>
            </a:r>
            <a:endParaRPr b="1" i="0" sz="1100" u="none" cap="none" strike="noStrike">
              <a:solidFill>
                <a:schemeClr val="dk1"/>
              </a:solidFill>
              <a:latin typeface="Malgun Gothic"/>
              <a:ea typeface="Malgun Gothic"/>
              <a:cs typeface="Malgun Gothic"/>
              <a:sym typeface="Malgun Gothic"/>
            </a:endParaRPr>
          </a:p>
          <a:p>
            <a:pPr indent="0" lvl="0" marL="0" marR="0" rtl="0" algn="l">
              <a:lnSpc>
                <a:spcPct val="100000"/>
              </a:lnSpc>
              <a:spcBef>
                <a:spcPts val="0"/>
              </a:spcBef>
              <a:spcAft>
                <a:spcPts val="0"/>
              </a:spcAft>
              <a:buClr>
                <a:srgbClr val="000000"/>
              </a:buClr>
              <a:buSzPts val="1100"/>
              <a:buFont typeface="Arial"/>
              <a:buNone/>
            </a:pPr>
            <a:r>
              <a:rPr b="1" i="0" lang="ko" sz="1100" u="none" cap="none" strike="noStrike">
                <a:solidFill>
                  <a:schemeClr val="dk1"/>
                </a:solidFill>
                <a:latin typeface="Malgun Gothic"/>
                <a:ea typeface="Malgun Gothic"/>
                <a:cs typeface="Malgun Gothic"/>
                <a:sym typeface="Malgun Gothic"/>
              </a:rPr>
              <a:t>○  사용이 어려워요</a:t>
            </a:r>
            <a:endParaRPr b="1" i="0" sz="1100" u="none" cap="none" strike="noStrike">
              <a:solidFill>
                <a:schemeClr val="dk1"/>
              </a:solidFill>
              <a:latin typeface="Malgun Gothic"/>
              <a:ea typeface="Malgun Gothic"/>
              <a:cs typeface="Malgun Gothic"/>
              <a:sym typeface="Malgun Gothic"/>
            </a:endParaRPr>
          </a:p>
          <a:p>
            <a:pPr indent="0" lvl="0" marL="0" marR="0" rtl="0" algn="l">
              <a:lnSpc>
                <a:spcPct val="100000"/>
              </a:lnSpc>
              <a:spcBef>
                <a:spcPts val="0"/>
              </a:spcBef>
              <a:spcAft>
                <a:spcPts val="0"/>
              </a:spcAft>
              <a:buClr>
                <a:srgbClr val="000000"/>
              </a:buClr>
              <a:buSzPts val="1100"/>
              <a:buFont typeface="Arial"/>
              <a:buNone/>
            </a:pPr>
            <a:r>
              <a:t/>
            </a:r>
            <a:endParaRPr b="1" i="0" sz="1100" u="none" cap="none" strike="noStrike">
              <a:solidFill>
                <a:schemeClr val="dk1"/>
              </a:solidFill>
              <a:latin typeface="Malgun Gothic"/>
              <a:ea typeface="Malgun Gothic"/>
              <a:cs typeface="Malgun Gothic"/>
              <a:sym typeface="Malgun Gothic"/>
            </a:endParaRPr>
          </a:p>
          <a:p>
            <a:pPr indent="0" lvl="0" marL="0" marR="0" rtl="0" algn="l">
              <a:lnSpc>
                <a:spcPct val="100000"/>
              </a:lnSpc>
              <a:spcBef>
                <a:spcPts val="0"/>
              </a:spcBef>
              <a:spcAft>
                <a:spcPts val="0"/>
              </a:spcAft>
              <a:buClr>
                <a:srgbClr val="000000"/>
              </a:buClr>
              <a:buSzPts val="1100"/>
              <a:buFont typeface="Arial"/>
              <a:buNone/>
            </a:pPr>
            <a:r>
              <a:rPr b="1" i="0" lang="ko" sz="1100" u="none" cap="none" strike="noStrike">
                <a:solidFill>
                  <a:schemeClr val="dk1"/>
                </a:solidFill>
                <a:latin typeface="Malgun Gothic"/>
                <a:ea typeface="Malgun Gothic"/>
                <a:cs typeface="Malgun Gothic"/>
                <a:sym typeface="Malgun Gothic"/>
              </a:rPr>
              <a:t>○  개인정보 보호를 위해 삭제할 정보가 있어요</a:t>
            </a:r>
            <a:endParaRPr b="1" i="0" sz="1100" u="none" cap="none" strike="noStrike">
              <a:solidFill>
                <a:schemeClr val="dk1"/>
              </a:solidFill>
              <a:latin typeface="Malgun Gothic"/>
              <a:ea typeface="Malgun Gothic"/>
              <a:cs typeface="Malgun Gothic"/>
              <a:sym typeface="Malgun Gothic"/>
            </a:endParaRPr>
          </a:p>
          <a:p>
            <a:pPr indent="0" lvl="0" marL="0" marR="0" rtl="0" algn="l">
              <a:lnSpc>
                <a:spcPct val="100000"/>
              </a:lnSpc>
              <a:spcBef>
                <a:spcPts val="0"/>
              </a:spcBef>
              <a:spcAft>
                <a:spcPts val="0"/>
              </a:spcAft>
              <a:buClr>
                <a:srgbClr val="000000"/>
              </a:buClr>
              <a:buSzPts val="1100"/>
              <a:buFont typeface="Arial"/>
              <a:buNone/>
            </a:pPr>
            <a:r>
              <a:rPr b="1" i="0" lang="ko" sz="1100" u="none" cap="none" strike="noStrike">
                <a:solidFill>
                  <a:schemeClr val="dk1"/>
                </a:solidFill>
                <a:latin typeface="Malgun Gothic"/>
                <a:ea typeface="Malgun Gothic"/>
                <a:cs typeface="Malgun Gothic"/>
                <a:sym typeface="Malgun Gothic"/>
              </a:rPr>
              <a: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1" i="0" lang="ko" sz="1100" u="none" cap="none" strike="noStrike">
                <a:solidFill>
                  <a:schemeClr val="dk1"/>
                </a:solidFill>
                <a:latin typeface="Malgun Gothic"/>
                <a:ea typeface="Malgun Gothic"/>
                <a:cs typeface="Malgun Gothic"/>
                <a:sym typeface="Malgun Gothic"/>
              </a:rPr>
              <a:t>○  다른 계정이 있어요</a:t>
            </a:r>
            <a:endParaRPr b="1" i="0" sz="1100" u="none" cap="none" strike="noStrike">
              <a:solidFill>
                <a:schemeClr val="dk1"/>
              </a:solidFill>
              <a:latin typeface="Malgun Gothic"/>
              <a:ea typeface="Malgun Gothic"/>
              <a:cs typeface="Malgun Gothic"/>
              <a:sym typeface="Malgun Gothic"/>
            </a:endParaRPr>
          </a:p>
          <a:p>
            <a:pPr indent="0" lvl="0" marL="0" marR="0" rtl="0" algn="l">
              <a:lnSpc>
                <a:spcPct val="100000"/>
              </a:lnSpc>
              <a:spcBef>
                <a:spcPts val="0"/>
              </a:spcBef>
              <a:spcAft>
                <a:spcPts val="0"/>
              </a:spcAft>
              <a:buClr>
                <a:srgbClr val="000000"/>
              </a:buClr>
              <a:buSzPts val="1100"/>
              <a:buFont typeface="Arial"/>
              <a:buNone/>
            </a:pPr>
            <a:r>
              <a:t/>
            </a:r>
            <a:endParaRPr b="1" i="0" sz="1100" u="none" cap="none" strike="noStrike">
              <a:solidFill>
                <a:schemeClr val="dk1"/>
              </a:solidFill>
              <a:latin typeface="Malgun Gothic"/>
              <a:ea typeface="Malgun Gothic"/>
              <a:cs typeface="Malgun Gothic"/>
              <a:sym typeface="Malgun Gothic"/>
            </a:endParaRPr>
          </a:p>
          <a:p>
            <a:pPr indent="0" lvl="0" marL="0" marR="0" rtl="0" algn="l">
              <a:lnSpc>
                <a:spcPct val="100000"/>
              </a:lnSpc>
              <a:spcBef>
                <a:spcPts val="0"/>
              </a:spcBef>
              <a:spcAft>
                <a:spcPts val="0"/>
              </a:spcAft>
              <a:buClr>
                <a:srgbClr val="000000"/>
              </a:buClr>
              <a:buSzPts val="1100"/>
              <a:buFont typeface="Arial"/>
              <a:buNone/>
            </a:pPr>
            <a:r>
              <a:rPr b="1" i="0" lang="ko" sz="1100" u="none" cap="none" strike="noStrike">
                <a:solidFill>
                  <a:schemeClr val="dk1"/>
                </a:solidFill>
                <a:latin typeface="Malgun Gothic"/>
                <a:ea typeface="Malgun Gothic"/>
                <a:cs typeface="Malgun Gothic"/>
                <a:sym typeface="Malgun Gothic"/>
              </a:rPr>
              <a:t>○  기타</a:t>
            </a:r>
            <a:endParaRPr b="1" i="0" sz="1100" u="none" cap="none" strike="noStrike">
              <a:solidFill>
                <a:schemeClr val="dk1"/>
              </a:solidFill>
              <a:latin typeface="Malgun Gothic"/>
              <a:ea typeface="Malgun Gothic"/>
              <a:cs typeface="Malgun Gothic"/>
              <a:sym typeface="Malgun Gothic"/>
            </a:endParaRPr>
          </a:p>
          <a:p>
            <a:pPr indent="0" lvl="0" marL="0" marR="0" rtl="0" algn="l">
              <a:lnSpc>
                <a:spcPct val="100000"/>
              </a:lnSpc>
              <a:spcBef>
                <a:spcPts val="0"/>
              </a:spcBef>
              <a:spcAft>
                <a:spcPts val="0"/>
              </a:spcAft>
              <a:buClr>
                <a:srgbClr val="000000"/>
              </a:buClr>
              <a:buSzPts val="1100"/>
              <a:buFont typeface="Arial"/>
              <a:buNone/>
            </a:pPr>
            <a:r>
              <a:t/>
            </a:r>
            <a:endParaRPr b="1" i="0" sz="1100" u="none" cap="none" strike="noStrike">
              <a:solidFill>
                <a:schemeClr val="dk1"/>
              </a:solidFill>
              <a:latin typeface="Malgun Gothic"/>
              <a:ea typeface="Malgun Gothic"/>
              <a:cs typeface="Malgun Gothic"/>
              <a:sym typeface="Malgun Gothic"/>
            </a:endParaRPr>
          </a:p>
          <a:p>
            <a:pPr indent="0" lvl="0" marL="0" marR="0" rtl="0" algn="l">
              <a:lnSpc>
                <a:spcPct val="100000"/>
              </a:lnSpc>
              <a:spcBef>
                <a:spcPts val="0"/>
              </a:spcBef>
              <a:spcAft>
                <a:spcPts val="0"/>
              </a:spcAft>
              <a:buClr>
                <a:srgbClr val="000000"/>
              </a:buClr>
              <a:buSzPts val="1100"/>
              <a:buFont typeface="Arial"/>
              <a:buNone/>
            </a:pPr>
            <a:r>
              <a:t/>
            </a:r>
            <a:endParaRPr b="1" i="0" sz="1100" u="none" cap="none" strike="noStrike">
              <a:solidFill>
                <a:schemeClr val="dk1"/>
              </a:solidFill>
              <a:latin typeface="Malgun Gothic"/>
              <a:ea typeface="Malgun Gothic"/>
              <a:cs typeface="Malgun Gothic"/>
              <a:sym typeface="Malgun Gothic"/>
            </a:endParaRPr>
          </a:p>
          <a:p>
            <a:pPr indent="0" lvl="0" marL="0" marR="0" rtl="0" algn="l">
              <a:lnSpc>
                <a:spcPct val="100000"/>
              </a:lnSpc>
              <a:spcBef>
                <a:spcPts val="0"/>
              </a:spcBef>
              <a:spcAft>
                <a:spcPts val="0"/>
              </a:spcAft>
              <a:buClr>
                <a:srgbClr val="000000"/>
              </a:buClr>
              <a:buSzPts val="1100"/>
              <a:buFont typeface="Arial"/>
              <a:buNone/>
            </a:pPr>
            <a:r>
              <a:t/>
            </a:r>
            <a:endParaRPr b="1" i="0" sz="1100" u="none" cap="none" strike="noStrike">
              <a:solidFill>
                <a:schemeClr val="dk1"/>
              </a:solidFill>
              <a:latin typeface="Malgun Gothic"/>
              <a:ea typeface="Malgun Gothic"/>
              <a:cs typeface="Malgun Gothic"/>
              <a:sym typeface="Malgun Gothic"/>
            </a:endParaRPr>
          </a:p>
        </p:txBody>
      </p:sp>
      <p:sp>
        <p:nvSpPr>
          <p:cNvPr id="5066" name="Google Shape;5066;g13c94f06daf_2_6927"/>
          <p:cNvSpPr txBox="1"/>
          <p:nvPr/>
        </p:nvSpPr>
        <p:spPr>
          <a:xfrm>
            <a:off x="4553011" y="1798548"/>
            <a:ext cx="3118500" cy="27690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000000"/>
              </a:buClr>
              <a:buSzPts val="700"/>
              <a:buFont typeface="Arial"/>
              <a:buNone/>
            </a:pPr>
            <a:r>
              <a:rPr b="1" lang="ko" sz="1200">
                <a:latin typeface="Malgun Gothic"/>
                <a:ea typeface="Malgun Gothic"/>
                <a:cs typeface="Malgun Gothic"/>
                <a:sym typeface="Malgun Gothic"/>
              </a:rPr>
              <a:t>회원탈퇴사유</a:t>
            </a:r>
            <a:endParaRPr b="0" i="0" sz="1200" u="none" cap="none" strike="noStrike">
              <a:solidFill>
                <a:srgbClr val="595959"/>
              </a:solidFill>
              <a:latin typeface="Malgun Gothic"/>
              <a:ea typeface="Malgun Gothic"/>
              <a:cs typeface="Malgun Gothic"/>
              <a:sym typeface="Malgun Gothic"/>
            </a:endParaRPr>
          </a:p>
        </p:txBody>
      </p:sp>
      <p:sp>
        <p:nvSpPr>
          <p:cNvPr id="5067" name="Google Shape;5067;g13c94f06daf_2_6927"/>
          <p:cNvSpPr/>
          <p:nvPr/>
        </p:nvSpPr>
        <p:spPr>
          <a:xfrm>
            <a:off x="4684825" y="4506538"/>
            <a:ext cx="2904000" cy="3531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800"/>
              <a:buFont typeface="Arial"/>
              <a:buNone/>
            </a:pPr>
            <a:r>
              <a:rPr lang="ko" sz="1100">
                <a:solidFill>
                  <a:schemeClr val="dk2"/>
                </a:solidFill>
                <a:latin typeface="Malgun Gothic"/>
                <a:ea typeface="Malgun Gothic"/>
                <a:cs typeface="Malgun Gothic"/>
                <a:sym typeface="Malgun Gothic"/>
              </a:rPr>
              <a:t> 직접 입력</a:t>
            </a:r>
            <a:endParaRPr b="0" i="0" sz="1800" u="none" cap="none" strike="noStrike">
              <a:solidFill>
                <a:schemeClr val="dk2"/>
              </a:solidFill>
              <a:latin typeface="Malgun Gothic"/>
              <a:ea typeface="Malgun Gothic"/>
              <a:cs typeface="Malgun Gothic"/>
              <a:sym typeface="Malgun Gothic"/>
            </a:endParaRPr>
          </a:p>
        </p:txBody>
      </p:sp>
    </p:spTree>
  </p:cSld>
  <p:clrMapOvr>
    <a:masterClrMapping/>
  </p:clrMapOvr>
</p:sld>
</file>

<file path=ppt/slides/slide10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71" name="Shape 5071"/>
        <p:cNvGrpSpPr/>
        <p:nvPr/>
      </p:nvGrpSpPr>
      <p:grpSpPr>
        <a:xfrm>
          <a:off x="0" y="0"/>
          <a:ext cx="0" cy="0"/>
          <a:chOff x="0" y="0"/>
          <a:chExt cx="0" cy="0"/>
        </a:xfrm>
      </p:grpSpPr>
      <p:sp>
        <p:nvSpPr>
          <p:cNvPr id="5072" name="Google Shape;5072;g13c94f06daf_2_1777"/>
          <p:cNvSpPr txBox="1"/>
          <p:nvPr/>
        </p:nvSpPr>
        <p:spPr>
          <a:xfrm>
            <a:off x="1137300" y="5799850"/>
            <a:ext cx="90186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ko" sz="1800">
                <a:solidFill>
                  <a:srgbClr val="333333"/>
                </a:solidFill>
                <a:highlight>
                  <a:srgbClr val="FFFFFF"/>
                </a:highlight>
                <a:latin typeface="Verdana"/>
                <a:ea typeface="Verdana"/>
                <a:cs typeface="Verdana"/>
                <a:sym typeface="Verdana"/>
              </a:rPr>
              <a:t>한국여행업협동조합 Korea Travel Cooperative </a:t>
            </a:r>
            <a:endParaRPr sz="1800"/>
          </a:p>
        </p:txBody>
      </p:sp>
      <p:sp>
        <p:nvSpPr>
          <p:cNvPr id="5073" name="Google Shape;5073;g13c94f06daf_2_1777"/>
          <p:cNvSpPr txBox="1"/>
          <p:nvPr/>
        </p:nvSpPr>
        <p:spPr>
          <a:xfrm>
            <a:off x="984897" y="1699575"/>
            <a:ext cx="10223400" cy="660000"/>
          </a:xfrm>
          <a:prstGeom prst="rect">
            <a:avLst/>
          </a:prstGeom>
          <a:noFill/>
          <a:ln>
            <a:noFill/>
          </a:ln>
        </p:spPr>
        <p:txBody>
          <a:bodyPr anchorCtr="0" anchor="ctr" bIns="60925" lIns="121900" spcFirstLastPara="1" rIns="121900" wrap="square" tIns="60925">
            <a:noAutofit/>
          </a:bodyPr>
          <a:lstStyle/>
          <a:p>
            <a:pPr indent="0" lvl="0" marL="0" marR="0" rtl="0" algn="l">
              <a:lnSpc>
                <a:spcPct val="100000"/>
              </a:lnSpc>
              <a:spcBef>
                <a:spcPts val="0"/>
              </a:spcBef>
              <a:spcAft>
                <a:spcPts val="0"/>
              </a:spcAft>
              <a:buClr>
                <a:srgbClr val="000000"/>
              </a:buClr>
              <a:buSzPts val="4300"/>
              <a:buFont typeface="Arial"/>
              <a:buNone/>
            </a:pPr>
            <a:r>
              <a:rPr b="1" lang="ko" sz="4300">
                <a:solidFill>
                  <a:srgbClr val="595959"/>
                </a:solidFill>
                <a:latin typeface="Malgun Gothic"/>
                <a:ea typeface="Malgun Gothic"/>
                <a:cs typeface="Malgun Gothic"/>
                <a:sym typeface="Malgun Gothic"/>
              </a:rPr>
              <a:t>END</a:t>
            </a:r>
            <a:r>
              <a:rPr b="1" i="0" lang="ko" sz="4300" u="none" cap="none" strike="noStrike">
                <a:solidFill>
                  <a:srgbClr val="595959"/>
                </a:solidFill>
                <a:latin typeface="Malgun Gothic"/>
                <a:ea typeface="Malgun Gothic"/>
                <a:cs typeface="Malgun Gothic"/>
                <a:sym typeface="Malgun Gothic"/>
              </a:rPr>
              <a:t> </a:t>
            </a:r>
            <a:endParaRPr b="1" i="0" sz="4300" u="none" cap="none" strike="noStrike">
              <a:solidFill>
                <a:srgbClr val="595959"/>
              </a:solidFill>
              <a:latin typeface="Malgun Gothic"/>
              <a:ea typeface="Malgun Gothic"/>
              <a:cs typeface="Malgun Gothic"/>
              <a:sym typeface="Malgun Gothic"/>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graphicFrame>
        <p:nvGraphicFramePr>
          <p:cNvPr id="278" name="Google Shape;278;p8"/>
          <p:cNvGraphicFramePr/>
          <p:nvPr/>
        </p:nvGraphicFramePr>
        <p:xfrm>
          <a:off x="407753" y="723176"/>
          <a:ext cx="3000000" cy="3000000"/>
        </p:xfrm>
        <a:graphic>
          <a:graphicData uri="http://schemas.openxmlformats.org/drawingml/2006/table">
            <a:tbl>
              <a:tblPr>
                <a:noFill/>
                <a:tableStyleId>{FEEF8B9B-68C9-451F-93CC-6B415D006576}</a:tableStyleId>
              </a:tblPr>
              <a:tblGrid>
                <a:gridCol w="743775"/>
                <a:gridCol w="1301625"/>
                <a:gridCol w="7815100"/>
                <a:gridCol w="1435725"/>
              </a:tblGrid>
              <a:tr h="292100">
                <a:tc>
                  <a:txBody>
                    <a:bodyPr/>
                    <a:lstStyle/>
                    <a:p>
                      <a:pPr indent="0" lvl="0" marL="0" marR="0" rtl="0" algn="ctr">
                        <a:lnSpc>
                          <a:spcPct val="100000"/>
                        </a:lnSpc>
                        <a:spcBef>
                          <a:spcPts val="0"/>
                        </a:spcBef>
                        <a:spcAft>
                          <a:spcPts val="0"/>
                        </a:spcAft>
                        <a:buClr>
                          <a:srgbClr val="000000"/>
                        </a:buClr>
                        <a:buSzPts val="1200"/>
                        <a:buFont typeface="Arial"/>
                        <a:buNone/>
                      </a:pPr>
                      <a:r>
                        <a:rPr b="0" i="0" lang="ko" sz="1200" u="none" cap="none" strike="noStrike">
                          <a:solidFill>
                            <a:srgbClr val="000000"/>
                          </a:solidFill>
                          <a:latin typeface="Malgun Gothic"/>
                          <a:ea typeface="Malgun Gothic"/>
                          <a:cs typeface="Malgun Gothic"/>
                          <a:sym typeface="Malgun Gothic"/>
                        </a:rPr>
                        <a:t>구분</a:t>
                      </a:r>
                      <a:endParaRPr sz="1400" u="none" cap="none" strike="noStrike"/>
                    </a:p>
                  </a:txBody>
                  <a:tcPr marT="45725" marB="45725"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EEEEE"/>
                    </a:solidFill>
                  </a:tcPr>
                </a:tc>
                <a:tc>
                  <a:txBody>
                    <a:bodyPr/>
                    <a:lstStyle/>
                    <a:p>
                      <a:pPr indent="0" lvl="0" marL="0" marR="0" rtl="0" algn="ctr">
                        <a:lnSpc>
                          <a:spcPct val="100000"/>
                        </a:lnSpc>
                        <a:spcBef>
                          <a:spcPts val="0"/>
                        </a:spcBef>
                        <a:spcAft>
                          <a:spcPts val="0"/>
                        </a:spcAft>
                        <a:buClr>
                          <a:srgbClr val="000000"/>
                        </a:buClr>
                        <a:buSzPts val="1050"/>
                        <a:buFont typeface="Arial"/>
                        <a:buNone/>
                      </a:pPr>
                      <a:r>
                        <a:rPr b="0" i="0" lang="ko" sz="1050" u="none" cap="none" strike="noStrike">
                          <a:solidFill>
                            <a:srgbClr val="000000"/>
                          </a:solidFill>
                          <a:latin typeface="Malgun Gothic"/>
                          <a:ea typeface="Malgun Gothic"/>
                          <a:cs typeface="Malgun Gothic"/>
                          <a:sym typeface="Malgun Gothic"/>
                        </a:rPr>
                        <a:t>외부 채널</a:t>
                      </a:r>
                      <a:endParaRPr sz="1400" u="none" cap="none" strike="noStrike"/>
                    </a:p>
                  </a:txBody>
                  <a:tcPr marT="45725" marB="45725"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EEEEE"/>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0" i="0" lang="ko" sz="1200" u="none" cap="none" strike="noStrike">
                          <a:solidFill>
                            <a:srgbClr val="000000"/>
                          </a:solidFill>
                          <a:latin typeface="Malgun Gothic"/>
                          <a:ea typeface="Malgun Gothic"/>
                          <a:cs typeface="Malgun Gothic"/>
                          <a:sym typeface="Malgun Gothic"/>
                        </a:rPr>
                        <a:t>Front-End</a:t>
                      </a:r>
                      <a:endParaRPr b="0" i="0" sz="1200" u="none" cap="none" strike="noStrike">
                        <a:solidFill>
                          <a:srgbClr val="000000"/>
                        </a:solidFill>
                        <a:latin typeface="Malgun Gothic"/>
                        <a:ea typeface="Malgun Gothic"/>
                        <a:cs typeface="Malgun Gothic"/>
                        <a:sym typeface="Malgun Gothic"/>
                      </a:endParaRPr>
                    </a:p>
                  </a:txBody>
                  <a:tcPr marT="45725" marB="45725"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EEEEE"/>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0" i="0" lang="ko" sz="1200" u="none" cap="none" strike="noStrike">
                          <a:solidFill>
                            <a:srgbClr val="000000"/>
                          </a:solidFill>
                          <a:latin typeface="Malgun Gothic"/>
                          <a:ea typeface="Malgun Gothic"/>
                          <a:cs typeface="Malgun Gothic"/>
                          <a:sym typeface="Malgun Gothic"/>
                        </a:rPr>
                        <a:t>Back-End</a:t>
                      </a:r>
                      <a:endParaRPr b="0" i="0" sz="1200" u="none" cap="none" strike="noStrike">
                        <a:solidFill>
                          <a:srgbClr val="000000"/>
                        </a:solidFill>
                        <a:latin typeface="Malgun Gothic"/>
                        <a:ea typeface="Malgun Gothic"/>
                        <a:cs typeface="Malgun Gothic"/>
                        <a:sym typeface="Malgun Gothic"/>
                      </a:endParaRPr>
                    </a:p>
                  </a:txBody>
                  <a:tcPr marT="45725" marB="45725"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EEEEE"/>
                    </a:solidFill>
                  </a:tcPr>
                </a:tc>
              </a:tr>
              <a:tr h="4566325">
                <a:tc>
                  <a:txBody>
                    <a:bodyPr/>
                    <a:lstStyle/>
                    <a:p>
                      <a:pPr indent="0" lvl="0" marL="0" marR="0" rtl="0" algn="ctr">
                        <a:lnSpc>
                          <a:spcPct val="100000"/>
                        </a:lnSpc>
                        <a:spcBef>
                          <a:spcPts val="0"/>
                        </a:spcBef>
                        <a:spcAft>
                          <a:spcPts val="0"/>
                        </a:spcAft>
                        <a:buClr>
                          <a:srgbClr val="000000"/>
                        </a:buClr>
                        <a:buSzPts val="1200"/>
                        <a:buFont typeface="Arial"/>
                        <a:buNone/>
                      </a:pPr>
                      <a:r>
                        <a:rPr b="0" i="0" lang="ko" sz="1200" u="none" cap="none" strike="noStrike">
                          <a:solidFill>
                            <a:srgbClr val="000000"/>
                          </a:solidFill>
                          <a:latin typeface="Malgun Gothic"/>
                          <a:ea typeface="Malgun Gothic"/>
                          <a:cs typeface="Malgun Gothic"/>
                          <a:sym typeface="Malgun Gothic"/>
                        </a:rPr>
                        <a:t>업무</a:t>
                      </a:r>
                      <a:endParaRPr sz="1400" u="none" cap="none" strike="noStrike"/>
                    </a:p>
                    <a:p>
                      <a:pPr indent="0" lvl="0" marL="0" marR="0" rtl="0" algn="ctr">
                        <a:lnSpc>
                          <a:spcPct val="100000"/>
                        </a:lnSpc>
                        <a:spcBef>
                          <a:spcPts val="0"/>
                        </a:spcBef>
                        <a:spcAft>
                          <a:spcPts val="0"/>
                        </a:spcAft>
                        <a:buClr>
                          <a:srgbClr val="000000"/>
                        </a:buClr>
                        <a:buSzPts val="1200"/>
                        <a:buFont typeface="Arial"/>
                        <a:buNone/>
                      </a:pPr>
                      <a:r>
                        <a:rPr b="0" i="0" lang="ko" sz="1200" u="none" cap="none" strike="noStrike">
                          <a:solidFill>
                            <a:srgbClr val="000000"/>
                          </a:solidFill>
                          <a:latin typeface="Malgun Gothic"/>
                          <a:ea typeface="Malgun Gothic"/>
                          <a:cs typeface="Malgun Gothic"/>
                          <a:sym typeface="Malgun Gothic"/>
                        </a:rPr>
                        <a:t>FLOW</a:t>
                      </a:r>
                      <a:endParaRPr sz="1400" u="none" cap="none" strike="noStrike"/>
                    </a:p>
                  </a:txBody>
                  <a:tcPr marT="45725" marB="45725"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Malgun Gothic"/>
                        <a:ea typeface="Malgun Gothic"/>
                        <a:cs typeface="Malgun Gothic"/>
                        <a:sym typeface="Malgun Gothic"/>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Malgun Gothic"/>
                        <a:ea typeface="Malgun Gothic"/>
                        <a:cs typeface="Malgun Gothic"/>
                        <a:sym typeface="Malgun Gothic"/>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Malgun Gothic"/>
                        <a:ea typeface="Malgun Gothic"/>
                        <a:cs typeface="Malgun Gothic"/>
                        <a:sym typeface="Malgun Gothic"/>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971100">
                <a:tc>
                  <a:txBody>
                    <a:bodyPr/>
                    <a:lstStyle/>
                    <a:p>
                      <a:pPr indent="0" lvl="0" marL="0" marR="0" rtl="0" algn="ctr">
                        <a:lnSpc>
                          <a:spcPct val="100000"/>
                        </a:lnSpc>
                        <a:spcBef>
                          <a:spcPts val="0"/>
                        </a:spcBef>
                        <a:spcAft>
                          <a:spcPts val="0"/>
                        </a:spcAft>
                        <a:buClr>
                          <a:srgbClr val="000000"/>
                        </a:buClr>
                        <a:buSzPts val="1200"/>
                        <a:buFont typeface="Arial"/>
                        <a:buNone/>
                      </a:pPr>
                      <a:r>
                        <a:rPr b="0" i="0" lang="ko" sz="1200" u="none" cap="none" strike="noStrike">
                          <a:solidFill>
                            <a:srgbClr val="000000"/>
                          </a:solidFill>
                          <a:latin typeface="Malgun Gothic"/>
                          <a:ea typeface="Malgun Gothic"/>
                          <a:cs typeface="Malgun Gothic"/>
                          <a:sym typeface="Malgun Gothic"/>
                        </a:rPr>
                        <a:t>설명</a:t>
                      </a:r>
                      <a:endParaRPr b="0" i="0" sz="1200" u="none" cap="none" strike="noStrike">
                        <a:solidFill>
                          <a:srgbClr val="000000"/>
                        </a:solidFill>
                        <a:latin typeface="Malgun Gothic"/>
                        <a:ea typeface="Malgun Gothic"/>
                        <a:cs typeface="Malgun Gothic"/>
                        <a:sym typeface="Malgun Gothic"/>
                      </a:endParaRPr>
                    </a:p>
                  </a:txBody>
                  <a:tcPr marT="45725" marB="45725"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gridSpan="2">
                  <a:txBody>
                    <a:bodyPr/>
                    <a:lstStyle/>
                    <a:p>
                      <a:pPr indent="-228600" lvl="0" marL="228600" marR="0" rtl="0" algn="l">
                        <a:lnSpc>
                          <a:spcPct val="100000"/>
                        </a:lnSpc>
                        <a:spcBef>
                          <a:spcPts val="0"/>
                        </a:spcBef>
                        <a:spcAft>
                          <a:spcPts val="0"/>
                        </a:spcAft>
                        <a:buClr>
                          <a:srgbClr val="000000"/>
                        </a:buClr>
                        <a:buSzPts val="1000"/>
                        <a:buFont typeface="Arial"/>
                        <a:buAutoNum type="arabicPeriod"/>
                      </a:pPr>
                      <a:r>
                        <a:rPr b="0" i="0" lang="ko" sz="1000" u="none" cap="none" strike="noStrike">
                          <a:solidFill>
                            <a:srgbClr val="000000"/>
                          </a:solidFill>
                          <a:latin typeface="Malgun Gothic"/>
                          <a:ea typeface="Malgun Gothic"/>
                          <a:cs typeface="Malgun Gothic"/>
                          <a:sym typeface="Malgun Gothic"/>
                        </a:rPr>
                        <a:t>트래블코업 앱 , 위젯 앱 , 다른 웹/앱 Sharing  기반 포스팅 등록 프로세스 정의</a:t>
                      </a:r>
                      <a:endParaRPr b="0" i="0" sz="1000" u="none" cap="none" strike="noStrike">
                        <a:solidFill>
                          <a:srgbClr val="000000"/>
                        </a:solidFill>
                        <a:latin typeface="Malgun Gothic"/>
                        <a:ea typeface="Malgun Gothic"/>
                        <a:cs typeface="Malgun Gothic"/>
                        <a:sym typeface="Malgun Gothic"/>
                      </a:endParaRPr>
                    </a:p>
                    <a:p>
                      <a:pPr indent="-228600" lvl="0" marL="228600" marR="0" rtl="0" algn="l">
                        <a:lnSpc>
                          <a:spcPct val="100000"/>
                        </a:lnSpc>
                        <a:spcBef>
                          <a:spcPts val="0"/>
                        </a:spcBef>
                        <a:spcAft>
                          <a:spcPts val="0"/>
                        </a:spcAft>
                        <a:buClr>
                          <a:srgbClr val="000000"/>
                        </a:buClr>
                        <a:buSzPts val="1000"/>
                        <a:buFont typeface="Arial"/>
                        <a:buAutoNum type="arabicPeriod"/>
                      </a:pPr>
                      <a:r>
                        <a:rPr b="0" i="0" lang="ko" sz="1000" u="none" cap="none" strike="noStrike">
                          <a:solidFill>
                            <a:srgbClr val="000000"/>
                          </a:solidFill>
                          <a:latin typeface="Malgun Gothic"/>
                          <a:ea typeface="Malgun Gothic"/>
                          <a:cs typeface="Malgun Gothic"/>
                          <a:sym typeface="Malgun Gothic"/>
                        </a:rPr>
                        <a:t>위젯 앱 기반 스크린샷 이미지 + URL/제목/본문내용 에 대한  Scrapping 후   이미지에 대한 OCR Text Detection &amp; 랜드마크 Detection 기반 관련 키워드 등록 기능 </a:t>
                      </a:r>
                      <a:endParaRPr b="0" i="0" sz="1000" u="none" cap="none" strike="noStrike">
                        <a:solidFill>
                          <a:srgbClr val="000000"/>
                        </a:solidFill>
                        <a:latin typeface="Malgun Gothic"/>
                        <a:ea typeface="Malgun Gothic"/>
                        <a:cs typeface="Malgun Gothic"/>
                        <a:sym typeface="Malgun Gothic"/>
                      </a:endParaRPr>
                    </a:p>
                    <a:p>
                      <a:pPr indent="-228600" lvl="0" marL="228600" marR="0" rtl="0" algn="l">
                        <a:lnSpc>
                          <a:spcPct val="100000"/>
                        </a:lnSpc>
                        <a:spcBef>
                          <a:spcPts val="0"/>
                        </a:spcBef>
                        <a:spcAft>
                          <a:spcPts val="0"/>
                        </a:spcAft>
                        <a:buClr>
                          <a:srgbClr val="000000"/>
                        </a:buClr>
                        <a:buSzPts val="1000"/>
                        <a:buFont typeface="Arial"/>
                        <a:buAutoNum type="arabicPeriod"/>
                      </a:pPr>
                      <a:r>
                        <a:rPr b="0" i="0" lang="ko" sz="1000" u="none" cap="none" strike="noStrike">
                          <a:solidFill>
                            <a:srgbClr val="000000"/>
                          </a:solidFill>
                          <a:latin typeface="Malgun Gothic"/>
                          <a:ea typeface="Malgun Gothic"/>
                          <a:cs typeface="Malgun Gothic"/>
                          <a:sym typeface="Malgun Gothic"/>
                        </a:rPr>
                        <a:t>다른 웹/앱 Share 컴포넌트 기반 “URL/제목/본문내용” 정보기반 URL 크롤링 정보 추출후 포스팅 관련 키워드 등록 진행</a:t>
                      </a:r>
                      <a:br>
                        <a:rPr b="0" i="0" lang="ko" sz="1000" u="none" cap="none" strike="noStrike">
                          <a:solidFill>
                            <a:srgbClr val="000000"/>
                          </a:solidFill>
                          <a:latin typeface="Malgun Gothic"/>
                          <a:ea typeface="Malgun Gothic"/>
                          <a:cs typeface="Malgun Gothic"/>
                          <a:sym typeface="Malgun Gothic"/>
                        </a:rPr>
                      </a:br>
                      <a:r>
                        <a:rPr b="0" i="0" lang="ko" sz="1000" u="none" cap="none" strike="noStrike">
                          <a:solidFill>
                            <a:srgbClr val="000000"/>
                          </a:solidFill>
                          <a:latin typeface="Malgun Gothic"/>
                          <a:ea typeface="Malgun Gothic"/>
                          <a:cs typeface="Malgun Gothic"/>
                          <a:sym typeface="Malgun Gothic"/>
                        </a:rPr>
                        <a:t>- URL 크롤링 안될경우  Alert  후 포스팅 등록 진행 여부  확인 진행</a:t>
                      </a:r>
                      <a:endParaRPr sz="1400" u="none" cap="none" strike="noStrike"/>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hMerge="1"/>
                <a:tc>
                  <a:txBody>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Malgun Gothic"/>
                        <a:ea typeface="Malgun Gothic"/>
                        <a:cs typeface="Malgun Gothic"/>
                        <a:sym typeface="Malgun Gothic"/>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
        <p:nvSpPr>
          <p:cNvPr id="279" name="Google Shape;279;p8"/>
          <p:cNvSpPr txBox="1"/>
          <p:nvPr/>
        </p:nvSpPr>
        <p:spPr>
          <a:xfrm>
            <a:off x="0" y="6478519"/>
            <a:ext cx="121920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sp>
        <p:nvSpPr>
          <p:cNvPr id="280" name="Google Shape;280;p8"/>
          <p:cNvSpPr/>
          <p:nvPr/>
        </p:nvSpPr>
        <p:spPr>
          <a:xfrm>
            <a:off x="6250827" y="2554774"/>
            <a:ext cx="0" cy="1827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Malgun Gothic"/>
              <a:ea typeface="Malgun Gothic"/>
              <a:cs typeface="Malgun Gothic"/>
              <a:sym typeface="Malgun Gothic"/>
            </a:endParaRPr>
          </a:p>
        </p:txBody>
      </p:sp>
      <p:sp>
        <p:nvSpPr>
          <p:cNvPr id="281" name="Google Shape;281;p8"/>
          <p:cNvSpPr/>
          <p:nvPr/>
        </p:nvSpPr>
        <p:spPr>
          <a:xfrm>
            <a:off x="3498511" y="1294299"/>
            <a:ext cx="842400" cy="426900"/>
          </a:xfrm>
          <a:prstGeom prst="homePlate">
            <a:avLst>
              <a:gd fmla="val 0" name="adj"/>
            </a:avLst>
          </a:prstGeom>
          <a:no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1" i="0" lang="ko" sz="900" u="none" cap="none" strike="noStrike">
                <a:solidFill>
                  <a:srgbClr val="000000"/>
                </a:solidFill>
                <a:latin typeface="Malgun Gothic"/>
                <a:ea typeface="Malgun Gothic"/>
                <a:cs typeface="Malgun Gothic"/>
                <a:sym typeface="Malgun Gothic"/>
              </a:rPr>
              <a:t>FAB</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900"/>
              <a:buFont typeface="Arial"/>
              <a:buNone/>
            </a:pPr>
            <a:r>
              <a:rPr b="0" i="0" lang="ko" sz="900" u="none" cap="none" strike="noStrike">
                <a:solidFill>
                  <a:srgbClr val="000000"/>
                </a:solidFill>
                <a:latin typeface="Malgun Gothic"/>
                <a:ea typeface="Malgun Gothic"/>
                <a:cs typeface="Malgun Gothic"/>
                <a:sym typeface="Malgun Gothic"/>
              </a:rPr>
              <a:t>포스팅 하기</a:t>
            </a:r>
            <a:endParaRPr b="0" i="0" sz="900" u="none" cap="none" strike="noStrike">
              <a:solidFill>
                <a:srgbClr val="000000"/>
              </a:solidFill>
              <a:latin typeface="Malgun Gothic"/>
              <a:ea typeface="Malgun Gothic"/>
              <a:cs typeface="Malgun Gothic"/>
              <a:sym typeface="Malgun Gothic"/>
            </a:endParaRPr>
          </a:p>
        </p:txBody>
      </p:sp>
      <p:cxnSp>
        <p:nvCxnSpPr>
          <p:cNvPr id="282" name="Google Shape;282;p8"/>
          <p:cNvCxnSpPr>
            <a:stCxn id="281" idx="3"/>
            <a:endCxn id="283" idx="1"/>
          </p:cNvCxnSpPr>
          <p:nvPr/>
        </p:nvCxnSpPr>
        <p:spPr>
          <a:xfrm>
            <a:off x="4340911" y="1507749"/>
            <a:ext cx="254700" cy="900"/>
          </a:xfrm>
          <a:prstGeom prst="straightConnector1">
            <a:avLst/>
          </a:prstGeom>
          <a:noFill/>
          <a:ln cap="flat" cmpd="sng" w="9525">
            <a:solidFill>
              <a:srgbClr val="000000"/>
            </a:solidFill>
            <a:prstDash val="solid"/>
            <a:round/>
            <a:headEnd len="sm" w="sm" type="none"/>
            <a:tailEnd len="med" w="med" type="triangle"/>
          </a:ln>
        </p:spPr>
      </p:cxnSp>
      <p:sp>
        <p:nvSpPr>
          <p:cNvPr id="284" name="Google Shape;284;p8"/>
          <p:cNvSpPr/>
          <p:nvPr/>
        </p:nvSpPr>
        <p:spPr>
          <a:xfrm>
            <a:off x="6096000" y="1315584"/>
            <a:ext cx="810090" cy="384175"/>
          </a:xfrm>
          <a:prstGeom prst="flowChartProcess">
            <a:avLst/>
          </a:prstGeom>
          <a:no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0" i="0" lang="ko" sz="800" u="none" cap="none" strike="noStrike">
                <a:solidFill>
                  <a:srgbClr val="000000"/>
                </a:solidFill>
                <a:latin typeface="Malgun Gothic"/>
                <a:ea typeface="Malgun Gothic"/>
                <a:cs typeface="Malgun Gothic"/>
                <a:sym typeface="Malgun Gothic"/>
              </a:rPr>
              <a:t>포스팅</a:t>
            </a:r>
            <a:endParaRPr b="0" i="0" sz="800" u="none" cap="none" strike="noStrike">
              <a:solidFill>
                <a:srgbClr val="000000"/>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rPr b="0" i="0" lang="ko" sz="800" u="none" cap="none" strike="noStrike">
                <a:solidFill>
                  <a:srgbClr val="000000"/>
                </a:solidFill>
                <a:latin typeface="Malgun Gothic"/>
                <a:ea typeface="Malgun Gothic"/>
                <a:cs typeface="Malgun Gothic"/>
                <a:sym typeface="Malgun Gothic"/>
              </a:rPr>
              <a:t>정보입력</a:t>
            </a:r>
            <a:endParaRPr b="0" i="0" sz="800" u="none" cap="none" strike="noStrike">
              <a:solidFill>
                <a:srgbClr val="000000"/>
              </a:solidFill>
              <a:latin typeface="Malgun Gothic"/>
              <a:ea typeface="Malgun Gothic"/>
              <a:cs typeface="Malgun Gothic"/>
              <a:sym typeface="Malgun Gothic"/>
            </a:endParaRPr>
          </a:p>
        </p:txBody>
      </p:sp>
      <p:cxnSp>
        <p:nvCxnSpPr>
          <p:cNvPr id="285" name="Google Shape;285;p8"/>
          <p:cNvCxnSpPr>
            <a:stCxn id="283" idx="3"/>
            <a:endCxn id="284" idx="1"/>
          </p:cNvCxnSpPr>
          <p:nvPr/>
        </p:nvCxnSpPr>
        <p:spPr>
          <a:xfrm flipH="1" rot="10800000">
            <a:off x="5690955" y="1507712"/>
            <a:ext cx="405000" cy="900"/>
          </a:xfrm>
          <a:prstGeom prst="bentConnector3">
            <a:avLst>
              <a:gd fmla="val 50006" name="adj1"/>
            </a:avLst>
          </a:prstGeom>
          <a:noFill/>
          <a:ln cap="flat" cmpd="sng" w="9525">
            <a:solidFill>
              <a:srgbClr val="000000"/>
            </a:solidFill>
            <a:prstDash val="solid"/>
            <a:miter lim="800000"/>
            <a:headEnd len="sm" w="sm" type="none"/>
            <a:tailEnd len="med" w="med" type="triangle"/>
          </a:ln>
        </p:spPr>
      </p:cxnSp>
      <p:sp>
        <p:nvSpPr>
          <p:cNvPr id="283" name="Google Shape;283;p8"/>
          <p:cNvSpPr/>
          <p:nvPr/>
        </p:nvSpPr>
        <p:spPr>
          <a:xfrm>
            <a:off x="4595729" y="1133745"/>
            <a:ext cx="1095226" cy="749733"/>
          </a:xfrm>
          <a:prstGeom prst="flowChartDecision">
            <a:avLst/>
          </a:prstGeom>
          <a:solidFill>
            <a:srgbClr val="FFFFFF"/>
          </a:solidFill>
          <a:ln cap="flat" cmpd="sng" w="9525">
            <a:solidFill>
              <a:srgbClr val="000000"/>
            </a:solidFill>
            <a:prstDash val="solid"/>
            <a:round/>
            <a:headEnd len="sm" w="sm" type="none"/>
            <a:tailEnd len="sm" w="sm" type="none"/>
          </a:ln>
        </p:spPr>
        <p:txBody>
          <a:bodyPr anchorCtr="0" anchor="ctr" bIns="45700" lIns="36000" spcFirstLastPara="1" rIns="36000"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rgbClr val="000000"/>
                </a:solidFill>
                <a:latin typeface="Malgun Gothic"/>
                <a:ea typeface="Malgun Gothic"/>
                <a:cs typeface="Malgun Gothic"/>
                <a:sym typeface="Malgun Gothic"/>
              </a:rPr>
              <a:t>사진첨부</a:t>
            </a:r>
            <a:endParaRPr b="1" i="0" sz="800" u="none" cap="none" strike="noStrike">
              <a:solidFill>
                <a:srgbClr val="000000"/>
              </a:solidFill>
              <a:latin typeface="Malgun Gothic"/>
              <a:ea typeface="Malgun Gothic"/>
              <a:cs typeface="Malgun Gothic"/>
              <a:sym typeface="Malgun Gothic"/>
            </a:endParaRPr>
          </a:p>
        </p:txBody>
      </p:sp>
      <p:sp>
        <p:nvSpPr>
          <p:cNvPr id="286" name="Google Shape;286;p8"/>
          <p:cNvSpPr/>
          <p:nvPr/>
        </p:nvSpPr>
        <p:spPr>
          <a:xfrm>
            <a:off x="2450595" y="1294299"/>
            <a:ext cx="720000" cy="426900"/>
          </a:xfrm>
          <a:prstGeom prst="homePlate">
            <a:avLst>
              <a:gd fmla="val 59665" name="adj"/>
            </a:avLst>
          </a:prstGeom>
          <a:no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0" i="0" lang="ko" sz="900" u="none" cap="none" strike="noStrike">
                <a:solidFill>
                  <a:srgbClr val="000000"/>
                </a:solidFill>
                <a:latin typeface="Arial"/>
                <a:ea typeface="Arial"/>
                <a:cs typeface="Arial"/>
                <a:sym typeface="Arial"/>
              </a:rPr>
              <a:t>포스팅</a:t>
            </a:r>
            <a:endParaRPr b="0" i="0" sz="900" u="none" cap="none" strike="noStrike">
              <a:solidFill>
                <a:srgbClr val="000000"/>
              </a:solidFill>
              <a:latin typeface="Arial"/>
              <a:ea typeface="Arial"/>
              <a:cs typeface="Arial"/>
              <a:sym typeface="Arial"/>
            </a:endParaRPr>
          </a:p>
        </p:txBody>
      </p:sp>
      <p:cxnSp>
        <p:nvCxnSpPr>
          <p:cNvPr id="287" name="Google Shape;287;p8"/>
          <p:cNvCxnSpPr>
            <a:stCxn id="286" idx="3"/>
            <a:endCxn id="281" idx="1"/>
          </p:cNvCxnSpPr>
          <p:nvPr/>
        </p:nvCxnSpPr>
        <p:spPr>
          <a:xfrm>
            <a:off x="3170595" y="1507749"/>
            <a:ext cx="327900" cy="0"/>
          </a:xfrm>
          <a:prstGeom prst="straightConnector1">
            <a:avLst/>
          </a:prstGeom>
          <a:noFill/>
          <a:ln cap="flat" cmpd="sng" w="9525">
            <a:solidFill>
              <a:srgbClr val="000000"/>
            </a:solidFill>
            <a:prstDash val="solid"/>
            <a:round/>
            <a:headEnd len="sm" w="sm" type="none"/>
            <a:tailEnd len="med" w="med" type="triangle"/>
          </a:ln>
        </p:spPr>
      </p:cxnSp>
      <p:sp>
        <p:nvSpPr>
          <p:cNvPr id="288" name="Google Shape;288;p8"/>
          <p:cNvSpPr/>
          <p:nvPr/>
        </p:nvSpPr>
        <p:spPr>
          <a:xfrm>
            <a:off x="5870975" y="1717938"/>
            <a:ext cx="1267500" cy="6309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700"/>
              <a:buFont typeface="Arial"/>
              <a:buNone/>
            </a:pPr>
            <a:r>
              <a:rPr b="0" i="0" lang="ko" sz="700" u="none" cap="none" strike="noStrike">
                <a:solidFill>
                  <a:srgbClr val="000000"/>
                </a:solidFill>
                <a:latin typeface="Malgun Gothic"/>
                <a:ea typeface="Malgun Gothic"/>
                <a:cs typeface="Malgun Gothic"/>
                <a:sym typeface="Malgun Gothic"/>
              </a:rPr>
              <a:t>포스팅 내용</a:t>
            </a:r>
            <a:br>
              <a:rPr b="0" i="0" lang="ko" sz="700" u="none" cap="none" strike="noStrike">
                <a:solidFill>
                  <a:srgbClr val="000000"/>
                </a:solidFill>
                <a:latin typeface="Malgun Gothic"/>
                <a:ea typeface="Malgun Gothic"/>
                <a:cs typeface="Malgun Gothic"/>
                <a:sym typeface="Malgun Gothic"/>
              </a:rPr>
            </a:br>
            <a:r>
              <a:rPr b="0" i="0" lang="ko" sz="700" u="none" cap="none" strike="noStrike">
                <a:solidFill>
                  <a:srgbClr val="000000"/>
                </a:solidFill>
                <a:latin typeface="Malgun Gothic"/>
                <a:ea typeface="Malgun Gothic"/>
                <a:cs typeface="Malgun Gothic"/>
                <a:sym typeface="Malgun Gothic"/>
              </a:rPr>
              <a:t>-내용중 URL 스크랩핑</a:t>
            </a:r>
            <a:br>
              <a:rPr b="0" i="0" lang="ko" sz="700" u="none" cap="none" strike="noStrike">
                <a:solidFill>
                  <a:srgbClr val="000000"/>
                </a:solidFill>
                <a:latin typeface="Malgun Gothic"/>
                <a:ea typeface="Malgun Gothic"/>
                <a:cs typeface="Malgun Gothic"/>
                <a:sym typeface="Malgun Gothic"/>
              </a:rPr>
            </a:br>
            <a:endParaRPr b="0" i="0" sz="700" u="none" cap="none" strike="noStrike">
              <a:solidFill>
                <a:srgbClr val="000000"/>
              </a:solidFill>
              <a:latin typeface="Malgun Gothic"/>
              <a:ea typeface="Malgun Gothic"/>
              <a:cs typeface="Malgun Gothic"/>
              <a:sym typeface="Malgun Gothic"/>
            </a:endParaRPr>
          </a:p>
          <a:p>
            <a:pPr indent="0" lvl="0" marL="0" marR="0" rtl="0" algn="l">
              <a:lnSpc>
                <a:spcPct val="100000"/>
              </a:lnSpc>
              <a:spcBef>
                <a:spcPts val="0"/>
              </a:spcBef>
              <a:spcAft>
                <a:spcPts val="0"/>
              </a:spcAft>
              <a:buClr>
                <a:srgbClr val="000000"/>
              </a:buClr>
              <a:buSzPts val="700"/>
              <a:buFont typeface="Arial"/>
              <a:buNone/>
            </a:pPr>
            <a:r>
              <a:rPr b="0" i="0" lang="ko" sz="700" u="none" cap="none" strike="noStrike">
                <a:solidFill>
                  <a:srgbClr val="000000"/>
                </a:solidFill>
                <a:latin typeface="Malgun Gothic"/>
                <a:ea typeface="Malgun Gothic"/>
                <a:cs typeface="Malgun Gothic"/>
                <a:sym typeface="Malgun Gothic"/>
              </a:rPr>
              <a:t>해시태그 </a:t>
            </a:r>
            <a:br>
              <a:rPr b="0" i="0" lang="ko" sz="700" u="none" cap="none" strike="noStrike">
                <a:solidFill>
                  <a:srgbClr val="000000"/>
                </a:solidFill>
                <a:latin typeface="Malgun Gothic"/>
                <a:ea typeface="Malgun Gothic"/>
                <a:cs typeface="Malgun Gothic"/>
                <a:sym typeface="Malgun Gothic"/>
              </a:rPr>
            </a:br>
            <a:r>
              <a:rPr b="0" i="0" lang="ko" sz="700" u="none" cap="none" strike="noStrike">
                <a:solidFill>
                  <a:srgbClr val="000000"/>
                </a:solidFill>
                <a:latin typeface="Malgun Gothic"/>
                <a:ea typeface="Malgun Gothic"/>
                <a:cs typeface="Malgun Gothic"/>
                <a:sym typeface="Malgun Gothic"/>
              </a:rPr>
              <a:t>- 스크랩핑 매칭 정보 등록</a:t>
            </a:r>
            <a:endParaRPr b="0" i="0" sz="700" u="none" cap="none" strike="noStrike">
              <a:solidFill>
                <a:srgbClr val="000000"/>
              </a:solidFill>
              <a:latin typeface="Malgun Gothic"/>
              <a:ea typeface="Malgun Gothic"/>
              <a:cs typeface="Malgun Gothic"/>
              <a:sym typeface="Malgun Gothic"/>
            </a:endParaRPr>
          </a:p>
        </p:txBody>
      </p:sp>
      <p:sp>
        <p:nvSpPr>
          <p:cNvPr id="289" name="Google Shape;289;p8"/>
          <p:cNvSpPr/>
          <p:nvPr/>
        </p:nvSpPr>
        <p:spPr>
          <a:xfrm>
            <a:off x="8698519" y="1943835"/>
            <a:ext cx="1019100" cy="426900"/>
          </a:xfrm>
          <a:prstGeom prst="homePlate">
            <a:avLst>
              <a:gd fmla="val 59665" name="adj"/>
            </a:avLst>
          </a:prstGeom>
          <a:no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0" i="0" lang="ko" sz="800" u="none" cap="none" strike="noStrike">
                <a:solidFill>
                  <a:srgbClr val="000000"/>
                </a:solidFill>
                <a:latin typeface="Arial"/>
                <a:ea typeface="Arial"/>
                <a:cs typeface="Arial"/>
                <a:sym typeface="Arial"/>
              </a:rPr>
              <a:t>포스팅 등록</a:t>
            </a:r>
            <a:endParaRPr b="0" i="0" sz="8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rgbClr val="000000"/>
                </a:solidFill>
                <a:latin typeface="Arial"/>
                <a:ea typeface="Arial"/>
                <a:cs typeface="Arial"/>
                <a:sym typeface="Arial"/>
              </a:rPr>
              <a:t>일반</a:t>
            </a:r>
            <a:r>
              <a:rPr b="0" i="0" lang="ko" sz="800" u="none" cap="none" strike="noStrike">
                <a:solidFill>
                  <a:srgbClr val="000000"/>
                </a:solidFill>
                <a:latin typeface="Arial"/>
                <a:ea typeface="Arial"/>
                <a:cs typeface="Arial"/>
                <a:sym typeface="Arial"/>
              </a:rPr>
              <a:t>공개</a:t>
            </a:r>
            <a:endParaRPr b="0" i="0" sz="700" u="none" cap="none" strike="noStrike">
              <a:solidFill>
                <a:srgbClr val="000000"/>
              </a:solidFill>
              <a:latin typeface="Arial"/>
              <a:ea typeface="Arial"/>
              <a:cs typeface="Arial"/>
              <a:sym typeface="Arial"/>
            </a:endParaRPr>
          </a:p>
        </p:txBody>
      </p:sp>
      <p:sp>
        <p:nvSpPr>
          <p:cNvPr id="290" name="Google Shape;290;p8"/>
          <p:cNvSpPr/>
          <p:nvPr/>
        </p:nvSpPr>
        <p:spPr>
          <a:xfrm>
            <a:off x="7332429" y="3203975"/>
            <a:ext cx="817800" cy="2799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700"/>
              <a:buFont typeface="Arial"/>
              <a:buNone/>
            </a:pPr>
            <a:r>
              <a:rPr b="0" i="0" lang="ko" sz="700" u="none" cap="none" strike="noStrike">
                <a:solidFill>
                  <a:srgbClr val="000000"/>
                </a:solidFill>
                <a:latin typeface="Malgun Gothic"/>
                <a:ea typeface="Malgun Gothic"/>
                <a:cs typeface="Malgun Gothic"/>
                <a:sym typeface="Malgun Gothic"/>
              </a:rPr>
              <a:t>공개구분 설정</a:t>
            </a:r>
            <a:endParaRPr b="0" i="0" sz="700" u="none" cap="none" strike="noStrike">
              <a:solidFill>
                <a:srgbClr val="000000"/>
              </a:solidFill>
              <a:latin typeface="Malgun Gothic"/>
              <a:ea typeface="Malgun Gothic"/>
              <a:cs typeface="Malgun Gothic"/>
              <a:sym typeface="Malgun Gothic"/>
            </a:endParaRPr>
          </a:p>
        </p:txBody>
      </p:sp>
      <p:sp>
        <p:nvSpPr>
          <p:cNvPr id="291" name="Google Shape;291;p8"/>
          <p:cNvSpPr/>
          <p:nvPr/>
        </p:nvSpPr>
        <p:spPr>
          <a:xfrm>
            <a:off x="10482779" y="2775146"/>
            <a:ext cx="1089121" cy="1103904"/>
          </a:xfrm>
          <a:prstGeom prst="flowChartMagneticDisk">
            <a:avLst/>
          </a:prstGeom>
          <a:solidFill>
            <a:srgbClr val="DAE5F1"/>
          </a:solid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1" i="0" lang="ko" sz="1200" u="none" cap="none" strike="noStrike">
                <a:solidFill>
                  <a:srgbClr val="000000"/>
                </a:solidFill>
                <a:latin typeface="Malgun Gothic"/>
                <a:ea typeface="Malgun Gothic"/>
                <a:cs typeface="Malgun Gothic"/>
                <a:sym typeface="Malgun Gothic"/>
              </a:rPr>
              <a:t>포스팅 </a:t>
            </a:r>
            <a:endParaRPr b="1" i="0" sz="1200" u="none" cap="none" strike="noStrike">
              <a:solidFill>
                <a:srgbClr val="000000"/>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1200"/>
              <a:buFont typeface="Arial"/>
              <a:buNone/>
            </a:pPr>
            <a:r>
              <a:rPr b="1" i="0" lang="ko" sz="1200" u="none" cap="none" strike="noStrike">
                <a:solidFill>
                  <a:srgbClr val="000000"/>
                </a:solidFill>
                <a:latin typeface="Malgun Gothic"/>
                <a:ea typeface="Malgun Gothic"/>
                <a:cs typeface="Malgun Gothic"/>
                <a:sym typeface="Malgun Gothic"/>
              </a:rPr>
              <a:t>DB</a:t>
            </a:r>
            <a:endParaRPr b="1" i="0" sz="1200" u="none" cap="none" strike="noStrike">
              <a:solidFill>
                <a:srgbClr val="000000"/>
              </a:solidFill>
              <a:latin typeface="Malgun Gothic"/>
              <a:ea typeface="Malgun Gothic"/>
              <a:cs typeface="Malgun Gothic"/>
              <a:sym typeface="Malgun Gothic"/>
            </a:endParaRPr>
          </a:p>
        </p:txBody>
      </p:sp>
      <p:cxnSp>
        <p:nvCxnSpPr>
          <p:cNvPr id="292" name="Google Shape;292;p8"/>
          <p:cNvCxnSpPr>
            <a:stCxn id="289" idx="3"/>
            <a:endCxn id="291" idx="2"/>
          </p:cNvCxnSpPr>
          <p:nvPr/>
        </p:nvCxnSpPr>
        <p:spPr>
          <a:xfrm>
            <a:off x="9717619" y="2157285"/>
            <a:ext cx="765300" cy="1169700"/>
          </a:xfrm>
          <a:prstGeom prst="bentConnector3">
            <a:avLst>
              <a:gd fmla="val 49991" name="adj1"/>
            </a:avLst>
          </a:prstGeom>
          <a:noFill/>
          <a:ln cap="flat" cmpd="sng" w="9525">
            <a:solidFill>
              <a:srgbClr val="000000"/>
            </a:solidFill>
            <a:prstDash val="solid"/>
            <a:miter lim="800000"/>
            <a:headEnd len="sm" w="sm" type="none"/>
            <a:tailEnd len="med" w="med" type="triangle"/>
          </a:ln>
        </p:spPr>
      </p:cxnSp>
      <p:sp>
        <p:nvSpPr>
          <p:cNvPr id="293" name="Google Shape;293;p8"/>
          <p:cNvSpPr/>
          <p:nvPr/>
        </p:nvSpPr>
        <p:spPr>
          <a:xfrm>
            <a:off x="7227313" y="2499247"/>
            <a:ext cx="1095226" cy="749733"/>
          </a:xfrm>
          <a:prstGeom prst="flowChartDecision">
            <a:avLst/>
          </a:prstGeom>
          <a:solidFill>
            <a:srgbClr val="FFFFFF"/>
          </a:solidFill>
          <a:ln cap="flat" cmpd="sng" w="9525">
            <a:solidFill>
              <a:srgbClr val="000000"/>
            </a:solidFill>
            <a:prstDash val="solid"/>
            <a:round/>
            <a:headEnd len="sm" w="sm" type="none"/>
            <a:tailEnd len="sm" w="sm" type="none"/>
          </a:ln>
        </p:spPr>
        <p:txBody>
          <a:bodyPr anchorCtr="0" anchor="ctr" bIns="45700" lIns="36000" spcFirstLastPara="1" rIns="36000"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rgbClr val="000000"/>
                </a:solidFill>
                <a:latin typeface="Malgun Gothic"/>
                <a:ea typeface="Malgun Gothic"/>
                <a:cs typeface="Malgun Gothic"/>
                <a:sym typeface="Malgun Gothic"/>
              </a:rPr>
              <a:t>공개구분</a:t>
            </a:r>
            <a:endParaRPr b="1" i="0" sz="800" u="none" cap="none" strike="noStrike">
              <a:solidFill>
                <a:srgbClr val="000000"/>
              </a:solidFill>
              <a:latin typeface="Malgun Gothic"/>
              <a:ea typeface="Malgun Gothic"/>
              <a:cs typeface="Malgun Gothic"/>
              <a:sym typeface="Malgun Gothic"/>
            </a:endParaRPr>
          </a:p>
        </p:txBody>
      </p:sp>
      <p:sp>
        <p:nvSpPr>
          <p:cNvPr id="294" name="Google Shape;294;p8"/>
          <p:cNvSpPr/>
          <p:nvPr/>
        </p:nvSpPr>
        <p:spPr>
          <a:xfrm>
            <a:off x="8698519" y="2778307"/>
            <a:ext cx="1019100" cy="426900"/>
          </a:xfrm>
          <a:prstGeom prst="homePlate">
            <a:avLst>
              <a:gd fmla="val 59665" name="adj"/>
            </a:avLst>
          </a:prstGeom>
          <a:no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0" i="0" lang="ko" sz="800" u="none" cap="none" strike="noStrike">
                <a:solidFill>
                  <a:srgbClr val="000000"/>
                </a:solidFill>
                <a:latin typeface="Arial"/>
                <a:ea typeface="Arial"/>
                <a:cs typeface="Arial"/>
                <a:sym typeface="Arial"/>
              </a:rPr>
              <a:t>포스팅 등록</a:t>
            </a:r>
            <a:endParaRPr b="0" i="0" sz="8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rgbClr val="000000"/>
                </a:solidFill>
                <a:latin typeface="Arial"/>
                <a:ea typeface="Arial"/>
                <a:cs typeface="Arial"/>
                <a:sym typeface="Arial"/>
              </a:rPr>
              <a:t>전문가</a:t>
            </a:r>
            <a:r>
              <a:rPr b="0" i="0" lang="ko" sz="800" u="none" cap="none" strike="noStrike">
                <a:solidFill>
                  <a:srgbClr val="000000"/>
                </a:solidFill>
                <a:latin typeface="Arial"/>
                <a:ea typeface="Arial"/>
                <a:cs typeface="Arial"/>
                <a:sym typeface="Arial"/>
              </a:rPr>
              <a:t>공개</a:t>
            </a:r>
            <a:endParaRPr b="0" i="0" sz="700" u="none" cap="none" strike="noStrike">
              <a:solidFill>
                <a:srgbClr val="000000"/>
              </a:solidFill>
              <a:latin typeface="Arial"/>
              <a:ea typeface="Arial"/>
              <a:cs typeface="Arial"/>
              <a:sym typeface="Arial"/>
            </a:endParaRPr>
          </a:p>
        </p:txBody>
      </p:sp>
      <p:sp>
        <p:nvSpPr>
          <p:cNvPr id="295" name="Google Shape;295;p8"/>
          <p:cNvSpPr/>
          <p:nvPr/>
        </p:nvSpPr>
        <p:spPr>
          <a:xfrm>
            <a:off x="8698519" y="3609020"/>
            <a:ext cx="1019100" cy="426900"/>
          </a:xfrm>
          <a:prstGeom prst="homePlate">
            <a:avLst>
              <a:gd fmla="val 59665" name="adj"/>
            </a:avLst>
          </a:prstGeom>
          <a:no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0" i="0" lang="ko" sz="800" u="none" cap="none" strike="noStrike">
                <a:solidFill>
                  <a:srgbClr val="000000"/>
                </a:solidFill>
                <a:latin typeface="Arial"/>
                <a:ea typeface="Arial"/>
                <a:cs typeface="Arial"/>
                <a:sym typeface="Arial"/>
              </a:rPr>
              <a:t>포스팅 등록</a:t>
            </a:r>
            <a:endParaRPr b="0" i="0" sz="8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rgbClr val="000000"/>
                </a:solidFill>
                <a:latin typeface="Arial"/>
                <a:ea typeface="Arial"/>
                <a:cs typeface="Arial"/>
                <a:sym typeface="Arial"/>
              </a:rPr>
              <a:t>지정</a:t>
            </a:r>
            <a:r>
              <a:rPr b="0" i="0" lang="ko" sz="800" u="none" cap="none" strike="noStrike">
                <a:solidFill>
                  <a:srgbClr val="000000"/>
                </a:solidFill>
                <a:latin typeface="Arial"/>
                <a:ea typeface="Arial"/>
                <a:cs typeface="Arial"/>
                <a:sym typeface="Arial"/>
              </a:rPr>
              <a:t>공개</a:t>
            </a:r>
            <a:endParaRPr b="0" i="0" sz="700" u="none" cap="none" strike="noStrike">
              <a:solidFill>
                <a:srgbClr val="000000"/>
              </a:solidFill>
              <a:latin typeface="Arial"/>
              <a:ea typeface="Arial"/>
              <a:cs typeface="Arial"/>
              <a:sym typeface="Arial"/>
            </a:endParaRPr>
          </a:p>
        </p:txBody>
      </p:sp>
      <p:sp>
        <p:nvSpPr>
          <p:cNvPr id="296" name="Google Shape;296;p8"/>
          <p:cNvSpPr/>
          <p:nvPr/>
        </p:nvSpPr>
        <p:spPr>
          <a:xfrm>
            <a:off x="8698519" y="4442122"/>
            <a:ext cx="1019100" cy="426900"/>
          </a:xfrm>
          <a:prstGeom prst="homePlate">
            <a:avLst>
              <a:gd fmla="val 59665" name="adj"/>
            </a:avLst>
          </a:prstGeom>
          <a:no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0" i="0" lang="ko" sz="800" u="none" cap="none" strike="noStrike">
                <a:solidFill>
                  <a:srgbClr val="000000"/>
                </a:solidFill>
                <a:latin typeface="Arial"/>
                <a:ea typeface="Arial"/>
                <a:cs typeface="Arial"/>
                <a:sym typeface="Arial"/>
              </a:rPr>
              <a:t>포스팅 등록</a:t>
            </a:r>
            <a:endParaRPr b="0" i="0" sz="8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rgbClr val="000000"/>
                </a:solidFill>
                <a:latin typeface="Arial"/>
                <a:ea typeface="Arial"/>
                <a:cs typeface="Arial"/>
                <a:sym typeface="Arial"/>
              </a:rPr>
              <a:t>비공개</a:t>
            </a:r>
            <a:endParaRPr b="1" i="0" sz="700" u="none" cap="none" strike="noStrike">
              <a:solidFill>
                <a:srgbClr val="000000"/>
              </a:solidFill>
              <a:latin typeface="Arial"/>
              <a:ea typeface="Arial"/>
              <a:cs typeface="Arial"/>
              <a:sym typeface="Arial"/>
            </a:endParaRPr>
          </a:p>
        </p:txBody>
      </p:sp>
      <p:cxnSp>
        <p:nvCxnSpPr>
          <p:cNvPr id="297" name="Google Shape;297;p8"/>
          <p:cNvCxnSpPr>
            <a:stCxn id="294" idx="3"/>
            <a:endCxn id="291" idx="2"/>
          </p:cNvCxnSpPr>
          <p:nvPr/>
        </p:nvCxnSpPr>
        <p:spPr>
          <a:xfrm>
            <a:off x="9717619" y="2991757"/>
            <a:ext cx="765300" cy="335400"/>
          </a:xfrm>
          <a:prstGeom prst="bentConnector3">
            <a:avLst>
              <a:gd fmla="val 49991" name="adj1"/>
            </a:avLst>
          </a:prstGeom>
          <a:noFill/>
          <a:ln cap="flat" cmpd="sng" w="9525">
            <a:solidFill>
              <a:srgbClr val="000000"/>
            </a:solidFill>
            <a:prstDash val="solid"/>
            <a:miter lim="800000"/>
            <a:headEnd len="sm" w="sm" type="none"/>
            <a:tailEnd len="med" w="med" type="triangle"/>
          </a:ln>
        </p:spPr>
      </p:cxnSp>
      <p:cxnSp>
        <p:nvCxnSpPr>
          <p:cNvPr id="298" name="Google Shape;298;p8"/>
          <p:cNvCxnSpPr>
            <a:stCxn id="295" idx="3"/>
            <a:endCxn id="291" idx="2"/>
          </p:cNvCxnSpPr>
          <p:nvPr/>
        </p:nvCxnSpPr>
        <p:spPr>
          <a:xfrm flipH="1" rot="10800000">
            <a:off x="9717619" y="3327170"/>
            <a:ext cx="765300" cy="495300"/>
          </a:xfrm>
          <a:prstGeom prst="bentConnector3">
            <a:avLst>
              <a:gd fmla="val 49991" name="adj1"/>
            </a:avLst>
          </a:prstGeom>
          <a:noFill/>
          <a:ln cap="flat" cmpd="sng" w="9525">
            <a:solidFill>
              <a:srgbClr val="000000"/>
            </a:solidFill>
            <a:prstDash val="solid"/>
            <a:miter lim="800000"/>
            <a:headEnd len="sm" w="sm" type="none"/>
            <a:tailEnd len="med" w="med" type="triangle"/>
          </a:ln>
        </p:spPr>
      </p:cxnSp>
      <p:cxnSp>
        <p:nvCxnSpPr>
          <p:cNvPr id="299" name="Google Shape;299;p8"/>
          <p:cNvCxnSpPr>
            <a:stCxn id="296" idx="3"/>
            <a:endCxn id="291" idx="2"/>
          </p:cNvCxnSpPr>
          <p:nvPr/>
        </p:nvCxnSpPr>
        <p:spPr>
          <a:xfrm flipH="1" rot="10800000">
            <a:off x="9717619" y="3327172"/>
            <a:ext cx="765300" cy="1328400"/>
          </a:xfrm>
          <a:prstGeom prst="bentConnector3">
            <a:avLst>
              <a:gd fmla="val 49991" name="adj1"/>
            </a:avLst>
          </a:prstGeom>
          <a:noFill/>
          <a:ln cap="flat" cmpd="sng" w="9525">
            <a:solidFill>
              <a:srgbClr val="000000"/>
            </a:solidFill>
            <a:prstDash val="solid"/>
            <a:miter lim="800000"/>
            <a:headEnd len="sm" w="sm" type="none"/>
            <a:tailEnd len="med" w="med" type="triangle"/>
          </a:ln>
        </p:spPr>
      </p:cxnSp>
      <p:cxnSp>
        <p:nvCxnSpPr>
          <p:cNvPr id="300" name="Google Shape;300;p8"/>
          <p:cNvCxnSpPr>
            <a:stCxn id="293" idx="3"/>
            <a:endCxn id="294" idx="1"/>
          </p:cNvCxnSpPr>
          <p:nvPr/>
        </p:nvCxnSpPr>
        <p:spPr>
          <a:xfrm>
            <a:off x="8322539" y="2874114"/>
            <a:ext cx="375900" cy="117600"/>
          </a:xfrm>
          <a:prstGeom prst="bentConnector3">
            <a:avLst>
              <a:gd fmla="val 50011" name="adj1"/>
            </a:avLst>
          </a:prstGeom>
          <a:noFill/>
          <a:ln cap="flat" cmpd="sng" w="9525">
            <a:solidFill>
              <a:srgbClr val="000000"/>
            </a:solidFill>
            <a:prstDash val="solid"/>
            <a:miter lim="800000"/>
            <a:headEnd len="sm" w="sm" type="none"/>
            <a:tailEnd len="med" w="med" type="triangle"/>
          </a:ln>
        </p:spPr>
      </p:cxnSp>
      <p:cxnSp>
        <p:nvCxnSpPr>
          <p:cNvPr id="301" name="Google Shape;301;p8"/>
          <p:cNvCxnSpPr>
            <a:stCxn id="293" idx="3"/>
            <a:endCxn id="295" idx="1"/>
          </p:cNvCxnSpPr>
          <p:nvPr/>
        </p:nvCxnSpPr>
        <p:spPr>
          <a:xfrm>
            <a:off x="8322539" y="2874113"/>
            <a:ext cx="375900" cy="948300"/>
          </a:xfrm>
          <a:prstGeom prst="bentConnector3">
            <a:avLst>
              <a:gd fmla="val 50011" name="adj1"/>
            </a:avLst>
          </a:prstGeom>
          <a:noFill/>
          <a:ln cap="flat" cmpd="sng" w="9525">
            <a:solidFill>
              <a:srgbClr val="000000"/>
            </a:solidFill>
            <a:prstDash val="solid"/>
            <a:miter lim="800000"/>
            <a:headEnd len="sm" w="sm" type="none"/>
            <a:tailEnd len="med" w="med" type="triangle"/>
          </a:ln>
        </p:spPr>
      </p:cxnSp>
      <p:cxnSp>
        <p:nvCxnSpPr>
          <p:cNvPr id="302" name="Google Shape;302;p8"/>
          <p:cNvCxnSpPr>
            <a:stCxn id="293" idx="3"/>
            <a:endCxn id="296" idx="1"/>
          </p:cNvCxnSpPr>
          <p:nvPr/>
        </p:nvCxnSpPr>
        <p:spPr>
          <a:xfrm>
            <a:off x="8322539" y="2874113"/>
            <a:ext cx="375900" cy="1781400"/>
          </a:xfrm>
          <a:prstGeom prst="bentConnector3">
            <a:avLst>
              <a:gd fmla="val 50011" name="adj1"/>
            </a:avLst>
          </a:prstGeom>
          <a:noFill/>
          <a:ln cap="flat" cmpd="sng" w="9525">
            <a:solidFill>
              <a:srgbClr val="000000"/>
            </a:solidFill>
            <a:prstDash val="solid"/>
            <a:miter lim="800000"/>
            <a:headEnd len="sm" w="sm" type="none"/>
            <a:tailEnd len="med" w="med" type="triangle"/>
          </a:ln>
        </p:spPr>
      </p:cxnSp>
      <p:sp>
        <p:nvSpPr>
          <p:cNvPr id="303" name="Google Shape;303;p8"/>
          <p:cNvSpPr/>
          <p:nvPr/>
        </p:nvSpPr>
        <p:spPr>
          <a:xfrm>
            <a:off x="4604325" y="2610308"/>
            <a:ext cx="1084382" cy="384175"/>
          </a:xfrm>
          <a:prstGeom prst="flowChartProcess">
            <a:avLst/>
          </a:prstGeom>
          <a:solidFill>
            <a:srgbClr val="F2DADA"/>
          </a:solidFill>
          <a:ln cap="flat" cmpd="sng" w="9525">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rgbClr val="000000"/>
                </a:solidFill>
                <a:latin typeface="Malgun Gothic"/>
                <a:ea typeface="Malgun Gothic"/>
                <a:cs typeface="Malgun Gothic"/>
                <a:sym typeface="Malgun Gothic"/>
              </a:rPr>
              <a:t>OCR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rgbClr val="000000"/>
                </a:solidFill>
                <a:latin typeface="Malgun Gothic"/>
                <a:ea typeface="Malgun Gothic"/>
                <a:cs typeface="Malgun Gothic"/>
                <a:sym typeface="Malgun Gothic"/>
              </a:rPr>
              <a:t>Google Cloud Vision</a:t>
            </a:r>
            <a:endParaRPr b="1" i="0" sz="800" u="none" cap="none" strike="noStrike">
              <a:solidFill>
                <a:srgbClr val="000000"/>
              </a:solidFill>
              <a:latin typeface="Malgun Gothic"/>
              <a:ea typeface="Malgun Gothic"/>
              <a:cs typeface="Malgun Gothic"/>
              <a:sym typeface="Malgun Gothic"/>
            </a:endParaRPr>
          </a:p>
        </p:txBody>
      </p:sp>
      <p:cxnSp>
        <p:nvCxnSpPr>
          <p:cNvPr id="304" name="Google Shape;304;p8"/>
          <p:cNvCxnSpPr>
            <a:stCxn id="283" idx="2"/>
            <a:endCxn id="303" idx="0"/>
          </p:cNvCxnSpPr>
          <p:nvPr/>
        </p:nvCxnSpPr>
        <p:spPr>
          <a:xfrm flipH="1" rot="-5400000">
            <a:off x="4781542" y="2245278"/>
            <a:ext cx="726900" cy="3300"/>
          </a:xfrm>
          <a:prstGeom prst="bentConnector3">
            <a:avLst>
              <a:gd fmla="val 49995" name="adj1"/>
            </a:avLst>
          </a:prstGeom>
          <a:noFill/>
          <a:ln cap="flat" cmpd="sng" w="9525">
            <a:solidFill>
              <a:srgbClr val="000000"/>
            </a:solidFill>
            <a:prstDash val="solid"/>
            <a:round/>
            <a:headEnd len="sm" w="sm" type="none"/>
            <a:tailEnd len="med" w="med" type="triangle"/>
          </a:ln>
        </p:spPr>
      </p:cxnSp>
      <p:cxnSp>
        <p:nvCxnSpPr>
          <p:cNvPr id="305" name="Google Shape;305;p8"/>
          <p:cNvCxnSpPr>
            <a:stCxn id="303" idx="3"/>
            <a:endCxn id="284" idx="1"/>
          </p:cNvCxnSpPr>
          <p:nvPr/>
        </p:nvCxnSpPr>
        <p:spPr>
          <a:xfrm flipH="1" rot="10800000">
            <a:off x="5688707" y="1507596"/>
            <a:ext cx="407400" cy="1294800"/>
          </a:xfrm>
          <a:prstGeom prst="bentConnector3">
            <a:avLst>
              <a:gd fmla="val 49987" name="adj1"/>
            </a:avLst>
          </a:prstGeom>
          <a:noFill/>
          <a:ln cap="flat" cmpd="sng" w="9525">
            <a:solidFill>
              <a:srgbClr val="000000"/>
            </a:solidFill>
            <a:prstDash val="dash"/>
            <a:miter lim="800000"/>
            <a:headEnd len="sm" w="sm" type="none"/>
            <a:tailEnd len="med" w="med" type="triangle"/>
          </a:ln>
        </p:spPr>
      </p:cxnSp>
      <p:sp>
        <p:nvSpPr>
          <p:cNvPr id="306" name="Google Shape;306;p8"/>
          <p:cNvSpPr/>
          <p:nvPr/>
        </p:nvSpPr>
        <p:spPr>
          <a:xfrm>
            <a:off x="4554396" y="3019917"/>
            <a:ext cx="1152300" cy="3078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700"/>
              <a:buFont typeface="Arial"/>
              <a:buNone/>
            </a:pPr>
            <a:r>
              <a:rPr b="1" i="0" lang="ko" sz="700" u="none" cap="none" strike="noStrike">
                <a:solidFill>
                  <a:srgbClr val="FF0000"/>
                </a:solidFill>
                <a:latin typeface="Malgun Gothic"/>
                <a:ea typeface="Malgun Gothic"/>
                <a:cs typeface="Malgun Gothic"/>
                <a:sym typeface="Malgun Gothic"/>
              </a:rPr>
              <a:t>이미지 Text Detection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700"/>
              <a:buFont typeface="Arial"/>
              <a:buNone/>
            </a:pPr>
            <a:r>
              <a:rPr b="1" i="0" lang="ko" sz="700" u="none" cap="none" strike="noStrike">
                <a:solidFill>
                  <a:srgbClr val="FF0000"/>
                </a:solidFill>
                <a:latin typeface="Malgun Gothic"/>
                <a:ea typeface="Malgun Gothic"/>
                <a:cs typeface="Malgun Gothic"/>
                <a:sym typeface="Malgun Gothic"/>
              </a:rPr>
              <a:t>랜드마크 인식</a:t>
            </a:r>
            <a:endParaRPr b="1" i="0" sz="700" u="none" cap="none" strike="noStrike">
              <a:solidFill>
                <a:srgbClr val="FF0000"/>
              </a:solidFill>
              <a:latin typeface="Malgun Gothic"/>
              <a:ea typeface="Malgun Gothic"/>
              <a:cs typeface="Malgun Gothic"/>
              <a:sym typeface="Malgun Gothic"/>
            </a:endParaRPr>
          </a:p>
        </p:txBody>
      </p:sp>
      <p:sp>
        <p:nvSpPr>
          <p:cNvPr id="307" name="Google Shape;307;p8"/>
          <p:cNvSpPr/>
          <p:nvPr/>
        </p:nvSpPr>
        <p:spPr>
          <a:xfrm>
            <a:off x="4610835" y="2087386"/>
            <a:ext cx="865800" cy="1848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600"/>
              <a:buFont typeface="Arial"/>
              <a:buNone/>
            </a:pPr>
            <a:r>
              <a:rPr b="0" i="0" lang="ko" sz="600" u="none" cap="none" strike="noStrike">
                <a:solidFill>
                  <a:srgbClr val="000000"/>
                </a:solidFill>
                <a:latin typeface="Malgun Gothic"/>
                <a:ea typeface="Malgun Gothic"/>
                <a:cs typeface="Malgun Gothic"/>
                <a:sym typeface="Malgun Gothic"/>
              </a:rPr>
              <a:t>첨부 이미지 =YES</a:t>
            </a:r>
            <a:endParaRPr b="0" i="0" sz="600" u="none" cap="none" strike="noStrike">
              <a:solidFill>
                <a:srgbClr val="000000"/>
              </a:solidFill>
              <a:latin typeface="Malgun Gothic"/>
              <a:ea typeface="Malgun Gothic"/>
              <a:cs typeface="Malgun Gothic"/>
              <a:sym typeface="Malgun Gothic"/>
            </a:endParaRPr>
          </a:p>
        </p:txBody>
      </p:sp>
      <p:sp>
        <p:nvSpPr>
          <p:cNvPr id="308" name="Google Shape;308;p8"/>
          <p:cNvSpPr/>
          <p:nvPr/>
        </p:nvSpPr>
        <p:spPr>
          <a:xfrm>
            <a:off x="1235460" y="2427528"/>
            <a:ext cx="720000" cy="426900"/>
          </a:xfrm>
          <a:prstGeom prst="homePlate">
            <a:avLst>
              <a:gd fmla="val 59665" name="adj"/>
            </a:avLst>
          </a:prstGeom>
          <a:no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0" i="0" lang="ko" sz="900" u="none" cap="none" strike="noStrike">
                <a:solidFill>
                  <a:srgbClr val="000000"/>
                </a:solidFill>
                <a:latin typeface="Arial"/>
                <a:ea typeface="Arial"/>
                <a:cs typeface="Arial"/>
                <a:sym typeface="Arial"/>
              </a:rPr>
              <a:t>위젯</a:t>
            </a:r>
            <a:endParaRPr b="0" i="0" sz="900" u="none" cap="none" strike="noStrike">
              <a:solidFill>
                <a:srgbClr val="000000"/>
              </a:solidFill>
              <a:latin typeface="Arial"/>
              <a:ea typeface="Arial"/>
              <a:cs typeface="Arial"/>
              <a:sym typeface="Arial"/>
            </a:endParaRPr>
          </a:p>
        </p:txBody>
      </p:sp>
      <p:sp>
        <p:nvSpPr>
          <p:cNvPr id="309" name="Google Shape;309;p8"/>
          <p:cNvSpPr/>
          <p:nvPr/>
        </p:nvSpPr>
        <p:spPr>
          <a:xfrm>
            <a:off x="5330915" y="1178750"/>
            <a:ext cx="952200" cy="1848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600"/>
              <a:buFont typeface="Arial"/>
              <a:buNone/>
            </a:pPr>
            <a:r>
              <a:rPr b="0" i="0" lang="ko" sz="600" u="none" cap="none" strike="noStrike">
                <a:solidFill>
                  <a:srgbClr val="000000"/>
                </a:solidFill>
                <a:latin typeface="Malgun Gothic"/>
                <a:ea typeface="Malgun Gothic"/>
                <a:cs typeface="Malgun Gothic"/>
                <a:sym typeface="Malgun Gothic"/>
              </a:rPr>
              <a:t>첨부 이미지 = </a:t>
            </a:r>
            <a:r>
              <a:rPr b="0" i="0" lang="ko" sz="600" u="none" cap="none" strike="noStrike">
                <a:solidFill>
                  <a:srgbClr val="FF0000"/>
                </a:solidFill>
                <a:latin typeface="Malgun Gothic"/>
                <a:ea typeface="Malgun Gothic"/>
                <a:cs typeface="Malgun Gothic"/>
                <a:sym typeface="Malgun Gothic"/>
              </a:rPr>
              <a:t>No</a:t>
            </a:r>
            <a:endParaRPr b="0" i="0" sz="600" u="none" cap="none" strike="noStrike">
              <a:solidFill>
                <a:srgbClr val="FF0000"/>
              </a:solidFill>
              <a:latin typeface="Malgun Gothic"/>
              <a:ea typeface="Malgun Gothic"/>
              <a:cs typeface="Malgun Gothic"/>
              <a:sym typeface="Malgun Gothic"/>
            </a:endParaRPr>
          </a:p>
        </p:txBody>
      </p:sp>
      <p:sp>
        <p:nvSpPr>
          <p:cNvPr id="310" name="Google Shape;310;p8"/>
          <p:cNvSpPr/>
          <p:nvPr/>
        </p:nvSpPr>
        <p:spPr>
          <a:xfrm>
            <a:off x="2261786" y="3474005"/>
            <a:ext cx="1068000" cy="426900"/>
          </a:xfrm>
          <a:prstGeom prst="homePlate">
            <a:avLst>
              <a:gd fmla="val 0" name="adj"/>
            </a:avLst>
          </a:prstGeom>
          <a:solidFill>
            <a:srgbClr val="F2DADA"/>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1" i="0" lang="ko" sz="900" u="none" cap="none" strike="noStrike">
                <a:solidFill>
                  <a:srgbClr val="000000"/>
                </a:solidFill>
                <a:latin typeface="Malgun Gothic"/>
                <a:ea typeface="Malgun Gothic"/>
                <a:cs typeface="Malgun Gothic"/>
                <a:sym typeface="Malgun Gothic"/>
              </a:rPr>
              <a:t>공유</a:t>
            </a:r>
            <a:r>
              <a:rPr b="0" i="0" lang="ko" sz="900" u="none" cap="none" strike="noStrike">
                <a:solidFill>
                  <a:srgbClr val="000000"/>
                </a:solidFill>
                <a:latin typeface="Malgun Gothic"/>
                <a:ea typeface="Malgun Gothic"/>
                <a:cs typeface="Malgun Gothic"/>
                <a:sym typeface="Malgun Gothic"/>
              </a:rPr>
              <a:t> </a:t>
            </a:r>
            <a:endParaRPr b="0" i="0" sz="900" u="none" cap="none" strike="noStrike">
              <a:solidFill>
                <a:srgbClr val="000000"/>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900"/>
              <a:buFont typeface="Arial"/>
              <a:buNone/>
            </a:pPr>
            <a:r>
              <a:rPr b="0" i="0" lang="ko" sz="900" u="none" cap="none" strike="noStrike">
                <a:solidFill>
                  <a:srgbClr val="000000"/>
                </a:solidFill>
                <a:latin typeface="Malgun Gothic"/>
                <a:ea typeface="Malgun Gothic"/>
                <a:cs typeface="Malgun Gothic"/>
                <a:sym typeface="Malgun Gothic"/>
              </a:rPr>
              <a:t>URL Scrapping</a:t>
            </a:r>
            <a:endParaRPr b="0" i="0" sz="900" u="none" cap="none" strike="noStrike">
              <a:solidFill>
                <a:srgbClr val="000000"/>
              </a:solidFill>
              <a:latin typeface="Malgun Gothic"/>
              <a:ea typeface="Malgun Gothic"/>
              <a:cs typeface="Malgun Gothic"/>
              <a:sym typeface="Malgun Gothic"/>
            </a:endParaRPr>
          </a:p>
        </p:txBody>
      </p:sp>
      <p:sp>
        <p:nvSpPr>
          <p:cNvPr id="311" name="Google Shape;311;p8"/>
          <p:cNvSpPr/>
          <p:nvPr/>
        </p:nvSpPr>
        <p:spPr>
          <a:xfrm>
            <a:off x="6250827" y="4051606"/>
            <a:ext cx="0" cy="1827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Malgun Gothic"/>
              <a:ea typeface="Malgun Gothic"/>
              <a:cs typeface="Malgun Gothic"/>
              <a:sym typeface="Malgun Gothic"/>
            </a:endParaRPr>
          </a:p>
        </p:txBody>
      </p:sp>
      <p:sp>
        <p:nvSpPr>
          <p:cNvPr id="312" name="Google Shape;312;p8"/>
          <p:cNvSpPr/>
          <p:nvPr/>
        </p:nvSpPr>
        <p:spPr>
          <a:xfrm>
            <a:off x="2090555" y="3931523"/>
            <a:ext cx="1710300" cy="3078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700"/>
              <a:buFont typeface="Arial"/>
              <a:buNone/>
            </a:pPr>
            <a:r>
              <a:rPr b="1" i="0" lang="ko" sz="700" u="none" cap="none" strike="noStrike">
                <a:solidFill>
                  <a:srgbClr val="FF0000"/>
                </a:solidFill>
                <a:latin typeface="Malgun Gothic"/>
                <a:ea typeface="Malgun Gothic"/>
                <a:cs typeface="Malgun Gothic"/>
                <a:sym typeface="Malgun Gothic"/>
              </a:rPr>
              <a:t>스크린샷이미지+URL+제목+본문내용 </a:t>
            </a:r>
            <a:br>
              <a:rPr b="1" i="0" lang="ko" sz="700" u="none" cap="none" strike="noStrike">
                <a:solidFill>
                  <a:srgbClr val="FF0000"/>
                </a:solidFill>
                <a:latin typeface="Malgun Gothic"/>
                <a:ea typeface="Malgun Gothic"/>
                <a:cs typeface="Malgun Gothic"/>
                <a:sym typeface="Malgun Gothic"/>
              </a:rPr>
            </a:br>
            <a:r>
              <a:rPr b="1" i="0" lang="ko" sz="700" u="none" cap="none" strike="noStrike">
                <a:solidFill>
                  <a:srgbClr val="FF0000"/>
                </a:solidFill>
                <a:latin typeface="Malgun Gothic"/>
                <a:ea typeface="Malgun Gothic"/>
                <a:cs typeface="Malgun Gothic"/>
                <a:sym typeface="Malgun Gothic"/>
              </a:rPr>
              <a:t>스크랩핑</a:t>
            </a:r>
            <a:endParaRPr b="1" i="0" sz="700" u="none" cap="none" strike="noStrike">
              <a:solidFill>
                <a:srgbClr val="FF0000"/>
              </a:solidFill>
              <a:latin typeface="Malgun Gothic"/>
              <a:ea typeface="Malgun Gothic"/>
              <a:cs typeface="Malgun Gothic"/>
              <a:sym typeface="Malgun Gothic"/>
            </a:endParaRPr>
          </a:p>
        </p:txBody>
      </p:sp>
      <p:sp>
        <p:nvSpPr>
          <p:cNvPr id="313" name="Google Shape;313;p8"/>
          <p:cNvSpPr/>
          <p:nvPr/>
        </p:nvSpPr>
        <p:spPr>
          <a:xfrm>
            <a:off x="5575251" y="3474005"/>
            <a:ext cx="1330800" cy="426900"/>
          </a:xfrm>
          <a:prstGeom prst="homePlate">
            <a:avLst>
              <a:gd fmla="val 0" name="adj"/>
            </a:avLst>
          </a:prstGeom>
          <a:no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0" i="0" lang="ko" sz="900" u="none" cap="none" strike="noStrike">
                <a:solidFill>
                  <a:srgbClr val="000000"/>
                </a:solidFill>
                <a:latin typeface="Malgun Gothic"/>
                <a:ea typeface="Malgun Gothic"/>
                <a:cs typeface="Malgun Gothic"/>
                <a:sym typeface="Malgun Gothic"/>
              </a:rPr>
              <a:t>포스팅 정보 자동입력</a:t>
            </a:r>
            <a:endParaRPr b="0" i="0" sz="900" u="none" cap="none" strike="noStrike">
              <a:solidFill>
                <a:srgbClr val="000000"/>
              </a:solidFill>
              <a:latin typeface="Malgun Gothic"/>
              <a:ea typeface="Malgun Gothic"/>
              <a:cs typeface="Malgun Gothic"/>
              <a:sym typeface="Malgun Gothic"/>
            </a:endParaRPr>
          </a:p>
        </p:txBody>
      </p:sp>
      <p:cxnSp>
        <p:nvCxnSpPr>
          <p:cNvPr id="314" name="Google Shape;314;p8"/>
          <p:cNvCxnSpPr>
            <a:stCxn id="284" idx="3"/>
            <a:endCxn id="293" idx="1"/>
          </p:cNvCxnSpPr>
          <p:nvPr/>
        </p:nvCxnSpPr>
        <p:spPr>
          <a:xfrm>
            <a:off x="6906090" y="1507672"/>
            <a:ext cx="321300" cy="1366500"/>
          </a:xfrm>
          <a:prstGeom prst="bentConnector3">
            <a:avLst>
              <a:gd fmla="val 49988" name="adj1"/>
            </a:avLst>
          </a:prstGeom>
          <a:noFill/>
          <a:ln cap="flat" cmpd="sng" w="9525">
            <a:solidFill>
              <a:srgbClr val="000000"/>
            </a:solidFill>
            <a:prstDash val="solid"/>
            <a:miter lim="800000"/>
            <a:headEnd len="sm" w="sm" type="none"/>
            <a:tailEnd len="med" w="med" type="triangle"/>
          </a:ln>
        </p:spPr>
      </p:cxnSp>
      <p:cxnSp>
        <p:nvCxnSpPr>
          <p:cNvPr id="315" name="Google Shape;315;p8"/>
          <p:cNvCxnSpPr>
            <a:stCxn id="293" idx="3"/>
            <a:endCxn id="289" idx="1"/>
          </p:cNvCxnSpPr>
          <p:nvPr/>
        </p:nvCxnSpPr>
        <p:spPr>
          <a:xfrm flipH="1" rot="10800000">
            <a:off x="8322539" y="2157414"/>
            <a:ext cx="375900" cy="716700"/>
          </a:xfrm>
          <a:prstGeom prst="bentConnector3">
            <a:avLst>
              <a:gd fmla="val 50011" name="adj1"/>
            </a:avLst>
          </a:prstGeom>
          <a:noFill/>
          <a:ln cap="flat" cmpd="sng" w="9525">
            <a:solidFill>
              <a:srgbClr val="000000"/>
            </a:solidFill>
            <a:prstDash val="solid"/>
            <a:miter lim="800000"/>
            <a:headEnd len="sm" w="sm" type="none"/>
            <a:tailEnd len="med" w="med" type="triangle"/>
          </a:ln>
        </p:spPr>
      </p:cxnSp>
      <p:cxnSp>
        <p:nvCxnSpPr>
          <p:cNvPr id="316" name="Google Shape;316;p8"/>
          <p:cNvCxnSpPr>
            <a:stCxn id="313" idx="3"/>
            <a:endCxn id="293" idx="1"/>
          </p:cNvCxnSpPr>
          <p:nvPr/>
        </p:nvCxnSpPr>
        <p:spPr>
          <a:xfrm flipH="1" rot="10800000">
            <a:off x="6906051" y="2874155"/>
            <a:ext cx="321300" cy="813300"/>
          </a:xfrm>
          <a:prstGeom prst="bentConnector3">
            <a:avLst>
              <a:gd fmla="val 49994" name="adj1"/>
            </a:avLst>
          </a:prstGeom>
          <a:noFill/>
          <a:ln cap="flat" cmpd="sng" w="9525">
            <a:solidFill>
              <a:srgbClr val="000000"/>
            </a:solidFill>
            <a:prstDash val="solid"/>
            <a:miter lim="800000"/>
            <a:headEnd len="sm" w="sm" type="none"/>
            <a:tailEnd len="med" w="med" type="triangle"/>
          </a:ln>
        </p:spPr>
      </p:cxnSp>
      <p:sp>
        <p:nvSpPr>
          <p:cNvPr id="317" name="Google Shape;317;p8"/>
          <p:cNvSpPr/>
          <p:nvPr/>
        </p:nvSpPr>
        <p:spPr>
          <a:xfrm>
            <a:off x="10497489" y="4262013"/>
            <a:ext cx="1089121" cy="753981"/>
          </a:xfrm>
          <a:prstGeom prst="flowChartMagneticDisk">
            <a:avLst/>
          </a:prstGeom>
          <a:solidFill>
            <a:srgbClr val="FDE9D8"/>
          </a:solid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1" i="0" lang="ko" sz="1200" u="none" cap="none" strike="noStrike">
                <a:solidFill>
                  <a:srgbClr val="000000"/>
                </a:solidFill>
                <a:latin typeface="Malgun Gothic"/>
                <a:ea typeface="Malgun Gothic"/>
                <a:cs typeface="Malgun Gothic"/>
                <a:sym typeface="Malgun Gothic"/>
              </a:rPr>
              <a:t>매칭DB</a:t>
            </a:r>
            <a:endParaRPr b="1" i="0" sz="1200" u="none" cap="none" strike="noStrike">
              <a:solidFill>
                <a:srgbClr val="000000"/>
              </a:solidFill>
              <a:latin typeface="Malgun Gothic"/>
              <a:ea typeface="Malgun Gothic"/>
              <a:cs typeface="Malgun Gothic"/>
              <a:sym typeface="Malgun Gothic"/>
            </a:endParaRPr>
          </a:p>
        </p:txBody>
      </p:sp>
      <p:sp>
        <p:nvSpPr>
          <p:cNvPr id="318" name="Google Shape;318;p8"/>
          <p:cNvSpPr/>
          <p:nvPr/>
        </p:nvSpPr>
        <p:spPr>
          <a:xfrm>
            <a:off x="10797814" y="3931959"/>
            <a:ext cx="244200" cy="426900"/>
          </a:xfrm>
          <a:prstGeom prst="curvedRightArrow">
            <a:avLst>
              <a:gd fmla="val 46135" name="adj1"/>
              <a:gd fmla="val 84070" name="adj2"/>
              <a:gd fmla="val 25000" name="adj3"/>
            </a:avLst>
          </a:prstGeom>
          <a:solidFill>
            <a:srgbClr val="F2F2F2"/>
          </a:solidFill>
          <a:ln cap="flat" cmpd="sng" w="9525">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Malgun Gothic"/>
              <a:ea typeface="Malgun Gothic"/>
              <a:cs typeface="Malgun Gothic"/>
              <a:sym typeface="Malgun Gothic"/>
            </a:endParaRPr>
          </a:p>
        </p:txBody>
      </p:sp>
      <p:sp>
        <p:nvSpPr>
          <p:cNvPr id="319" name="Google Shape;319;p8"/>
          <p:cNvSpPr/>
          <p:nvPr/>
        </p:nvSpPr>
        <p:spPr>
          <a:xfrm>
            <a:off x="5534198" y="3924055"/>
            <a:ext cx="2902200" cy="6924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700"/>
              <a:buFont typeface="Arial"/>
              <a:buNone/>
            </a:pPr>
            <a:r>
              <a:rPr b="0" i="0" lang="ko" sz="700" u="none" cap="none" strike="noStrike">
                <a:solidFill>
                  <a:srgbClr val="000000"/>
                </a:solidFill>
                <a:latin typeface="Malgun Gothic"/>
                <a:ea typeface="Malgun Gothic"/>
                <a:cs typeface="Malgun Gothic"/>
                <a:sym typeface="Malgun Gothic"/>
              </a:rPr>
              <a:t>포스팅 이미지</a:t>
            </a:r>
            <a:br>
              <a:rPr b="0" i="0" lang="ko" sz="700" u="none" cap="none" strike="noStrike">
                <a:solidFill>
                  <a:srgbClr val="000000"/>
                </a:solidFill>
                <a:latin typeface="Malgun Gothic"/>
                <a:ea typeface="Malgun Gothic"/>
                <a:cs typeface="Malgun Gothic"/>
                <a:sym typeface="Malgun Gothic"/>
              </a:rPr>
            </a:br>
            <a:r>
              <a:rPr b="0" i="0" lang="ko" sz="600" u="none" cap="none" strike="noStrike">
                <a:solidFill>
                  <a:srgbClr val="000000"/>
                </a:solidFill>
                <a:latin typeface="Malgun Gothic"/>
                <a:ea typeface="Malgun Gothic"/>
                <a:cs typeface="Malgun Gothic"/>
                <a:sym typeface="Malgun Gothic"/>
              </a:rPr>
              <a:t>- 스크린샷 이미지 + OCR API 연계 이미지관련키워드 태그 자동입력</a:t>
            </a:r>
            <a:endParaRPr b="0" i="0" sz="600" u="none" cap="none" strike="noStrike">
              <a:solidFill>
                <a:srgbClr val="000000"/>
              </a:solidFill>
              <a:latin typeface="Malgun Gothic"/>
              <a:ea typeface="Malgun Gothic"/>
              <a:cs typeface="Malgun Gothic"/>
              <a:sym typeface="Malgun Gothic"/>
            </a:endParaRPr>
          </a:p>
          <a:p>
            <a:pPr indent="0" lvl="0" marL="0" marR="0" rtl="0" algn="l">
              <a:lnSpc>
                <a:spcPct val="100000"/>
              </a:lnSpc>
              <a:spcBef>
                <a:spcPts val="0"/>
              </a:spcBef>
              <a:spcAft>
                <a:spcPts val="0"/>
              </a:spcAft>
              <a:buClr>
                <a:srgbClr val="000000"/>
              </a:buClr>
              <a:buSzPts val="700"/>
              <a:buFont typeface="Arial"/>
              <a:buNone/>
            </a:pPr>
            <a:r>
              <a:rPr b="0" i="0" lang="ko" sz="700" u="none" cap="none" strike="noStrike">
                <a:solidFill>
                  <a:srgbClr val="000000"/>
                </a:solidFill>
                <a:latin typeface="Malgun Gothic"/>
                <a:ea typeface="Malgun Gothic"/>
                <a:cs typeface="Malgun Gothic"/>
                <a:sym typeface="Malgun Gothic"/>
              </a:rPr>
              <a:t>포스팅 내용</a:t>
            </a:r>
            <a:br>
              <a:rPr b="0" i="0" lang="ko" sz="700" u="none" cap="none" strike="noStrike">
                <a:solidFill>
                  <a:srgbClr val="000000"/>
                </a:solidFill>
                <a:latin typeface="Malgun Gothic"/>
                <a:ea typeface="Malgun Gothic"/>
                <a:cs typeface="Malgun Gothic"/>
                <a:sym typeface="Malgun Gothic"/>
              </a:rPr>
            </a:br>
            <a:r>
              <a:rPr b="0" i="0" lang="ko" sz="600" u="none" cap="none" strike="noStrike">
                <a:solidFill>
                  <a:srgbClr val="000000"/>
                </a:solidFill>
                <a:latin typeface="Malgun Gothic"/>
                <a:ea typeface="Malgun Gothic"/>
                <a:cs typeface="Malgun Gothic"/>
                <a:sym typeface="Malgun Gothic"/>
              </a:rPr>
              <a:t>- 수신 URL + 제목 + 본문내용 중 URL 스크래핑</a:t>
            </a:r>
            <a:endParaRPr b="0" i="0" sz="700" u="none" cap="none" strike="noStrike">
              <a:solidFill>
                <a:srgbClr val="000000"/>
              </a:solidFill>
              <a:latin typeface="Malgun Gothic"/>
              <a:ea typeface="Malgun Gothic"/>
              <a:cs typeface="Malgun Gothic"/>
              <a:sym typeface="Malgun Gothic"/>
            </a:endParaRPr>
          </a:p>
          <a:p>
            <a:pPr indent="0" lvl="0" marL="0" marR="0" rtl="0" algn="l">
              <a:lnSpc>
                <a:spcPct val="100000"/>
              </a:lnSpc>
              <a:spcBef>
                <a:spcPts val="0"/>
              </a:spcBef>
              <a:spcAft>
                <a:spcPts val="0"/>
              </a:spcAft>
              <a:buClr>
                <a:srgbClr val="000000"/>
              </a:buClr>
              <a:buSzPts val="700"/>
              <a:buFont typeface="Arial"/>
              <a:buNone/>
            </a:pPr>
            <a:r>
              <a:rPr b="0" i="0" lang="ko" sz="700" u="none" cap="none" strike="noStrike">
                <a:solidFill>
                  <a:srgbClr val="000000"/>
                </a:solidFill>
                <a:latin typeface="Malgun Gothic"/>
                <a:ea typeface="Malgun Gothic"/>
                <a:cs typeface="Malgun Gothic"/>
                <a:sym typeface="Malgun Gothic"/>
              </a:rPr>
              <a:t>해시태그 </a:t>
            </a:r>
            <a:br>
              <a:rPr b="0" i="0" lang="ko" sz="700" u="none" cap="none" strike="noStrike">
                <a:solidFill>
                  <a:srgbClr val="000000"/>
                </a:solidFill>
                <a:latin typeface="Malgun Gothic"/>
                <a:ea typeface="Malgun Gothic"/>
                <a:cs typeface="Malgun Gothic"/>
                <a:sym typeface="Malgun Gothic"/>
              </a:rPr>
            </a:br>
            <a:r>
              <a:rPr b="0" i="0" lang="ko" sz="600" u="none" cap="none" strike="noStrike">
                <a:solidFill>
                  <a:srgbClr val="000000"/>
                </a:solidFill>
                <a:latin typeface="Malgun Gothic"/>
                <a:ea typeface="Malgun Gothic"/>
                <a:cs typeface="Malgun Gothic"/>
                <a:sym typeface="Malgun Gothic"/>
              </a:rPr>
              <a:t>- 스크랩핑 매칭 정보 등록</a:t>
            </a:r>
            <a:endParaRPr b="0" i="0" sz="600" u="none" cap="none" strike="noStrike">
              <a:solidFill>
                <a:srgbClr val="000000"/>
              </a:solidFill>
              <a:latin typeface="Malgun Gothic"/>
              <a:ea typeface="Malgun Gothic"/>
              <a:cs typeface="Malgun Gothic"/>
              <a:sym typeface="Malgun Gothic"/>
            </a:endParaRPr>
          </a:p>
        </p:txBody>
      </p:sp>
      <p:sp>
        <p:nvSpPr>
          <p:cNvPr id="320" name="Google Shape;320;p8"/>
          <p:cNvSpPr/>
          <p:nvPr/>
        </p:nvSpPr>
        <p:spPr>
          <a:xfrm>
            <a:off x="1235460" y="4420117"/>
            <a:ext cx="720000" cy="426900"/>
          </a:xfrm>
          <a:prstGeom prst="homePlate">
            <a:avLst>
              <a:gd fmla="val 59665" name="adj"/>
            </a:avLst>
          </a:prstGeom>
          <a:no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0" i="0" lang="ko" sz="900" u="none" cap="none" strike="noStrike">
                <a:solidFill>
                  <a:srgbClr val="000000"/>
                </a:solidFill>
                <a:latin typeface="Arial"/>
                <a:ea typeface="Arial"/>
                <a:cs typeface="Arial"/>
                <a:sym typeface="Arial"/>
              </a:rPr>
              <a:t>Sharing</a:t>
            </a:r>
            <a:endParaRPr b="0" i="0" sz="900" u="none" cap="none" strike="noStrike">
              <a:solidFill>
                <a:srgbClr val="000000"/>
              </a:solidFill>
              <a:latin typeface="Arial"/>
              <a:ea typeface="Arial"/>
              <a:cs typeface="Arial"/>
              <a:sym typeface="Arial"/>
            </a:endParaRPr>
          </a:p>
        </p:txBody>
      </p:sp>
      <p:sp>
        <p:nvSpPr>
          <p:cNvPr id="321" name="Google Shape;321;p8"/>
          <p:cNvSpPr/>
          <p:nvPr/>
        </p:nvSpPr>
        <p:spPr>
          <a:xfrm>
            <a:off x="3620725" y="4254442"/>
            <a:ext cx="1457746" cy="749733"/>
          </a:xfrm>
          <a:prstGeom prst="flowChartDecision">
            <a:avLst/>
          </a:prstGeom>
          <a:solidFill>
            <a:srgbClr val="FFFF00"/>
          </a:solidFill>
          <a:ln cap="flat" cmpd="sng" w="9525">
            <a:solidFill>
              <a:srgbClr val="000000"/>
            </a:solidFill>
            <a:prstDash val="solid"/>
            <a:round/>
            <a:headEnd len="sm" w="sm" type="none"/>
            <a:tailEnd len="sm" w="sm" type="none"/>
          </a:ln>
        </p:spPr>
        <p:txBody>
          <a:bodyPr anchorCtr="0" anchor="ctr" bIns="45700" lIns="0" spcFirstLastPara="1" rIns="0" wrap="square" tIns="45700">
            <a:noAutofit/>
          </a:bodyPr>
          <a:lstStyle/>
          <a:p>
            <a:pPr indent="0" lvl="0" marL="0" marR="0" rtl="0" algn="ctr">
              <a:lnSpc>
                <a:spcPct val="100000"/>
              </a:lnSpc>
              <a:spcBef>
                <a:spcPts val="0"/>
              </a:spcBef>
              <a:spcAft>
                <a:spcPts val="0"/>
              </a:spcAft>
              <a:buClr>
                <a:srgbClr val="000000"/>
              </a:buClr>
              <a:buSzPts val="700"/>
              <a:buFont typeface="Arial"/>
              <a:buNone/>
            </a:pPr>
            <a:r>
              <a:rPr b="1" i="0" lang="ko" sz="700" u="none" cap="none" strike="noStrike">
                <a:solidFill>
                  <a:srgbClr val="000000"/>
                </a:solidFill>
                <a:latin typeface="Malgun Gothic"/>
                <a:ea typeface="Malgun Gothic"/>
                <a:cs typeface="Malgun Gothic"/>
                <a:sym typeface="Malgun Gothic"/>
              </a:rPr>
              <a:t>스크래핑 </a:t>
            </a:r>
            <a:br>
              <a:rPr b="1" i="0" lang="ko" sz="700" u="none" cap="none" strike="noStrike">
                <a:solidFill>
                  <a:srgbClr val="000000"/>
                </a:solidFill>
                <a:latin typeface="Malgun Gothic"/>
                <a:ea typeface="Malgun Gothic"/>
                <a:cs typeface="Malgun Gothic"/>
                <a:sym typeface="Malgun Gothic"/>
              </a:rPr>
            </a:br>
            <a:r>
              <a:rPr b="1" i="0" lang="ko" sz="700" u="none" cap="none" strike="noStrike">
                <a:solidFill>
                  <a:srgbClr val="000000"/>
                </a:solidFill>
                <a:latin typeface="Malgun Gothic"/>
                <a:ea typeface="Malgun Gothic"/>
                <a:cs typeface="Malgun Gothic"/>
                <a:sym typeface="Malgun Gothic"/>
              </a:rPr>
              <a:t>Rule Case Check</a:t>
            </a:r>
            <a:br>
              <a:rPr b="1" i="0" lang="ko" sz="700" u="none" cap="none" strike="noStrike">
                <a:solidFill>
                  <a:srgbClr val="000000"/>
                </a:solidFill>
                <a:latin typeface="Malgun Gothic"/>
                <a:ea typeface="Malgun Gothic"/>
                <a:cs typeface="Malgun Gothic"/>
                <a:sym typeface="Malgun Gothic"/>
              </a:rPr>
            </a:br>
            <a:r>
              <a:rPr b="0" i="0" lang="ko" sz="600" u="none" cap="none" strike="noStrike">
                <a:solidFill>
                  <a:srgbClr val="000000"/>
                </a:solidFill>
                <a:latin typeface="Malgun Gothic"/>
                <a:ea typeface="Malgun Gothic"/>
                <a:cs typeface="Malgun Gothic"/>
                <a:sym typeface="Malgun Gothic"/>
              </a:rPr>
              <a:t>- URL/제목/본문내용 </a:t>
            </a:r>
            <a:endParaRPr b="0" i="0" sz="700" u="none" cap="none" strike="noStrike">
              <a:solidFill>
                <a:srgbClr val="000000"/>
              </a:solidFill>
              <a:latin typeface="Malgun Gothic"/>
              <a:ea typeface="Malgun Gothic"/>
              <a:cs typeface="Malgun Gothic"/>
              <a:sym typeface="Malgun Gothic"/>
            </a:endParaRPr>
          </a:p>
        </p:txBody>
      </p:sp>
      <p:cxnSp>
        <p:nvCxnSpPr>
          <p:cNvPr id="322" name="Google Shape;322;p8"/>
          <p:cNvCxnSpPr>
            <a:stCxn id="308" idx="3"/>
            <a:endCxn id="310" idx="1"/>
          </p:cNvCxnSpPr>
          <p:nvPr/>
        </p:nvCxnSpPr>
        <p:spPr>
          <a:xfrm>
            <a:off x="1955460" y="2640978"/>
            <a:ext cx="306300" cy="1046400"/>
          </a:xfrm>
          <a:prstGeom prst="bentConnector3">
            <a:avLst>
              <a:gd fmla="val 50004" name="adj1"/>
            </a:avLst>
          </a:prstGeom>
          <a:noFill/>
          <a:ln cap="flat" cmpd="sng" w="9525">
            <a:solidFill>
              <a:srgbClr val="000000"/>
            </a:solidFill>
            <a:prstDash val="solid"/>
            <a:round/>
            <a:headEnd len="sm" w="sm" type="none"/>
            <a:tailEnd len="med" w="med" type="triangle"/>
          </a:ln>
        </p:spPr>
      </p:cxnSp>
      <p:sp>
        <p:nvSpPr>
          <p:cNvPr id="323" name="Google Shape;323;p8"/>
          <p:cNvSpPr/>
          <p:nvPr/>
        </p:nvSpPr>
        <p:spPr>
          <a:xfrm>
            <a:off x="2261786" y="4419427"/>
            <a:ext cx="1068000" cy="426900"/>
          </a:xfrm>
          <a:prstGeom prst="homePlate">
            <a:avLst>
              <a:gd fmla="val 0" name="adj"/>
            </a:avLst>
          </a:prstGeom>
          <a:solidFill>
            <a:srgbClr val="F2DADA"/>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1" i="0" lang="ko" sz="900" u="none" cap="none" strike="noStrike">
                <a:solidFill>
                  <a:srgbClr val="000000"/>
                </a:solidFill>
                <a:latin typeface="Malgun Gothic"/>
                <a:ea typeface="Malgun Gothic"/>
                <a:cs typeface="Malgun Gothic"/>
                <a:sym typeface="Malgun Gothic"/>
              </a:rPr>
              <a:t>Share 컴포넌트</a:t>
            </a:r>
            <a:br>
              <a:rPr b="0" i="0" lang="ko" sz="900" u="none" cap="none" strike="noStrike">
                <a:solidFill>
                  <a:srgbClr val="000000"/>
                </a:solidFill>
                <a:latin typeface="Malgun Gothic"/>
                <a:ea typeface="Malgun Gothic"/>
                <a:cs typeface="Malgun Gothic"/>
                <a:sym typeface="Malgun Gothic"/>
              </a:rPr>
            </a:br>
            <a:r>
              <a:rPr b="0" i="0" lang="ko" sz="900" u="none" cap="none" strike="noStrike">
                <a:solidFill>
                  <a:srgbClr val="000000"/>
                </a:solidFill>
                <a:latin typeface="Malgun Gothic"/>
                <a:ea typeface="Malgun Gothic"/>
                <a:cs typeface="Malgun Gothic"/>
                <a:sym typeface="Malgun Gothic"/>
              </a:rPr>
              <a:t>Navigatore.share()</a:t>
            </a:r>
            <a:endParaRPr b="0" i="0" sz="1400" u="none" cap="none" strike="noStrike">
              <a:solidFill>
                <a:srgbClr val="000000"/>
              </a:solidFill>
              <a:latin typeface="Arial"/>
              <a:ea typeface="Arial"/>
              <a:cs typeface="Arial"/>
              <a:sym typeface="Arial"/>
            </a:endParaRPr>
          </a:p>
        </p:txBody>
      </p:sp>
      <p:cxnSp>
        <p:nvCxnSpPr>
          <p:cNvPr id="324" name="Google Shape;324;p8"/>
          <p:cNvCxnSpPr>
            <a:stCxn id="320" idx="3"/>
            <a:endCxn id="323" idx="1"/>
          </p:cNvCxnSpPr>
          <p:nvPr/>
        </p:nvCxnSpPr>
        <p:spPr>
          <a:xfrm flipH="1" rot="10800000">
            <a:off x="1955460" y="4632967"/>
            <a:ext cx="306300" cy="600"/>
          </a:xfrm>
          <a:prstGeom prst="bentConnector3">
            <a:avLst>
              <a:gd fmla="val 50004" name="adj1"/>
            </a:avLst>
          </a:prstGeom>
          <a:noFill/>
          <a:ln cap="flat" cmpd="sng" w="9525">
            <a:solidFill>
              <a:srgbClr val="000000"/>
            </a:solidFill>
            <a:prstDash val="solid"/>
            <a:round/>
            <a:headEnd len="sm" w="sm" type="none"/>
            <a:tailEnd len="med" w="med" type="triangle"/>
          </a:ln>
        </p:spPr>
      </p:cxnSp>
      <p:cxnSp>
        <p:nvCxnSpPr>
          <p:cNvPr id="325" name="Google Shape;325;p8"/>
          <p:cNvCxnSpPr>
            <a:stCxn id="323" idx="3"/>
            <a:endCxn id="321" idx="1"/>
          </p:cNvCxnSpPr>
          <p:nvPr/>
        </p:nvCxnSpPr>
        <p:spPr>
          <a:xfrm flipH="1" rot="10800000">
            <a:off x="3329786" y="4629277"/>
            <a:ext cx="291000" cy="3600"/>
          </a:xfrm>
          <a:prstGeom prst="straightConnector1">
            <a:avLst/>
          </a:prstGeom>
          <a:noFill/>
          <a:ln cap="flat" cmpd="sng" w="9525">
            <a:solidFill>
              <a:srgbClr val="000000"/>
            </a:solidFill>
            <a:prstDash val="solid"/>
            <a:round/>
            <a:headEnd len="sm" w="sm" type="none"/>
            <a:tailEnd len="med" w="med" type="triangle"/>
          </a:ln>
        </p:spPr>
      </p:cxnSp>
      <p:cxnSp>
        <p:nvCxnSpPr>
          <p:cNvPr id="326" name="Google Shape;326;p8"/>
          <p:cNvCxnSpPr/>
          <p:nvPr/>
        </p:nvCxnSpPr>
        <p:spPr>
          <a:xfrm rot="-5400000">
            <a:off x="4885271" y="3977966"/>
            <a:ext cx="883200" cy="496800"/>
          </a:xfrm>
          <a:prstGeom prst="bentConnector3">
            <a:avLst>
              <a:gd fmla="val 0" name="adj1"/>
            </a:avLst>
          </a:prstGeom>
          <a:noFill/>
          <a:ln cap="flat" cmpd="sng" w="9525">
            <a:solidFill>
              <a:srgbClr val="000000"/>
            </a:solidFill>
            <a:prstDash val="solid"/>
            <a:miter lim="800000"/>
            <a:headEnd len="sm" w="sm" type="none"/>
            <a:tailEnd len="med" w="med" type="triangle"/>
          </a:ln>
        </p:spPr>
      </p:cxnSp>
      <p:cxnSp>
        <p:nvCxnSpPr>
          <p:cNvPr id="327" name="Google Shape;327;p8"/>
          <p:cNvCxnSpPr>
            <a:stCxn id="321" idx="2"/>
          </p:cNvCxnSpPr>
          <p:nvPr/>
        </p:nvCxnSpPr>
        <p:spPr>
          <a:xfrm flipH="1" rot="-5400000">
            <a:off x="4923198" y="4430575"/>
            <a:ext cx="78600" cy="1225800"/>
          </a:xfrm>
          <a:prstGeom prst="bentConnector2">
            <a:avLst/>
          </a:prstGeom>
          <a:noFill/>
          <a:ln cap="flat" cmpd="sng" w="9525">
            <a:solidFill>
              <a:srgbClr val="000000"/>
            </a:solidFill>
            <a:prstDash val="solid"/>
            <a:miter lim="800000"/>
            <a:headEnd len="sm" w="sm" type="none"/>
            <a:tailEnd len="med" w="med" type="triangle"/>
          </a:ln>
        </p:spPr>
      </p:cxnSp>
      <p:cxnSp>
        <p:nvCxnSpPr>
          <p:cNvPr id="328" name="Google Shape;328;p8"/>
          <p:cNvCxnSpPr>
            <a:stCxn id="310" idx="3"/>
            <a:endCxn id="303" idx="1"/>
          </p:cNvCxnSpPr>
          <p:nvPr/>
        </p:nvCxnSpPr>
        <p:spPr>
          <a:xfrm flipH="1" rot="10800000">
            <a:off x="3329786" y="2802455"/>
            <a:ext cx="1274400" cy="885000"/>
          </a:xfrm>
          <a:prstGeom prst="bentConnector3">
            <a:avLst>
              <a:gd fmla="val 50005" name="adj1"/>
            </a:avLst>
          </a:prstGeom>
          <a:noFill/>
          <a:ln cap="flat" cmpd="sng" w="9525">
            <a:solidFill>
              <a:srgbClr val="0070C0"/>
            </a:solidFill>
            <a:prstDash val="dash"/>
            <a:miter lim="800000"/>
            <a:headEnd len="sm" w="sm" type="none"/>
            <a:tailEnd len="med" w="med" type="triangle"/>
          </a:ln>
        </p:spPr>
      </p:cxnSp>
      <p:cxnSp>
        <p:nvCxnSpPr>
          <p:cNvPr id="329" name="Google Shape;329;p8"/>
          <p:cNvCxnSpPr>
            <a:stCxn id="303" idx="2"/>
            <a:endCxn id="313" idx="1"/>
          </p:cNvCxnSpPr>
          <p:nvPr/>
        </p:nvCxnSpPr>
        <p:spPr>
          <a:xfrm flipH="1" rot="-5400000">
            <a:off x="5014366" y="3126633"/>
            <a:ext cx="693000" cy="428700"/>
          </a:xfrm>
          <a:prstGeom prst="bentConnector2">
            <a:avLst/>
          </a:prstGeom>
          <a:noFill/>
          <a:ln cap="flat" cmpd="sng" w="9525">
            <a:solidFill>
              <a:srgbClr val="0070C0"/>
            </a:solidFill>
            <a:prstDash val="dash"/>
            <a:miter lim="800000"/>
            <a:headEnd len="sm" w="sm" type="none"/>
            <a:tailEnd len="med" w="med" type="triangle"/>
          </a:ln>
        </p:spPr>
      </p:cxnSp>
      <p:sp>
        <p:nvSpPr>
          <p:cNvPr id="330" name="Google Shape;330;p8"/>
          <p:cNvSpPr/>
          <p:nvPr/>
        </p:nvSpPr>
        <p:spPr>
          <a:xfrm>
            <a:off x="4321816" y="3916134"/>
            <a:ext cx="1039200" cy="3387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rgbClr val="000000"/>
                </a:solidFill>
                <a:latin typeface="Malgun Gothic"/>
                <a:ea typeface="Malgun Gothic"/>
                <a:cs typeface="Malgun Gothic"/>
                <a:sym typeface="Malgun Gothic"/>
              </a:rPr>
              <a:t>스크린샷이미지+</a:t>
            </a:r>
            <a:br>
              <a:rPr b="1" i="0" lang="ko" sz="800" u="none" cap="none" strike="noStrike">
                <a:solidFill>
                  <a:srgbClr val="000000"/>
                </a:solidFill>
                <a:latin typeface="Malgun Gothic"/>
                <a:ea typeface="Malgun Gothic"/>
                <a:cs typeface="Malgun Gothic"/>
                <a:sym typeface="Malgun Gothic"/>
              </a:rPr>
            </a:br>
            <a:r>
              <a:rPr b="1" i="0" lang="ko" sz="800" u="none" cap="none" strike="noStrike">
                <a:solidFill>
                  <a:srgbClr val="000000"/>
                </a:solidFill>
                <a:latin typeface="Malgun Gothic"/>
                <a:ea typeface="Malgun Gothic"/>
                <a:cs typeface="Malgun Gothic"/>
                <a:sym typeface="Malgun Gothic"/>
              </a:rPr>
              <a:t>URL 크롤링 = </a:t>
            </a:r>
            <a:r>
              <a:rPr b="1" i="0" lang="ko" sz="800" u="none" cap="none" strike="noStrike">
                <a:solidFill>
                  <a:srgbClr val="0070C0"/>
                </a:solidFill>
                <a:latin typeface="Malgun Gothic"/>
                <a:ea typeface="Malgun Gothic"/>
                <a:cs typeface="Malgun Gothic"/>
                <a:sym typeface="Malgun Gothic"/>
              </a:rPr>
              <a:t>Yes</a:t>
            </a:r>
            <a:endParaRPr b="0" i="0" sz="1400" u="none" cap="none" strike="noStrike">
              <a:solidFill>
                <a:srgbClr val="000000"/>
              </a:solidFill>
              <a:latin typeface="Arial"/>
              <a:ea typeface="Arial"/>
              <a:cs typeface="Arial"/>
              <a:sym typeface="Arial"/>
            </a:endParaRPr>
          </a:p>
        </p:txBody>
      </p:sp>
      <p:sp>
        <p:nvSpPr>
          <p:cNvPr id="331" name="Google Shape;331;p8"/>
          <p:cNvSpPr/>
          <p:nvPr/>
        </p:nvSpPr>
        <p:spPr>
          <a:xfrm>
            <a:off x="4332236" y="5126920"/>
            <a:ext cx="1018200" cy="3387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rgbClr val="000000"/>
                </a:solidFill>
                <a:latin typeface="Malgun Gothic"/>
                <a:ea typeface="Malgun Gothic"/>
                <a:cs typeface="Malgun Gothic"/>
                <a:sym typeface="Malgun Gothic"/>
              </a:rPr>
              <a:t>스크린샷이미지+</a:t>
            </a:r>
            <a:br>
              <a:rPr b="1" i="0" lang="ko" sz="800" u="none" cap="none" strike="noStrike">
                <a:solidFill>
                  <a:srgbClr val="000000"/>
                </a:solidFill>
                <a:latin typeface="Malgun Gothic"/>
                <a:ea typeface="Malgun Gothic"/>
                <a:cs typeface="Malgun Gothic"/>
                <a:sym typeface="Malgun Gothic"/>
              </a:rPr>
            </a:br>
            <a:r>
              <a:rPr b="1" i="0" lang="ko" sz="800" u="none" cap="none" strike="noStrike">
                <a:solidFill>
                  <a:srgbClr val="000000"/>
                </a:solidFill>
                <a:latin typeface="Malgun Gothic"/>
                <a:ea typeface="Malgun Gothic"/>
                <a:cs typeface="Malgun Gothic"/>
                <a:sym typeface="Malgun Gothic"/>
              </a:rPr>
              <a:t>URL 크롤링 = </a:t>
            </a:r>
            <a:r>
              <a:rPr b="1" i="0" lang="ko" sz="800" u="none" cap="none" strike="noStrike">
                <a:solidFill>
                  <a:srgbClr val="FF0000"/>
                </a:solidFill>
                <a:latin typeface="Malgun Gothic"/>
                <a:ea typeface="Malgun Gothic"/>
                <a:cs typeface="Malgun Gothic"/>
                <a:sym typeface="Malgun Gothic"/>
              </a:rPr>
              <a:t>No</a:t>
            </a:r>
            <a:endParaRPr b="0" i="0" sz="1400" u="none" cap="none" strike="noStrike">
              <a:solidFill>
                <a:srgbClr val="000000"/>
              </a:solidFill>
              <a:latin typeface="Arial"/>
              <a:ea typeface="Arial"/>
              <a:cs typeface="Arial"/>
              <a:sym typeface="Arial"/>
            </a:endParaRPr>
          </a:p>
        </p:txBody>
      </p:sp>
      <p:sp>
        <p:nvSpPr>
          <p:cNvPr id="332" name="Google Shape;332;p8"/>
          <p:cNvSpPr/>
          <p:nvPr/>
        </p:nvSpPr>
        <p:spPr>
          <a:xfrm>
            <a:off x="5555940" y="4854497"/>
            <a:ext cx="999864" cy="495072"/>
          </a:xfrm>
          <a:prstGeom prst="flowChartDocument">
            <a:avLst/>
          </a:prstGeom>
          <a:solidFill>
            <a:srgbClr val="F2F2F2"/>
          </a:solid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rgbClr val="000000"/>
                </a:solidFill>
                <a:latin typeface="Malgun Gothic"/>
                <a:ea typeface="Malgun Gothic"/>
                <a:cs typeface="Malgun Gothic"/>
                <a:sym typeface="Malgun Gothic"/>
              </a:rPr>
              <a:t>포스팅 등록</a:t>
            </a:r>
            <a:br>
              <a:rPr b="1" i="0" lang="ko" sz="800" u="none" cap="none" strike="noStrike">
                <a:solidFill>
                  <a:srgbClr val="000000"/>
                </a:solidFill>
                <a:latin typeface="Malgun Gothic"/>
                <a:ea typeface="Malgun Gothic"/>
                <a:cs typeface="Malgun Gothic"/>
                <a:sym typeface="Malgun Gothic"/>
              </a:rPr>
            </a:br>
            <a:r>
              <a:rPr b="1" i="0" lang="ko" sz="800" u="none" cap="none" strike="noStrike">
                <a:solidFill>
                  <a:srgbClr val="FF0000"/>
                </a:solidFill>
                <a:latin typeface="Malgun Gothic"/>
                <a:ea typeface="Malgun Gothic"/>
                <a:cs typeface="Malgun Gothic"/>
                <a:sym typeface="Malgun Gothic"/>
              </a:rPr>
              <a:t>Alert</a:t>
            </a:r>
            <a:endParaRPr b="1" i="0" sz="800" u="none" cap="none" strike="noStrike">
              <a:solidFill>
                <a:srgbClr val="FF0000"/>
              </a:solidFill>
              <a:latin typeface="Malgun Gothic"/>
              <a:ea typeface="Malgun Gothic"/>
              <a:cs typeface="Malgun Gothic"/>
              <a:sym typeface="Malgun Gothic"/>
            </a:endParaRPr>
          </a:p>
        </p:txBody>
      </p:sp>
      <p:sp>
        <p:nvSpPr>
          <p:cNvPr id="333" name="Google Shape;333;p8"/>
          <p:cNvSpPr txBox="1"/>
          <p:nvPr/>
        </p:nvSpPr>
        <p:spPr>
          <a:xfrm>
            <a:off x="264450" y="0"/>
            <a:ext cx="11664300" cy="548100"/>
          </a:xfrm>
          <a:prstGeom prst="rect">
            <a:avLst/>
          </a:prstGeom>
          <a:noFill/>
          <a:ln>
            <a:noFill/>
          </a:ln>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Work Flow : 포스팅 </a:t>
            </a:r>
            <a:endParaRPr b="0" i="0" sz="2400" u="none" cap="none" strike="noStrike">
              <a:solidFill>
                <a:schemeClr val="lt1"/>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7" name="Shape 337"/>
        <p:cNvGrpSpPr/>
        <p:nvPr/>
      </p:nvGrpSpPr>
      <p:grpSpPr>
        <a:xfrm>
          <a:off x="0" y="0"/>
          <a:ext cx="0" cy="0"/>
          <a:chOff x="0" y="0"/>
          <a:chExt cx="0" cy="0"/>
        </a:xfrm>
      </p:grpSpPr>
      <p:graphicFrame>
        <p:nvGraphicFramePr>
          <p:cNvPr id="338" name="Google Shape;338;p9"/>
          <p:cNvGraphicFramePr/>
          <p:nvPr/>
        </p:nvGraphicFramePr>
        <p:xfrm>
          <a:off x="380365" y="685801"/>
          <a:ext cx="3000000" cy="3000000"/>
        </p:xfrm>
        <a:graphic>
          <a:graphicData uri="http://schemas.openxmlformats.org/drawingml/2006/table">
            <a:tbl>
              <a:tblPr>
                <a:noFill/>
                <a:tableStyleId>{FEEF8B9B-68C9-451F-93CC-6B415D006576}</a:tableStyleId>
              </a:tblPr>
              <a:tblGrid>
                <a:gridCol w="720075"/>
                <a:gridCol w="7830875"/>
                <a:gridCol w="2385275"/>
              </a:tblGrid>
              <a:tr h="292100">
                <a:tc>
                  <a:txBody>
                    <a:bodyPr/>
                    <a:lstStyle/>
                    <a:p>
                      <a:pPr indent="0" lvl="0" marL="0" marR="0" rtl="0" algn="ctr">
                        <a:lnSpc>
                          <a:spcPct val="100000"/>
                        </a:lnSpc>
                        <a:spcBef>
                          <a:spcPts val="0"/>
                        </a:spcBef>
                        <a:spcAft>
                          <a:spcPts val="0"/>
                        </a:spcAft>
                        <a:buClr>
                          <a:srgbClr val="000000"/>
                        </a:buClr>
                        <a:buSzPts val="1200"/>
                        <a:buFont typeface="Arial"/>
                        <a:buNone/>
                      </a:pPr>
                      <a:r>
                        <a:rPr b="0" i="0" lang="ko" sz="1200" u="none" cap="none" strike="noStrike">
                          <a:solidFill>
                            <a:srgbClr val="000000"/>
                          </a:solidFill>
                          <a:latin typeface="Malgun Gothic"/>
                          <a:ea typeface="Malgun Gothic"/>
                          <a:cs typeface="Malgun Gothic"/>
                          <a:sym typeface="Malgun Gothic"/>
                        </a:rPr>
                        <a:t>구분</a:t>
                      </a:r>
                      <a:endParaRPr sz="1400" u="none" cap="none" strike="noStrike"/>
                    </a:p>
                  </a:txBody>
                  <a:tcPr marT="45725" marB="45725"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EEEEE"/>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0" i="0" lang="ko" sz="1200" u="none" cap="none" strike="noStrike">
                          <a:solidFill>
                            <a:srgbClr val="000000"/>
                          </a:solidFill>
                          <a:latin typeface="Malgun Gothic"/>
                          <a:ea typeface="Malgun Gothic"/>
                          <a:cs typeface="Malgun Gothic"/>
                          <a:sym typeface="Malgun Gothic"/>
                        </a:rPr>
                        <a:t>Front-End</a:t>
                      </a:r>
                      <a:endParaRPr b="0" i="0" sz="1200" u="none" cap="none" strike="noStrike">
                        <a:solidFill>
                          <a:srgbClr val="000000"/>
                        </a:solidFill>
                        <a:latin typeface="Malgun Gothic"/>
                        <a:ea typeface="Malgun Gothic"/>
                        <a:cs typeface="Malgun Gothic"/>
                        <a:sym typeface="Malgun Gothic"/>
                      </a:endParaRPr>
                    </a:p>
                  </a:txBody>
                  <a:tcPr marT="45725" marB="45725"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EEEEE"/>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0" i="0" lang="ko" sz="1200" u="none" cap="none" strike="noStrike">
                          <a:solidFill>
                            <a:srgbClr val="000000"/>
                          </a:solidFill>
                          <a:latin typeface="Malgun Gothic"/>
                          <a:ea typeface="Malgun Gothic"/>
                          <a:cs typeface="Malgun Gothic"/>
                          <a:sym typeface="Malgun Gothic"/>
                        </a:rPr>
                        <a:t>Back-End</a:t>
                      </a:r>
                      <a:endParaRPr b="0" i="0" sz="1200" u="none" cap="none" strike="noStrike">
                        <a:solidFill>
                          <a:srgbClr val="000000"/>
                        </a:solidFill>
                        <a:latin typeface="Malgun Gothic"/>
                        <a:ea typeface="Malgun Gothic"/>
                        <a:cs typeface="Malgun Gothic"/>
                        <a:sym typeface="Malgun Gothic"/>
                      </a:endParaRPr>
                    </a:p>
                  </a:txBody>
                  <a:tcPr marT="45725" marB="45725"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EEEEE"/>
                    </a:solidFill>
                  </a:tcPr>
                </a:tc>
              </a:tr>
              <a:tr h="4566325">
                <a:tc>
                  <a:txBody>
                    <a:bodyPr/>
                    <a:lstStyle/>
                    <a:p>
                      <a:pPr indent="0" lvl="0" marL="0" marR="0" rtl="0" algn="ctr">
                        <a:lnSpc>
                          <a:spcPct val="100000"/>
                        </a:lnSpc>
                        <a:spcBef>
                          <a:spcPts val="0"/>
                        </a:spcBef>
                        <a:spcAft>
                          <a:spcPts val="0"/>
                        </a:spcAft>
                        <a:buClr>
                          <a:srgbClr val="000000"/>
                        </a:buClr>
                        <a:buSzPts val="1200"/>
                        <a:buFont typeface="Arial"/>
                        <a:buNone/>
                      </a:pPr>
                      <a:r>
                        <a:rPr b="0" i="0" lang="ko" sz="1200" u="none" cap="none" strike="noStrike">
                          <a:solidFill>
                            <a:srgbClr val="000000"/>
                          </a:solidFill>
                          <a:latin typeface="Malgun Gothic"/>
                          <a:ea typeface="Malgun Gothic"/>
                          <a:cs typeface="Malgun Gothic"/>
                          <a:sym typeface="Malgun Gothic"/>
                        </a:rPr>
                        <a:t>업무</a:t>
                      </a:r>
                      <a:endParaRPr sz="1400" u="none" cap="none" strike="noStrike"/>
                    </a:p>
                    <a:p>
                      <a:pPr indent="0" lvl="0" marL="0" marR="0" rtl="0" algn="ctr">
                        <a:lnSpc>
                          <a:spcPct val="100000"/>
                        </a:lnSpc>
                        <a:spcBef>
                          <a:spcPts val="0"/>
                        </a:spcBef>
                        <a:spcAft>
                          <a:spcPts val="0"/>
                        </a:spcAft>
                        <a:buClr>
                          <a:srgbClr val="000000"/>
                        </a:buClr>
                        <a:buSzPts val="1200"/>
                        <a:buFont typeface="Arial"/>
                        <a:buNone/>
                      </a:pPr>
                      <a:r>
                        <a:rPr b="0" i="0" lang="ko" sz="1200" u="none" cap="none" strike="noStrike">
                          <a:solidFill>
                            <a:srgbClr val="000000"/>
                          </a:solidFill>
                          <a:latin typeface="Malgun Gothic"/>
                          <a:ea typeface="Malgun Gothic"/>
                          <a:cs typeface="Malgun Gothic"/>
                          <a:sym typeface="Malgun Gothic"/>
                        </a:rPr>
                        <a:t>FLOW</a:t>
                      </a:r>
                      <a:endParaRPr sz="1400" u="none" cap="none" strike="noStrike"/>
                    </a:p>
                  </a:txBody>
                  <a:tcPr marT="45725" marB="45725"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Malgun Gothic"/>
                        <a:ea typeface="Malgun Gothic"/>
                        <a:cs typeface="Malgun Gothic"/>
                        <a:sym typeface="Malgun Gothic"/>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Malgun Gothic"/>
                        <a:ea typeface="Malgun Gothic"/>
                        <a:cs typeface="Malgun Gothic"/>
                        <a:sym typeface="Malgun Gothic"/>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971100">
                <a:tc>
                  <a:txBody>
                    <a:bodyPr/>
                    <a:lstStyle/>
                    <a:p>
                      <a:pPr indent="0" lvl="0" marL="0" marR="0" rtl="0" algn="ctr">
                        <a:lnSpc>
                          <a:spcPct val="100000"/>
                        </a:lnSpc>
                        <a:spcBef>
                          <a:spcPts val="0"/>
                        </a:spcBef>
                        <a:spcAft>
                          <a:spcPts val="0"/>
                        </a:spcAft>
                        <a:buClr>
                          <a:srgbClr val="000000"/>
                        </a:buClr>
                        <a:buSzPts val="1200"/>
                        <a:buFont typeface="Arial"/>
                        <a:buNone/>
                      </a:pPr>
                      <a:r>
                        <a:rPr b="0" i="0" lang="ko" sz="1200" u="none" cap="none" strike="noStrike">
                          <a:solidFill>
                            <a:srgbClr val="000000"/>
                          </a:solidFill>
                          <a:latin typeface="Malgun Gothic"/>
                          <a:ea typeface="Malgun Gothic"/>
                          <a:cs typeface="Malgun Gothic"/>
                          <a:sym typeface="Malgun Gothic"/>
                        </a:rPr>
                        <a:t>설명</a:t>
                      </a:r>
                      <a:endParaRPr b="0" i="0" sz="1200" u="none" cap="none" strike="noStrike">
                        <a:solidFill>
                          <a:srgbClr val="000000"/>
                        </a:solidFill>
                        <a:latin typeface="Malgun Gothic"/>
                        <a:ea typeface="Malgun Gothic"/>
                        <a:cs typeface="Malgun Gothic"/>
                        <a:sym typeface="Malgun Gothic"/>
                      </a:endParaRPr>
                    </a:p>
                  </a:txBody>
                  <a:tcPr marT="45725" marB="45725"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228600" lvl="0" marL="228600" marR="0" rtl="0" algn="l">
                        <a:lnSpc>
                          <a:spcPct val="100000"/>
                        </a:lnSpc>
                        <a:spcBef>
                          <a:spcPts val="0"/>
                        </a:spcBef>
                        <a:spcAft>
                          <a:spcPts val="0"/>
                        </a:spcAft>
                        <a:buClr>
                          <a:srgbClr val="000000"/>
                        </a:buClr>
                        <a:buSzPts val="1000"/>
                        <a:buFont typeface="Arial"/>
                        <a:buAutoNum type="arabicPeriod"/>
                      </a:pPr>
                      <a:r>
                        <a:rPr b="0" i="0" lang="ko" sz="1000" u="none" cap="none" strike="noStrike">
                          <a:solidFill>
                            <a:srgbClr val="000000"/>
                          </a:solidFill>
                          <a:latin typeface="Malgun Gothic"/>
                          <a:ea typeface="Malgun Gothic"/>
                          <a:cs typeface="Malgun Gothic"/>
                          <a:sym typeface="Malgun Gothic"/>
                        </a:rPr>
                        <a:t> FAB 상담의뢰를 통한 공개 설정 오픈 신청 진행</a:t>
                      </a:r>
                      <a:endParaRPr b="0" i="0" sz="1000" u="none" cap="none" strike="noStrike">
                        <a:solidFill>
                          <a:srgbClr val="000000"/>
                        </a:solidFill>
                        <a:latin typeface="Malgun Gothic"/>
                        <a:ea typeface="Malgun Gothic"/>
                        <a:cs typeface="Malgun Gothic"/>
                        <a:sym typeface="Malgun Gothic"/>
                      </a:endParaRPr>
                    </a:p>
                    <a:p>
                      <a:pPr indent="-228600" lvl="0" marL="228600" marR="0" rtl="0" algn="l">
                        <a:lnSpc>
                          <a:spcPct val="100000"/>
                        </a:lnSpc>
                        <a:spcBef>
                          <a:spcPts val="0"/>
                        </a:spcBef>
                        <a:spcAft>
                          <a:spcPts val="0"/>
                        </a:spcAft>
                        <a:buClr>
                          <a:srgbClr val="000000"/>
                        </a:buClr>
                        <a:buSzPts val="1000"/>
                        <a:buFont typeface="Arial"/>
                        <a:buAutoNum type="arabicPeriod"/>
                      </a:pPr>
                      <a:r>
                        <a:rPr b="0" i="0" lang="ko" sz="1000" u="none" cap="none" strike="noStrike">
                          <a:solidFill>
                            <a:srgbClr val="000000"/>
                          </a:solidFill>
                          <a:latin typeface="Malgun Gothic"/>
                          <a:ea typeface="Malgun Gothic"/>
                          <a:cs typeface="Malgun Gothic"/>
                          <a:sym typeface="Malgun Gothic"/>
                        </a:rPr>
                        <a:t>포스팅 상세 페이지에서 포스팅 지정 등록 사용자 대상 지정 상담의뢰 진행 </a:t>
                      </a:r>
                      <a:endParaRPr sz="1400" u="none" cap="none" strike="noStrike"/>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Malgun Gothic"/>
                        <a:ea typeface="Malgun Gothic"/>
                        <a:cs typeface="Malgun Gothic"/>
                        <a:sym typeface="Malgun Gothic"/>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
        <p:nvSpPr>
          <p:cNvPr id="339" name="Google Shape;339;p9"/>
          <p:cNvSpPr txBox="1"/>
          <p:nvPr/>
        </p:nvSpPr>
        <p:spPr>
          <a:xfrm>
            <a:off x="0" y="6478519"/>
            <a:ext cx="121920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sp>
        <p:nvSpPr>
          <p:cNvPr id="340" name="Google Shape;340;p9"/>
          <p:cNvSpPr/>
          <p:nvPr/>
        </p:nvSpPr>
        <p:spPr>
          <a:xfrm>
            <a:off x="5457176" y="2554774"/>
            <a:ext cx="0" cy="1827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Malgun Gothic"/>
              <a:ea typeface="Malgun Gothic"/>
              <a:cs typeface="Malgun Gothic"/>
              <a:sym typeface="Malgun Gothic"/>
            </a:endParaRPr>
          </a:p>
        </p:txBody>
      </p:sp>
      <p:sp>
        <p:nvSpPr>
          <p:cNvPr id="341" name="Google Shape;341;p9"/>
          <p:cNvSpPr/>
          <p:nvPr/>
        </p:nvSpPr>
        <p:spPr>
          <a:xfrm>
            <a:off x="2328381" y="1294299"/>
            <a:ext cx="842400" cy="426900"/>
          </a:xfrm>
          <a:prstGeom prst="homePlate">
            <a:avLst>
              <a:gd fmla="val 0" name="adj"/>
            </a:avLst>
          </a:prstGeom>
          <a:no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1" i="0" lang="ko" sz="900" u="none" cap="none" strike="noStrike">
                <a:solidFill>
                  <a:srgbClr val="000000"/>
                </a:solidFill>
                <a:latin typeface="Malgun Gothic"/>
                <a:ea typeface="Malgun Gothic"/>
                <a:cs typeface="Malgun Gothic"/>
                <a:sym typeface="Malgun Gothic"/>
              </a:rPr>
              <a:t>FAB</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900"/>
              <a:buFont typeface="Arial"/>
              <a:buNone/>
            </a:pPr>
            <a:r>
              <a:rPr b="0" i="0" lang="ko" sz="900" u="none" cap="none" strike="noStrike">
                <a:solidFill>
                  <a:srgbClr val="000000"/>
                </a:solidFill>
                <a:latin typeface="Malgun Gothic"/>
                <a:ea typeface="Malgun Gothic"/>
                <a:cs typeface="Malgun Gothic"/>
                <a:sym typeface="Malgun Gothic"/>
              </a:rPr>
              <a:t>상담의뢰</a:t>
            </a:r>
            <a:endParaRPr b="0" i="0" sz="900" u="none" cap="none" strike="noStrike">
              <a:solidFill>
                <a:srgbClr val="000000"/>
              </a:solidFill>
              <a:latin typeface="Malgun Gothic"/>
              <a:ea typeface="Malgun Gothic"/>
              <a:cs typeface="Malgun Gothic"/>
              <a:sym typeface="Malgun Gothic"/>
            </a:endParaRPr>
          </a:p>
        </p:txBody>
      </p:sp>
      <p:cxnSp>
        <p:nvCxnSpPr>
          <p:cNvPr id="342" name="Google Shape;342;p9"/>
          <p:cNvCxnSpPr>
            <a:stCxn id="341" idx="3"/>
            <a:endCxn id="343" idx="1"/>
          </p:cNvCxnSpPr>
          <p:nvPr/>
        </p:nvCxnSpPr>
        <p:spPr>
          <a:xfrm>
            <a:off x="3170781" y="1507749"/>
            <a:ext cx="660000" cy="900"/>
          </a:xfrm>
          <a:prstGeom prst="straightConnector1">
            <a:avLst/>
          </a:prstGeom>
          <a:noFill/>
          <a:ln cap="flat" cmpd="sng" w="9525">
            <a:solidFill>
              <a:srgbClr val="000000"/>
            </a:solidFill>
            <a:prstDash val="solid"/>
            <a:round/>
            <a:headEnd len="sm" w="sm" type="none"/>
            <a:tailEnd len="med" w="med" type="triangle"/>
          </a:ln>
        </p:spPr>
      </p:cxnSp>
      <p:sp>
        <p:nvSpPr>
          <p:cNvPr id="344" name="Google Shape;344;p9"/>
          <p:cNvSpPr/>
          <p:nvPr/>
        </p:nvSpPr>
        <p:spPr>
          <a:xfrm>
            <a:off x="5520836" y="1315584"/>
            <a:ext cx="980209" cy="384175"/>
          </a:xfrm>
          <a:prstGeom prst="flowChartProcess">
            <a:avLst/>
          </a:prstGeom>
          <a:no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0" i="0" lang="ko" sz="800" u="none" cap="none" strike="noStrike">
                <a:solidFill>
                  <a:srgbClr val="000000"/>
                </a:solidFill>
                <a:latin typeface="Malgun Gothic"/>
                <a:ea typeface="Malgun Gothic"/>
                <a:cs typeface="Malgun Gothic"/>
                <a:sym typeface="Malgun Gothic"/>
              </a:rPr>
              <a:t>상담 정보입력</a:t>
            </a:r>
            <a:endParaRPr b="0" i="0" sz="800" u="none" cap="none" strike="noStrike">
              <a:solidFill>
                <a:srgbClr val="000000"/>
              </a:solidFill>
              <a:latin typeface="Malgun Gothic"/>
              <a:ea typeface="Malgun Gothic"/>
              <a:cs typeface="Malgun Gothic"/>
              <a:sym typeface="Malgun Gothic"/>
            </a:endParaRPr>
          </a:p>
        </p:txBody>
      </p:sp>
      <p:cxnSp>
        <p:nvCxnSpPr>
          <p:cNvPr id="345" name="Google Shape;345;p9"/>
          <p:cNvCxnSpPr>
            <a:stCxn id="343" idx="3"/>
            <a:endCxn id="344" idx="1"/>
          </p:cNvCxnSpPr>
          <p:nvPr/>
        </p:nvCxnSpPr>
        <p:spPr>
          <a:xfrm flipH="1" rot="10800000">
            <a:off x="4925870" y="1507712"/>
            <a:ext cx="594900" cy="900"/>
          </a:xfrm>
          <a:prstGeom prst="bentConnector3">
            <a:avLst>
              <a:gd fmla="val 50006" name="adj1"/>
            </a:avLst>
          </a:prstGeom>
          <a:noFill/>
          <a:ln cap="flat" cmpd="sng" w="9525">
            <a:solidFill>
              <a:srgbClr val="000000"/>
            </a:solidFill>
            <a:prstDash val="solid"/>
            <a:miter lim="800000"/>
            <a:headEnd len="sm" w="sm" type="none"/>
            <a:tailEnd len="med" w="med" type="triangle"/>
          </a:ln>
        </p:spPr>
      </p:cxnSp>
      <p:sp>
        <p:nvSpPr>
          <p:cNvPr id="343" name="Google Shape;343;p9"/>
          <p:cNvSpPr/>
          <p:nvPr/>
        </p:nvSpPr>
        <p:spPr>
          <a:xfrm>
            <a:off x="3830644" y="1133745"/>
            <a:ext cx="1095226" cy="749733"/>
          </a:xfrm>
          <a:prstGeom prst="flowChartDecision">
            <a:avLst/>
          </a:prstGeom>
          <a:solidFill>
            <a:srgbClr val="FFFFFF"/>
          </a:solidFill>
          <a:ln cap="flat" cmpd="sng" w="9525">
            <a:solidFill>
              <a:srgbClr val="000000"/>
            </a:solidFill>
            <a:prstDash val="solid"/>
            <a:round/>
            <a:headEnd len="sm" w="sm" type="none"/>
            <a:tailEnd len="sm" w="sm" type="none"/>
          </a:ln>
        </p:spPr>
        <p:txBody>
          <a:bodyPr anchorCtr="0" anchor="ctr" bIns="45700" lIns="36000" spcFirstLastPara="1" rIns="36000"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rgbClr val="000000"/>
                </a:solidFill>
                <a:latin typeface="Malgun Gothic"/>
                <a:ea typeface="Malgun Gothic"/>
                <a:cs typeface="Malgun Gothic"/>
                <a:sym typeface="Malgun Gothic"/>
              </a:rPr>
              <a:t>사진첨부</a:t>
            </a:r>
            <a:endParaRPr b="1" i="0" sz="800" u="none" cap="none" strike="noStrike">
              <a:solidFill>
                <a:srgbClr val="000000"/>
              </a:solidFill>
              <a:latin typeface="Malgun Gothic"/>
              <a:ea typeface="Malgun Gothic"/>
              <a:cs typeface="Malgun Gothic"/>
              <a:sym typeface="Malgun Gothic"/>
            </a:endParaRPr>
          </a:p>
        </p:txBody>
      </p:sp>
      <p:sp>
        <p:nvSpPr>
          <p:cNvPr id="346" name="Google Shape;346;p9"/>
          <p:cNvSpPr/>
          <p:nvPr/>
        </p:nvSpPr>
        <p:spPr>
          <a:xfrm>
            <a:off x="1190455" y="1294299"/>
            <a:ext cx="720000" cy="426900"/>
          </a:xfrm>
          <a:prstGeom prst="homePlate">
            <a:avLst>
              <a:gd fmla="val 59665" name="adj"/>
            </a:avLst>
          </a:prstGeom>
          <a:no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0" i="0" lang="ko" sz="900" u="none" cap="none" strike="noStrike">
                <a:solidFill>
                  <a:srgbClr val="000000"/>
                </a:solidFill>
                <a:latin typeface="Arial"/>
                <a:ea typeface="Arial"/>
                <a:cs typeface="Arial"/>
                <a:sym typeface="Arial"/>
              </a:rPr>
              <a:t>상담의뢰</a:t>
            </a:r>
            <a:endParaRPr b="0" i="0" sz="900" u="none" cap="none" strike="noStrike">
              <a:solidFill>
                <a:srgbClr val="000000"/>
              </a:solidFill>
              <a:latin typeface="Arial"/>
              <a:ea typeface="Arial"/>
              <a:cs typeface="Arial"/>
              <a:sym typeface="Arial"/>
            </a:endParaRPr>
          </a:p>
        </p:txBody>
      </p:sp>
      <p:cxnSp>
        <p:nvCxnSpPr>
          <p:cNvPr id="347" name="Google Shape;347;p9"/>
          <p:cNvCxnSpPr>
            <a:stCxn id="346" idx="3"/>
            <a:endCxn id="341" idx="1"/>
          </p:cNvCxnSpPr>
          <p:nvPr/>
        </p:nvCxnSpPr>
        <p:spPr>
          <a:xfrm>
            <a:off x="1910455" y="1507749"/>
            <a:ext cx="417900" cy="0"/>
          </a:xfrm>
          <a:prstGeom prst="straightConnector1">
            <a:avLst/>
          </a:prstGeom>
          <a:noFill/>
          <a:ln cap="flat" cmpd="sng" w="9525">
            <a:solidFill>
              <a:srgbClr val="000000"/>
            </a:solidFill>
            <a:prstDash val="solid"/>
            <a:round/>
            <a:headEnd len="sm" w="sm" type="none"/>
            <a:tailEnd len="med" w="med" type="triangle"/>
          </a:ln>
        </p:spPr>
      </p:cxnSp>
      <p:sp>
        <p:nvSpPr>
          <p:cNvPr id="348" name="Google Shape;348;p9"/>
          <p:cNvSpPr/>
          <p:nvPr/>
        </p:nvSpPr>
        <p:spPr>
          <a:xfrm>
            <a:off x="5503663" y="1717938"/>
            <a:ext cx="1267500" cy="6309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700"/>
              <a:buFont typeface="Arial"/>
              <a:buNone/>
            </a:pPr>
            <a:r>
              <a:rPr b="0" i="0" lang="ko" sz="700" u="none" cap="none" strike="noStrike">
                <a:solidFill>
                  <a:srgbClr val="000000"/>
                </a:solidFill>
                <a:latin typeface="Malgun Gothic"/>
                <a:ea typeface="Malgun Gothic"/>
                <a:cs typeface="Malgun Gothic"/>
                <a:sym typeface="Malgun Gothic"/>
              </a:rPr>
              <a:t>상담 내용</a:t>
            </a:r>
            <a:br>
              <a:rPr b="0" i="0" lang="ko" sz="700" u="none" cap="none" strike="noStrike">
                <a:solidFill>
                  <a:srgbClr val="000000"/>
                </a:solidFill>
                <a:latin typeface="Malgun Gothic"/>
                <a:ea typeface="Malgun Gothic"/>
                <a:cs typeface="Malgun Gothic"/>
                <a:sym typeface="Malgun Gothic"/>
              </a:rPr>
            </a:br>
            <a:r>
              <a:rPr b="0" i="0" lang="ko" sz="700" u="none" cap="none" strike="noStrike">
                <a:solidFill>
                  <a:srgbClr val="000000"/>
                </a:solidFill>
                <a:latin typeface="Malgun Gothic"/>
                <a:ea typeface="Malgun Gothic"/>
                <a:cs typeface="Malgun Gothic"/>
                <a:sym typeface="Malgun Gothic"/>
              </a:rPr>
              <a:t>-내용중 </a:t>
            </a:r>
            <a:r>
              <a:rPr b="1" i="0" lang="ko" sz="700" u="none" cap="none" strike="noStrike">
                <a:solidFill>
                  <a:srgbClr val="000000"/>
                </a:solidFill>
                <a:latin typeface="Malgun Gothic"/>
                <a:ea typeface="Malgun Gothic"/>
                <a:cs typeface="Malgun Gothic"/>
                <a:sym typeface="Malgun Gothic"/>
              </a:rPr>
              <a:t>URL 스크랩핑</a:t>
            </a:r>
            <a:br>
              <a:rPr b="0" i="0" lang="ko" sz="700" u="none" cap="none" strike="noStrike">
                <a:solidFill>
                  <a:srgbClr val="000000"/>
                </a:solidFill>
                <a:latin typeface="Malgun Gothic"/>
                <a:ea typeface="Malgun Gothic"/>
                <a:cs typeface="Malgun Gothic"/>
                <a:sym typeface="Malgun Gothic"/>
              </a:rPr>
            </a:br>
            <a:endParaRPr b="0" i="0" sz="700" u="none" cap="none" strike="noStrike">
              <a:solidFill>
                <a:srgbClr val="000000"/>
              </a:solidFill>
              <a:latin typeface="Malgun Gothic"/>
              <a:ea typeface="Malgun Gothic"/>
              <a:cs typeface="Malgun Gothic"/>
              <a:sym typeface="Malgun Gothic"/>
            </a:endParaRPr>
          </a:p>
          <a:p>
            <a:pPr indent="0" lvl="0" marL="0" marR="0" rtl="0" algn="l">
              <a:lnSpc>
                <a:spcPct val="100000"/>
              </a:lnSpc>
              <a:spcBef>
                <a:spcPts val="0"/>
              </a:spcBef>
              <a:spcAft>
                <a:spcPts val="0"/>
              </a:spcAft>
              <a:buClr>
                <a:srgbClr val="000000"/>
              </a:buClr>
              <a:buSzPts val="700"/>
              <a:buFont typeface="Arial"/>
              <a:buNone/>
            </a:pPr>
            <a:r>
              <a:rPr b="0" i="0" lang="ko" sz="700" u="none" cap="none" strike="noStrike">
                <a:solidFill>
                  <a:srgbClr val="000000"/>
                </a:solidFill>
                <a:latin typeface="Malgun Gothic"/>
                <a:ea typeface="Malgun Gothic"/>
                <a:cs typeface="Malgun Gothic"/>
                <a:sym typeface="Malgun Gothic"/>
              </a:rPr>
              <a:t>해시태그 </a:t>
            </a:r>
            <a:br>
              <a:rPr b="0" i="0" lang="ko" sz="700" u="none" cap="none" strike="noStrike">
                <a:solidFill>
                  <a:srgbClr val="000000"/>
                </a:solidFill>
                <a:latin typeface="Malgun Gothic"/>
                <a:ea typeface="Malgun Gothic"/>
                <a:cs typeface="Malgun Gothic"/>
                <a:sym typeface="Malgun Gothic"/>
              </a:rPr>
            </a:br>
            <a:r>
              <a:rPr b="0" i="0" lang="ko" sz="700" u="none" cap="none" strike="noStrike">
                <a:solidFill>
                  <a:srgbClr val="000000"/>
                </a:solidFill>
                <a:latin typeface="Malgun Gothic"/>
                <a:ea typeface="Malgun Gothic"/>
                <a:cs typeface="Malgun Gothic"/>
                <a:sym typeface="Malgun Gothic"/>
              </a:rPr>
              <a:t>- 스크랩핑 매칭 정보 등록</a:t>
            </a:r>
            <a:endParaRPr b="0" i="0" sz="700" u="none" cap="none" strike="noStrike">
              <a:solidFill>
                <a:srgbClr val="000000"/>
              </a:solidFill>
              <a:latin typeface="Malgun Gothic"/>
              <a:ea typeface="Malgun Gothic"/>
              <a:cs typeface="Malgun Gothic"/>
              <a:sym typeface="Malgun Gothic"/>
            </a:endParaRPr>
          </a:p>
        </p:txBody>
      </p:sp>
      <p:sp>
        <p:nvSpPr>
          <p:cNvPr id="349" name="Google Shape;349;p9"/>
          <p:cNvSpPr/>
          <p:nvPr/>
        </p:nvSpPr>
        <p:spPr>
          <a:xfrm>
            <a:off x="7867135" y="1808820"/>
            <a:ext cx="1019100" cy="426900"/>
          </a:xfrm>
          <a:prstGeom prst="homePlate">
            <a:avLst>
              <a:gd fmla="val 59665" name="adj"/>
            </a:avLst>
          </a:prstGeom>
          <a:no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0" i="0" lang="ko" sz="800" u="none" cap="none" strike="noStrike">
                <a:solidFill>
                  <a:srgbClr val="000000"/>
                </a:solidFill>
                <a:latin typeface="Arial"/>
                <a:ea typeface="Arial"/>
                <a:cs typeface="Arial"/>
                <a:sym typeface="Arial"/>
              </a:rPr>
              <a:t>포스팅 등록</a:t>
            </a:r>
            <a:endParaRPr b="0" i="0" sz="8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rgbClr val="000000"/>
                </a:solidFill>
                <a:latin typeface="Arial"/>
                <a:ea typeface="Arial"/>
                <a:cs typeface="Arial"/>
                <a:sym typeface="Arial"/>
              </a:rPr>
              <a:t>일반</a:t>
            </a:r>
            <a:r>
              <a:rPr b="0" i="0" lang="ko" sz="800" u="none" cap="none" strike="noStrike">
                <a:solidFill>
                  <a:srgbClr val="000000"/>
                </a:solidFill>
                <a:latin typeface="Arial"/>
                <a:ea typeface="Arial"/>
                <a:cs typeface="Arial"/>
                <a:sym typeface="Arial"/>
              </a:rPr>
              <a:t>공개</a:t>
            </a:r>
            <a:endParaRPr b="0" i="0" sz="700" u="none" cap="none" strike="noStrike">
              <a:solidFill>
                <a:srgbClr val="000000"/>
              </a:solidFill>
              <a:latin typeface="Arial"/>
              <a:ea typeface="Arial"/>
              <a:cs typeface="Arial"/>
              <a:sym typeface="Arial"/>
            </a:endParaRPr>
          </a:p>
        </p:txBody>
      </p:sp>
      <p:sp>
        <p:nvSpPr>
          <p:cNvPr id="350" name="Google Shape;350;p9"/>
          <p:cNvSpPr/>
          <p:nvPr/>
        </p:nvSpPr>
        <p:spPr>
          <a:xfrm>
            <a:off x="6501045" y="3203975"/>
            <a:ext cx="817800" cy="2799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700"/>
              <a:buFont typeface="Arial"/>
              <a:buNone/>
            </a:pPr>
            <a:r>
              <a:rPr b="0" i="0" lang="ko" sz="700" u="none" cap="none" strike="noStrike">
                <a:solidFill>
                  <a:srgbClr val="000000"/>
                </a:solidFill>
                <a:latin typeface="Malgun Gothic"/>
                <a:ea typeface="Malgun Gothic"/>
                <a:cs typeface="Malgun Gothic"/>
                <a:sym typeface="Malgun Gothic"/>
              </a:rPr>
              <a:t>공개구분 설정</a:t>
            </a:r>
            <a:endParaRPr b="0" i="0" sz="700" u="none" cap="none" strike="noStrike">
              <a:solidFill>
                <a:srgbClr val="000000"/>
              </a:solidFill>
              <a:latin typeface="Malgun Gothic"/>
              <a:ea typeface="Malgun Gothic"/>
              <a:cs typeface="Malgun Gothic"/>
              <a:sym typeface="Malgun Gothic"/>
            </a:endParaRPr>
          </a:p>
        </p:txBody>
      </p:sp>
      <p:sp>
        <p:nvSpPr>
          <p:cNvPr id="351" name="Google Shape;351;p9"/>
          <p:cNvSpPr/>
          <p:nvPr/>
        </p:nvSpPr>
        <p:spPr>
          <a:xfrm>
            <a:off x="9651395" y="2775146"/>
            <a:ext cx="1089121" cy="1103904"/>
          </a:xfrm>
          <a:prstGeom prst="flowChartMagneticDisk">
            <a:avLst/>
          </a:prstGeom>
          <a:solidFill>
            <a:srgbClr val="DAE5F1"/>
          </a:solid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1" i="0" lang="ko" sz="1200" u="none" cap="none" strike="noStrike">
                <a:solidFill>
                  <a:srgbClr val="000000"/>
                </a:solidFill>
                <a:latin typeface="Malgun Gothic"/>
                <a:ea typeface="Malgun Gothic"/>
                <a:cs typeface="Malgun Gothic"/>
                <a:sym typeface="Malgun Gothic"/>
              </a:rPr>
              <a:t>상담DB</a:t>
            </a:r>
            <a:endParaRPr b="1" i="0" sz="1200" u="none" cap="none" strike="noStrike">
              <a:solidFill>
                <a:srgbClr val="000000"/>
              </a:solidFill>
              <a:latin typeface="Malgun Gothic"/>
              <a:ea typeface="Malgun Gothic"/>
              <a:cs typeface="Malgun Gothic"/>
              <a:sym typeface="Malgun Gothic"/>
            </a:endParaRPr>
          </a:p>
        </p:txBody>
      </p:sp>
      <p:cxnSp>
        <p:nvCxnSpPr>
          <p:cNvPr id="352" name="Google Shape;352;p9"/>
          <p:cNvCxnSpPr>
            <a:stCxn id="349" idx="3"/>
            <a:endCxn id="351" idx="2"/>
          </p:cNvCxnSpPr>
          <p:nvPr/>
        </p:nvCxnSpPr>
        <p:spPr>
          <a:xfrm>
            <a:off x="8886235" y="2022270"/>
            <a:ext cx="765300" cy="1304700"/>
          </a:xfrm>
          <a:prstGeom prst="bentConnector3">
            <a:avLst>
              <a:gd fmla="val 49991" name="adj1"/>
            </a:avLst>
          </a:prstGeom>
          <a:noFill/>
          <a:ln cap="flat" cmpd="sng" w="9525">
            <a:solidFill>
              <a:srgbClr val="000000"/>
            </a:solidFill>
            <a:prstDash val="solid"/>
            <a:miter lim="800000"/>
            <a:headEnd len="sm" w="sm" type="none"/>
            <a:tailEnd len="med" w="med" type="triangle"/>
          </a:ln>
        </p:spPr>
      </p:cxnSp>
      <p:sp>
        <p:nvSpPr>
          <p:cNvPr id="353" name="Google Shape;353;p9"/>
          <p:cNvSpPr/>
          <p:nvPr/>
        </p:nvSpPr>
        <p:spPr>
          <a:xfrm>
            <a:off x="6495495" y="2499247"/>
            <a:ext cx="995660" cy="749733"/>
          </a:xfrm>
          <a:prstGeom prst="flowChartDecision">
            <a:avLst/>
          </a:prstGeom>
          <a:solidFill>
            <a:srgbClr val="FFFFFF"/>
          </a:solidFill>
          <a:ln cap="flat" cmpd="sng" w="9525">
            <a:solidFill>
              <a:srgbClr val="000000"/>
            </a:solidFill>
            <a:prstDash val="solid"/>
            <a:round/>
            <a:headEnd len="sm" w="sm" type="none"/>
            <a:tailEnd len="sm" w="sm" type="none"/>
          </a:ln>
        </p:spPr>
        <p:txBody>
          <a:bodyPr anchorCtr="0" anchor="ctr" bIns="45700" lIns="36000" spcFirstLastPara="1" rIns="36000"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rgbClr val="000000"/>
                </a:solidFill>
                <a:latin typeface="Malgun Gothic"/>
                <a:ea typeface="Malgun Gothic"/>
                <a:cs typeface="Malgun Gothic"/>
                <a:sym typeface="Malgun Gothic"/>
              </a:rPr>
              <a:t>공개구분</a:t>
            </a:r>
            <a:endParaRPr b="1" i="0" sz="800" u="none" cap="none" strike="noStrike">
              <a:solidFill>
                <a:srgbClr val="000000"/>
              </a:solidFill>
              <a:latin typeface="Malgun Gothic"/>
              <a:ea typeface="Malgun Gothic"/>
              <a:cs typeface="Malgun Gothic"/>
              <a:sym typeface="Malgun Gothic"/>
            </a:endParaRPr>
          </a:p>
        </p:txBody>
      </p:sp>
      <p:sp>
        <p:nvSpPr>
          <p:cNvPr id="354" name="Google Shape;354;p9"/>
          <p:cNvSpPr/>
          <p:nvPr/>
        </p:nvSpPr>
        <p:spPr>
          <a:xfrm>
            <a:off x="7867135" y="2618910"/>
            <a:ext cx="1019100" cy="426900"/>
          </a:xfrm>
          <a:prstGeom prst="homePlate">
            <a:avLst>
              <a:gd fmla="val 59665" name="adj"/>
            </a:avLst>
          </a:prstGeom>
          <a:no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0" i="0" lang="ko" sz="800" u="none" cap="none" strike="noStrike">
                <a:solidFill>
                  <a:srgbClr val="000000"/>
                </a:solidFill>
                <a:latin typeface="Arial"/>
                <a:ea typeface="Arial"/>
                <a:cs typeface="Arial"/>
                <a:sym typeface="Arial"/>
              </a:rPr>
              <a:t>포스팅 등록</a:t>
            </a:r>
            <a:endParaRPr b="0" i="0" sz="8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rgbClr val="000000"/>
                </a:solidFill>
                <a:latin typeface="Arial"/>
                <a:ea typeface="Arial"/>
                <a:cs typeface="Arial"/>
                <a:sym typeface="Arial"/>
              </a:rPr>
              <a:t>전문가</a:t>
            </a:r>
            <a:r>
              <a:rPr b="0" i="0" lang="ko" sz="800" u="none" cap="none" strike="noStrike">
                <a:solidFill>
                  <a:srgbClr val="000000"/>
                </a:solidFill>
                <a:latin typeface="Arial"/>
                <a:ea typeface="Arial"/>
                <a:cs typeface="Arial"/>
                <a:sym typeface="Arial"/>
              </a:rPr>
              <a:t>공개</a:t>
            </a:r>
            <a:endParaRPr b="0" i="0" sz="700" u="none" cap="none" strike="noStrike">
              <a:solidFill>
                <a:srgbClr val="000000"/>
              </a:solidFill>
              <a:latin typeface="Arial"/>
              <a:ea typeface="Arial"/>
              <a:cs typeface="Arial"/>
              <a:sym typeface="Arial"/>
            </a:endParaRPr>
          </a:p>
        </p:txBody>
      </p:sp>
      <p:sp>
        <p:nvSpPr>
          <p:cNvPr id="355" name="Google Shape;355;p9"/>
          <p:cNvSpPr/>
          <p:nvPr/>
        </p:nvSpPr>
        <p:spPr>
          <a:xfrm>
            <a:off x="7867135" y="3497017"/>
            <a:ext cx="1019100" cy="426900"/>
          </a:xfrm>
          <a:prstGeom prst="homePlate">
            <a:avLst>
              <a:gd fmla="val 59665" name="adj"/>
            </a:avLst>
          </a:prstGeom>
          <a:no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0" i="0" lang="ko" sz="800" u="none" cap="none" strike="noStrike">
                <a:solidFill>
                  <a:srgbClr val="000000"/>
                </a:solidFill>
                <a:latin typeface="Arial"/>
                <a:ea typeface="Arial"/>
                <a:cs typeface="Arial"/>
                <a:sym typeface="Arial"/>
              </a:rPr>
              <a:t>포스팅 등록</a:t>
            </a:r>
            <a:endParaRPr b="0" i="0" sz="8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rgbClr val="000000"/>
                </a:solidFill>
                <a:latin typeface="Arial"/>
                <a:ea typeface="Arial"/>
                <a:cs typeface="Arial"/>
                <a:sym typeface="Arial"/>
              </a:rPr>
              <a:t>지정</a:t>
            </a:r>
            <a:r>
              <a:rPr b="0" i="0" lang="ko" sz="800" u="none" cap="none" strike="noStrike">
                <a:solidFill>
                  <a:srgbClr val="000000"/>
                </a:solidFill>
                <a:latin typeface="Arial"/>
                <a:ea typeface="Arial"/>
                <a:cs typeface="Arial"/>
                <a:sym typeface="Arial"/>
              </a:rPr>
              <a:t>공개</a:t>
            </a:r>
            <a:endParaRPr b="0" i="0" sz="700" u="none" cap="none" strike="noStrike">
              <a:solidFill>
                <a:srgbClr val="000000"/>
              </a:solidFill>
              <a:latin typeface="Arial"/>
              <a:ea typeface="Arial"/>
              <a:cs typeface="Arial"/>
              <a:sym typeface="Arial"/>
            </a:endParaRPr>
          </a:p>
        </p:txBody>
      </p:sp>
      <p:sp>
        <p:nvSpPr>
          <p:cNvPr id="356" name="Google Shape;356;p9"/>
          <p:cNvSpPr/>
          <p:nvPr/>
        </p:nvSpPr>
        <p:spPr>
          <a:xfrm>
            <a:off x="7867135" y="4307107"/>
            <a:ext cx="1019100" cy="426900"/>
          </a:xfrm>
          <a:prstGeom prst="homePlate">
            <a:avLst>
              <a:gd fmla="val 59665" name="adj"/>
            </a:avLst>
          </a:prstGeom>
          <a:no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0" i="0" lang="ko" sz="800" u="none" cap="none" strike="noStrike">
                <a:solidFill>
                  <a:srgbClr val="000000"/>
                </a:solidFill>
                <a:latin typeface="Arial"/>
                <a:ea typeface="Arial"/>
                <a:cs typeface="Arial"/>
                <a:sym typeface="Arial"/>
              </a:rPr>
              <a:t>포스팅 등록</a:t>
            </a:r>
            <a:endParaRPr b="0" i="0" sz="8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rgbClr val="000000"/>
                </a:solidFill>
                <a:latin typeface="Arial"/>
                <a:ea typeface="Arial"/>
                <a:cs typeface="Arial"/>
                <a:sym typeface="Arial"/>
              </a:rPr>
              <a:t>비공개</a:t>
            </a:r>
            <a:endParaRPr b="1" i="0" sz="700" u="none" cap="none" strike="noStrike">
              <a:solidFill>
                <a:srgbClr val="000000"/>
              </a:solidFill>
              <a:latin typeface="Arial"/>
              <a:ea typeface="Arial"/>
              <a:cs typeface="Arial"/>
              <a:sym typeface="Arial"/>
            </a:endParaRPr>
          </a:p>
        </p:txBody>
      </p:sp>
      <p:cxnSp>
        <p:nvCxnSpPr>
          <p:cNvPr id="357" name="Google Shape;357;p9"/>
          <p:cNvCxnSpPr>
            <a:stCxn id="354" idx="3"/>
            <a:endCxn id="351" idx="2"/>
          </p:cNvCxnSpPr>
          <p:nvPr/>
        </p:nvCxnSpPr>
        <p:spPr>
          <a:xfrm>
            <a:off x="8886235" y="2832360"/>
            <a:ext cx="765300" cy="494700"/>
          </a:xfrm>
          <a:prstGeom prst="bentConnector3">
            <a:avLst>
              <a:gd fmla="val 49991" name="adj1"/>
            </a:avLst>
          </a:prstGeom>
          <a:noFill/>
          <a:ln cap="flat" cmpd="sng" w="9525">
            <a:solidFill>
              <a:srgbClr val="000000"/>
            </a:solidFill>
            <a:prstDash val="solid"/>
            <a:miter lim="800000"/>
            <a:headEnd len="sm" w="sm" type="none"/>
            <a:tailEnd len="med" w="med" type="triangle"/>
          </a:ln>
        </p:spPr>
      </p:cxnSp>
      <p:cxnSp>
        <p:nvCxnSpPr>
          <p:cNvPr id="358" name="Google Shape;358;p9"/>
          <p:cNvCxnSpPr>
            <a:stCxn id="355" idx="3"/>
            <a:endCxn id="351" idx="2"/>
          </p:cNvCxnSpPr>
          <p:nvPr/>
        </p:nvCxnSpPr>
        <p:spPr>
          <a:xfrm flipH="1" rot="10800000">
            <a:off x="8886235" y="3327067"/>
            <a:ext cx="765300" cy="383400"/>
          </a:xfrm>
          <a:prstGeom prst="bentConnector3">
            <a:avLst>
              <a:gd fmla="val 49991" name="adj1"/>
            </a:avLst>
          </a:prstGeom>
          <a:noFill/>
          <a:ln cap="flat" cmpd="sng" w="9525">
            <a:solidFill>
              <a:srgbClr val="000000"/>
            </a:solidFill>
            <a:prstDash val="solid"/>
            <a:miter lim="800000"/>
            <a:headEnd len="sm" w="sm" type="none"/>
            <a:tailEnd len="med" w="med" type="triangle"/>
          </a:ln>
        </p:spPr>
      </p:cxnSp>
      <p:cxnSp>
        <p:nvCxnSpPr>
          <p:cNvPr id="359" name="Google Shape;359;p9"/>
          <p:cNvCxnSpPr>
            <a:stCxn id="356" idx="3"/>
            <a:endCxn id="351" idx="2"/>
          </p:cNvCxnSpPr>
          <p:nvPr/>
        </p:nvCxnSpPr>
        <p:spPr>
          <a:xfrm flipH="1" rot="10800000">
            <a:off x="8886235" y="3327157"/>
            <a:ext cx="765300" cy="1193400"/>
          </a:xfrm>
          <a:prstGeom prst="bentConnector3">
            <a:avLst>
              <a:gd fmla="val 49991" name="adj1"/>
            </a:avLst>
          </a:prstGeom>
          <a:noFill/>
          <a:ln cap="flat" cmpd="sng" w="9525">
            <a:solidFill>
              <a:srgbClr val="000000"/>
            </a:solidFill>
            <a:prstDash val="solid"/>
            <a:miter lim="800000"/>
            <a:headEnd len="sm" w="sm" type="none"/>
            <a:tailEnd len="med" w="med" type="triangle"/>
          </a:ln>
        </p:spPr>
      </p:cxnSp>
      <p:cxnSp>
        <p:nvCxnSpPr>
          <p:cNvPr id="360" name="Google Shape;360;p9"/>
          <p:cNvCxnSpPr>
            <a:stCxn id="353" idx="3"/>
            <a:endCxn id="354" idx="1"/>
          </p:cNvCxnSpPr>
          <p:nvPr/>
        </p:nvCxnSpPr>
        <p:spPr>
          <a:xfrm flipH="1" rot="10800000">
            <a:off x="7491155" y="2832414"/>
            <a:ext cx="375900" cy="41700"/>
          </a:xfrm>
          <a:prstGeom prst="bentConnector3">
            <a:avLst>
              <a:gd fmla="val 50011" name="adj1"/>
            </a:avLst>
          </a:prstGeom>
          <a:noFill/>
          <a:ln cap="flat" cmpd="sng" w="9525">
            <a:solidFill>
              <a:srgbClr val="000000"/>
            </a:solidFill>
            <a:prstDash val="solid"/>
            <a:miter lim="800000"/>
            <a:headEnd len="sm" w="sm" type="none"/>
            <a:tailEnd len="med" w="med" type="triangle"/>
          </a:ln>
        </p:spPr>
      </p:cxnSp>
      <p:cxnSp>
        <p:nvCxnSpPr>
          <p:cNvPr id="361" name="Google Shape;361;p9"/>
          <p:cNvCxnSpPr>
            <a:stCxn id="353" idx="3"/>
            <a:endCxn id="355" idx="1"/>
          </p:cNvCxnSpPr>
          <p:nvPr/>
        </p:nvCxnSpPr>
        <p:spPr>
          <a:xfrm>
            <a:off x="7491155" y="2874113"/>
            <a:ext cx="375900" cy="836400"/>
          </a:xfrm>
          <a:prstGeom prst="bentConnector3">
            <a:avLst>
              <a:gd fmla="val 50011" name="adj1"/>
            </a:avLst>
          </a:prstGeom>
          <a:noFill/>
          <a:ln cap="flat" cmpd="sng" w="9525">
            <a:solidFill>
              <a:srgbClr val="000000"/>
            </a:solidFill>
            <a:prstDash val="solid"/>
            <a:miter lim="800000"/>
            <a:headEnd len="sm" w="sm" type="none"/>
            <a:tailEnd len="med" w="med" type="triangle"/>
          </a:ln>
        </p:spPr>
      </p:cxnSp>
      <p:cxnSp>
        <p:nvCxnSpPr>
          <p:cNvPr id="362" name="Google Shape;362;p9"/>
          <p:cNvCxnSpPr>
            <a:stCxn id="353" idx="3"/>
            <a:endCxn id="356" idx="1"/>
          </p:cNvCxnSpPr>
          <p:nvPr/>
        </p:nvCxnSpPr>
        <p:spPr>
          <a:xfrm>
            <a:off x="7491155" y="2874113"/>
            <a:ext cx="375900" cy="1646400"/>
          </a:xfrm>
          <a:prstGeom prst="bentConnector3">
            <a:avLst>
              <a:gd fmla="val 50011" name="adj1"/>
            </a:avLst>
          </a:prstGeom>
          <a:noFill/>
          <a:ln cap="flat" cmpd="sng" w="9525">
            <a:solidFill>
              <a:srgbClr val="000000"/>
            </a:solidFill>
            <a:prstDash val="solid"/>
            <a:miter lim="800000"/>
            <a:headEnd len="sm" w="sm" type="none"/>
            <a:tailEnd len="med" w="med" type="triangle"/>
          </a:ln>
        </p:spPr>
      </p:cxnSp>
      <p:sp>
        <p:nvSpPr>
          <p:cNvPr id="363" name="Google Shape;363;p9"/>
          <p:cNvSpPr/>
          <p:nvPr/>
        </p:nvSpPr>
        <p:spPr>
          <a:xfrm>
            <a:off x="3856274" y="2424248"/>
            <a:ext cx="1042070" cy="384175"/>
          </a:xfrm>
          <a:prstGeom prst="flowChartProcess">
            <a:avLst/>
          </a:prstGeom>
          <a:solidFill>
            <a:srgbClr val="F2DADA"/>
          </a:solidFill>
          <a:ln cap="flat" cmpd="sng" w="9525">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rgbClr val="000000"/>
                </a:solidFill>
                <a:latin typeface="Malgun Gothic"/>
                <a:ea typeface="Malgun Gothic"/>
                <a:cs typeface="Malgun Gothic"/>
                <a:sym typeface="Malgun Gothic"/>
              </a:rPr>
              <a:t>OCR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rgbClr val="000000"/>
                </a:solidFill>
                <a:latin typeface="Malgun Gothic"/>
                <a:ea typeface="Malgun Gothic"/>
                <a:cs typeface="Malgun Gothic"/>
                <a:sym typeface="Malgun Gothic"/>
              </a:rPr>
              <a:t>Google Cloud Vision</a:t>
            </a:r>
            <a:endParaRPr b="1" i="0" sz="800" u="none" cap="none" strike="noStrike">
              <a:solidFill>
                <a:srgbClr val="000000"/>
              </a:solidFill>
              <a:latin typeface="Malgun Gothic"/>
              <a:ea typeface="Malgun Gothic"/>
              <a:cs typeface="Malgun Gothic"/>
              <a:sym typeface="Malgun Gothic"/>
            </a:endParaRPr>
          </a:p>
        </p:txBody>
      </p:sp>
      <p:cxnSp>
        <p:nvCxnSpPr>
          <p:cNvPr id="364" name="Google Shape;364;p9"/>
          <p:cNvCxnSpPr>
            <a:stCxn id="343" idx="2"/>
            <a:endCxn id="363" idx="0"/>
          </p:cNvCxnSpPr>
          <p:nvPr/>
        </p:nvCxnSpPr>
        <p:spPr>
          <a:xfrm rot="5400000">
            <a:off x="4107357" y="2153478"/>
            <a:ext cx="540900" cy="900"/>
          </a:xfrm>
          <a:prstGeom prst="bentConnector3">
            <a:avLst>
              <a:gd fmla="val 49988" name="adj1"/>
            </a:avLst>
          </a:prstGeom>
          <a:noFill/>
          <a:ln cap="flat" cmpd="sng" w="9525">
            <a:solidFill>
              <a:srgbClr val="000000"/>
            </a:solidFill>
            <a:prstDash val="solid"/>
            <a:round/>
            <a:headEnd len="sm" w="sm" type="none"/>
            <a:tailEnd len="med" w="med" type="triangle"/>
          </a:ln>
        </p:spPr>
      </p:cxnSp>
      <p:cxnSp>
        <p:nvCxnSpPr>
          <p:cNvPr id="365" name="Google Shape;365;p9"/>
          <p:cNvCxnSpPr>
            <a:stCxn id="363" idx="3"/>
            <a:endCxn id="344" idx="1"/>
          </p:cNvCxnSpPr>
          <p:nvPr/>
        </p:nvCxnSpPr>
        <p:spPr>
          <a:xfrm flipH="1" rot="10800000">
            <a:off x="4898344" y="1507536"/>
            <a:ext cx="622500" cy="1108800"/>
          </a:xfrm>
          <a:prstGeom prst="bentConnector3">
            <a:avLst>
              <a:gd fmla="val 49999" name="adj1"/>
            </a:avLst>
          </a:prstGeom>
          <a:noFill/>
          <a:ln cap="flat" cmpd="sng" w="9525">
            <a:solidFill>
              <a:srgbClr val="000000"/>
            </a:solidFill>
            <a:prstDash val="dash"/>
            <a:miter lim="800000"/>
            <a:headEnd len="sm" w="sm" type="none"/>
            <a:tailEnd len="med" w="med" type="triangle"/>
          </a:ln>
        </p:spPr>
      </p:cxnSp>
      <p:sp>
        <p:nvSpPr>
          <p:cNvPr id="366" name="Google Shape;366;p9"/>
          <p:cNvSpPr/>
          <p:nvPr/>
        </p:nvSpPr>
        <p:spPr>
          <a:xfrm>
            <a:off x="3856274" y="2851685"/>
            <a:ext cx="1152300" cy="3078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700"/>
              <a:buFont typeface="Arial"/>
              <a:buNone/>
            </a:pPr>
            <a:r>
              <a:rPr b="1" i="0" lang="ko" sz="700" u="none" cap="none" strike="noStrike">
                <a:solidFill>
                  <a:srgbClr val="FF0000"/>
                </a:solidFill>
                <a:latin typeface="Malgun Gothic"/>
                <a:ea typeface="Malgun Gothic"/>
                <a:cs typeface="Malgun Gothic"/>
                <a:sym typeface="Malgun Gothic"/>
              </a:rPr>
              <a:t>이미지 Text Detection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700"/>
              <a:buFont typeface="Arial"/>
              <a:buNone/>
            </a:pPr>
            <a:r>
              <a:rPr b="1" i="0" lang="ko" sz="700" u="none" cap="none" strike="noStrike">
                <a:solidFill>
                  <a:srgbClr val="FF0000"/>
                </a:solidFill>
                <a:latin typeface="Malgun Gothic"/>
                <a:ea typeface="Malgun Gothic"/>
                <a:cs typeface="Malgun Gothic"/>
                <a:sym typeface="Malgun Gothic"/>
              </a:rPr>
              <a:t>랜드마크 인식</a:t>
            </a:r>
            <a:endParaRPr b="1" i="0" sz="700" u="none" cap="none" strike="noStrike">
              <a:solidFill>
                <a:srgbClr val="FF0000"/>
              </a:solidFill>
              <a:latin typeface="Malgun Gothic"/>
              <a:ea typeface="Malgun Gothic"/>
              <a:cs typeface="Malgun Gothic"/>
              <a:sym typeface="Malgun Gothic"/>
            </a:endParaRPr>
          </a:p>
        </p:txBody>
      </p:sp>
      <p:sp>
        <p:nvSpPr>
          <p:cNvPr id="367" name="Google Shape;367;p9"/>
          <p:cNvSpPr/>
          <p:nvPr/>
        </p:nvSpPr>
        <p:spPr>
          <a:xfrm>
            <a:off x="3880106" y="2055317"/>
            <a:ext cx="865800" cy="1848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600"/>
              <a:buFont typeface="Arial"/>
              <a:buNone/>
            </a:pPr>
            <a:r>
              <a:rPr b="0" i="0" lang="ko" sz="600" u="none" cap="none" strike="noStrike">
                <a:solidFill>
                  <a:srgbClr val="000000"/>
                </a:solidFill>
                <a:latin typeface="Malgun Gothic"/>
                <a:ea typeface="Malgun Gothic"/>
                <a:cs typeface="Malgun Gothic"/>
                <a:sym typeface="Malgun Gothic"/>
              </a:rPr>
              <a:t>첨부 이미지 = </a:t>
            </a:r>
            <a:r>
              <a:rPr b="1" i="0" lang="ko" sz="600" u="none" cap="none" strike="noStrike">
                <a:solidFill>
                  <a:srgbClr val="0070C0"/>
                </a:solidFill>
                <a:latin typeface="Malgun Gothic"/>
                <a:ea typeface="Malgun Gothic"/>
                <a:cs typeface="Malgun Gothic"/>
                <a:sym typeface="Malgun Gothic"/>
              </a:rPr>
              <a:t>YES</a:t>
            </a:r>
            <a:endParaRPr b="1" i="0" sz="600" u="none" cap="none" strike="noStrike">
              <a:solidFill>
                <a:srgbClr val="0070C0"/>
              </a:solidFill>
              <a:latin typeface="Malgun Gothic"/>
              <a:ea typeface="Malgun Gothic"/>
              <a:cs typeface="Malgun Gothic"/>
              <a:sym typeface="Malgun Gothic"/>
            </a:endParaRPr>
          </a:p>
        </p:txBody>
      </p:sp>
      <p:sp>
        <p:nvSpPr>
          <p:cNvPr id="368" name="Google Shape;368;p9"/>
          <p:cNvSpPr/>
          <p:nvPr/>
        </p:nvSpPr>
        <p:spPr>
          <a:xfrm>
            <a:off x="4693725" y="1219109"/>
            <a:ext cx="952200" cy="1848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600"/>
              <a:buFont typeface="Arial"/>
              <a:buNone/>
            </a:pPr>
            <a:r>
              <a:rPr b="0" i="0" lang="ko" sz="600" u="none" cap="none" strike="noStrike">
                <a:solidFill>
                  <a:srgbClr val="000000"/>
                </a:solidFill>
                <a:latin typeface="Malgun Gothic"/>
                <a:ea typeface="Malgun Gothic"/>
                <a:cs typeface="Malgun Gothic"/>
                <a:sym typeface="Malgun Gothic"/>
              </a:rPr>
              <a:t>첨부 이미지 = </a:t>
            </a:r>
            <a:r>
              <a:rPr b="0" i="0" lang="ko" sz="600" u="none" cap="none" strike="noStrike">
                <a:solidFill>
                  <a:srgbClr val="FF0000"/>
                </a:solidFill>
                <a:latin typeface="Malgun Gothic"/>
                <a:ea typeface="Malgun Gothic"/>
                <a:cs typeface="Malgun Gothic"/>
                <a:sym typeface="Malgun Gothic"/>
              </a:rPr>
              <a:t>No</a:t>
            </a:r>
            <a:endParaRPr b="0" i="0" sz="600" u="none" cap="none" strike="noStrike">
              <a:solidFill>
                <a:srgbClr val="FF0000"/>
              </a:solidFill>
              <a:latin typeface="Malgun Gothic"/>
              <a:ea typeface="Malgun Gothic"/>
              <a:cs typeface="Malgun Gothic"/>
              <a:sym typeface="Malgun Gothic"/>
            </a:endParaRPr>
          </a:p>
        </p:txBody>
      </p:sp>
      <p:cxnSp>
        <p:nvCxnSpPr>
          <p:cNvPr id="369" name="Google Shape;369;p9"/>
          <p:cNvCxnSpPr>
            <a:stCxn id="344" idx="3"/>
            <a:endCxn id="353" idx="0"/>
          </p:cNvCxnSpPr>
          <p:nvPr/>
        </p:nvCxnSpPr>
        <p:spPr>
          <a:xfrm>
            <a:off x="6501045" y="1507672"/>
            <a:ext cx="492300" cy="991500"/>
          </a:xfrm>
          <a:prstGeom prst="bentConnector2">
            <a:avLst/>
          </a:prstGeom>
          <a:noFill/>
          <a:ln cap="flat" cmpd="sng" w="9525">
            <a:solidFill>
              <a:srgbClr val="000000"/>
            </a:solidFill>
            <a:prstDash val="solid"/>
            <a:miter lim="800000"/>
            <a:headEnd len="sm" w="sm" type="none"/>
            <a:tailEnd len="med" w="med" type="triangle"/>
          </a:ln>
        </p:spPr>
      </p:cxnSp>
      <p:cxnSp>
        <p:nvCxnSpPr>
          <p:cNvPr id="370" name="Google Shape;370;p9"/>
          <p:cNvCxnSpPr>
            <a:stCxn id="353" idx="3"/>
            <a:endCxn id="349" idx="1"/>
          </p:cNvCxnSpPr>
          <p:nvPr/>
        </p:nvCxnSpPr>
        <p:spPr>
          <a:xfrm flipH="1" rot="10800000">
            <a:off x="7491155" y="2022414"/>
            <a:ext cx="375900" cy="851700"/>
          </a:xfrm>
          <a:prstGeom prst="bentConnector3">
            <a:avLst>
              <a:gd fmla="val 50011" name="adj1"/>
            </a:avLst>
          </a:prstGeom>
          <a:noFill/>
          <a:ln cap="flat" cmpd="sng" w="9525">
            <a:solidFill>
              <a:srgbClr val="000000"/>
            </a:solidFill>
            <a:prstDash val="solid"/>
            <a:miter lim="800000"/>
            <a:headEnd len="sm" w="sm" type="none"/>
            <a:tailEnd len="med" w="med" type="triangle"/>
          </a:ln>
        </p:spPr>
      </p:cxnSp>
      <p:sp>
        <p:nvSpPr>
          <p:cNvPr id="371" name="Google Shape;371;p9"/>
          <p:cNvSpPr/>
          <p:nvPr/>
        </p:nvSpPr>
        <p:spPr>
          <a:xfrm>
            <a:off x="9666105" y="4262013"/>
            <a:ext cx="1089121" cy="753981"/>
          </a:xfrm>
          <a:prstGeom prst="flowChartMagneticDisk">
            <a:avLst/>
          </a:prstGeom>
          <a:solidFill>
            <a:srgbClr val="FDE9D8"/>
          </a:solid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1" i="0" lang="ko" sz="1200" u="none" cap="none" strike="noStrike">
                <a:solidFill>
                  <a:srgbClr val="000000"/>
                </a:solidFill>
                <a:latin typeface="Malgun Gothic"/>
                <a:ea typeface="Malgun Gothic"/>
                <a:cs typeface="Malgun Gothic"/>
                <a:sym typeface="Malgun Gothic"/>
              </a:rPr>
              <a:t>매칭DB</a:t>
            </a:r>
            <a:endParaRPr b="1" i="0" sz="1200" u="none" cap="none" strike="noStrike">
              <a:solidFill>
                <a:srgbClr val="000000"/>
              </a:solidFill>
              <a:latin typeface="Malgun Gothic"/>
              <a:ea typeface="Malgun Gothic"/>
              <a:cs typeface="Malgun Gothic"/>
              <a:sym typeface="Malgun Gothic"/>
            </a:endParaRPr>
          </a:p>
        </p:txBody>
      </p:sp>
      <p:sp>
        <p:nvSpPr>
          <p:cNvPr id="372" name="Google Shape;372;p9"/>
          <p:cNvSpPr/>
          <p:nvPr/>
        </p:nvSpPr>
        <p:spPr>
          <a:xfrm>
            <a:off x="9966430" y="3931959"/>
            <a:ext cx="244200" cy="426900"/>
          </a:xfrm>
          <a:prstGeom prst="curvedRightArrow">
            <a:avLst>
              <a:gd fmla="val 46135" name="adj1"/>
              <a:gd fmla="val 84070" name="adj2"/>
              <a:gd fmla="val 25000" name="adj3"/>
            </a:avLst>
          </a:prstGeom>
          <a:solidFill>
            <a:srgbClr val="F2F2F2"/>
          </a:solidFill>
          <a:ln cap="flat" cmpd="sng" w="9525">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Malgun Gothic"/>
              <a:ea typeface="Malgun Gothic"/>
              <a:cs typeface="Malgun Gothic"/>
              <a:sym typeface="Malgun Gothic"/>
            </a:endParaRPr>
          </a:p>
        </p:txBody>
      </p:sp>
      <p:sp>
        <p:nvSpPr>
          <p:cNvPr id="373" name="Google Shape;373;p9"/>
          <p:cNvSpPr/>
          <p:nvPr/>
        </p:nvSpPr>
        <p:spPr>
          <a:xfrm>
            <a:off x="2180565" y="4262013"/>
            <a:ext cx="842400" cy="426900"/>
          </a:xfrm>
          <a:prstGeom prst="homePlate">
            <a:avLst>
              <a:gd fmla="val 0" name="adj"/>
            </a:avLst>
          </a:prstGeom>
          <a:no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1" i="0" lang="ko" sz="900" u="none" cap="none" strike="noStrike">
                <a:solidFill>
                  <a:srgbClr val="000000"/>
                </a:solidFill>
                <a:latin typeface="Malgun Gothic"/>
                <a:ea typeface="Malgun Gothic"/>
                <a:cs typeface="Malgun Gothic"/>
                <a:sym typeface="Malgun Gothic"/>
              </a:rPr>
              <a:t>포스팅 상세</a:t>
            </a:r>
            <a:endParaRPr b="1" i="0" sz="900" u="none" cap="none" strike="noStrike">
              <a:solidFill>
                <a:srgbClr val="000000"/>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900"/>
              <a:buFont typeface="Arial"/>
              <a:buNone/>
            </a:pPr>
            <a:r>
              <a:rPr b="0" i="0" lang="ko" sz="900" u="none" cap="none" strike="noStrike">
                <a:solidFill>
                  <a:srgbClr val="000000"/>
                </a:solidFill>
                <a:latin typeface="Malgun Gothic"/>
                <a:ea typeface="Malgun Gothic"/>
                <a:cs typeface="Malgun Gothic"/>
                <a:sym typeface="Malgun Gothic"/>
              </a:rPr>
              <a:t>상담의뢰</a:t>
            </a:r>
            <a:endParaRPr b="0" i="0" sz="1400" u="none" cap="none" strike="noStrike">
              <a:solidFill>
                <a:srgbClr val="000000"/>
              </a:solidFill>
              <a:latin typeface="Arial"/>
              <a:ea typeface="Arial"/>
              <a:cs typeface="Arial"/>
              <a:sym typeface="Arial"/>
            </a:endParaRPr>
          </a:p>
        </p:txBody>
      </p:sp>
      <p:cxnSp>
        <p:nvCxnSpPr>
          <p:cNvPr id="374" name="Google Shape;374;p9"/>
          <p:cNvCxnSpPr>
            <a:stCxn id="375" idx="3"/>
            <a:endCxn id="343" idx="1"/>
          </p:cNvCxnSpPr>
          <p:nvPr/>
        </p:nvCxnSpPr>
        <p:spPr>
          <a:xfrm rot="10800000">
            <a:off x="3830591" y="1508521"/>
            <a:ext cx="330300" cy="2967000"/>
          </a:xfrm>
          <a:prstGeom prst="bentConnector5">
            <a:avLst>
              <a:gd fmla="val -72094" name="adj1"/>
              <a:gd fmla="val 47352" name="adj2"/>
              <a:gd fmla="val 172078" name="adj3"/>
            </a:avLst>
          </a:prstGeom>
          <a:noFill/>
          <a:ln cap="flat" cmpd="sng" w="9525">
            <a:solidFill>
              <a:srgbClr val="000000"/>
            </a:solidFill>
            <a:prstDash val="solid"/>
            <a:round/>
            <a:headEnd len="sm" w="sm" type="none"/>
            <a:tailEnd len="med" w="med" type="triangle"/>
          </a:ln>
        </p:spPr>
      </p:cxnSp>
      <p:cxnSp>
        <p:nvCxnSpPr>
          <p:cNvPr id="376" name="Google Shape;376;p9"/>
          <p:cNvCxnSpPr>
            <a:stCxn id="346" idx="3"/>
            <a:endCxn id="373" idx="1"/>
          </p:cNvCxnSpPr>
          <p:nvPr/>
        </p:nvCxnSpPr>
        <p:spPr>
          <a:xfrm>
            <a:off x="1910455" y="1507749"/>
            <a:ext cx="270000" cy="2967600"/>
          </a:xfrm>
          <a:prstGeom prst="bentConnector3">
            <a:avLst>
              <a:gd fmla="val 50020" name="adj1"/>
            </a:avLst>
          </a:prstGeom>
          <a:noFill/>
          <a:ln cap="flat" cmpd="sng" w="9525">
            <a:solidFill>
              <a:srgbClr val="000000"/>
            </a:solidFill>
            <a:prstDash val="solid"/>
            <a:round/>
            <a:headEnd len="sm" w="sm" type="none"/>
            <a:tailEnd len="med" w="med" type="triangle"/>
          </a:ln>
        </p:spPr>
      </p:cxnSp>
      <p:sp>
        <p:nvSpPr>
          <p:cNvPr id="375" name="Google Shape;375;p9"/>
          <p:cNvSpPr/>
          <p:nvPr/>
        </p:nvSpPr>
        <p:spPr>
          <a:xfrm>
            <a:off x="3318491" y="4257721"/>
            <a:ext cx="842400" cy="435600"/>
          </a:xfrm>
          <a:prstGeom prst="homePlate">
            <a:avLst>
              <a:gd fmla="val 0" name="adj"/>
            </a:avLst>
          </a:prstGeom>
          <a:solidFill>
            <a:srgbClr val="F2F2F2"/>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1" i="0" lang="ko" sz="900" u="none" cap="none" strike="noStrike">
                <a:solidFill>
                  <a:srgbClr val="000000"/>
                </a:solidFill>
                <a:latin typeface="Malgun Gothic"/>
                <a:ea typeface="Malgun Gothic"/>
                <a:cs typeface="Malgun Gothic"/>
                <a:sym typeface="Malgun Gothic"/>
              </a:rPr>
              <a:t>연관 포스팅</a:t>
            </a:r>
            <a:endParaRPr b="1" i="0" sz="900" u="none" cap="none" strike="noStrike">
              <a:solidFill>
                <a:srgbClr val="000000"/>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900"/>
              <a:buFont typeface="Arial"/>
              <a:buNone/>
            </a:pPr>
            <a:r>
              <a:rPr b="0" i="0" lang="ko" sz="900" u="none" cap="none" strike="noStrike">
                <a:solidFill>
                  <a:srgbClr val="000000"/>
                </a:solidFill>
                <a:latin typeface="Malgun Gothic"/>
                <a:ea typeface="Malgun Gothic"/>
                <a:cs typeface="Malgun Gothic"/>
                <a:sym typeface="Malgun Gothic"/>
              </a:rPr>
              <a:t>지정</a:t>
            </a:r>
            <a:endParaRPr b="0" i="0" sz="900" u="none" cap="none" strike="noStrike">
              <a:solidFill>
                <a:srgbClr val="000000"/>
              </a:solidFill>
              <a:latin typeface="Malgun Gothic"/>
              <a:ea typeface="Malgun Gothic"/>
              <a:cs typeface="Malgun Gothic"/>
              <a:sym typeface="Malgun Gothic"/>
            </a:endParaRPr>
          </a:p>
        </p:txBody>
      </p:sp>
      <p:cxnSp>
        <p:nvCxnSpPr>
          <p:cNvPr id="377" name="Google Shape;377;p9"/>
          <p:cNvCxnSpPr>
            <a:stCxn id="373" idx="3"/>
            <a:endCxn id="375" idx="1"/>
          </p:cNvCxnSpPr>
          <p:nvPr/>
        </p:nvCxnSpPr>
        <p:spPr>
          <a:xfrm>
            <a:off x="3022965" y="4475463"/>
            <a:ext cx="295500" cy="600"/>
          </a:xfrm>
          <a:prstGeom prst="bentConnector3">
            <a:avLst>
              <a:gd fmla="val 50004" name="adj1"/>
            </a:avLst>
          </a:prstGeom>
          <a:noFill/>
          <a:ln cap="flat" cmpd="sng" w="9525">
            <a:solidFill>
              <a:srgbClr val="000000"/>
            </a:solidFill>
            <a:prstDash val="solid"/>
            <a:round/>
            <a:headEnd len="sm" w="sm" type="none"/>
            <a:tailEnd len="med" w="med" type="triangle"/>
          </a:ln>
        </p:spPr>
      </p:cxnSp>
      <p:sp>
        <p:nvSpPr>
          <p:cNvPr id="378" name="Google Shape;378;p9"/>
          <p:cNvSpPr txBox="1"/>
          <p:nvPr/>
        </p:nvSpPr>
        <p:spPr>
          <a:xfrm>
            <a:off x="264450" y="0"/>
            <a:ext cx="11664300" cy="548100"/>
          </a:xfrm>
          <a:prstGeom prst="rect">
            <a:avLst/>
          </a:prstGeom>
          <a:noFill/>
          <a:ln>
            <a:noFill/>
          </a:ln>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Work Flow : 상담의뢰 </a:t>
            </a:r>
            <a:r>
              <a:rPr b="1" lang="ko" sz="2000">
                <a:solidFill>
                  <a:schemeClr val="lt1"/>
                </a:solidFill>
                <a:latin typeface="Malgun Gothic"/>
                <a:ea typeface="Malgun Gothic"/>
                <a:cs typeface="Malgun Gothic"/>
                <a:sym typeface="Malgun Gothic"/>
              </a:rPr>
              <a:t> </a:t>
            </a:r>
            <a:endParaRPr b="0" i="0" sz="2400" u="none" cap="none" strike="noStrike">
              <a:solidFill>
                <a:schemeClr val="lt1"/>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2" name="Shape 382"/>
        <p:cNvGrpSpPr/>
        <p:nvPr/>
      </p:nvGrpSpPr>
      <p:grpSpPr>
        <a:xfrm>
          <a:off x="0" y="0"/>
          <a:ext cx="0" cy="0"/>
          <a:chOff x="0" y="0"/>
          <a:chExt cx="0" cy="0"/>
        </a:xfrm>
      </p:grpSpPr>
      <p:graphicFrame>
        <p:nvGraphicFramePr>
          <p:cNvPr id="383" name="Google Shape;383;p10"/>
          <p:cNvGraphicFramePr/>
          <p:nvPr/>
        </p:nvGraphicFramePr>
        <p:xfrm>
          <a:off x="380402" y="685801"/>
          <a:ext cx="3000000" cy="3000000"/>
        </p:xfrm>
        <a:graphic>
          <a:graphicData uri="http://schemas.openxmlformats.org/drawingml/2006/table">
            <a:tbl>
              <a:tblPr>
                <a:noFill/>
                <a:tableStyleId>{FEEF8B9B-68C9-451F-93CC-6B415D006576}</a:tableStyleId>
              </a:tblPr>
              <a:tblGrid>
                <a:gridCol w="591200"/>
                <a:gridCol w="6429350"/>
                <a:gridCol w="1958375"/>
                <a:gridCol w="2183425"/>
              </a:tblGrid>
              <a:tr h="292100">
                <a:tc>
                  <a:txBody>
                    <a:bodyPr/>
                    <a:lstStyle/>
                    <a:p>
                      <a:pPr indent="0" lvl="0" marL="0" marR="0" rtl="0" algn="ctr">
                        <a:lnSpc>
                          <a:spcPct val="100000"/>
                        </a:lnSpc>
                        <a:spcBef>
                          <a:spcPts val="0"/>
                        </a:spcBef>
                        <a:spcAft>
                          <a:spcPts val="0"/>
                        </a:spcAft>
                        <a:buClr>
                          <a:srgbClr val="000000"/>
                        </a:buClr>
                        <a:buSzPts val="1200"/>
                        <a:buFont typeface="Arial"/>
                        <a:buNone/>
                      </a:pPr>
                      <a:r>
                        <a:rPr b="0" i="0" lang="ko" sz="1200" u="none" cap="none" strike="noStrike">
                          <a:solidFill>
                            <a:srgbClr val="000000"/>
                          </a:solidFill>
                          <a:latin typeface="Malgun Gothic"/>
                          <a:ea typeface="Malgun Gothic"/>
                          <a:cs typeface="Malgun Gothic"/>
                          <a:sym typeface="Malgun Gothic"/>
                        </a:rPr>
                        <a:t>구분</a:t>
                      </a:r>
                      <a:endParaRPr sz="1400" u="none" cap="none" strike="noStrike"/>
                    </a:p>
                  </a:txBody>
                  <a:tcPr marT="45725" marB="45725"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EEEEE"/>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0" i="0" lang="ko" sz="1200" u="none" cap="none" strike="noStrike">
                          <a:solidFill>
                            <a:srgbClr val="000000"/>
                          </a:solidFill>
                          <a:latin typeface="Malgun Gothic"/>
                          <a:ea typeface="Malgun Gothic"/>
                          <a:cs typeface="Malgun Gothic"/>
                          <a:sym typeface="Malgun Gothic"/>
                        </a:rPr>
                        <a:t>Front-End</a:t>
                      </a:r>
                      <a:endParaRPr b="0" i="0" sz="1200" u="none" cap="none" strike="noStrike">
                        <a:solidFill>
                          <a:srgbClr val="000000"/>
                        </a:solidFill>
                        <a:latin typeface="Malgun Gothic"/>
                        <a:ea typeface="Malgun Gothic"/>
                        <a:cs typeface="Malgun Gothic"/>
                        <a:sym typeface="Malgun Gothic"/>
                      </a:endParaRPr>
                    </a:p>
                  </a:txBody>
                  <a:tcPr marT="45725" marB="45725"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EEEEE"/>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0" i="0" lang="ko" sz="1200" u="none" cap="none" strike="noStrike">
                          <a:solidFill>
                            <a:srgbClr val="000000"/>
                          </a:solidFill>
                          <a:latin typeface="Malgun Gothic"/>
                          <a:ea typeface="Malgun Gothic"/>
                          <a:cs typeface="Malgun Gothic"/>
                          <a:sym typeface="Malgun Gothic"/>
                        </a:rPr>
                        <a:t>PG</a:t>
                      </a:r>
                      <a:endParaRPr b="0" i="0" sz="1200" u="none" cap="none" strike="noStrike">
                        <a:solidFill>
                          <a:srgbClr val="000000"/>
                        </a:solidFill>
                        <a:latin typeface="Malgun Gothic"/>
                        <a:ea typeface="Malgun Gothic"/>
                        <a:cs typeface="Malgun Gothic"/>
                        <a:sym typeface="Malgun Gothic"/>
                      </a:endParaRPr>
                    </a:p>
                  </a:txBody>
                  <a:tcPr marT="45725" marB="45725"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EEEEE"/>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0" i="0" lang="ko" sz="1200" u="none" cap="none" strike="noStrike">
                          <a:solidFill>
                            <a:srgbClr val="000000"/>
                          </a:solidFill>
                          <a:latin typeface="Malgun Gothic"/>
                          <a:ea typeface="Malgun Gothic"/>
                          <a:cs typeface="Malgun Gothic"/>
                          <a:sym typeface="Malgun Gothic"/>
                        </a:rPr>
                        <a:t>Back-End</a:t>
                      </a:r>
                      <a:endParaRPr b="0" i="0" sz="1200" u="none" cap="none" strike="noStrike">
                        <a:solidFill>
                          <a:srgbClr val="000000"/>
                        </a:solidFill>
                        <a:latin typeface="Malgun Gothic"/>
                        <a:ea typeface="Malgun Gothic"/>
                        <a:cs typeface="Malgun Gothic"/>
                        <a:sym typeface="Malgun Gothic"/>
                      </a:endParaRPr>
                    </a:p>
                  </a:txBody>
                  <a:tcPr marT="45725" marB="45725"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EEEEE"/>
                    </a:solidFill>
                  </a:tcPr>
                </a:tc>
              </a:tr>
              <a:tr h="4566325">
                <a:tc>
                  <a:txBody>
                    <a:bodyPr/>
                    <a:lstStyle/>
                    <a:p>
                      <a:pPr indent="0" lvl="0" marL="0" marR="0" rtl="0" algn="ctr">
                        <a:lnSpc>
                          <a:spcPct val="100000"/>
                        </a:lnSpc>
                        <a:spcBef>
                          <a:spcPts val="0"/>
                        </a:spcBef>
                        <a:spcAft>
                          <a:spcPts val="0"/>
                        </a:spcAft>
                        <a:buClr>
                          <a:srgbClr val="000000"/>
                        </a:buClr>
                        <a:buSzPts val="1200"/>
                        <a:buFont typeface="Arial"/>
                        <a:buNone/>
                      </a:pPr>
                      <a:r>
                        <a:rPr b="0" i="0" lang="ko" sz="1200" u="none" cap="none" strike="noStrike">
                          <a:solidFill>
                            <a:srgbClr val="000000"/>
                          </a:solidFill>
                          <a:latin typeface="Malgun Gothic"/>
                          <a:ea typeface="Malgun Gothic"/>
                          <a:cs typeface="Malgun Gothic"/>
                          <a:sym typeface="Malgun Gothic"/>
                        </a:rPr>
                        <a:t>업무</a:t>
                      </a:r>
                      <a:endParaRPr sz="1400" u="none" cap="none" strike="noStrike"/>
                    </a:p>
                    <a:p>
                      <a:pPr indent="0" lvl="0" marL="0" marR="0" rtl="0" algn="ctr">
                        <a:lnSpc>
                          <a:spcPct val="100000"/>
                        </a:lnSpc>
                        <a:spcBef>
                          <a:spcPts val="0"/>
                        </a:spcBef>
                        <a:spcAft>
                          <a:spcPts val="0"/>
                        </a:spcAft>
                        <a:buClr>
                          <a:srgbClr val="000000"/>
                        </a:buClr>
                        <a:buSzPts val="1200"/>
                        <a:buFont typeface="Arial"/>
                        <a:buNone/>
                      </a:pPr>
                      <a:r>
                        <a:rPr b="0" i="0" lang="ko" sz="1200" u="none" cap="none" strike="noStrike">
                          <a:solidFill>
                            <a:srgbClr val="000000"/>
                          </a:solidFill>
                          <a:latin typeface="Malgun Gothic"/>
                          <a:ea typeface="Malgun Gothic"/>
                          <a:cs typeface="Malgun Gothic"/>
                          <a:sym typeface="Malgun Gothic"/>
                        </a:rPr>
                        <a:t>FLOW</a:t>
                      </a:r>
                      <a:endParaRPr sz="1400" u="none" cap="none" strike="noStrike"/>
                    </a:p>
                  </a:txBody>
                  <a:tcPr marT="45725" marB="45725"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Malgun Gothic"/>
                        <a:ea typeface="Malgun Gothic"/>
                        <a:cs typeface="Malgun Gothic"/>
                        <a:sym typeface="Malgun Gothic"/>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Malgun Gothic"/>
                        <a:ea typeface="Malgun Gothic"/>
                        <a:cs typeface="Malgun Gothic"/>
                        <a:sym typeface="Malgun Gothic"/>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Malgun Gothic"/>
                        <a:ea typeface="Malgun Gothic"/>
                        <a:cs typeface="Malgun Gothic"/>
                        <a:sym typeface="Malgun Gothic"/>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971100">
                <a:tc>
                  <a:txBody>
                    <a:bodyPr/>
                    <a:lstStyle/>
                    <a:p>
                      <a:pPr indent="0" lvl="0" marL="0" marR="0" rtl="0" algn="ctr">
                        <a:lnSpc>
                          <a:spcPct val="100000"/>
                        </a:lnSpc>
                        <a:spcBef>
                          <a:spcPts val="0"/>
                        </a:spcBef>
                        <a:spcAft>
                          <a:spcPts val="0"/>
                        </a:spcAft>
                        <a:buClr>
                          <a:srgbClr val="000000"/>
                        </a:buClr>
                        <a:buSzPts val="1200"/>
                        <a:buFont typeface="Arial"/>
                        <a:buNone/>
                      </a:pPr>
                      <a:r>
                        <a:rPr b="0" i="0" lang="ko" sz="1200" u="none" cap="none" strike="noStrike">
                          <a:solidFill>
                            <a:srgbClr val="000000"/>
                          </a:solidFill>
                          <a:latin typeface="Malgun Gothic"/>
                          <a:ea typeface="Malgun Gothic"/>
                          <a:cs typeface="Malgun Gothic"/>
                          <a:sym typeface="Malgun Gothic"/>
                        </a:rPr>
                        <a:t>설명</a:t>
                      </a:r>
                      <a:endParaRPr b="0" i="0" sz="1200" u="none" cap="none" strike="noStrike">
                        <a:solidFill>
                          <a:srgbClr val="000000"/>
                        </a:solidFill>
                        <a:latin typeface="Malgun Gothic"/>
                        <a:ea typeface="Malgun Gothic"/>
                        <a:cs typeface="Malgun Gothic"/>
                        <a:sym typeface="Malgun Gothic"/>
                      </a:endParaRPr>
                    </a:p>
                  </a:txBody>
                  <a:tcPr marT="45725" marB="45725"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228600" lvl="0" marL="228600" marR="0" rtl="0" algn="l">
                        <a:lnSpc>
                          <a:spcPct val="100000"/>
                        </a:lnSpc>
                        <a:spcBef>
                          <a:spcPts val="0"/>
                        </a:spcBef>
                        <a:spcAft>
                          <a:spcPts val="0"/>
                        </a:spcAft>
                        <a:buClr>
                          <a:srgbClr val="000000"/>
                        </a:buClr>
                        <a:buSzPts val="1000"/>
                        <a:buFont typeface="Arial"/>
                        <a:buAutoNum type="arabicPeriod"/>
                      </a:pPr>
                      <a:r>
                        <a:rPr b="0" i="0" lang="ko" sz="1000" u="none" cap="none" strike="noStrike">
                          <a:solidFill>
                            <a:srgbClr val="000000"/>
                          </a:solidFill>
                          <a:latin typeface="Malgun Gothic"/>
                          <a:ea typeface="Malgun Gothic"/>
                          <a:cs typeface="Malgun Gothic"/>
                          <a:sym typeface="Malgun Gothic"/>
                        </a:rPr>
                        <a:t> 모든 결제 프로세스는 포인트 충전 후 상담의뢰에 대한  상담료 결제는 포인트 결제로  진행함.</a:t>
                      </a:r>
                      <a:endParaRPr sz="1400" u="none" cap="none" strike="noStrike"/>
                    </a:p>
                    <a:p>
                      <a:pPr indent="-228600" lvl="0" marL="228600" marR="0" rtl="0" algn="l">
                        <a:lnSpc>
                          <a:spcPct val="100000"/>
                        </a:lnSpc>
                        <a:spcBef>
                          <a:spcPts val="0"/>
                        </a:spcBef>
                        <a:spcAft>
                          <a:spcPts val="0"/>
                        </a:spcAft>
                        <a:buClr>
                          <a:srgbClr val="000000"/>
                        </a:buClr>
                        <a:buSzPts val="1000"/>
                        <a:buFont typeface="Arial"/>
                        <a:buAutoNum type="arabicPeriod"/>
                      </a:pPr>
                      <a:r>
                        <a:rPr b="0" i="0" lang="ko" sz="1000" u="none" cap="none" strike="noStrike">
                          <a:solidFill>
                            <a:srgbClr val="000000"/>
                          </a:solidFill>
                          <a:latin typeface="Malgun Gothic"/>
                          <a:ea typeface="Malgun Gothic"/>
                          <a:cs typeface="Malgun Gothic"/>
                          <a:sym typeface="Malgun Gothic"/>
                        </a:rPr>
                        <a:t>포인트 충전은 한번 충전 방식과 정기결제 (월정기 또는 기준하한) ) 진행 방식으로  PG 연계 진행함 </a:t>
                      </a:r>
                      <a:endParaRPr b="0" i="0" sz="1000" u="none" cap="none" strike="noStrike">
                        <a:solidFill>
                          <a:srgbClr val="000000"/>
                        </a:solidFill>
                        <a:latin typeface="Malgun Gothic"/>
                        <a:ea typeface="Malgun Gothic"/>
                        <a:cs typeface="Malgun Gothic"/>
                        <a:sym typeface="Malgun Gothic"/>
                      </a:endParaRPr>
                    </a:p>
                    <a:p>
                      <a:pPr indent="-228600" lvl="0" marL="228600" marR="0" rtl="0" algn="l">
                        <a:lnSpc>
                          <a:spcPct val="100000"/>
                        </a:lnSpc>
                        <a:spcBef>
                          <a:spcPts val="0"/>
                        </a:spcBef>
                        <a:spcAft>
                          <a:spcPts val="0"/>
                        </a:spcAft>
                        <a:buClr>
                          <a:srgbClr val="000000"/>
                        </a:buClr>
                        <a:buSzPts val="1000"/>
                        <a:buFont typeface="Arial"/>
                        <a:buAutoNum type="arabicPeriod"/>
                      </a:pPr>
                      <a:r>
                        <a:rPr b="0" i="0" lang="ko" sz="1000" u="none" cap="none" strike="noStrike">
                          <a:solidFill>
                            <a:srgbClr val="000000"/>
                          </a:solidFill>
                          <a:latin typeface="Malgun Gothic"/>
                          <a:ea typeface="Malgun Gothic"/>
                          <a:cs typeface="Malgun Gothic"/>
                          <a:sym typeface="Malgun Gothic"/>
                        </a:rPr>
                        <a:t>출금가능 포인트는  결제수단으로 충전한 금액이거나 , 상담의뢰 지원을 통해 적립한 거래 포인트에 한해</a:t>
                      </a:r>
                      <a:br>
                        <a:rPr b="0" i="0" lang="ko" sz="1000" u="none" cap="none" strike="noStrike">
                          <a:solidFill>
                            <a:srgbClr val="000000"/>
                          </a:solidFill>
                          <a:latin typeface="Malgun Gothic"/>
                          <a:ea typeface="Malgun Gothic"/>
                          <a:cs typeface="Malgun Gothic"/>
                          <a:sym typeface="Malgun Gothic"/>
                        </a:rPr>
                      </a:br>
                      <a:r>
                        <a:rPr b="0" i="0" lang="ko" sz="1000" u="none" cap="none" strike="noStrike">
                          <a:solidFill>
                            <a:srgbClr val="000000"/>
                          </a:solidFill>
                          <a:latin typeface="Malgun Gothic"/>
                          <a:ea typeface="Malgun Gothic"/>
                          <a:cs typeface="Malgun Gothic"/>
                          <a:sym typeface="Malgun Gothic"/>
                        </a:rPr>
                        <a:t>출금가능 (5만 Point 이상이며 천원단위 출금가능)</a:t>
                      </a:r>
                      <a:endParaRPr b="0" i="0" sz="1000" u="none" cap="none" strike="noStrike">
                        <a:solidFill>
                          <a:srgbClr val="000000"/>
                        </a:solidFill>
                        <a:latin typeface="Malgun Gothic"/>
                        <a:ea typeface="Malgun Gothic"/>
                        <a:cs typeface="Malgun Gothic"/>
                        <a:sym typeface="Malgun Gothic"/>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Malgun Gothic"/>
                        <a:ea typeface="Malgun Gothic"/>
                        <a:cs typeface="Malgun Gothic"/>
                        <a:sym typeface="Malgun Gothic"/>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Malgun Gothic"/>
                        <a:ea typeface="Malgun Gothic"/>
                        <a:cs typeface="Malgun Gothic"/>
                        <a:sym typeface="Malgun Gothic"/>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
        <p:nvSpPr>
          <p:cNvPr id="384" name="Google Shape;384;p10"/>
          <p:cNvSpPr txBox="1"/>
          <p:nvPr/>
        </p:nvSpPr>
        <p:spPr>
          <a:xfrm>
            <a:off x="0" y="6478519"/>
            <a:ext cx="121932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sp>
        <p:nvSpPr>
          <p:cNvPr id="385" name="Google Shape;385;p10"/>
          <p:cNvSpPr/>
          <p:nvPr/>
        </p:nvSpPr>
        <p:spPr>
          <a:xfrm>
            <a:off x="2521190" y="1549401"/>
            <a:ext cx="842400" cy="426900"/>
          </a:xfrm>
          <a:prstGeom prst="homePlate">
            <a:avLst>
              <a:gd fmla="val 59665" name="adj"/>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0" i="0" lang="ko" sz="800" u="none" cap="none" strike="noStrike">
                <a:solidFill>
                  <a:schemeClr val="dk1"/>
                </a:solidFill>
                <a:latin typeface="Arial"/>
                <a:ea typeface="Arial"/>
                <a:cs typeface="Arial"/>
                <a:sym typeface="Arial"/>
              </a:rPr>
              <a:t>포인트 충전</a:t>
            </a:r>
            <a:endParaRPr b="0" i="0" sz="700" u="none" cap="none" strike="noStrike">
              <a:solidFill>
                <a:schemeClr val="dk1"/>
              </a:solidFill>
              <a:latin typeface="Arial"/>
              <a:ea typeface="Arial"/>
              <a:cs typeface="Arial"/>
              <a:sym typeface="Arial"/>
            </a:endParaRPr>
          </a:p>
        </p:txBody>
      </p:sp>
      <p:cxnSp>
        <p:nvCxnSpPr>
          <p:cNvPr id="386" name="Google Shape;386;p10"/>
          <p:cNvCxnSpPr>
            <a:stCxn id="385" idx="3"/>
            <a:endCxn id="387" idx="1"/>
          </p:cNvCxnSpPr>
          <p:nvPr/>
        </p:nvCxnSpPr>
        <p:spPr>
          <a:xfrm>
            <a:off x="3363590" y="1762851"/>
            <a:ext cx="210000" cy="900"/>
          </a:xfrm>
          <a:prstGeom prst="straightConnector1">
            <a:avLst/>
          </a:prstGeom>
          <a:noFill/>
          <a:ln cap="flat" cmpd="sng" w="9525">
            <a:solidFill>
              <a:schemeClr val="dk1"/>
            </a:solidFill>
            <a:prstDash val="solid"/>
            <a:round/>
            <a:headEnd len="sm" w="sm" type="none"/>
            <a:tailEnd len="med" w="med" type="triangle"/>
          </a:ln>
        </p:spPr>
      </p:cxnSp>
      <p:sp>
        <p:nvSpPr>
          <p:cNvPr id="388" name="Google Shape;388;p10"/>
          <p:cNvSpPr/>
          <p:nvPr/>
        </p:nvSpPr>
        <p:spPr>
          <a:xfrm>
            <a:off x="6187755" y="1570686"/>
            <a:ext cx="1098510" cy="384175"/>
          </a:xfrm>
          <a:prstGeom prst="flowChartProcess">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0" i="0" lang="ko" sz="800" u="none" cap="none" strike="noStrike">
                <a:solidFill>
                  <a:schemeClr val="dk1"/>
                </a:solidFill>
                <a:latin typeface="Malgun Gothic"/>
                <a:ea typeface="Malgun Gothic"/>
                <a:cs typeface="Malgun Gothic"/>
                <a:sym typeface="Malgun Gothic"/>
              </a:rPr>
              <a:t>한번충전 결제</a:t>
            </a:r>
            <a:endParaRPr b="0" i="0" sz="800" u="none" cap="none" strike="noStrike">
              <a:solidFill>
                <a:schemeClr val="dk1"/>
              </a:solidFill>
              <a:latin typeface="Malgun Gothic"/>
              <a:ea typeface="Malgun Gothic"/>
              <a:cs typeface="Malgun Gothic"/>
              <a:sym typeface="Malgun Gothic"/>
            </a:endParaRPr>
          </a:p>
        </p:txBody>
      </p:sp>
      <p:cxnSp>
        <p:nvCxnSpPr>
          <p:cNvPr id="389" name="Google Shape;389;p10"/>
          <p:cNvCxnSpPr>
            <a:stCxn id="387" idx="3"/>
            <a:endCxn id="388" idx="1"/>
          </p:cNvCxnSpPr>
          <p:nvPr/>
        </p:nvCxnSpPr>
        <p:spPr>
          <a:xfrm flipH="1" rot="10800000">
            <a:off x="4668841" y="1762813"/>
            <a:ext cx="1518900" cy="900"/>
          </a:xfrm>
          <a:prstGeom prst="bentConnector3">
            <a:avLst>
              <a:gd fmla="val 50000" name="adj1"/>
            </a:avLst>
          </a:prstGeom>
          <a:noFill/>
          <a:ln cap="flat" cmpd="sng" w="9525">
            <a:solidFill>
              <a:schemeClr val="dk1"/>
            </a:solidFill>
            <a:prstDash val="solid"/>
            <a:miter lim="800000"/>
            <a:headEnd len="sm" w="sm" type="none"/>
            <a:tailEnd len="med" w="med" type="triangle"/>
          </a:ln>
        </p:spPr>
      </p:cxnSp>
      <p:cxnSp>
        <p:nvCxnSpPr>
          <p:cNvPr id="390" name="Google Shape;390;p10"/>
          <p:cNvCxnSpPr>
            <a:stCxn id="388" idx="3"/>
            <a:endCxn id="391" idx="1"/>
          </p:cNvCxnSpPr>
          <p:nvPr/>
        </p:nvCxnSpPr>
        <p:spPr>
          <a:xfrm>
            <a:off x="7286265" y="1762774"/>
            <a:ext cx="520800" cy="900"/>
          </a:xfrm>
          <a:prstGeom prst="straightConnector1">
            <a:avLst/>
          </a:prstGeom>
          <a:noFill/>
          <a:ln cap="flat" cmpd="sng" w="9525">
            <a:solidFill>
              <a:schemeClr val="dk1"/>
            </a:solidFill>
            <a:prstDash val="solid"/>
            <a:round/>
            <a:headEnd len="sm" w="sm" type="none"/>
            <a:tailEnd len="med" w="med" type="triangle"/>
          </a:ln>
        </p:spPr>
      </p:cxnSp>
      <p:cxnSp>
        <p:nvCxnSpPr>
          <p:cNvPr id="392" name="Google Shape;392;p10"/>
          <p:cNvCxnSpPr>
            <a:stCxn id="387" idx="2"/>
            <a:endCxn id="393" idx="1"/>
          </p:cNvCxnSpPr>
          <p:nvPr/>
        </p:nvCxnSpPr>
        <p:spPr>
          <a:xfrm flipH="1" rot="-5400000">
            <a:off x="3751274" y="2508480"/>
            <a:ext cx="1011000" cy="271200"/>
          </a:xfrm>
          <a:prstGeom prst="bentConnector2">
            <a:avLst/>
          </a:prstGeom>
          <a:noFill/>
          <a:ln cap="rnd" cmpd="sng" w="9525">
            <a:solidFill>
              <a:schemeClr val="dk1"/>
            </a:solidFill>
            <a:prstDash val="dash"/>
            <a:miter lim="800000"/>
            <a:headEnd len="sm" w="sm" type="none"/>
            <a:tailEnd len="med" w="med" type="triangle"/>
          </a:ln>
        </p:spPr>
      </p:cxnSp>
      <p:sp>
        <p:nvSpPr>
          <p:cNvPr id="387" name="Google Shape;387;p10"/>
          <p:cNvSpPr/>
          <p:nvPr/>
        </p:nvSpPr>
        <p:spPr>
          <a:xfrm>
            <a:off x="3573507" y="1388847"/>
            <a:ext cx="1095334" cy="749733"/>
          </a:xfrm>
          <a:prstGeom prst="flowChartDecision">
            <a:avLst/>
          </a:prstGeom>
          <a:solidFill>
            <a:schemeClr val="lt1"/>
          </a:solidFill>
          <a:ln cap="flat" cmpd="sng" w="9525">
            <a:solidFill>
              <a:schemeClr val="dk1"/>
            </a:solidFill>
            <a:prstDash val="solid"/>
            <a:round/>
            <a:headEnd len="sm" w="sm" type="none"/>
            <a:tailEnd len="sm" w="sm" type="none"/>
          </a:ln>
        </p:spPr>
        <p:txBody>
          <a:bodyPr anchorCtr="0" anchor="ctr" bIns="45700" lIns="36000" spcFirstLastPara="1" rIns="36000"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정기결제여부</a:t>
            </a:r>
            <a:endParaRPr b="1" i="0" sz="800" u="none" cap="none" strike="noStrike">
              <a:solidFill>
                <a:schemeClr val="dk1"/>
              </a:solidFill>
              <a:latin typeface="Malgun Gothic"/>
              <a:ea typeface="Malgun Gothic"/>
              <a:cs typeface="Malgun Gothic"/>
              <a:sym typeface="Malgun Gothic"/>
            </a:endParaRPr>
          </a:p>
        </p:txBody>
      </p:sp>
      <p:sp>
        <p:nvSpPr>
          <p:cNvPr id="394" name="Google Shape;394;p10"/>
          <p:cNvSpPr/>
          <p:nvPr/>
        </p:nvSpPr>
        <p:spPr>
          <a:xfrm>
            <a:off x="1060538" y="1549401"/>
            <a:ext cx="1120200" cy="426900"/>
          </a:xfrm>
          <a:prstGeom prst="homePlate">
            <a:avLst>
              <a:gd fmla="val 59665" name="adj"/>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0" i="0" lang="ko" sz="900" u="none" cap="none" strike="noStrike">
                <a:solidFill>
                  <a:schemeClr val="dk1"/>
                </a:solidFill>
                <a:latin typeface="Arial"/>
                <a:ea typeface="Arial"/>
                <a:cs typeface="Arial"/>
                <a:sym typeface="Arial"/>
              </a:rPr>
              <a:t>포인트 조회</a:t>
            </a:r>
            <a:endParaRPr b="0" i="0" sz="900" u="none" cap="none" strike="noStrike">
              <a:solidFill>
                <a:schemeClr val="dk1"/>
              </a:solidFill>
              <a:latin typeface="Arial"/>
              <a:ea typeface="Arial"/>
              <a:cs typeface="Arial"/>
              <a:sym typeface="Arial"/>
            </a:endParaRPr>
          </a:p>
        </p:txBody>
      </p:sp>
      <p:cxnSp>
        <p:nvCxnSpPr>
          <p:cNvPr id="395" name="Google Shape;395;p10"/>
          <p:cNvCxnSpPr>
            <a:stCxn id="394" idx="3"/>
          </p:cNvCxnSpPr>
          <p:nvPr/>
        </p:nvCxnSpPr>
        <p:spPr>
          <a:xfrm>
            <a:off x="2180738" y="1762851"/>
            <a:ext cx="340500" cy="900"/>
          </a:xfrm>
          <a:prstGeom prst="straightConnector1">
            <a:avLst/>
          </a:prstGeom>
          <a:noFill/>
          <a:ln cap="flat" cmpd="sng" w="9525">
            <a:solidFill>
              <a:schemeClr val="dk1"/>
            </a:solidFill>
            <a:prstDash val="solid"/>
            <a:round/>
            <a:headEnd len="sm" w="sm" type="none"/>
            <a:tailEnd len="med" w="med" type="triangle"/>
          </a:ln>
        </p:spPr>
      </p:cxnSp>
      <p:sp>
        <p:nvSpPr>
          <p:cNvPr id="391" name="Google Shape;391;p10"/>
          <p:cNvSpPr/>
          <p:nvPr/>
        </p:nvSpPr>
        <p:spPr>
          <a:xfrm>
            <a:off x="7806958" y="1550194"/>
            <a:ext cx="1019100" cy="426900"/>
          </a:xfrm>
          <a:prstGeom prst="homePlate">
            <a:avLst>
              <a:gd fmla="val 59665" name="adj"/>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0" i="0" lang="ko" sz="800" u="none" cap="none" strike="noStrike">
                <a:solidFill>
                  <a:schemeClr val="dk1"/>
                </a:solidFill>
                <a:latin typeface="Arial"/>
                <a:ea typeface="Arial"/>
                <a:cs typeface="Arial"/>
                <a:sym typeface="Arial"/>
              </a:rPr>
              <a:t>PG 결제</a:t>
            </a:r>
            <a:endParaRPr b="0" i="0" sz="800" u="none" cap="none" strike="noStrike">
              <a:solidFill>
                <a:schemeClr val="dk1"/>
              </a:solidFill>
              <a:latin typeface="Arial"/>
              <a:ea typeface="Arial"/>
              <a:cs typeface="Arial"/>
              <a:sym typeface="Arial"/>
            </a:endParaRPr>
          </a:p>
        </p:txBody>
      </p:sp>
      <p:sp>
        <p:nvSpPr>
          <p:cNvPr id="396" name="Google Shape;396;p10"/>
          <p:cNvSpPr/>
          <p:nvPr/>
        </p:nvSpPr>
        <p:spPr>
          <a:xfrm>
            <a:off x="4520481" y="1538790"/>
            <a:ext cx="675900" cy="2001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700"/>
              <a:buFont typeface="Arial"/>
              <a:buNone/>
            </a:pPr>
            <a:r>
              <a:rPr b="0" i="0" lang="ko" sz="700" u="none" cap="none" strike="noStrike">
                <a:solidFill>
                  <a:schemeClr val="dk1"/>
                </a:solidFill>
                <a:latin typeface="Malgun Gothic"/>
                <a:ea typeface="Malgun Gothic"/>
                <a:cs typeface="Malgun Gothic"/>
                <a:sym typeface="Malgun Gothic"/>
              </a:rPr>
              <a:t>한번 충전</a:t>
            </a:r>
            <a:endParaRPr b="0" i="0" sz="700" u="none" cap="none" strike="noStrike">
              <a:solidFill>
                <a:schemeClr val="dk1"/>
              </a:solidFill>
              <a:latin typeface="Malgun Gothic"/>
              <a:ea typeface="Malgun Gothic"/>
              <a:cs typeface="Malgun Gothic"/>
              <a:sym typeface="Malgun Gothic"/>
            </a:endParaRPr>
          </a:p>
        </p:txBody>
      </p:sp>
      <p:sp>
        <p:nvSpPr>
          <p:cNvPr id="397" name="Google Shape;397;p10"/>
          <p:cNvSpPr/>
          <p:nvPr/>
        </p:nvSpPr>
        <p:spPr>
          <a:xfrm>
            <a:off x="4121174" y="2271136"/>
            <a:ext cx="675900" cy="3078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700"/>
              <a:buFont typeface="Arial"/>
              <a:buNone/>
            </a:pPr>
            <a:r>
              <a:rPr b="0" i="0" lang="ko" sz="700" u="none" cap="none" strike="noStrike">
                <a:solidFill>
                  <a:schemeClr val="dk1"/>
                </a:solidFill>
                <a:latin typeface="Malgun Gothic"/>
                <a:ea typeface="Malgun Gothic"/>
                <a:cs typeface="Malgun Gothic"/>
                <a:sym typeface="Malgun Gothic"/>
              </a:rPr>
              <a:t>자동충전</a:t>
            </a:r>
            <a:br>
              <a:rPr b="0" i="0" lang="ko" sz="700" u="none" cap="none" strike="noStrike">
                <a:solidFill>
                  <a:schemeClr val="dk1"/>
                </a:solidFill>
                <a:latin typeface="Malgun Gothic"/>
                <a:ea typeface="Malgun Gothic"/>
                <a:cs typeface="Malgun Gothic"/>
                <a:sym typeface="Malgun Gothic"/>
              </a:rPr>
            </a:br>
            <a:r>
              <a:rPr b="0" i="0" lang="ko" sz="700" u="none" cap="none" strike="noStrike">
                <a:solidFill>
                  <a:schemeClr val="dk1"/>
                </a:solidFill>
                <a:latin typeface="Malgun Gothic"/>
                <a:ea typeface="Malgun Gothic"/>
                <a:cs typeface="Malgun Gothic"/>
                <a:sym typeface="Malgun Gothic"/>
              </a:rPr>
              <a:t>(정기결제)</a:t>
            </a:r>
            <a:endParaRPr b="0" i="0" sz="700" u="none" cap="none" strike="noStrike">
              <a:solidFill>
                <a:schemeClr val="dk1"/>
              </a:solidFill>
              <a:latin typeface="Malgun Gothic"/>
              <a:ea typeface="Malgun Gothic"/>
              <a:cs typeface="Malgun Gothic"/>
              <a:sym typeface="Malgun Gothic"/>
            </a:endParaRPr>
          </a:p>
        </p:txBody>
      </p:sp>
      <p:cxnSp>
        <p:nvCxnSpPr>
          <p:cNvPr id="398" name="Google Shape;398;p10"/>
          <p:cNvCxnSpPr>
            <a:stCxn id="399" idx="3"/>
            <a:endCxn id="400" idx="2"/>
          </p:cNvCxnSpPr>
          <p:nvPr/>
        </p:nvCxnSpPr>
        <p:spPr>
          <a:xfrm>
            <a:off x="8826058" y="3485091"/>
            <a:ext cx="781200" cy="600"/>
          </a:xfrm>
          <a:prstGeom prst="bentConnector3">
            <a:avLst>
              <a:gd fmla="val 50005" name="adj1"/>
            </a:avLst>
          </a:prstGeom>
          <a:noFill/>
          <a:ln cap="flat" cmpd="sng" w="9525">
            <a:solidFill>
              <a:schemeClr val="dk1"/>
            </a:solidFill>
            <a:prstDash val="solid"/>
            <a:miter lim="800000"/>
            <a:headEnd len="sm" w="sm" type="none"/>
            <a:tailEnd len="med" w="med" type="triangle"/>
          </a:ln>
        </p:spPr>
      </p:cxnSp>
      <p:cxnSp>
        <p:nvCxnSpPr>
          <p:cNvPr id="401" name="Google Shape;401;p10"/>
          <p:cNvCxnSpPr>
            <a:stCxn id="391" idx="3"/>
            <a:endCxn id="402" idx="2"/>
          </p:cNvCxnSpPr>
          <p:nvPr/>
        </p:nvCxnSpPr>
        <p:spPr>
          <a:xfrm flipH="1" rot="10800000">
            <a:off x="8826058" y="1759444"/>
            <a:ext cx="781200" cy="4200"/>
          </a:xfrm>
          <a:prstGeom prst="bentConnector3">
            <a:avLst>
              <a:gd fmla="val 50005" name="adj1"/>
            </a:avLst>
          </a:prstGeom>
          <a:noFill/>
          <a:ln cap="flat" cmpd="sng" w="9525">
            <a:solidFill>
              <a:schemeClr val="dk1"/>
            </a:solidFill>
            <a:prstDash val="solid"/>
            <a:miter lim="800000"/>
            <a:headEnd len="sm" w="sm" type="none"/>
            <a:tailEnd len="med" w="med" type="triangle"/>
          </a:ln>
        </p:spPr>
      </p:cxnSp>
      <p:sp>
        <p:nvSpPr>
          <p:cNvPr id="403" name="Google Shape;403;p10"/>
          <p:cNvSpPr/>
          <p:nvPr/>
        </p:nvSpPr>
        <p:spPr>
          <a:xfrm>
            <a:off x="2451323" y="4420771"/>
            <a:ext cx="1304786" cy="422593"/>
          </a:xfrm>
          <a:prstGeom prst="flowChartProcess">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0" i="0" lang="ko" sz="800" u="none" cap="none" strike="noStrike">
                <a:solidFill>
                  <a:schemeClr val="dk1"/>
                </a:solidFill>
                <a:latin typeface="Malgun Gothic"/>
                <a:ea typeface="Malgun Gothic"/>
                <a:cs typeface="Malgun Gothic"/>
                <a:sym typeface="Malgun Gothic"/>
              </a:rPr>
              <a:t>출금 가능한 포인트</a:t>
            </a:r>
            <a:endParaRPr b="0" i="0" sz="800" u="none" cap="none" strike="noStrike">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rPr b="0" i="0" lang="ko" sz="800" u="none" cap="none" strike="noStrike">
                <a:solidFill>
                  <a:schemeClr val="dk1"/>
                </a:solidFill>
                <a:latin typeface="Malgun Gothic"/>
                <a:ea typeface="Malgun Gothic"/>
                <a:cs typeface="Malgun Gothic"/>
                <a:sym typeface="Malgun Gothic"/>
              </a:rPr>
              <a:t>출금신청</a:t>
            </a:r>
            <a:endParaRPr b="0" i="0" sz="1400" u="none" cap="none" strike="noStrike">
              <a:solidFill>
                <a:srgbClr val="000000"/>
              </a:solidFill>
              <a:latin typeface="Arial"/>
              <a:ea typeface="Arial"/>
              <a:cs typeface="Arial"/>
              <a:sym typeface="Arial"/>
            </a:endParaRPr>
          </a:p>
        </p:txBody>
      </p:sp>
      <p:cxnSp>
        <p:nvCxnSpPr>
          <p:cNvPr id="404" name="Google Shape;404;p10"/>
          <p:cNvCxnSpPr>
            <a:stCxn id="394" idx="3"/>
            <a:endCxn id="403" idx="1"/>
          </p:cNvCxnSpPr>
          <p:nvPr/>
        </p:nvCxnSpPr>
        <p:spPr>
          <a:xfrm>
            <a:off x="2180738" y="1762851"/>
            <a:ext cx="270600" cy="2869200"/>
          </a:xfrm>
          <a:prstGeom prst="bentConnector3">
            <a:avLst>
              <a:gd fmla="val 49997" name="adj1"/>
            </a:avLst>
          </a:prstGeom>
          <a:noFill/>
          <a:ln cap="flat" cmpd="sng" w="9525">
            <a:solidFill>
              <a:schemeClr val="dk1"/>
            </a:solidFill>
            <a:prstDash val="solid"/>
            <a:round/>
            <a:headEnd len="sm" w="sm" type="none"/>
            <a:tailEnd len="med" w="med" type="triangle"/>
          </a:ln>
        </p:spPr>
      </p:cxnSp>
      <p:sp>
        <p:nvSpPr>
          <p:cNvPr id="393" name="Google Shape;393;p10"/>
          <p:cNvSpPr/>
          <p:nvPr/>
        </p:nvSpPr>
        <p:spPr>
          <a:xfrm>
            <a:off x="4392484" y="2774795"/>
            <a:ext cx="1325354" cy="749733"/>
          </a:xfrm>
          <a:prstGeom prst="flowChartDecision">
            <a:avLst/>
          </a:prstGeom>
          <a:solidFill>
            <a:schemeClr val="lt1"/>
          </a:solidFill>
          <a:ln cap="flat" cmpd="sng" w="9525">
            <a:solidFill>
              <a:schemeClr val="dk1"/>
            </a:solidFill>
            <a:prstDash val="solid"/>
            <a:round/>
            <a:headEnd len="sm" w="sm" type="none"/>
            <a:tailEnd len="sm" w="sm" type="none"/>
          </a:ln>
        </p:spPr>
        <p:txBody>
          <a:bodyPr anchorCtr="0" anchor="ctr" bIns="45700" lIns="36000" spcFirstLastPara="1" rIns="36000"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기준하한 or</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월정기 결제구분</a:t>
            </a:r>
            <a:endParaRPr b="1" i="0" sz="800" u="none" cap="none" strike="noStrike">
              <a:solidFill>
                <a:schemeClr val="dk1"/>
              </a:solidFill>
              <a:latin typeface="Malgun Gothic"/>
              <a:ea typeface="Malgun Gothic"/>
              <a:cs typeface="Malgun Gothic"/>
              <a:sym typeface="Malgun Gothic"/>
            </a:endParaRPr>
          </a:p>
        </p:txBody>
      </p:sp>
      <p:cxnSp>
        <p:nvCxnSpPr>
          <p:cNvPr id="405" name="Google Shape;405;p10"/>
          <p:cNvCxnSpPr>
            <a:stCxn id="393" idx="3"/>
            <a:endCxn id="406" idx="1"/>
          </p:cNvCxnSpPr>
          <p:nvPr/>
        </p:nvCxnSpPr>
        <p:spPr>
          <a:xfrm flipH="1" rot="10800000">
            <a:off x="5717838" y="3147862"/>
            <a:ext cx="469800" cy="1800"/>
          </a:xfrm>
          <a:prstGeom prst="bentConnector3">
            <a:avLst>
              <a:gd fmla="val 50012" name="adj1"/>
            </a:avLst>
          </a:prstGeom>
          <a:noFill/>
          <a:ln cap="flat" cmpd="sng" w="9525">
            <a:solidFill>
              <a:schemeClr val="dk1"/>
            </a:solidFill>
            <a:prstDash val="dash"/>
            <a:round/>
            <a:headEnd len="sm" w="sm" type="none"/>
            <a:tailEnd len="med" w="med" type="triangle"/>
          </a:ln>
        </p:spPr>
      </p:cxnSp>
      <p:sp>
        <p:nvSpPr>
          <p:cNvPr id="406" name="Google Shape;406;p10"/>
          <p:cNvSpPr/>
          <p:nvPr/>
        </p:nvSpPr>
        <p:spPr>
          <a:xfrm>
            <a:off x="6187755" y="2955712"/>
            <a:ext cx="1022675" cy="384175"/>
          </a:xfrm>
          <a:prstGeom prst="flowChartProcess">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0" i="0" lang="ko" sz="800" u="none" cap="none" strike="noStrike">
                <a:solidFill>
                  <a:schemeClr val="dk1"/>
                </a:solidFill>
                <a:latin typeface="Malgun Gothic"/>
                <a:ea typeface="Malgun Gothic"/>
                <a:cs typeface="Malgun Gothic"/>
                <a:sym typeface="Malgun Gothic"/>
              </a:rPr>
              <a:t>기준하한 </a:t>
            </a:r>
            <a:br>
              <a:rPr b="0" i="0" lang="ko" sz="800" u="none" cap="none" strike="noStrike">
                <a:solidFill>
                  <a:schemeClr val="dk1"/>
                </a:solidFill>
                <a:latin typeface="Malgun Gothic"/>
                <a:ea typeface="Malgun Gothic"/>
                <a:cs typeface="Malgun Gothic"/>
                <a:sym typeface="Malgun Gothic"/>
              </a:rPr>
            </a:br>
            <a:r>
              <a:rPr b="0" i="0" lang="ko" sz="800" u="none" cap="none" strike="noStrike">
                <a:solidFill>
                  <a:schemeClr val="dk1"/>
                </a:solidFill>
                <a:latin typeface="Malgun Gothic"/>
                <a:ea typeface="Malgun Gothic"/>
                <a:cs typeface="Malgun Gothic"/>
                <a:sym typeface="Malgun Gothic"/>
              </a:rPr>
              <a:t>자동충전 결제</a:t>
            </a:r>
            <a:endParaRPr b="0" i="0" sz="800" u="none" cap="none" strike="noStrike">
              <a:solidFill>
                <a:schemeClr val="dk1"/>
              </a:solidFill>
              <a:latin typeface="Malgun Gothic"/>
              <a:ea typeface="Malgun Gothic"/>
              <a:cs typeface="Malgun Gothic"/>
              <a:sym typeface="Malgun Gothic"/>
            </a:endParaRPr>
          </a:p>
        </p:txBody>
      </p:sp>
      <p:sp>
        <p:nvSpPr>
          <p:cNvPr id="407" name="Google Shape;407;p10"/>
          <p:cNvSpPr/>
          <p:nvPr/>
        </p:nvSpPr>
        <p:spPr>
          <a:xfrm>
            <a:off x="6187755" y="3674895"/>
            <a:ext cx="1022675" cy="384175"/>
          </a:xfrm>
          <a:prstGeom prst="flowChartProcess">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0" i="0" lang="ko" sz="800" u="none" cap="none" strike="noStrike">
                <a:solidFill>
                  <a:schemeClr val="dk1"/>
                </a:solidFill>
                <a:latin typeface="Malgun Gothic"/>
                <a:ea typeface="Malgun Gothic"/>
                <a:cs typeface="Malgun Gothic"/>
                <a:sym typeface="Malgun Gothic"/>
              </a:rPr>
              <a:t>월정기</a:t>
            </a:r>
            <a:br>
              <a:rPr b="0" i="0" lang="ko" sz="800" u="none" cap="none" strike="noStrike">
                <a:solidFill>
                  <a:schemeClr val="dk1"/>
                </a:solidFill>
                <a:latin typeface="Malgun Gothic"/>
                <a:ea typeface="Malgun Gothic"/>
                <a:cs typeface="Malgun Gothic"/>
                <a:sym typeface="Malgun Gothic"/>
              </a:rPr>
            </a:br>
            <a:r>
              <a:rPr b="0" i="0" lang="ko" sz="800" u="none" cap="none" strike="noStrike">
                <a:solidFill>
                  <a:schemeClr val="dk1"/>
                </a:solidFill>
                <a:latin typeface="Malgun Gothic"/>
                <a:ea typeface="Malgun Gothic"/>
                <a:cs typeface="Malgun Gothic"/>
                <a:sym typeface="Malgun Gothic"/>
              </a:rPr>
              <a:t>자동충전 결제</a:t>
            </a:r>
            <a:endParaRPr b="0" i="0" sz="800" u="none" cap="none" strike="noStrike">
              <a:solidFill>
                <a:schemeClr val="dk1"/>
              </a:solidFill>
              <a:latin typeface="Malgun Gothic"/>
              <a:ea typeface="Malgun Gothic"/>
              <a:cs typeface="Malgun Gothic"/>
              <a:sym typeface="Malgun Gothic"/>
            </a:endParaRPr>
          </a:p>
        </p:txBody>
      </p:sp>
      <p:cxnSp>
        <p:nvCxnSpPr>
          <p:cNvPr id="408" name="Google Shape;408;p10"/>
          <p:cNvCxnSpPr>
            <a:stCxn id="393" idx="2"/>
            <a:endCxn id="407" idx="1"/>
          </p:cNvCxnSpPr>
          <p:nvPr/>
        </p:nvCxnSpPr>
        <p:spPr>
          <a:xfrm flipH="1" rot="-5400000">
            <a:off x="5450111" y="3129578"/>
            <a:ext cx="342600" cy="1132500"/>
          </a:xfrm>
          <a:prstGeom prst="bentConnector2">
            <a:avLst/>
          </a:prstGeom>
          <a:noFill/>
          <a:ln cap="flat" cmpd="sng" w="9525">
            <a:solidFill>
              <a:schemeClr val="dk1"/>
            </a:solidFill>
            <a:prstDash val="dash"/>
            <a:round/>
            <a:headEnd len="sm" w="sm" type="none"/>
            <a:tailEnd len="med" w="med" type="triangle"/>
          </a:ln>
        </p:spPr>
      </p:cxnSp>
      <p:sp>
        <p:nvSpPr>
          <p:cNvPr id="399" name="Google Shape;399;p10"/>
          <p:cNvSpPr/>
          <p:nvPr/>
        </p:nvSpPr>
        <p:spPr>
          <a:xfrm>
            <a:off x="7806958" y="3271641"/>
            <a:ext cx="1019100" cy="426900"/>
          </a:xfrm>
          <a:prstGeom prst="homePlate">
            <a:avLst>
              <a:gd fmla="val 59665" name="adj"/>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0" i="0" lang="ko" sz="800" u="none" cap="none" strike="noStrike">
                <a:solidFill>
                  <a:schemeClr val="dk1"/>
                </a:solidFill>
                <a:latin typeface="Arial"/>
                <a:ea typeface="Arial"/>
                <a:cs typeface="Arial"/>
                <a:sym typeface="Arial"/>
              </a:rPr>
              <a:t>PG 결제</a:t>
            </a:r>
            <a:endParaRPr b="0" i="0" sz="800" u="none" cap="none" strike="noStrike">
              <a:solidFill>
                <a:schemeClr val="dk1"/>
              </a:solidFill>
              <a:latin typeface="Arial"/>
              <a:ea typeface="Arial"/>
              <a:cs typeface="Arial"/>
              <a:sym typeface="Arial"/>
            </a:endParaRPr>
          </a:p>
        </p:txBody>
      </p:sp>
      <p:cxnSp>
        <p:nvCxnSpPr>
          <p:cNvPr id="409" name="Google Shape;409;p10"/>
          <p:cNvCxnSpPr>
            <a:endCxn id="399" idx="1"/>
          </p:cNvCxnSpPr>
          <p:nvPr/>
        </p:nvCxnSpPr>
        <p:spPr>
          <a:xfrm flipH="1" rot="10800000">
            <a:off x="7210558" y="3485091"/>
            <a:ext cx="596400" cy="381900"/>
          </a:xfrm>
          <a:prstGeom prst="bentConnector3">
            <a:avLst>
              <a:gd fmla="val 50000" name="adj1"/>
            </a:avLst>
          </a:prstGeom>
          <a:noFill/>
          <a:ln cap="flat" cmpd="sng" w="9525">
            <a:solidFill>
              <a:schemeClr val="dk1"/>
            </a:solidFill>
            <a:prstDash val="dash"/>
            <a:round/>
            <a:headEnd len="sm" w="sm" type="none"/>
            <a:tailEnd len="med" w="med" type="triangle"/>
          </a:ln>
        </p:spPr>
      </p:cxnSp>
      <p:cxnSp>
        <p:nvCxnSpPr>
          <p:cNvPr id="410" name="Google Shape;410;p10"/>
          <p:cNvCxnSpPr>
            <a:stCxn id="406" idx="3"/>
            <a:endCxn id="399" idx="1"/>
          </p:cNvCxnSpPr>
          <p:nvPr/>
        </p:nvCxnSpPr>
        <p:spPr>
          <a:xfrm>
            <a:off x="7210430" y="3147799"/>
            <a:ext cx="596400" cy="337200"/>
          </a:xfrm>
          <a:prstGeom prst="bentConnector3">
            <a:avLst>
              <a:gd fmla="val 50011" name="adj1"/>
            </a:avLst>
          </a:prstGeom>
          <a:noFill/>
          <a:ln cap="flat" cmpd="sng" w="9525">
            <a:solidFill>
              <a:schemeClr val="dk1"/>
            </a:solidFill>
            <a:prstDash val="dash"/>
            <a:round/>
            <a:headEnd len="sm" w="sm" type="none"/>
            <a:tailEnd len="med" w="med" type="triangle"/>
          </a:ln>
        </p:spPr>
      </p:cxnSp>
      <p:sp>
        <p:nvSpPr>
          <p:cNvPr id="400" name="Google Shape;400;p10"/>
          <p:cNvSpPr/>
          <p:nvPr/>
        </p:nvSpPr>
        <p:spPr>
          <a:xfrm>
            <a:off x="9607336" y="3070179"/>
            <a:ext cx="1395292" cy="829379"/>
          </a:xfrm>
          <a:prstGeom prst="flowChartMagneticDisk">
            <a:avLst/>
          </a:prstGeom>
          <a:solidFill>
            <a:srgbClr val="DAE5F1"/>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1" i="0" lang="ko" sz="900" u="none" cap="none" strike="noStrike">
                <a:solidFill>
                  <a:schemeClr val="dk1"/>
                </a:solidFill>
                <a:latin typeface="Malgun Gothic"/>
                <a:ea typeface="Malgun Gothic"/>
                <a:cs typeface="Malgun Gothic"/>
                <a:sym typeface="Malgun Gothic"/>
              </a:rPr>
              <a:t>포인트 충전</a:t>
            </a:r>
            <a:br>
              <a:rPr b="1" i="0" lang="ko" sz="900" u="none" cap="none" strike="noStrike">
                <a:solidFill>
                  <a:schemeClr val="dk1"/>
                </a:solidFill>
                <a:latin typeface="Malgun Gothic"/>
                <a:ea typeface="Malgun Gothic"/>
                <a:cs typeface="Malgun Gothic"/>
                <a:sym typeface="Malgun Gothic"/>
              </a:rPr>
            </a:br>
            <a:r>
              <a:rPr b="1" i="0" lang="ko" sz="900" u="none" cap="none" strike="noStrike">
                <a:solidFill>
                  <a:srgbClr val="FF0000"/>
                </a:solidFill>
                <a:latin typeface="Malgun Gothic"/>
                <a:ea typeface="Malgun Gothic"/>
                <a:cs typeface="Malgun Gothic"/>
                <a:sym typeface="Malgun Gothic"/>
              </a:rPr>
              <a:t>정기결제</a:t>
            </a:r>
            <a:r>
              <a:rPr b="1" i="0" lang="ko" sz="900" u="none" cap="none" strike="noStrike">
                <a:solidFill>
                  <a:schemeClr val="dk1"/>
                </a:solidFill>
                <a:latin typeface="Malgun Gothic"/>
                <a:ea typeface="Malgun Gothic"/>
                <a:cs typeface="Malgun Gothic"/>
                <a:sym typeface="Malgun Gothic"/>
              </a:rPr>
              <a:t> 승인번호 DB</a:t>
            </a:r>
            <a:endParaRPr b="1" i="0" sz="900" u="none" cap="none" strike="noStrike">
              <a:solidFill>
                <a:schemeClr val="dk1"/>
              </a:solidFill>
              <a:latin typeface="Malgun Gothic"/>
              <a:ea typeface="Malgun Gothic"/>
              <a:cs typeface="Malgun Gothic"/>
              <a:sym typeface="Malgun Gothic"/>
            </a:endParaRPr>
          </a:p>
        </p:txBody>
      </p:sp>
      <p:sp>
        <p:nvSpPr>
          <p:cNvPr id="402" name="Google Shape;402;p10"/>
          <p:cNvSpPr/>
          <p:nvPr/>
        </p:nvSpPr>
        <p:spPr>
          <a:xfrm>
            <a:off x="9607336" y="1344797"/>
            <a:ext cx="1395292" cy="829379"/>
          </a:xfrm>
          <a:prstGeom prst="flowChartMagneticDisk">
            <a:avLst/>
          </a:prstGeom>
          <a:solidFill>
            <a:srgbClr val="DAE5F1"/>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1" i="0" lang="ko" sz="900" u="none" cap="none" strike="noStrike">
                <a:solidFill>
                  <a:schemeClr val="dk1"/>
                </a:solidFill>
                <a:latin typeface="Malgun Gothic"/>
                <a:ea typeface="Malgun Gothic"/>
                <a:cs typeface="Malgun Gothic"/>
                <a:sym typeface="Malgun Gothic"/>
              </a:rPr>
              <a:t>포인트충전</a:t>
            </a:r>
            <a:br>
              <a:rPr b="1" i="0" lang="ko" sz="900" u="none" cap="none" strike="noStrike">
                <a:solidFill>
                  <a:schemeClr val="dk1"/>
                </a:solidFill>
                <a:latin typeface="Malgun Gothic"/>
                <a:ea typeface="Malgun Gothic"/>
                <a:cs typeface="Malgun Gothic"/>
                <a:sym typeface="Malgun Gothic"/>
              </a:rPr>
            </a:br>
            <a:r>
              <a:rPr b="1" i="0" lang="ko" sz="900" u="none" cap="none" strike="noStrike">
                <a:solidFill>
                  <a:schemeClr val="dk1"/>
                </a:solidFill>
                <a:latin typeface="Malgun Gothic"/>
                <a:ea typeface="Malgun Gothic"/>
                <a:cs typeface="Malgun Gothic"/>
                <a:sym typeface="Malgun Gothic"/>
              </a:rPr>
              <a:t>결제승인번호DB</a:t>
            </a:r>
            <a:endParaRPr b="1" i="0" sz="900" u="none" cap="none" strike="noStrike">
              <a:solidFill>
                <a:schemeClr val="dk1"/>
              </a:solidFill>
              <a:latin typeface="Malgun Gothic"/>
              <a:ea typeface="Malgun Gothic"/>
              <a:cs typeface="Malgun Gothic"/>
              <a:sym typeface="Malgun Gothic"/>
            </a:endParaRPr>
          </a:p>
        </p:txBody>
      </p:sp>
      <p:sp>
        <p:nvSpPr>
          <p:cNvPr id="411" name="Google Shape;411;p10"/>
          <p:cNvSpPr/>
          <p:nvPr/>
        </p:nvSpPr>
        <p:spPr>
          <a:xfrm>
            <a:off x="7806958" y="2074148"/>
            <a:ext cx="1170000" cy="2001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700"/>
              <a:buFont typeface="Arial"/>
              <a:buNone/>
            </a:pPr>
            <a:r>
              <a:rPr b="0" i="0" lang="ko" sz="700" u="none" cap="none" strike="noStrike">
                <a:solidFill>
                  <a:schemeClr val="dk1"/>
                </a:solidFill>
                <a:latin typeface="Malgun Gothic"/>
                <a:ea typeface="Malgun Gothic"/>
                <a:cs typeface="Malgun Gothic"/>
                <a:sym typeface="Malgun Gothic"/>
              </a:rPr>
              <a:t>PG 계약 결제수단</a:t>
            </a:r>
            <a:endParaRPr b="0" i="0" sz="700" u="none" cap="none" strike="noStrike">
              <a:solidFill>
                <a:schemeClr val="dk1"/>
              </a:solidFill>
              <a:latin typeface="Malgun Gothic"/>
              <a:ea typeface="Malgun Gothic"/>
              <a:cs typeface="Malgun Gothic"/>
              <a:sym typeface="Malgun Gothic"/>
            </a:endParaRPr>
          </a:p>
        </p:txBody>
      </p:sp>
      <p:sp>
        <p:nvSpPr>
          <p:cNvPr id="412" name="Google Shape;412;p10"/>
          <p:cNvSpPr/>
          <p:nvPr/>
        </p:nvSpPr>
        <p:spPr>
          <a:xfrm>
            <a:off x="7806958" y="3766954"/>
            <a:ext cx="1170000" cy="2001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700"/>
              <a:buFont typeface="Arial"/>
              <a:buNone/>
            </a:pPr>
            <a:r>
              <a:rPr b="0" i="0" lang="ko" sz="700" u="none" cap="none" strike="noStrike">
                <a:solidFill>
                  <a:schemeClr val="dk1"/>
                </a:solidFill>
                <a:latin typeface="Malgun Gothic"/>
                <a:ea typeface="Malgun Gothic"/>
                <a:cs typeface="Malgun Gothic"/>
                <a:sym typeface="Malgun Gothic"/>
              </a:rPr>
              <a:t>신용카드</a:t>
            </a:r>
            <a:endParaRPr b="0" i="0" sz="700" u="none" cap="none" strike="noStrike">
              <a:solidFill>
                <a:schemeClr val="dk1"/>
              </a:solidFill>
              <a:latin typeface="Malgun Gothic"/>
              <a:ea typeface="Malgun Gothic"/>
              <a:cs typeface="Malgun Gothic"/>
              <a:sym typeface="Malgun Gothic"/>
            </a:endParaRPr>
          </a:p>
        </p:txBody>
      </p:sp>
      <p:sp>
        <p:nvSpPr>
          <p:cNvPr id="413" name="Google Shape;413;p10"/>
          <p:cNvSpPr/>
          <p:nvPr/>
        </p:nvSpPr>
        <p:spPr>
          <a:xfrm>
            <a:off x="4096104" y="4257201"/>
            <a:ext cx="1325354" cy="749733"/>
          </a:xfrm>
          <a:prstGeom prst="flowChartDecision">
            <a:avLst/>
          </a:prstGeom>
          <a:solidFill>
            <a:schemeClr val="lt1"/>
          </a:solidFill>
          <a:ln cap="flat" cmpd="sng" w="9525">
            <a:solidFill>
              <a:schemeClr val="dk1"/>
            </a:solidFill>
            <a:prstDash val="solid"/>
            <a:round/>
            <a:headEnd len="sm" w="sm" type="none"/>
            <a:tailEnd len="sm" w="sm" type="none"/>
          </a:ln>
        </p:spPr>
        <p:txBody>
          <a:bodyPr anchorCtr="0" anchor="ctr" bIns="45700" lIns="36000" spcFirstLastPara="1" rIns="36000"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출금가능</a:t>
            </a:r>
            <a:endParaRPr b="1" i="0" sz="800" u="none" cap="none" strike="noStrike">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기준Check</a:t>
            </a:r>
            <a:endParaRPr b="0" i="0" sz="1400" u="none" cap="none" strike="noStrike">
              <a:solidFill>
                <a:srgbClr val="000000"/>
              </a:solidFill>
              <a:latin typeface="Arial"/>
              <a:ea typeface="Arial"/>
              <a:cs typeface="Arial"/>
              <a:sym typeface="Arial"/>
            </a:endParaRPr>
          </a:p>
        </p:txBody>
      </p:sp>
      <p:cxnSp>
        <p:nvCxnSpPr>
          <p:cNvPr id="414" name="Google Shape;414;p10"/>
          <p:cNvCxnSpPr>
            <a:stCxn id="403" idx="3"/>
            <a:endCxn id="413" idx="1"/>
          </p:cNvCxnSpPr>
          <p:nvPr/>
        </p:nvCxnSpPr>
        <p:spPr>
          <a:xfrm>
            <a:off x="3756109" y="4632068"/>
            <a:ext cx="339900" cy="0"/>
          </a:xfrm>
          <a:prstGeom prst="straightConnector1">
            <a:avLst/>
          </a:prstGeom>
          <a:noFill/>
          <a:ln cap="flat" cmpd="sng" w="9525">
            <a:solidFill>
              <a:schemeClr val="dk1"/>
            </a:solidFill>
            <a:prstDash val="solid"/>
            <a:round/>
            <a:headEnd len="sm" w="sm" type="none"/>
            <a:tailEnd len="med" w="med" type="triangle"/>
          </a:ln>
        </p:spPr>
      </p:cxnSp>
      <p:sp>
        <p:nvSpPr>
          <p:cNvPr id="415" name="Google Shape;415;p10"/>
          <p:cNvSpPr/>
          <p:nvPr/>
        </p:nvSpPr>
        <p:spPr>
          <a:xfrm>
            <a:off x="6182612" y="4439980"/>
            <a:ext cx="1078336" cy="384175"/>
          </a:xfrm>
          <a:prstGeom prst="flowChartProcess">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0" i="0" lang="ko" sz="800" u="none" cap="none" strike="noStrike">
                <a:solidFill>
                  <a:schemeClr val="dk1"/>
                </a:solidFill>
                <a:latin typeface="Malgun Gothic"/>
                <a:ea typeface="Malgun Gothic"/>
                <a:cs typeface="Malgun Gothic"/>
                <a:sym typeface="Malgun Gothic"/>
              </a:rPr>
              <a:t>출금신청</a:t>
            </a:r>
            <a:endParaRPr b="0" i="0" sz="1400" u="none" cap="none" strike="noStrike">
              <a:solidFill>
                <a:srgbClr val="000000"/>
              </a:solidFill>
              <a:latin typeface="Arial"/>
              <a:ea typeface="Arial"/>
              <a:cs typeface="Arial"/>
              <a:sym typeface="Arial"/>
            </a:endParaRPr>
          </a:p>
        </p:txBody>
      </p:sp>
      <p:cxnSp>
        <p:nvCxnSpPr>
          <p:cNvPr id="416" name="Google Shape;416;p10"/>
          <p:cNvCxnSpPr>
            <a:stCxn id="413" idx="3"/>
            <a:endCxn id="415" idx="1"/>
          </p:cNvCxnSpPr>
          <p:nvPr/>
        </p:nvCxnSpPr>
        <p:spPr>
          <a:xfrm>
            <a:off x="5421458" y="4632068"/>
            <a:ext cx="761100" cy="0"/>
          </a:xfrm>
          <a:prstGeom prst="straightConnector1">
            <a:avLst/>
          </a:prstGeom>
          <a:noFill/>
          <a:ln cap="flat" cmpd="sng" w="9525">
            <a:solidFill>
              <a:schemeClr val="dk1"/>
            </a:solidFill>
            <a:prstDash val="solid"/>
            <a:round/>
            <a:headEnd len="sm" w="sm" type="none"/>
            <a:tailEnd len="med" w="med" type="triangle"/>
          </a:ln>
        </p:spPr>
      </p:cxnSp>
      <p:sp>
        <p:nvSpPr>
          <p:cNvPr id="417" name="Google Shape;417;p10"/>
          <p:cNvSpPr/>
          <p:nvPr/>
        </p:nvSpPr>
        <p:spPr>
          <a:xfrm>
            <a:off x="9629548" y="4320372"/>
            <a:ext cx="1373112" cy="622404"/>
          </a:xfrm>
          <a:prstGeom prst="flowChartDocument">
            <a:avLst/>
          </a:prstGeom>
          <a:solidFill>
            <a:srgbClr val="F2F2F2"/>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1" i="0" lang="ko" sz="900" u="none" cap="none" strike="noStrike">
                <a:solidFill>
                  <a:schemeClr val="dk1"/>
                </a:solidFill>
                <a:latin typeface="Malgun Gothic"/>
                <a:ea typeface="Malgun Gothic"/>
                <a:cs typeface="Malgun Gothic"/>
                <a:sym typeface="Malgun Gothic"/>
              </a:rPr>
              <a:t>Admin &gt; </a:t>
            </a:r>
            <a:br>
              <a:rPr b="1" i="0" lang="ko" sz="900" u="none" cap="none" strike="noStrike">
                <a:solidFill>
                  <a:schemeClr val="dk1"/>
                </a:solidFill>
                <a:latin typeface="Malgun Gothic"/>
                <a:ea typeface="Malgun Gothic"/>
                <a:cs typeface="Malgun Gothic"/>
                <a:sym typeface="Malgun Gothic"/>
              </a:rPr>
            </a:br>
            <a:r>
              <a:rPr b="1" i="0" lang="ko" sz="900" u="none" cap="none" strike="noStrike">
                <a:solidFill>
                  <a:schemeClr val="dk1"/>
                </a:solidFill>
                <a:latin typeface="Malgun Gothic"/>
                <a:ea typeface="Malgun Gothic"/>
                <a:cs typeface="Malgun Gothic"/>
                <a:sym typeface="Malgun Gothic"/>
              </a:rPr>
              <a:t>입금완료 처리</a:t>
            </a:r>
            <a:endParaRPr b="1" i="0" sz="900" u="none" cap="none" strike="noStrike">
              <a:solidFill>
                <a:srgbClr val="FF0000"/>
              </a:solidFill>
              <a:latin typeface="Malgun Gothic"/>
              <a:ea typeface="Malgun Gothic"/>
              <a:cs typeface="Malgun Gothic"/>
              <a:sym typeface="Malgun Gothic"/>
            </a:endParaRPr>
          </a:p>
        </p:txBody>
      </p:sp>
      <p:cxnSp>
        <p:nvCxnSpPr>
          <p:cNvPr id="418" name="Google Shape;418;p10"/>
          <p:cNvCxnSpPr>
            <a:stCxn id="415" idx="3"/>
            <a:endCxn id="417" idx="1"/>
          </p:cNvCxnSpPr>
          <p:nvPr/>
        </p:nvCxnSpPr>
        <p:spPr>
          <a:xfrm>
            <a:off x="7260948" y="4632068"/>
            <a:ext cx="2368500" cy="600"/>
          </a:xfrm>
          <a:prstGeom prst="bentConnector3">
            <a:avLst>
              <a:gd fmla="val 50002" name="adj1"/>
            </a:avLst>
          </a:prstGeom>
          <a:noFill/>
          <a:ln cap="flat" cmpd="sng" w="9525">
            <a:solidFill>
              <a:schemeClr val="dk1"/>
            </a:solidFill>
            <a:prstDash val="dash"/>
            <a:round/>
            <a:headEnd len="sm" w="sm" type="none"/>
            <a:tailEnd len="med" w="med" type="triangle"/>
          </a:ln>
        </p:spPr>
      </p:cxnSp>
      <p:cxnSp>
        <p:nvCxnSpPr>
          <p:cNvPr id="419" name="Google Shape;419;p10"/>
          <p:cNvCxnSpPr>
            <a:stCxn id="417" idx="2"/>
            <a:endCxn id="420" idx="3"/>
          </p:cNvCxnSpPr>
          <p:nvPr/>
        </p:nvCxnSpPr>
        <p:spPr>
          <a:xfrm rot="5400000">
            <a:off x="8656954" y="3505578"/>
            <a:ext cx="263100" cy="3055200"/>
          </a:xfrm>
          <a:prstGeom prst="bentConnector2">
            <a:avLst/>
          </a:prstGeom>
          <a:noFill/>
          <a:ln cap="flat" cmpd="sng" w="9525">
            <a:solidFill>
              <a:schemeClr val="dk1"/>
            </a:solidFill>
            <a:prstDash val="dash"/>
            <a:round/>
            <a:headEnd len="sm" w="sm" type="none"/>
            <a:tailEnd len="med" w="med" type="triangle"/>
          </a:ln>
        </p:spPr>
      </p:cxnSp>
      <p:sp>
        <p:nvSpPr>
          <p:cNvPr id="420" name="Google Shape;420;p10"/>
          <p:cNvSpPr/>
          <p:nvPr/>
        </p:nvSpPr>
        <p:spPr>
          <a:xfrm>
            <a:off x="6182612" y="4972546"/>
            <a:ext cx="1078336" cy="384175"/>
          </a:xfrm>
          <a:prstGeom prst="flowChartProcess">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0" i="0" lang="ko" sz="800" u="none" cap="none" strike="noStrike">
                <a:solidFill>
                  <a:schemeClr val="dk1"/>
                </a:solidFill>
                <a:latin typeface="Malgun Gothic"/>
                <a:ea typeface="Malgun Gothic"/>
                <a:cs typeface="Malgun Gothic"/>
                <a:sym typeface="Malgun Gothic"/>
              </a:rPr>
              <a:t>출금완료</a:t>
            </a:r>
            <a:endParaRPr b="0" i="0" sz="800" u="none" cap="none" strike="noStrike">
              <a:solidFill>
                <a:schemeClr val="dk1"/>
              </a:solidFill>
              <a:latin typeface="Malgun Gothic"/>
              <a:ea typeface="Malgun Gothic"/>
              <a:cs typeface="Malgun Gothic"/>
              <a:sym typeface="Malgun Gothic"/>
            </a:endParaRPr>
          </a:p>
        </p:txBody>
      </p:sp>
      <p:sp>
        <p:nvSpPr>
          <p:cNvPr id="421" name="Google Shape;421;p10"/>
          <p:cNvSpPr/>
          <p:nvPr/>
        </p:nvSpPr>
        <p:spPr>
          <a:xfrm>
            <a:off x="5082703" y="4257200"/>
            <a:ext cx="1104900" cy="3078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700"/>
              <a:buFont typeface="Arial"/>
              <a:buNone/>
            </a:pPr>
            <a:r>
              <a:rPr b="0" i="0" lang="ko" sz="700" u="none" cap="none" strike="noStrike">
                <a:solidFill>
                  <a:schemeClr val="dk1"/>
                </a:solidFill>
                <a:latin typeface="Malgun Gothic"/>
                <a:ea typeface="Malgun Gothic"/>
                <a:cs typeface="Malgun Gothic"/>
                <a:sym typeface="Malgun Gothic"/>
              </a:rPr>
              <a:t>출금가능기준 포인트 </a:t>
            </a:r>
            <a:br>
              <a:rPr b="0" i="0" lang="ko" sz="700" u="none" cap="none" strike="noStrike">
                <a:solidFill>
                  <a:schemeClr val="dk1"/>
                </a:solidFill>
                <a:latin typeface="Malgun Gothic"/>
                <a:ea typeface="Malgun Gothic"/>
                <a:cs typeface="Malgun Gothic"/>
                <a:sym typeface="Malgun Gothic"/>
              </a:rPr>
            </a:br>
            <a:r>
              <a:rPr b="0" i="0" lang="ko" sz="700" u="none" cap="none" strike="noStrike">
                <a:solidFill>
                  <a:schemeClr val="dk1"/>
                </a:solidFill>
                <a:latin typeface="Malgun Gothic"/>
                <a:ea typeface="Malgun Gothic"/>
                <a:cs typeface="Malgun Gothic"/>
                <a:sym typeface="Malgun Gothic"/>
              </a:rPr>
              <a:t>이상 = </a:t>
            </a:r>
            <a:r>
              <a:rPr b="1" i="0" lang="ko" sz="700" u="none" cap="none" strike="noStrike">
                <a:solidFill>
                  <a:srgbClr val="0070C0"/>
                </a:solidFill>
                <a:latin typeface="Malgun Gothic"/>
                <a:ea typeface="Malgun Gothic"/>
                <a:cs typeface="Malgun Gothic"/>
                <a:sym typeface="Malgun Gothic"/>
              </a:rPr>
              <a:t>Yes</a:t>
            </a:r>
            <a:endParaRPr b="1" i="0" sz="700" u="none" cap="none" strike="noStrike">
              <a:solidFill>
                <a:srgbClr val="0070C0"/>
              </a:solidFill>
              <a:latin typeface="Malgun Gothic"/>
              <a:ea typeface="Malgun Gothic"/>
              <a:cs typeface="Malgun Gothic"/>
              <a:sym typeface="Malgun Gothic"/>
            </a:endParaRPr>
          </a:p>
        </p:txBody>
      </p:sp>
      <p:sp>
        <p:nvSpPr>
          <p:cNvPr id="422" name="Google Shape;422;p10"/>
          <p:cNvSpPr/>
          <p:nvPr/>
        </p:nvSpPr>
        <p:spPr>
          <a:xfrm>
            <a:off x="3566074" y="4901619"/>
            <a:ext cx="1102800" cy="3078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700"/>
              <a:buFont typeface="Arial"/>
              <a:buNone/>
            </a:pPr>
            <a:r>
              <a:rPr b="0" i="0" lang="ko" sz="700" u="none" cap="none" strike="noStrike">
                <a:solidFill>
                  <a:schemeClr val="dk1"/>
                </a:solidFill>
                <a:latin typeface="Malgun Gothic"/>
                <a:ea typeface="Malgun Gothic"/>
                <a:cs typeface="Malgun Gothic"/>
                <a:sym typeface="Malgun Gothic"/>
              </a:rPr>
              <a:t>출금가능기준 포인트 </a:t>
            </a:r>
            <a:br>
              <a:rPr b="0" i="0" lang="ko" sz="700" u="none" cap="none" strike="noStrike">
                <a:solidFill>
                  <a:schemeClr val="dk1"/>
                </a:solidFill>
                <a:latin typeface="Malgun Gothic"/>
                <a:ea typeface="Malgun Gothic"/>
                <a:cs typeface="Malgun Gothic"/>
                <a:sym typeface="Malgun Gothic"/>
              </a:rPr>
            </a:br>
            <a:r>
              <a:rPr b="0" i="0" lang="ko" sz="700" u="none" cap="none" strike="noStrike">
                <a:solidFill>
                  <a:schemeClr val="dk1"/>
                </a:solidFill>
                <a:latin typeface="Malgun Gothic"/>
                <a:ea typeface="Malgun Gothic"/>
                <a:cs typeface="Malgun Gothic"/>
                <a:sym typeface="Malgun Gothic"/>
              </a:rPr>
              <a:t>이상 = </a:t>
            </a:r>
            <a:r>
              <a:rPr b="1" i="0" lang="ko" sz="700" u="none" cap="none" strike="noStrike">
                <a:solidFill>
                  <a:srgbClr val="FF0000"/>
                </a:solidFill>
                <a:latin typeface="Malgun Gothic"/>
                <a:ea typeface="Malgun Gothic"/>
                <a:cs typeface="Malgun Gothic"/>
                <a:sym typeface="Malgun Gothic"/>
              </a:rPr>
              <a:t>No</a:t>
            </a:r>
            <a:endParaRPr b="1" i="0" sz="700" u="none" cap="none" strike="noStrike">
              <a:solidFill>
                <a:srgbClr val="FF0000"/>
              </a:solidFill>
              <a:latin typeface="Malgun Gothic"/>
              <a:ea typeface="Malgun Gothic"/>
              <a:cs typeface="Malgun Gothic"/>
              <a:sym typeface="Malgun Gothic"/>
            </a:endParaRPr>
          </a:p>
        </p:txBody>
      </p:sp>
      <p:cxnSp>
        <p:nvCxnSpPr>
          <p:cNvPr id="423" name="Google Shape;423;p10"/>
          <p:cNvCxnSpPr>
            <a:stCxn id="413" idx="2"/>
            <a:endCxn id="394" idx="2"/>
          </p:cNvCxnSpPr>
          <p:nvPr/>
        </p:nvCxnSpPr>
        <p:spPr>
          <a:xfrm flipH="1" rot="5400000">
            <a:off x="1610731" y="1858884"/>
            <a:ext cx="3030600" cy="3265500"/>
          </a:xfrm>
          <a:prstGeom prst="bentConnector3">
            <a:avLst>
              <a:gd fmla="val -7857" name="adj1"/>
            </a:avLst>
          </a:prstGeom>
          <a:noFill/>
          <a:ln cap="flat" cmpd="sng" w="9525">
            <a:solidFill>
              <a:srgbClr val="FF0000"/>
            </a:solidFill>
            <a:prstDash val="dash"/>
            <a:round/>
            <a:headEnd len="sm" w="sm" type="none"/>
            <a:tailEnd len="med" w="med" type="triangle"/>
          </a:ln>
        </p:spPr>
      </p:cxnSp>
      <p:sp>
        <p:nvSpPr>
          <p:cNvPr id="424" name="Google Shape;424;p10"/>
          <p:cNvSpPr txBox="1"/>
          <p:nvPr/>
        </p:nvSpPr>
        <p:spPr>
          <a:xfrm>
            <a:off x="264450" y="0"/>
            <a:ext cx="11664300" cy="548100"/>
          </a:xfrm>
          <a:prstGeom prst="rect">
            <a:avLst/>
          </a:prstGeom>
          <a:noFill/>
          <a:ln>
            <a:noFill/>
          </a:ln>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Work Flow : 결</a:t>
            </a:r>
            <a:r>
              <a:rPr b="1" lang="ko" sz="2000">
                <a:solidFill>
                  <a:schemeClr val="lt1"/>
                </a:solidFill>
                <a:latin typeface="Malgun Gothic"/>
                <a:ea typeface="Malgun Gothic"/>
                <a:cs typeface="Malgun Gothic"/>
                <a:sym typeface="Malgun Gothic"/>
              </a:rPr>
              <a:t>재 및 환불 </a:t>
            </a:r>
            <a:endParaRPr b="0" i="0" sz="2400" u="none" cap="none" strike="noStrike">
              <a:solidFill>
                <a:schemeClr val="lt1"/>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8" name="Shape 428"/>
        <p:cNvGrpSpPr/>
        <p:nvPr/>
      </p:nvGrpSpPr>
      <p:grpSpPr>
        <a:xfrm>
          <a:off x="0" y="0"/>
          <a:ext cx="0" cy="0"/>
          <a:chOff x="0" y="0"/>
          <a:chExt cx="0" cy="0"/>
        </a:xfrm>
      </p:grpSpPr>
      <p:sp>
        <p:nvSpPr>
          <p:cNvPr id="429" name="Google Shape;429;g13ba245b7a9_0_2"/>
          <p:cNvSpPr txBox="1"/>
          <p:nvPr/>
        </p:nvSpPr>
        <p:spPr>
          <a:xfrm>
            <a:off x="264450" y="0"/>
            <a:ext cx="11664300" cy="548100"/>
          </a:xfrm>
          <a:prstGeom prst="rect">
            <a:avLst/>
          </a:prstGeom>
          <a:noFill/>
          <a:ln>
            <a:noFill/>
          </a:ln>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Work Flow : 매</a:t>
            </a:r>
            <a:r>
              <a:rPr b="1" lang="ko" sz="2000">
                <a:solidFill>
                  <a:schemeClr val="lt1"/>
                </a:solidFill>
                <a:latin typeface="Malgun Gothic"/>
                <a:ea typeface="Malgun Gothic"/>
                <a:cs typeface="Malgun Gothic"/>
                <a:sym typeface="Malgun Gothic"/>
              </a:rPr>
              <a:t>칭 </a:t>
            </a:r>
            <a:endParaRPr b="0" i="0" sz="2400" u="none" cap="none" strike="noStrike">
              <a:solidFill>
                <a:schemeClr val="lt1"/>
              </a:solidFill>
              <a:latin typeface="Arial"/>
              <a:ea typeface="Arial"/>
              <a:cs typeface="Arial"/>
              <a:sym typeface="Arial"/>
            </a:endParaRPr>
          </a:p>
        </p:txBody>
      </p:sp>
      <p:graphicFrame>
        <p:nvGraphicFramePr>
          <p:cNvPr id="430" name="Google Shape;430;g13ba245b7a9_0_2"/>
          <p:cNvGraphicFramePr/>
          <p:nvPr/>
        </p:nvGraphicFramePr>
        <p:xfrm>
          <a:off x="380402" y="685801"/>
          <a:ext cx="3000000" cy="3000000"/>
        </p:xfrm>
        <a:graphic>
          <a:graphicData uri="http://schemas.openxmlformats.org/drawingml/2006/table">
            <a:tbl>
              <a:tblPr>
                <a:noFill/>
                <a:tableStyleId>{FEEF8B9B-68C9-451F-93CC-6B415D006576}</a:tableStyleId>
              </a:tblPr>
              <a:tblGrid>
                <a:gridCol w="720150"/>
                <a:gridCol w="7291525"/>
                <a:gridCol w="2925625"/>
              </a:tblGrid>
              <a:tr h="292100">
                <a:tc>
                  <a:txBody>
                    <a:bodyPr/>
                    <a:lstStyle/>
                    <a:p>
                      <a:pPr indent="0" lvl="0" marL="0" marR="0" rtl="0" algn="ctr">
                        <a:lnSpc>
                          <a:spcPct val="100000"/>
                        </a:lnSpc>
                        <a:spcBef>
                          <a:spcPts val="0"/>
                        </a:spcBef>
                        <a:spcAft>
                          <a:spcPts val="0"/>
                        </a:spcAft>
                        <a:buClr>
                          <a:srgbClr val="000000"/>
                        </a:buClr>
                        <a:buSzPts val="1200"/>
                        <a:buFont typeface="Arial"/>
                        <a:buNone/>
                      </a:pPr>
                      <a:r>
                        <a:rPr b="0" i="0" lang="ko" sz="1200" u="none" cap="none" strike="noStrike">
                          <a:solidFill>
                            <a:srgbClr val="000000"/>
                          </a:solidFill>
                          <a:latin typeface="Malgun Gothic"/>
                          <a:ea typeface="Malgun Gothic"/>
                          <a:cs typeface="Malgun Gothic"/>
                          <a:sym typeface="Malgun Gothic"/>
                        </a:rPr>
                        <a:t>구분</a:t>
                      </a:r>
                      <a:endParaRPr sz="1400" u="none" cap="none" strike="noStrike"/>
                    </a:p>
                  </a:txBody>
                  <a:tcPr marT="45725" marB="45725"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EEEEE"/>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0" i="0" lang="ko" sz="1200" u="none" cap="none" strike="noStrike">
                          <a:solidFill>
                            <a:srgbClr val="000000"/>
                          </a:solidFill>
                          <a:latin typeface="Malgun Gothic"/>
                          <a:ea typeface="Malgun Gothic"/>
                          <a:cs typeface="Malgun Gothic"/>
                          <a:sym typeface="Malgun Gothic"/>
                        </a:rPr>
                        <a:t>Front-End</a:t>
                      </a:r>
                      <a:endParaRPr b="0" i="0" sz="1200" u="none" cap="none" strike="noStrike">
                        <a:solidFill>
                          <a:srgbClr val="000000"/>
                        </a:solidFill>
                        <a:latin typeface="Malgun Gothic"/>
                        <a:ea typeface="Malgun Gothic"/>
                        <a:cs typeface="Malgun Gothic"/>
                        <a:sym typeface="Malgun Gothic"/>
                      </a:endParaRPr>
                    </a:p>
                  </a:txBody>
                  <a:tcPr marT="45725" marB="45725"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EEEEE"/>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0" i="0" lang="ko" sz="1200" u="none" cap="none" strike="noStrike">
                          <a:solidFill>
                            <a:srgbClr val="000000"/>
                          </a:solidFill>
                          <a:latin typeface="Malgun Gothic"/>
                          <a:ea typeface="Malgun Gothic"/>
                          <a:cs typeface="Malgun Gothic"/>
                          <a:sym typeface="Malgun Gothic"/>
                        </a:rPr>
                        <a:t>Back-End</a:t>
                      </a:r>
                      <a:endParaRPr b="0" i="0" sz="1200" u="none" cap="none" strike="noStrike">
                        <a:solidFill>
                          <a:srgbClr val="000000"/>
                        </a:solidFill>
                        <a:latin typeface="Malgun Gothic"/>
                        <a:ea typeface="Malgun Gothic"/>
                        <a:cs typeface="Malgun Gothic"/>
                        <a:sym typeface="Malgun Gothic"/>
                      </a:endParaRPr>
                    </a:p>
                  </a:txBody>
                  <a:tcPr marT="45725" marB="45725"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EEEEE"/>
                    </a:solidFill>
                  </a:tcPr>
                </a:tc>
              </a:tr>
              <a:tr h="4566325">
                <a:tc>
                  <a:txBody>
                    <a:bodyPr/>
                    <a:lstStyle/>
                    <a:p>
                      <a:pPr indent="0" lvl="0" marL="0" marR="0" rtl="0" algn="ctr">
                        <a:lnSpc>
                          <a:spcPct val="100000"/>
                        </a:lnSpc>
                        <a:spcBef>
                          <a:spcPts val="0"/>
                        </a:spcBef>
                        <a:spcAft>
                          <a:spcPts val="0"/>
                        </a:spcAft>
                        <a:buClr>
                          <a:srgbClr val="000000"/>
                        </a:buClr>
                        <a:buSzPts val="1200"/>
                        <a:buFont typeface="Arial"/>
                        <a:buNone/>
                      </a:pPr>
                      <a:r>
                        <a:rPr b="0" i="0" lang="ko" sz="1200" u="none" cap="none" strike="noStrike">
                          <a:solidFill>
                            <a:srgbClr val="000000"/>
                          </a:solidFill>
                          <a:latin typeface="Malgun Gothic"/>
                          <a:ea typeface="Malgun Gothic"/>
                          <a:cs typeface="Malgun Gothic"/>
                          <a:sym typeface="Malgun Gothic"/>
                        </a:rPr>
                        <a:t>업무</a:t>
                      </a:r>
                      <a:endParaRPr sz="1400" u="none" cap="none" strike="noStrike"/>
                    </a:p>
                    <a:p>
                      <a:pPr indent="0" lvl="0" marL="0" marR="0" rtl="0" algn="ctr">
                        <a:lnSpc>
                          <a:spcPct val="100000"/>
                        </a:lnSpc>
                        <a:spcBef>
                          <a:spcPts val="0"/>
                        </a:spcBef>
                        <a:spcAft>
                          <a:spcPts val="0"/>
                        </a:spcAft>
                        <a:buClr>
                          <a:srgbClr val="000000"/>
                        </a:buClr>
                        <a:buSzPts val="1200"/>
                        <a:buFont typeface="Arial"/>
                        <a:buNone/>
                      </a:pPr>
                      <a:r>
                        <a:rPr b="0" i="0" lang="ko" sz="1200" u="none" cap="none" strike="noStrike">
                          <a:solidFill>
                            <a:srgbClr val="000000"/>
                          </a:solidFill>
                          <a:latin typeface="Malgun Gothic"/>
                          <a:ea typeface="Malgun Gothic"/>
                          <a:cs typeface="Malgun Gothic"/>
                          <a:sym typeface="Malgun Gothic"/>
                        </a:rPr>
                        <a:t>FLOW</a:t>
                      </a:r>
                      <a:endParaRPr sz="1400" u="none" cap="none" strike="noStrike"/>
                    </a:p>
                  </a:txBody>
                  <a:tcPr marT="45725" marB="45725"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Malgun Gothic"/>
                        <a:ea typeface="Malgun Gothic"/>
                        <a:cs typeface="Malgun Gothic"/>
                        <a:sym typeface="Malgun Gothic"/>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Malgun Gothic"/>
                        <a:ea typeface="Malgun Gothic"/>
                        <a:cs typeface="Malgun Gothic"/>
                        <a:sym typeface="Malgun Gothic"/>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971100">
                <a:tc>
                  <a:txBody>
                    <a:bodyPr/>
                    <a:lstStyle/>
                    <a:p>
                      <a:pPr indent="0" lvl="0" marL="0" marR="0" rtl="0" algn="ctr">
                        <a:lnSpc>
                          <a:spcPct val="100000"/>
                        </a:lnSpc>
                        <a:spcBef>
                          <a:spcPts val="0"/>
                        </a:spcBef>
                        <a:spcAft>
                          <a:spcPts val="0"/>
                        </a:spcAft>
                        <a:buClr>
                          <a:srgbClr val="000000"/>
                        </a:buClr>
                        <a:buSzPts val="1200"/>
                        <a:buFont typeface="Arial"/>
                        <a:buNone/>
                      </a:pPr>
                      <a:r>
                        <a:rPr b="0" i="0" lang="ko" sz="1200" u="none" cap="none" strike="noStrike">
                          <a:solidFill>
                            <a:srgbClr val="000000"/>
                          </a:solidFill>
                          <a:latin typeface="Malgun Gothic"/>
                          <a:ea typeface="Malgun Gothic"/>
                          <a:cs typeface="Malgun Gothic"/>
                          <a:sym typeface="Malgun Gothic"/>
                        </a:rPr>
                        <a:t>설명</a:t>
                      </a:r>
                      <a:endParaRPr b="0" i="0" sz="1200" u="none" cap="none" strike="noStrike">
                        <a:solidFill>
                          <a:srgbClr val="000000"/>
                        </a:solidFill>
                        <a:latin typeface="Malgun Gothic"/>
                        <a:ea typeface="Malgun Gothic"/>
                        <a:cs typeface="Malgun Gothic"/>
                        <a:sym typeface="Malgun Gothic"/>
                      </a:endParaRPr>
                    </a:p>
                  </a:txBody>
                  <a:tcPr marT="45725" marB="45725"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228600" lvl="0" marL="228600" marR="0" rtl="0" algn="l">
                        <a:lnSpc>
                          <a:spcPct val="100000"/>
                        </a:lnSpc>
                        <a:spcBef>
                          <a:spcPts val="0"/>
                        </a:spcBef>
                        <a:spcAft>
                          <a:spcPts val="0"/>
                        </a:spcAft>
                        <a:buClr>
                          <a:srgbClr val="000000"/>
                        </a:buClr>
                        <a:buSzPts val="1000"/>
                        <a:buFont typeface="Arial"/>
                        <a:buAutoNum type="arabicPeriod"/>
                      </a:pPr>
                      <a:r>
                        <a:rPr b="0" i="0" lang="ko" sz="1000" u="none" cap="none" strike="noStrike">
                          <a:solidFill>
                            <a:srgbClr val="000000"/>
                          </a:solidFill>
                          <a:latin typeface="Malgun Gothic"/>
                          <a:ea typeface="Malgun Gothic"/>
                          <a:cs typeface="Malgun Gothic"/>
                          <a:sym typeface="Malgun Gothic"/>
                        </a:rPr>
                        <a:t> 회원 가입시 등록 개인정보 (지역/관심카테고리/) 와  로그인 포스팅 등록 관련 키워드 간 매칭 결과 리스트 추천 게시  </a:t>
                      </a:r>
                      <a:endParaRPr b="0" i="0" sz="1000" u="none" cap="none" strike="noStrike">
                        <a:solidFill>
                          <a:srgbClr val="000000"/>
                        </a:solidFill>
                        <a:latin typeface="Malgun Gothic"/>
                        <a:ea typeface="Malgun Gothic"/>
                        <a:cs typeface="Malgun Gothic"/>
                        <a:sym typeface="Malgun Gothic"/>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Malgun Gothic"/>
                        <a:ea typeface="Malgun Gothic"/>
                        <a:cs typeface="Malgun Gothic"/>
                        <a:sym typeface="Malgun Gothic"/>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
        <p:nvSpPr>
          <p:cNvPr id="431" name="Google Shape;431;g13ba245b7a9_0_2"/>
          <p:cNvSpPr txBox="1"/>
          <p:nvPr/>
        </p:nvSpPr>
        <p:spPr>
          <a:xfrm>
            <a:off x="0" y="6478519"/>
            <a:ext cx="121932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sp>
        <p:nvSpPr>
          <p:cNvPr id="432" name="Google Shape;432;g13ba245b7a9_0_2"/>
          <p:cNvSpPr/>
          <p:nvPr/>
        </p:nvSpPr>
        <p:spPr>
          <a:xfrm>
            <a:off x="2405827" y="1549401"/>
            <a:ext cx="842400" cy="426900"/>
          </a:xfrm>
          <a:prstGeom prst="homePlate">
            <a:avLst>
              <a:gd fmla="val 59665" name="adj"/>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0" i="0" lang="ko" sz="800" u="none" cap="none" strike="noStrike">
                <a:solidFill>
                  <a:schemeClr val="dk1"/>
                </a:solidFill>
                <a:latin typeface="Arial"/>
                <a:ea typeface="Arial"/>
                <a:cs typeface="Arial"/>
                <a:sym typeface="Arial"/>
              </a:rPr>
              <a:t>회원가입</a:t>
            </a:r>
            <a:endParaRPr b="0" i="0" sz="700" u="none" cap="none" strike="noStrike">
              <a:solidFill>
                <a:schemeClr val="dk1"/>
              </a:solidFill>
              <a:latin typeface="Arial"/>
              <a:ea typeface="Arial"/>
              <a:cs typeface="Arial"/>
              <a:sym typeface="Arial"/>
            </a:endParaRPr>
          </a:p>
        </p:txBody>
      </p:sp>
      <p:cxnSp>
        <p:nvCxnSpPr>
          <p:cNvPr id="433" name="Google Shape;433;g13ba245b7a9_0_2"/>
          <p:cNvCxnSpPr>
            <a:stCxn id="432" idx="3"/>
            <a:endCxn id="434" idx="1"/>
          </p:cNvCxnSpPr>
          <p:nvPr/>
        </p:nvCxnSpPr>
        <p:spPr>
          <a:xfrm>
            <a:off x="3248227" y="1762851"/>
            <a:ext cx="222600" cy="900"/>
          </a:xfrm>
          <a:prstGeom prst="straightConnector1">
            <a:avLst/>
          </a:prstGeom>
          <a:noFill/>
          <a:ln cap="flat" cmpd="sng" w="9525">
            <a:solidFill>
              <a:schemeClr val="dk1"/>
            </a:solidFill>
            <a:prstDash val="solid"/>
            <a:round/>
            <a:headEnd len="sm" w="sm" type="none"/>
            <a:tailEnd len="med" w="med" type="triangle"/>
          </a:ln>
        </p:spPr>
      </p:cxnSp>
      <p:sp>
        <p:nvSpPr>
          <p:cNvPr id="435" name="Google Shape;435;g13ba245b7a9_0_2"/>
          <p:cNvSpPr/>
          <p:nvPr/>
        </p:nvSpPr>
        <p:spPr>
          <a:xfrm>
            <a:off x="5061383" y="1570686"/>
            <a:ext cx="1445130" cy="384175"/>
          </a:xfrm>
          <a:prstGeom prst="flowChartProcess">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0" i="0" lang="ko" sz="800" u="none" cap="none" strike="noStrike">
                <a:solidFill>
                  <a:schemeClr val="dk1"/>
                </a:solidFill>
                <a:latin typeface="Malgun Gothic"/>
                <a:ea typeface="Malgun Gothic"/>
                <a:cs typeface="Malgun Gothic"/>
                <a:sym typeface="Malgun Gothic"/>
              </a:rPr>
              <a:t>기본정보입력</a:t>
            </a:r>
            <a:endParaRPr b="0" i="0" sz="800" u="none" cap="none" strike="noStrike">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rPr b="0" i="0" lang="ko" sz="800" u="none" cap="none" strike="noStrike">
                <a:solidFill>
                  <a:schemeClr val="dk1"/>
                </a:solidFill>
                <a:latin typeface="Malgun Gothic"/>
                <a:ea typeface="Malgun Gothic"/>
                <a:cs typeface="Malgun Gothic"/>
                <a:sym typeface="Malgun Gothic"/>
              </a:rPr>
              <a:t>- 지역선택/ 관심카테고리</a:t>
            </a:r>
            <a:endParaRPr b="0" i="0" sz="1400" u="none" cap="none" strike="noStrike">
              <a:solidFill>
                <a:srgbClr val="000000"/>
              </a:solidFill>
              <a:latin typeface="Arial"/>
              <a:ea typeface="Arial"/>
              <a:cs typeface="Arial"/>
              <a:sym typeface="Arial"/>
            </a:endParaRPr>
          </a:p>
        </p:txBody>
      </p:sp>
      <p:cxnSp>
        <p:nvCxnSpPr>
          <p:cNvPr id="436" name="Google Shape;436;g13ba245b7a9_0_2"/>
          <p:cNvCxnSpPr>
            <a:stCxn id="435" idx="3"/>
            <a:endCxn id="437" idx="1"/>
          </p:cNvCxnSpPr>
          <p:nvPr/>
        </p:nvCxnSpPr>
        <p:spPr>
          <a:xfrm flipH="1" rot="10800000">
            <a:off x="6506513" y="1760074"/>
            <a:ext cx="1025100" cy="2700"/>
          </a:xfrm>
          <a:prstGeom prst="straightConnector1">
            <a:avLst/>
          </a:prstGeom>
          <a:noFill/>
          <a:ln cap="flat" cmpd="sng" w="9525">
            <a:solidFill>
              <a:schemeClr val="dk1"/>
            </a:solidFill>
            <a:prstDash val="solid"/>
            <a:round/>
            <a:headEnd len="sm" w="sm" type="none"/>
            <a:tailEnd len="med" w="med" type="triangle"/>
          </a:ln>
        </p:spPr>
      </p:cxnSp>
      <p:sp>
        <p:nvSpPr>
          <p:cNvPr id="434" name="Google Shape;434;g13ba245b7a9_0_2"/>
          <p:cNvSpPr/>
          <p:nvPr/>
        </p:nvSpPr>
        <p:spPr>
          <a:xfrm>
            <a:off x="3470946" y="1388847"/>
            <a:ext cx="1095334" cy="749733"/>
          </a:xfrm>
          <a:prstGeom prst="flowChartDecision">
            <a:avLst/>
          </a:prstGeom>
          <a:solidFill>
            <a:schemeClr val="lt1"/>
          </a:solidFill>
          <a:ln cap="flat" cmpd="sng" w="9525">
            <a:solidFill>
              <a:schemeClr val="dk1"/>
            </a:solidFill>
            <a:prstDash val="solid"/>
            <a:round/>
            <a:headEnd len="sm" w="sm" type="none"/>
            <a:tailEnd len="sm" w="sm" type="none"/>
          </a:ln>
        </p:spPr>
        <p:txBody>
          <a:bodyPr anchorCtr="0" anchor="ctr" bIns="45700" lIns="36000" spcFirstLastPara="1" rIns="36000"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약관동의</a:t>
            </a:r>
            <a:endParaRPr b="1" i="0" sz="800" u="none" cap="none" strike="noStrike">
              <a:solidFill>
                <a:schemeClr val="dk1"/>
              </a:solidFill>
              <a:latin typeface="Malgun Gothic"/>
              <a:ea typeface="Malgun Gothic"/>
              <a:cs typeface="Malgun Gothic"/>
              <a:sym typeface="Malgun Gothic"/>
            </a:endParaRPr>
          </a:p>
        </p:txBody>
      </p:sp>
      <p:sp>
        <p:nvSpPr>
          <p:cNvPr id="438" name="Google Shape;438;g13ba245b7a9_0_2"/>
          <p:cNvSpPr/>
          <p:nvPr/>
        </p:nvSpPr>
        <p:spPr>
          <a:xfrm>
            <a:off x="1190572" y="1549401"/>
            <a:ext cx="835800" cy="426900"/>
          </a:xfrm>
          <a:prstGeom prst="homePlate">
            <a:avLst>
              <a:gd fmla="val 59665" name="adj"/>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0" i="0" lang="ko" sz="900" u="none" cap="none" strike="noStrike">
                <a:solidFill>
                  <a:schemeClr val="dk1"/>
                </a:solidFill>
                <a:latin typeface="Arial"/>
                <a:ea typeface="Arial"/>
                <a:cs typeface="Arial"/>
                <a:sym typeface="Arial"/>
              </a:rPr>
              <a:t>홈</a:t>
            </a:r>
            <a:endParaRPr b="0" i="0" sz="1400" u="none" cap="none" strike="noStrike">
              <a:solidFill>
                <a:srgbClr val="000000"/>
              </a:solidFill>
              <a:latin typeface="Arial"/>
              <a:ea typeface="Arial"/>
              <a:cs typeface="Arial"/>
              <a:sym typeface="Arial"/>
            </a:endParaRPr>
          </a:p>
        </p:txBody>
      </p:sp>
      <p:cxnSp>
        <p:nvCxnSpPr>
          <p:cNvPr id="439" name="Google Shape;439;g13ba245b7a9_0_2"/>
          <p:cNvCxnSpPr>
            <a:stCxn id="438" idx="3"/>
            <a:endCxn id="432" idx="1"/>
          </p:cNvCxnSpPr>
          <p:nvPr/>
        </p:nvCxnSpPr>
        <p:spPr>
          <a:xfrm>
            <a:off x="2026372" y="1762851"/>
            <a:ext cx="379500" cy="0"/>
          </a:xfrm>
          <a:prstGeom prst="straightConnector1">
            <a:avLst/>
          </a:prstGeom>
          <a:noFill/>
          <a:ln cap="flat" cmpd="sng" w="9525">
            <a:solidFill>
              <a:schemeClr val="dk1"/>
            </a:solidFill>
            <a:prstDash val="solid"/>
            <a:round/>
            <a:headEnd len="sm" w="sm" type="none"/>
            <a:tailEnd len="med" w="med" type="triangle"/>
          </a:ln>
        </p:spPr>
      </p:cxnSp>
      <p:sp>
        <p:nvSpPr>
          <p:cNvPr id="440" name="Google Shape;440;g13ba245b7a9_0_2"/>
          <p:cNvSpPr/>
          <p:nvPr/>
        </p:nvSpPr>
        <p:spPr>
          <a:xfrm>
            <a:off x="4434849" y="1416797"/>
            <a:ext cx="675900" cy="3078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700"/>
              <a:buFont typeface="Arial"/>
              <a:buNone/>
            </a:pPr>
            <a:r>
              <a:rPr b="0" i="0" lang="ko" sz="700" u="none" cap="none" strike="noStrike">
                <a:solidFill>
                  <a:schemeClr val="dk1"/>
                </a:solidFill>
                <a:latin typeface="Malgun Gothic"/>
                <a:ea typeface="Malgun Gothic"/>
                <a:cs typeface="Malgun Gothic"/>
                <a:sym typeface="Malgun Gothic"/>
              </a:rPr>
              <a:t>필수약관</a:t>
            </a:r>
            <a:endParaRPr b="0" i="0" sz="700" u="none" cap="none" strike="noStrike">
              <a:solidFill>
                <a:schemeClr val="dk1"/>
              </a:solidFill>
              <a:latin typeface="Malgun Gothic"/>
              <a:ea typeface="Malgun Gothic"/>
              <a:cs typeface="Malgun Gothic"/>
              <a:sym typeface="Malgun Gothic"/>
            </a:endParaRPr>
          </a:p>
          <a:p>
            <a:pPr indent="0" lvl="0" marL="0" marR="0" rtl="0" algn="l">
              <a:lnSpc>
                <a:spcPct val="100000"/>
              </a:lnSpc>
              <a:spcBef>
                <a:spcPts val="0"/>
              </a:spcBef>
              <a:spcAft>
                <a:spcPts val="0"/>
              </a:spcAft>
              <a:buClr>
                <a:srgbClr val="000000"/>
              </a:buClr>
              <a:buSzPts val="700"/>
              <a:buFont typeface="Arial"/>
              <a:buNone/>
            </a:pPr>
            <a:r>
              <a:rPr b="0" i="0" lang="ko" sz="700" u="none" cap="none" strike="noStrike">
                <a:solidFill>
                  <a:schemeClr val="dk1"/>
                </a:solidFill>
                <a:latin typeface="Malgun Gothic"/>
                <a:ea typeface="Malgun Gothic"/>
                <a:cs typeface="Malgun Gothic"/>
                <a:sym typeface="Malgun Gothic"/>
              </a:rPr>
              <a:t>동의</a:t>
            </a:r>
            <a:endParaRPr b="0" i="0" sz="700" u="none" cap="none" strike="noStrike">
              <a:solidFill>
                <a:schemeClr val="dk1"/>
              </a:solidFill>
              <a:latin typeface="Malgun Gothic"/>
              <a:ea typeface="Malgun Gothic"/>
              <a:cs typeface="Malgun Gothic"/>
              <a:sym typeface="Malgun Gothic"/>
            </a:endParaRPr>
          </a:p>
        </p:txBody>
      </p:sp>
      <p:cxnSp>
        <p:nvCxnSpPr>
          <p:cNvPr id="441" name="Google Shape;441;g13ba245b7a9_0_2"/>
          <p:cNvCxnSpPr>
            <a:stCxn id="437" idx="3"/>
            <a:endCxn id="442" idx="1"/>
          </p:cNvCxnSpPr>
          <p:nvPr/>
        </p:nvCxnSpPr>
        <p:spPr>
          <a:xfrm>
            <a:off x="8617120" y="1759969"/>
            <a:ext cx="1846500" cy="313800"/>
          </a:xfrm>
          <a:prstGeom prst="bentConnector2">
            <a:avLst/>
          </a:prstGeom>
          <a:noFill/>
          <a:ln cap="flat" cmpd="sng" w="9525">
            <a:solidFill>
              <a:schemeClr val="dk1"/>
            </a:solidFill>
            <a:prstDash val="solid"/>
            <a:miter lim="800000"/>
            <a:headEnd len="sm" w="sm" type="none"/>
            <a:tailEnd len="med" w="med" type="triangle"/>
          </a:ln>
        </p:spPr>
      </p:cxnSp>
      <p:sp>
        <p:nvSpPr>
          <p:cNvPr id="443" name="Google Shape;443;g13ba245b7a9_0_2"/>
          <p:cNvSpPr/>
          <p:nvPr/>
        </p:nvSpPr>
        <p:spPr>
          <a:xfrm>
            <a:off x="9718988" y="3474587"/>
            <a:ext cx="1449763" cy="809508"/>
          </a:xfrm>
          <a:prstGeom prst="flowChartMagneticDisk">
            <a:avLst/>
          </a:prstGeom>
          <a:solidFill>
            <a:srgbClr val="DAE5F1"/>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1" i="0" lang="ko" sz="1200" u="none" cap="none" strike="noStrike">
                <a:solidFill>
                  <a:schemeClr val="dk1"/>
                </a:solidFill>
                <a:latin typeface="Malgun Gothic"/>
                <a:ea typeface="Malgun Gothic"/>
                <a:cs typeface="Malgun Gothic"/>
                <a:sym typeface="Malgun Gothic"/>
              </a:rPr>
              <a:t>Posting DB</a:t>
            </a:r>
            <a:endParaRPr b="1" i="0" sz="1200" u="none" cap="none" strike="noStrike">
              <a:solidFill>
                <a:schemeClr val="dk1"/>
              </a:solidFill>
              <a:latin typeface="Malgun Gothic"/>
              <a:ea typeface="Malgun Gothic"/>
              <a:cs typeface="Malgun Gothic"/>
              <a:sym typeface="Malgun Gothic"/>
            </a:endParaRPr>
          </a:p>
        </p:txBody>
      </p:sp>
      <p:sp>
        <p:nvSpPr>
          <p:cNvPr id="442" name="Google Shape;442;g13ba245b7a9_0_2"/>
          <p:cNvSpPr/>
          <p:nvPr/>
        </p:nvSpPr>
        <p:spPr>
          <a:xfrm>
            <a:off x="9738842" y="2073654"/>
            <a:ext cx="1449763" cy="855467"/>
          </a:xfrm>
          <a:prstGeom prst="flowChartMagneticDisk">
            <a:avLst/>
          </a:prstGeom>
          <a:solidFill>
            <a:srgbClr val="DAE5F1"/>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1" i="0" lang="ko" sz="1200" u="none" cap="none" strike="noStrike">
                <a:solidFill>
                  <a:schemeClr val="dk1"/>
                </a:solidFill>
                <a:latin typeface="Malgun Gothic"/>
                <a:ea typeface="Malgun Gothic"/>
                <a:cs typeface="Malgun Gothic"/>
                <a:sym typeface="Malgun Gothic"/>
              </a:rPr>
              <a:t>통합회원DB</a:t>
            </a:r>
            <a:endParaRPr b="1" i="0" sz="1200" u="none" cap="none" strike="noStrike">
              <a:solidFill>
                <a:schemeClr val="dk1"/>
              </a:solidFill>
              <a:latin typeface="Malgun Gothic"/>
              <a:ea typeface="Malgun Gothic"/>
              <a:cs typeface="Malgun Gothic"/>
              <a:sym typeface="Malgun Gothic"/>
            </a:endParaRPr>
          </a:p>
        </p:txBody>
      </p:sp>
      <p:sp>
        <p:nvSpPr>
          <p:cNvPr id="444" name="Google Shape;444;g13ba245b7a9_0_2"/>
          <p:cNvSpPr/>
          <p:nvPr/>
        </p:nvSpPr>
        <p:spPr>
          <a:xfrm>
            <a:off x="8769556" y="2699506"/>
            <a:ext cx="1247521" cy="1003549"/>
          </a:xfrm>
          <a:prstGeom prst="flowChartMagneticDisk">
            <a:avLst/>
          </a:prstGeom>
          <a:solidFill>
            <a:srgbClr val="FDE9D8"/>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1" i="0" lang="ko" sz="1200" u="none" cap="none" strike="noStrike">
                <a:solidFill>
                  <a:schemeClr val="dk1"/>
                </a:solidFill>
                <a:latin typeface="Malgun Gothic"/>
                <a:ea typeface="Malgun Gothic"/>
                <a:cs typeface="Malgun Gothic"/>
                <a:sym typeface="Malgun Gothic"/>
              </a:rPr>
              <a:t>Matching</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00"/>
              <a:buFont typeface="Arial"/>
              <a:buNone/>
            </a:pPr>
            <a:r>
              <a:rPr b="1" i="0" lang="ko" sz="1200" u="none" cap="none" strike="noStrike">
                <a:solidFill>
                  <a:schemeClr val="dk1"/>
                </a:solidFill>
                <a:latin typeface="Malgun Gothic"/>
                <a:ea typeface="Malgun Gothic"/>
                <a:cs typeface="Malgun Gothic"/>
                <a:sym typeface="Malgun Gothic"/>
              </a:rPr>
              <a:t>Program</a:t>
            </a:r>
            <a:endParaRPr b="1" i="0" sz="1200" u="none" cap="none" strike="noStrike">
              <a:solidFill>
                <a:schemeClr val="dk1"/>
              </a:solidFill>
              <a:latin typeface="Malgun Gothic"/>
              <a:ea typeface="Malgun Gothic"/>
              <a:cs typeface="Malgun Gothic"/>
              <a:sym typeface="Malgun Gothic"/>
            </a:endParaRPr>
          </a:p>
        </p:txBody>
      </p:sp>
      <p:grpSp>
        <p:nvGrpSpPr>
          <p:cNvPr id="445" name="Google Shape;445;g13ba245b7a9_0_2"/>
          <p:cNvGrpSpPr/>
          <p:nvPr/>
        </p:nvGrpSpPr>
        <p:grpSpPr>
          <a:xfrm>
            <a:off x="9425217" y="2458765"/>
            <a:ext cx="583383" cy="470991"/>
            <a:chOff x="9567163" y="1279273"/>
            <a:chExt cx="705848" cy="470991"/>
          </a:xfrm>
        </p:grpSpPr>
        <p:sp>
          <p:nvSpPr>
            <p:cNvPr id="446" name="Google Shape;446;g13ba245b7a9_0_2"/>
            <p:cNvSpPr/>
            <p:nvPr/>
          </p:nvSpPr>
          <p:spPr>
            <a:xfrm>
              <a:off x="9931611" y="1301164"/>
              <a:ext cx="341400" cy="449100"/>
            </a:xfrm>
            <a:prstGeom prst="curvedLeftArrow">
              <a:avLst>
                <a:gd fmla="val 25000" name="adj1"/>
                <a:gd fmla="val 50000" name="adj2"/>
                <a:gd fmla="val 25000" name="adj3"/>
              </a:avLst>
            </a:prstGeom>
            <a:solidFill>
              <a:schemeClr val="lt1"/>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Malgun Gothic"/>
                <a:ea typeface="Malgun Gothic"/>
                <a:cs typeface="Malgun Gothic"/>
                <a:sym typeface="Malgun Gothic"/>
              </a:endParaRPr>
            </a:p>
          </p:txBody>
        </p:sp>
        <p:sp>
          <p:nvSpPr>
            <p:cNvPr id="447" name="Google Shape;447;g13ba245b7a9_0_2"/>
            <p:cNvSpPr/>
            <p:nvPr/>
          </p:nvSpPr>
          <p:spPr>
            <a:xfrm rot="10800000">
              <a:off x="9567163" y="1279273"/>
              <a:ext cx="341400" cy="449100"/>
            </a:xfrm>
            <a:prstGeom prst="curvedLeftArrow">
              <a:avLst>
                <a:gd fmla="val 28432" name="adj1"/>
                <a:gd fmla="val 50000" name="adj2"/>
                <a:gd fmla="val 25000" name="adj3"/>
              </a:avLst>
            </a:prstGeom>
            <a:solidFill>
              <a:schemeClr val="lt1"/>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Malgun Gothic"/>
                <a:ea typeface="Malgun Gothic"/>
                <a:cs typeface="Malgun Gothic"/>
                <a:sym typeface="Malgun Gothic"/>
              </a:endParaRPr>
            </a:p>
          </p:txBody>
        </p:sp>
      </p:grpSp>
      <p:grpSp>
        <p:nvGrpSpPr>
          <p:cNvPr id="448" name="Google Shape;448;g13ba245b7a9_0_2"/>
          <p:cNvGrpSpPr/>
          <p:nvPr/>
        </p:nvGrpSpPr>
        <p:grpSpPr>
          <a:xfrm>
            <a:off x="9450965" y="3467559"/>
            <a:ext cx="583383" cy="470991"/>
            <a:chOff x="9567163" y="1279273"/>
            <a:chExt cx="705848" cy="470991"/>
          </a:xfrm>
        </p:grpSpPr>
        <p:sp>
          <p:nvSpPr>
            <p:cNvPr id="449" name="Google Shape;449;g13ba245b7a9_0_2"/>
            <p:cNvSpPr/>
            <p:nvPr/>
          </p:nvSpPr>
          <p:spPr>
            <a:xfrm>
              <a:off x="9931611" y="1301164"/>
              <a:ext cx="341400" cy="449100"/>
            </a:xfrm>
            <a:prstGeom prst="curvedLeftArrow">
              <a:avLst>
                <a:gd fmla="val 25000" name="adj1"/>
                <a:gd fmla="val 50000" name="adj2"/>
                <a:gd fmla="val 25000" name="adj3"/>
              </a:avLst>
            </a:prstGeom>
            <a:solidFill>
              <a:schemeClr val="lt1"/>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Malgun Gothic"/>
                <a:ea typeface="Malgun Gothic"/>
                <a:cs typeface="Malgun Gothic"/>
                <a:sym typeface="Malgun Gothic"/>
              </a:endParaRPr>
            </a:p>
          </p:txBody>
        </p:sp>
        <p:sp>
          <p:nvSpPr>
            <p:cNvPr id="450" name="Google Shape;450;g13ba245b7a9_0_2"/>
            <p:cNvSpPr/>
            <p:nvPr/>
          </p:nvSpPr>
          <p:spPr>
            <a:xfrm rot="10800000">
              <a:off x="9567163" y="1279273"/>
              <a:ext cx="341400" cy="449100"/>
            </a:xfrm>
            <a:prstGeom prst="curvedLeftArrow">
              <a:avLst>
                <a:gd fmla="val 28432" name="adj1"/>
                <a:gd fmla="val 50000" name="adj2"/>
                <a:gd fmla="val 25000" name="adj3"/>
              </a:avLst>
            </a:prstGeom>
            <a:solidFill>
              <a:schemeClr val="lt1"/>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Malgun Gothic"/>
                <a:ea typeface="Malgun Gothic"/>
                <a:cs typeface="Malgun Gothic"/>
                <a:sym typeface="Malgun Gothic"/>
              </a:endParaRPr>
            </a:p>
          </p:txBody>
        </p:sp>
      </p:grpSp>
      <p:cxnSp>
        <p:nvCxnSpPr>
          <p:cNvPr id="451" name="Google Shape;451;g13ba245b7a9_0_2"/>
          <p:cNvCxnSpPr>
            <a:stCxn id="434" idx="3"/>
            <a:endCxn id="435" idx="1"/>
          </p:cNvCxnSpPr>
          <p:nvPr/>
        </p:nvCxnSpPr>
        <p:spPr>
          <a:xfrm flipH="1" rot="10800000">
            <a:off x="4566280" y="1762813"/>
            <a:ext cx="495000" cy="900"/>
          </a:xfrm>
          <a:prstGeom prst="straightConnector1">
            <a:avLst/>
          </a:prstGeom>
          <a:noFill/>
          <a:ln cap="flat" cmpd="sng" w="9525">
            <a:solidFill>
              <a:schemeClr val="dk1"/>
            </a:solidFill>
            <a:prstDash val="solid"/>
            <a:round/>
            <a:headEnd len="sm" w="sm" type="none"/>
            <a:tailEnd len="med" w="med" type="triangle"/>
          </a:ln>
        </p:spPr>
      </p:cxnSp>
      <p:sp>
        <p:nvSpPr>
          <p:cNvPr id="437" name="Google Shape;437;g13ba245b7a9_0_2"/>
          <p:cNvSpPr/>
          <p:nvPr/>
        </p:nvSpPr>
        <p:spPr>
          <a:xfrm>
            <a:off x="7531504" y="1547425"/>
            <a:ext cx="1085616" cy="425088"/>
          </a:xfrm>
          <a:prstGeom prst="flowChartDocument">
            <a:avLst/>
          </a:prstGeom>
          <a:solidFill>
            <a:srgbClr val="F2F2F2"/>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1" i="0" lang="ko" sz="900" u="none" cap="none" strike="noStrike">
                <a:solidFill>
                  <a:schemeClr val="dk1"/>
                </a:solidFill>
                <a:latin typeface="Malgun Gothic"/>
                <a:ea typeface="Malgun Gothic"/>
                <a:cs typeface="Malgun Gothic"/>
                <a:sym typeface="Malgun Gothic"/>
              </a:rPr>
              <a:t>회원가입 처리</a:t>
            </a:r>
            <a:endParaRPr b="1" i="0" sz="900" u="none" cap="none" strike="noStrike">
              <a:solidFill>
                <a:schemeClr val="dk1"/>
              </a:solidFill>
              <a:latin typeface="Malgun Gothic"/>
              <a:ea typeface="Malgun Gothic"/>
              <a:cs typeface="Malgun Gothic"/>
              <a:sym typeface="Malgun Gothic"/>
            </a:endParaRPr>
          </a:p>
        </p:txBody>
      </p:sp>
      <p:sp>
        <p:nvSpPr>
          <p:cNvPr id="452" name="Google Shape;452;g13ba245b7a9_0_2"/>
          <p:cNvSpPr/>
          <p:nvPr/>
        </p:nvSpPr>
        <p:spPr>
          <a:xfrm>
            <a:off x="2405827" y="4502731"/>
            <a:ext cx="842400" cy="426900"/>
          </a:xfrm>
          <a:prstGeom prst="homePlate">
            <a:avLst>
              <a:gd fmla="val 59665" name="adj"/>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700"/>
              <a:buFont typeface="Arial"/>
              <a:buNone/>
            </a:pPr>
            <a:r>
              <a:rPr b="0" i="0" lang="ko" sz="700" u="none" cap="none" strike="noStrike">
                <a:solidFill>
                  <a:schemeClr val="dk1"/>
                </a:solidFill>
                <a:latin typeface="Arial"/>
                <a:ea typeface="Arial"/>
                <a:cs typeface="Arial"/>
                <a:sym typeface="Arial"/>
              </a:rPr>
              <a:t>로그인</a:t>
            </a:r>
            <a:endParaRPr b="0" i="0" sz="700" u="none" cap="none" strike="noStrike">
              <a:solidFill>
                <a:schemeClr val="dk1"/>
              </a:solidFill>
              <a:latin typeface="Arial"/>
              <a:ea typeface="Arial"/>
              <a:cs typeface="Arial"/>
              <a:sym typeface="Arial"/>
            </a:endParaRPr>
          </a:p>
        </p:txBody>
      </p:sp>
      <p:cxnSp>
        <p:nvCxnSpPr>
          <p:cNvPr id="453" name="Google Shape;453;g13ba245b7a9_0_2"/>
          <p:cNvCxnSpPr>
            <a:stCxn id="452" idx="3"/>
            <a:endCxn id="454" idx="1"/>
          </p:cNvCxnSpPr>
          <p:nvPr/>
        </p:nvCxnSpPr>
        <p:spPr>
          <a:xfrm>
            <a:off x="3248227" y="4716181"/>
            <a:ext cx="464100" cy="0"/>
          </a:xfrm>
          <a:prstGeom prst="straightConnector1">
            <a:avLst/>
          </a:prstGeom>
          <a:noFill/>
          <a:ln cap="flat" cmpd="sng" w="9525">
            <a:solidFill>
              <a:schemeClr val="dk1"/>
            </a:solidFill>
            <a:prstDash val="solid"/>
            <a:round/>
            <a:headEnd len="sm" w="sm" type="none"/>
            <a:tailEnd len="med" w="med" type="triangle"/>
          </a:ln>
        </p:spPr>
      </p:cxnSp>
      <p:sp>
        <p:nvSpPr>
          <p:cNvPr id="454" name="Google Shape;454;g13ba245b7a9_0_2"/>
          <p:cNvSpPr/>
          <p:nvPr/>
        </p:nvSpPr>
        <p:spPr>
          <a:xfrm>
            <a:off x="3712284" y="4524016"/>
            <a:ext cx="1445130" cy="384175"/>
          </a:xfrm>
          <a:prstGeom prst="flowChartProcess">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0" i="0" lang="ko" sz="800" u="none" cap="none" strike="noStrike">
                <a:solidFill>
                  <a:schemeClr val="dk1"/>
                </a:solidFill>
                <a:latin typeface="Malgun Gothic"/>
                <a:ea typeface="Malgun Gothic"/>
                <a:cs typeface="Malgun Gothic"/>
                <a:sym typeface="Malgun Gothic"/>
              </a:rPr>
              <a:t>포스팅</a:t>
            </a:r>
            <a:endParaRPr b="0" i="0" sz="800" u="none" cap="none" strike="noStrike">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rPr b="0" i="0" lang="ko" sz="800" u="none" cap="none" strike="noStrike">
                <a:solidFill>
                  <a:schemeClr val="dk1"/>
                </a:solidFill>
                <a:latin typeface="Malgun Gothic"/>
                <a:ea typeface="Malgun Gothic"/>
                <a:cs typeface="Malgun Gothic"/>
                <a:sym typeface="Malgun Gothic"/>
              </a:rPr>
              <a:t>- 관련 키워드 </a:t>
            </a:r>
            <a:endParaRPr b="0" i="0" sz="800" u="none" cap="none" strike="noStrike">
              <a:solidFill>
                <a:schemeClr val="dk1"/>
              </a:solidFill>
              <a:latin typeface="Malgun Gothic"/>
              <a:ea typeface="Malgun Gothic"/>
              <a:cs typeface="Malgun Gothic"/>
              <a:sym typeface="Malgun Gothic"/>
            </a:endParaRPr>
          </a:p>
        </p:txBody>
      </p:sp>
      <p:sp>
        <p:nvSpPr>
          <p:cNvPr id="455" name="Google Shape;455;g13ba245b7a9_0_2"/>
          <p:cNvSpPr/>
          <p:nvPr/>
        </p:nvSpPr>
        <p:spPr>
          <a:xfrm>
            <a:off x="1190572" y="4502731"/>
            <a:ext cx="835800" cy="426900"/>
          </a:xfrm>
          <a:prstGeom prst="homePlate">
            <a:avLst>
              <a:gd fmla="val 59665" name="adj"/>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0" i="0" lang="ko" sz="900" u="none" cap="none" strike="noStrike">
                <a:solidFill>
                  <a:schemeClr val="dk1"/>
                </a:solidFill>
                <a:latin typeface="Arial"/>
                <a:ea typeface="Arial"/>
                <a:cs typeface="Arial"/>
                <a:sym typeface="Arial"/>
              </a:rPr>
              <a:t>홈</a:t>
            </a:r>
            <a:endParaRPr b="0" i="0" sz="1400" u="none" cap="none" strike="noStrike">
              <a:solidFill>
                <a:srgbClr val="000000"/>
              </a:solidFill>
              <a:latin typeface="Arial"/>
              <a:ea typeface="Arial"/>
              <a:cs typeface="Arial"/>
              <a:sym typeface="Arial"/>
            </a:endParaRPr>
          </a:p>
        </p:txBody>
      </p:sp>
      <p:cxnSp>
        <p:nvCxnSpPr>
          <p:cNvPr id="456" name="Google Shape;456;g13ba245b7a9_0_2"/>
          <p:cNvCxnSpPr>
            <a:stCxn id="455" idx="3"/>
            <a:endCxn id="452" idx="1"/>
          </p:cNvCxnSpPr>
          <p:nvPr/>
        </p:nvCxnSpPr>
        <p:spPr>
          <a:xfrm>
            <a:off x="2026372" y="4716181"/>
            <a:ext cx="379500" cy="0"/>
          </a:xfrm>
          <a:prstGeom prst="straightConnector1">
            <a:avLst/>
          </a:prstGeom>
          <a:noFill/>
          <a:ln cap="flat" cmpd="sng" w="9525">
            <a:solidFill>
              <a:schemeClr val="dk1"/>
            </a:solidFill>
            <a:prstDash val="solid"/>
            <a:round/>
            <a:headEnd len="sm" w="sm" type="none"/>
            <a:tailEnd len="med" w="med" type="triangle"/>
          </a:ln>
        </p:spPr>
      </p:cxnSp>
      <p:sp>
        <p:nvSpPr>
          <p:cNvPr id="457" name="Google Shape;457;g13ba245b7a9_0_2"/>
          <p:cNvSpPr/>
          <p:nvPr/>
        </p:nvSpPr>
        <p:spPr>
          <a:xfrm>
            <a:off x="7531504" y="4502515"/>
            <a:ext cx="1085616" cy="425088"/>
          </a:xfrm>
          <a:prstGeom prst="flowChartDocument">
            <a:avLst/>
          </a:prstGeom>
          <a:solidFill>
            <a:srgbClr val="F2F2F2"/>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1" i="0" lang="ko" sz="900" u="none" cap="none" strike="noStrike">
                <a:solidFill>
                  <a:schemeClr val="dk1"/>
                </a:solidFill>
                <a:latin typeface="Malgun Gothic"/>
                <a:ea typeface="Malgun Gothic"/>
                <a:cs typeface="Malgun Gothic"/>
                <a:sym typeface="Malgun Gothic"/>
              </a:rPr>
              <a:t>포스팅 등록</a:t>
            </a:r>
            <a:endParaRPr b="1" i="0" sz="900" u="none" cap="none" strike="noStrike">
              <a:solidFill>
                <a:schemeClr val="dk1"/>
              </a:solidFill>
              <a:latin typeface="Malgun Gothic"/>
              <a:ea typeface="Malgun Gothic"/>
              <a:cs typeface="Malgun Gothic"/>
              <a:sym typeface="Malgun Gothic"/>
            </a:endParaRPr>
          </a:p>
        </p:txBody>
      </p:sp>
      <p:cxnSp>
        <p:nvCxnSpPr>
          <p:cNvPr id="458" name="Google Shape;458;g13ba245b7a9_0_2"/>
          <p:cNvCxnSpPr>
            <a:stCxn id="454" idx="3"/>
            <a:endCxn id="457" idx="1"/>
          </p:cNvCxnSpPr>
          <p:nvPr/>
        </p:nvCxnSpPr>
        <p:spPr>
          <a:xfrm flipH="1" rot="10800000">
            <a:off x="5157414" y="4715204"/>
            <a:ext cx="2374200" cy="900"/>
          </a:xfrm>
          <a:prstGeom prst="straightConnector1">
            <a:avLst/>
          </a:prstGeom>
          <a:noFill/>
          <a:ln cap="flat" cmpd="sng" w="9525">
            <a:solidFill>
              <a:schemeClr val="dk1"/>
            </a:solidFill>
            <a:prstDash val="solid"/>
            <a:round/>
            <a:headEnd len="sm" w="sm" type="none"/>
            <a:tailEnd len="med" w="med" type="triangle"/>
          </a:ln>
        </p:spPr>
      </p:cxnSp>
      <p:cxnSp>
        <p:nvCxnSpPr>
          <p:cNvPr id="459" name="Google Shape;459;g13ba245b7a9_0_2"/>
          <p:cNvCxnSpPr>
            <a:stCxn id="457" idx="3"/>
            <a:endCxn id="443" idx="3"/>
          </p:cNvCxnSpPr>
          <p:nvPr/>
        </p:nvCxnSpPr>
        <p:spPr>
          <a:xfrm flipH="1" rot="10800000">
            <a:off x="8617120" y="4283959"/>
            <a:ext cx="1826700" cy="431100"/>
          </a:xfrm>
          <a:prstGeom prst="bentConnector2">
            <a:avLst/>
          </a:prstGeom>
          <a:noFill/>
          <a:ln cap="flat" cmpd="sng" w="9525">
            <a:solidFill>
              <a:schemeClr val="dk1"/>
            </a:solidFill>
            <a:prstDash val="solid"/>
            <a:miter lim="800000"/>
            <a:headEnd len="sm" w="sm" type="none"/>
            <a:tailEnd len="med" w="med" type="triangle"/>
          </a:ln>
        </p:spPr>
      </p:cxnSp>
      <p:sp>
        <p:nvSpPr>
          <p:cNvPr id="460" name="Google Shape;460;g13ba245b7a9_0_2"/>
          <p:cNvSpPr/>
          <p:nvPr/>
        </p:nvSpPr>
        <p:spPr>
          <a:xfrm>
            <a:off x="5061383" y="2800749"/>
            <a:ext cx="1445130" cy="384175"/>
          </a:xfrm>
          <a:prstGeom prst="flowChartProcess">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회원</a:t>
            </a:r>
            <a:r>
              <a:rPr b="0" i="0" lang="ko" sz="800" u="none" cap="none" strike="noStrike">
                <a:solidFill>
                  <a:schemeClr val="dk1"/>
                </a:solidFill>
                <a:latin typeface="Malgun Gothic"/>
                <a:ea typeface="Malgun Gothic"/>
                <a:cs typeface="Malgun Gothic"/>
                <a:sym typeface="Malgun Gothic"/>
              </a:rPr>
              <a:t> 매칭 리스트 조회</a:t>
            </a:r>
            <a:endParaRPr b="0" i="0" sz="800" u="none" cap="none" strike="noStrike">
              <a:solidFill>
                <a:schemeClr val="dk1"/>
              </a:solidFill>
              <a:latin typeface="Malgun Gothic"/>
              <a:ea typeface="Malgun Gothic"/>
              <a:cs typeface="Malgun Gothic"/>
              <a:sym typeface="Malgun Gothic"/>
            </a:endParaRPr>
          </a:p>
        </p:txBody>
      </p:sp>
      <p:sp>
        <p:nvSpPr>
          <p:cNvPr id="461" name="Google Shape;461;g13ba245b7a9_0_2"/>
          <p:cNvSpPr/>
          <p:nvPr/>
        </p:nvSpPr>
        <p:spPr>
          <a:xfrm>
            <a:off x="2675883" y="2618910"/>
            <a:ext cx="1095334" cy="749733"/>
          </a:xfrm>
          <a:prstGeom prst="flowChartDecision">
            <a:avLst/>
          </a:prstGeom>
          <a:solidFill>
            <a:schemeClr val="lt1"/>
          </a:solidFill>
          <a:ln cap="flat" cmpd="sng" w="9525">
            <a:solidFill>
              <a:schemeClr val="dk1"/>
            </a:solidFill>
            <a:prstDash val="solid"/>
            <a:round/>
            <a:headEnd len="sm" w="sm" type="none"/>
            <a:tailEnd len="sm" w="sm" type="none"/>
          </a:ln>
        </p:spPr>
        <p:txBody>
          <a:bodyPr anchorCtr="0" anchor="ctr" bIns="45700" lIns="36000" spcFirstLastPara="1" rIns="36000"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로그인</a:t>
            </a:r>
            <a:endParaRPr b="1" i="0" sz="800" u="none" cap="none" strike="noStrike">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여부</a:t>
            </a:r>
            <a:endParaRPr b="0" i="0" sz="1400" u="none" cap="none" strike="noStrike">
              <a:solidFill>
                <a:srgbClr val="000000"/>
              </a:solidFill>
              <a:latin typeface="Arial"/>
              <a:ea typeface="Arial"/>
              <a:cs typeface="Arial"/>
              <a:sym typeface="Arial"/>
            </a:endParaRPr>
          </a:p>
        </p:txBody>
      </p:sp>
      <p:sp>
        <p:nvSpPr>
          <p:cNvPr id="462" name="Google Shape;462;g13ba245b7a9_0_2"/>
          <p:cNvSpPr/>
          <p:nvPr/>
        </p:nvSpPr>
        <p:spPr>
          <a:xfrm>
            <a:off x="1190572" y="2779464"/>
            <a:ext cx="835800" cy="426900"/>
          </a:xfrm>
          <a:prstGeom prst="homePlate">
            <a:avLst>
              <a:gd fmla="val 59665" name="adj"/>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0" i="0" lang="ko" sz="900" u="none" cap="none" strike="noStrike">
                <a:solidFill>
                  <a:schemeClr val="dk1"/>
                </a:solidFill>
                <a:latin typeface="Arial"/>
                <a:ea typeface="Arial"/>
                <a:cs typeface="Arial"/>
                <a:sym typeface="Arial"/>
              </a:rPr>
              <a:t>홈</a:t>
            </a:r>
            <a:endParaRPr b="0" i="0" sz="1400" u="none" cap="none" strike="noStrike">
              <a:solidFill>
                <a:srgbClr val="000000"/>
              </a:solidFill>
              <a:latin typeface="Arial"/>
              <a:ea typeface="Arial"/>
              <a:cs typeface="Arial"/>
              <a:sym typeface="Arial"/>
            </a:endParaRPr>
          </a:p>
        </p:txBody>
      </p:sp>
      <p:cxnSp>
        <p:nvCxnSpPr>
          <p:cNvPr id="463" name="Google Shape;463;g13ba245b7a9_0_2"/>
          <p:cNvCxnSpPr>
            <a:stCxn id="462" idx="3"/>
            <a:endCxn id="461" idx="1"/>
          </p:cNvCxnSpPr>
          <p:nvPr/>
        </p:nvCxnSpPr>
        <p:spPr>
          <a:xfrm>
            <a:off x="2026372" y="2992914"/>
            <a:ext cx="649500" cy="900"/>
          </a:xfrm>
          <a:prstGeom prst="straightConnector1">
            <a:avLst/>
          </a:prstGeom>
          <a:noFill/>
          <a:ln cap="flat" cmpd="sng" w="9525">
            <a:solidFill>
              <a:schemeClr val="dk1"/>
            </a:solidFill>
            <a:prstDash val="solid"/>
            <a:round/>
            <a:headEnd len="sm" w="sm" type="none"/>
            <a:tailEnd len="med" w="med" type="triangle"/>
          </a:ln>
        </p:spPr>
      </p:cxnSp>
      <p:sp>
        <p:nvSpPr>
          <p:cNvPr id="464" name="Google Shape;464;g13ba245b7a9_0_2"/>
          <p:cNvSpPr/>
          <p:nvPr/>
        </p:nvSpPr>
        <p:spPr>
          <a:xfrm>
            <a:off x="3774846" y="2700721"/>
            <a:ext cx="791400" cy="2001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700"/>
              <a:buFont typeface="Arial"/>
              <a:buNone/>
            </a:pPr>
            <a:r>
              <a:rPr b="0" i="0" lang="ko" sz="700" u="none" cap="none" strike="noStrike">
                <a:solidFill>
                  <a:schemeClr val="dk1"/>
                </a:solidFill>
                <a:latin typeface="Malgun Gothic"/>
                <a:ea typeface="Malgun Gothic"/>
                <a:cs typeface="Malgun Gothic"/>
                <a:sym typeface="Malgun Gothic"/>
              </a:rPr>
              <a:t>로그인 = </a:t>
            </a:r>
            <a:r>
              <a:rPr b="1" i="0" lang="ko" sz="700" u="none" cap="none" strike="noStrike">
                <a:solidFill>
                  <a:srgbClr val="0070C0"/>
                </a:solidFill>
                <a:latin typeface="Malgun Gothic"/>
                <a:ea typeface="Malgun Gothic"/>
                <a:cs typeface="Malgun Gothic"/>
                <a:sym typeface="Malgun Gothic"/>
              </a:rPr>
              <a:t>Yes</a:t>
            </a:r>
            <a:endParaRPr b="1" i="0" sz="700" u="none" cap="none" strike="noStrike">
              <a:solidFill>
                <a:srgbClr val="0070C0"/>
              </a:solidFill>
              <a:latin typeface="Malgun Gothic"/>
              <a:ea typeface="Malgun Gothic"/>
              <a:cs typeface="Malgun Gothic"/>
              <a:sym typeface="Malgun Gothic"/>
            </a:endParaRPr>
          </a:p>
        </p:txBody>
      </p:sp>
      <p:cxnSp>
        <p:nvCxnSpPr>
          <p:cNvPr id="465" name="Google Shape;465;g13ba245b7a9_0_2"/>
          <p:cNvCxnSpPr>
            <a:stCxn id="461" idx="3"/>
            <a:endCxn id="460" idx="1"/>
          </p:cNvCxnSpPr>
          <p:nvPr/>
        </p:nvCxnSpPr>
        <p:spPr>
          <a:xfrm flipH="1" rot="10800000">
            <a:off x="3771217" y="2992877"/>
            <a:ext cx="1290300" cy="900"/>
          </a:xfrm>
          <a:prstGeom prst="straightConnector1">
            <a:avLst/>
          </a:prstGeom>
          <a:noFill/>
          <a:ln cap="flat" cmpd="sng" w="9525">
            <a:solidFill>
              <a:schemeClr val="dk1"/>
            </a:solidFill>
            <a:prstDash val="solid"/>
            <a:round/>
            <a:headEnd len="sm" w="sm" type="none"/>
            <a:tailEnd len="med" w="med" type="triangle"/>
          </a:ln>
        </p:spPr>
      </p:cxnSp>
      <p:sp>
        <p:nvSpPr>
          <p:cNvPr id="466" name="Google Shape;466;g13ba245b7a9_0_2"/>
          <p:cNvSpPr/>
          <p:nvPr/>
        </p:nvSpPr>
        <p:spPr>
          <a:xfrm>
            <a:off x="5061383" y="3422387"/>
            <a:ext cx="1445130" cy="384175"/>
          </a:xfrm>
          <a:prstGeom prst="flowChartProcess">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추천</a:t>
            </a:r>
            <a:r>
              <a:rPr b="0" i="0" lang="ko" sz="800" u="none" cap="none" strike="noStrike">
                <a:solidFill>
                  <a:schemeClr val="dk1"/>
                </a:solidFill>
                <a:latin typeface="Malgun Gothic"/>
                <a:ea typeface="Malgun Gothic"/>
                <a:cs typeface="Malgun Gothic"/>
                <a:sym typeface="Malgun Gothic"/>
              </a:rPr>
              <a:t> 매칭 리스트 조회</a:t>
            </a:r>
            <a:endParaRPr b="0" i="0" sz="800" u="none" cap="none" strike="noStrike">
              <a:solidFill>
                <a:schemeClr val="dk1"/>
              </a:solidFill>
              <a:latin typeface="Malgun Gothic"/>
              <a:ea typeface="Malgun Gothic"/>
              <a:cs typeface="Malgun Gothic"/>
              <a:sym typeface="Malgun Gothic"/>
            </a:endParaRPr>
          </a:p>
        </p:txBody>
      </p:sp>
      <p:cxnSp>
        <p:nvCxnSpPr>
          <p:cNvPr id="467" name="Google Shape;467;g13ba245b7a9_0_2"/>
          <p:cNvCxnSpPr>
            <a:stCxn id="461" idx="2"/>
            <a:endCxn id="466" idx="1"/>
          </p:cNvCxnSpPr>
          <p:nvPr/>
        </p:nvCxnSpPr>
        <p:spPr>
          <a:xfrm flipH="1" rot="-5400000">
            <a:off x="4019600" y="2572593"/>
            <a:ext cx="245700" cy="1837800"/>
          </a:xfrm>
          <a:prstGeom prst="bentConnector2">
            <a:avLst/>
          </a:prstGeom>
          <a:noFill/>
          <a:ln cap="rnd" cmpd="sng" w="9525">
            <a:solidFill>
              <a:schemeClr val="dk1"/>
            </a:solidFill>
            <a:prstDash val="dash"/>
            <a:miter lim="800000"/>
            <a:headEnd len="sm" w="sm" type="none"/>
            <a:tailEnd len="med" w="med" type="triangle"/>
          </a:ln>
        </p:spPr>
      </p:cxnSp>
      <p:sp>
        <p:nvSpPr>
          <p:cNvPr id="468" name="Google Shape;468;g13ba245b7a9_0_2"/>
          <p:cNvSpPr/>
          <p:nvPr/>
        </p:nvSpPr>
        <p:spPr>
          <a:xfrm>
            <a:off x="3351034" y="3368643"/>
            <a:ext cx="791400" cy="2001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700"/>
              <a:buFont typeface="Arial"/>
              <a:buNone/>
            </a:pPr>
            <a:r>
              <a:rPr b="0" i="0" lang="ko" sz="700" u="none" cap="none" strike="noStrike">
                <a:solidFill>
                  <a:schemeClr val="dk1"/>
                </a:solidFill>
                <a:latin typeface="Malgun Gothic"/>
                <a:ea typeface="Malgun Gothic"/>
                <a:cs typeface="Malgun Gothic"/>
                <a:sym typeface="Malgun Gothic"/>
              </a:rPr>
              <a:t>로그인 = </a:t>
            </a:r>
            <a:r>
              <a:rPr b="1" i="0" lang="ko" sz="700" u="none" cap="none" strike="noStrike">
                <a:solidFill>
                  <a:srgbClr val="FF0000"/>
                </a:solidFill>
                <a:latin typeface="Malgun Gothic"/>
                <a:ea typeface="Malgun Gothic"/>
                <a:cs typeface="Malgun Gothic"/>
                <a:sym typeface="Malgun Gothic"/>
              </a:rPr>
              <a:t>No</a:t>
            </a:r>
            <a:endParaRPr b="1" i="0" sz="700" u="none" cap="none" strike="noStrike">
              <a:solidFill>
                <a:srgbClr val="FF0000"/>
              </a:solidFill>
              <a:latin typeface="Malgun Gothic"/>
              <a:ea typeface="Malgun Gothic"/>
              <a:cs typeface="Malgun Gothic"/>
              <a:sym typeface="Malgun Gothic"/>
            </a:endParaRPr>
          </a:p>
        </p:txBody>
      </p:sp>
      <p:sp>
        <p:nvSpPr>
          <p:cNvPr id="469" name="Google Shape;469;g13ba245b7a9_0_2"/>
          <p:cNvSpPr/>
          <p:nvPr/>
        </p:nvSpPr>
        <p:spPr>
          <a:xfrm>
            <a:off x="7131817" y="2925234"/>
            <a:ext cx="1377918" cy="730188"/>
          </a:xfrm>
          <a:prstGeom prst="flowChartMultidocument">
            <a:avLst/>
          </a:prstGeom>
          <a:solidFill>
            <a:srgbClr val="FDE9D8"/>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ko" sz="1400" u="none" cap="none" strike="noStrike">
                <a:solidFill>
                  <a:schemeClr val="dk1"/>
                </a:solidFill>
                <a:latin typeface="Malgun Gothic"/>
                <a:ea typeface="Malgun Gothic"/>
                <a:cs typeface="Malgun Gothic"/>
                <a:sym typeface="Malgun Gothic"/>
              </a:rPr>
              <a:t>매칭</a:t>
            </a:r>
            <a:endParaRPr b="0" i="0" sz="1800" u="none" cap="none" strike="noStrike">
              <a:solidFill>
                <a:schemeClr val="dk1"/>
              </a:solidFill>
              <a:latin typeface="Malgun Gothic"/>
              <a:ea typeface="Malgun Gothic"/>
              <a:cs typeface="Malgun Gothic"/>
              <a:sym typeface="Malgun Gothic"/>
            </a:endParaRPr>
          </a:p>
        </p:txBody>
      </p:sp>
      <p:cxnSp>
        <p:nvCxnSpPr>
          <p:cNvPr id="470" name="Google Shape;470;g13ba245b7a9_0_2"/>
          <p:cNvCxnSpPr>
            <a:stCxn id="460" idx="3"/>
            <a:endCxn id="469" idx="1"/>
          </p:cNvCxnSpPr>
          <p:nvPr/>
        </p:nvCxnSpPr>
        <p:spPr>
          <a:xfrm>
            <a:off x="6506513" y="2992837"/>
            <a:ext cx="625200" cy="297600"/>
          </a:xfrm>
          <a:prstGeom prst="bentConnector3">
            <a:avLst>
              <a:gd fmla="val 50008" name="adj1"/>
            </a:avLst>
          </a:prstGeom>
          <a:noFill/>
          <a:ln cap="flat" cmpd="sng" w="9525">
            <a:solidFill>
              <a:schemeClr val="dk1"/>
            </a:solidFill>
            <a:prstDash val="solid"/>
            <a:miter lim="800000"/>
            <a:headEnd len="sm" w="sm" type="none"/>
            <a:tailEnd len="med" w="med" type="triangle"/>
          </a:ln>
        </p:spPr>
      </p:cxnSp>
      <p:cxnSp>
        <p:nvCxnSpPr>
          <p:cNvPr id="471" name="Google Shape;471;g13ba245b7a9_0_2"/>
          <p:cNvCxnSpPr>
            <a:stCxn id="466" idx="3"/>
            <a:endCxn id="469" idx="1"/>
          </p:cNvCxnSpPr>
          <p:nvPr/>
        </p:nvCxnSpPr>
        <p:spPr>
          <a:xfrm flipH="1" rot="10800000">
            <a:off x="6506513" y="3290475"/>
            <a:ext cx="625200" cy="324000"/>
          </a:xfrm>
          <a:prstGeom prst="bentConnector3">
            <a:avLst>
              <a:gd fmla="val 50008" name="adj1"/>
            </a:avLst>
          </a:prstGeom>
          <a:noFill/>
          <a:ln cap="flat" cmpd="sng" w="9525">
            <a:solidFill>
              <a:schemeClr val="dk1"/>
            </a:solidFill>
            <a:prstDash val="solid"/>
            <a:miter lim="800000"/>
            <a:headEnd len="sm" w="sm" type="none"/>
            <a:tailEnd len="med" w="med" type="triangle"/>
          </a:ln>
        </p:spPr>
      </p:cxnSp>
      <p:cxnSp>
        <p:nvCxnSpPr>
          <p:cNvPr id="472" name="Google Shape;472;g13ba245b7a9_0_2"/>
          <p:cNvCxnSpPr/>
          <p:nvPr/>
        </p:nvCxnSpPr>
        <p:spPr>
          <a:xfrm flipH="1" rot="10800000">
            <a:off x="8524046" y="3190547"/>
            <a:ext cx="254100" cy="900"/>
          </a:xfrm>
          <a:prstGeom prst="straightConnector1">
            <a:avLst/>
          </a:prstGeom>
          <a:noFill/>
          <a:ln cap="flat" cmpd="sng" w="9525">
            <a:solidFill>
              <a:schemeClr val="dk1"/>
            </a:solidFill>
            <a:prstDash val="solid"/>
            <a:round/>
            <a:headEnd len="sm" w="sm" type="none"/>
            <a:tailEnd len="med" w="med" type="triangle"/>
          </a:ln>
        </p:spPr>
      </p:cxnSp>
      <p:cxnSp>
        <p:nvCxnSpPr>
          <p:cNvPr id="473" name="Google Shape;473;g13ba245b7a9_0_2"/>
          <p:cNvCxnSpPr/>
          <p:nvPr/>
        </p:nvCxnSpPr>
        <p:spPr>
          <a:xfrm rot="10800000">
            <a:off x="8512126" y="3297160"/>
            <a:ext cx="232800" cy="0"/>
          </a:xfrm>
          <a:prstGeom prst="straightConnector1">
            <a:avLst/>
          </a:prstGeom>
          <a:noFill/>
          <a:ln cap="flat" cmpd="sng" w="9525">
            <a:solidFill>
              <a:schemeClr val="dk1"/>
            </a:solidFill>
            <a:prstDash val="solid"/>
            <a:round/>
            <a:headEnd len="sm" w="sm" type="none"/>
            <a:tailEnd len="med" w="med" type="triangle"/>
          </a:ln>
        </p:spPr>
      </p:cxn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7" name="Shape 477"/>
        <p:cNvGrpSpPr/>
        <p:nvPr/>
      </p:nvGrpSpPr>
      <p:grpSpPr>
        <a:xfrm>
          <a:off x="0" y="0"/>
          <a:ext cx="0" cy="0"/>
          <a:chOff x="0" y="0"/>
          <a:chExt cx="0" cy="0"/>
        </a:xfrm>
      </p:grpSpPr>
      <p:sp>
        <p:nvSpPr>
          <p:cNvPr id="478" name="Google Shape;478;g13ba245b7a9_0_52"/>
          <p:cNvSpPr txBox="1"/>
          <p:nvPr/>
        </p:nvSpPr>
        <p:spPr>
          <a:xfrm>
            <a:off x="264450" y="0"/>
            <a:ext cx="11664300" cy="548100"/>
          </a:xfrm>
          <a:prstGeom prst="rect">
            <a:avLst/>
          </a:prstGeom>
          <a:noFill/>
          <a:ln>
            <a:noFill/>
          </a:ln>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Work Flow : 그</a:t>
            </a:r>
            <a:r>
              <a:rPr b="1" lang="ko" sz="2000">
                <a:solidFill>
                  <a:schemeClr val="lt1"/>
                </a:solidFill>
                <a:latin typeface="Malgun Gothic"/>
                <a:ea typeface="Malgun Gothic"/>
                <a:cs typeface="Malgun Gothic"/>
                <a:sym typeface="Malgun Gothic"/>
              </a:rPr>
              <a:t>룹 폴더 관리</a:t>
            </a:r>
            <a:r>
              <a:rPr b="1" lang="ko" sz="2000">
                <a:solidFill>
                  <a:schemeClr val="lt1"/>
                </a:solidFill>
                <a:latin typeface="Malgun Gothic"/>
                <a:ea typeface="Malgun Gothic"/>
                <a:cs typeface="Malgun Gothic"/>
                <a:sym typeface="Malgun Gothic"/>
              </a:rPr>
              <a:t> </a:t>
            </a:r>
            <a:endParaRPr b="0" i="0" sz="2400" u="none" cap="none" strike="noStrike">
              <a:solidFill>
                <a:schemeClr val="lt1"/>
              </a:solidFill>
              <a:latin typeface="Arial"/>
              <a:ea typeface="Arial"/>
              <a:cs typeface="Arial"/>
              <a:sym typeface="Arial"/>
            </a:endParaRPr>
          </a:p>
        </p:txBody>
      </p:sp>
      <p:graphicFrame>
        <p:nvGraphicFramePr>
          <p:cNvPr id="479" name="Google Shape;479;g13ba245b7a9_0_52"/>
          <p:cNvGraphicFramePr/>
          <p:nvPr/>
        </p:nvGraphicFramePr>
        <p:xfrm>
          <a:off x="380402" y="685801"/>
          <a:ext cx="3000000" cy="3000000"/>
        </p:xfrm>
        <a:graphic>
          <a:graphicData uri="http://schemas.openxmlformats.org/drawingml/2006/table">
            <a:tbl>
              <a:tblPr>
                <a:noFill/>
                <a:tableStyleId>{FEEF8B9B-68C9-451F-93CC-6B415D006576}</a:tableStyleId>
              </a:tblPr>
              <a:tblGrid>
                <a:gridCol w="720150"/>
                <a:gridCol w="7831650"/>
                <a:gridCol w="2385500"/>
              </a:tblGrid>
              <a:tr h="292100">
                <a:tc>
                  <a:txBody>
                    <a:bodyPr/>
                    <a:lstStyle/>
                    <a:p>
                      <a:pPr indent="0" lvl="0" marL="0" marR="0" rtl="0" algn="ctr">
                        <a:lnSpc>
                          <a:spcPct val="100000"/>
                        </a:lnSpc>
                        <a:spcBef>
                          <a:spcPts val="0"/>
                        </a:spcBef>
                        <a:spcAft>
                          <a:spcPts val="0"/>
                        </a:spcAft>
                        <a:buClr>
                          <a:srgbClr val="000000"/>
                        </a:buClr>
                        <a:buSzPts val="1200"/>
                        <a:buFont typeface="Arial"/>
                        <a:buNone/>
                      </a:pPr>
                      <a:r>
                        <a:rPr b="0" i="0" lang="ko" sz="1200" u="none" cap="none" strike="noStrike">
                          <a:solidFill>
                            <a:srgbClr val="000000"/>
                          </a:solidFill>
                          <a:latin typeface="Malgun Gothic"/>
                          <a:ea typeface="Malgun Gothic"/>
                          <a:cs typeface="Malgun Gothic"/>
                          <a:sym typeface="Malgun Gothic"/>
                        </a:rPr>
                        <a:t>구분</a:t>
                      </a:r>
                      <a:endParaRPr sz="1400" u="none" cap="none" strike="noStrike"/>
                    </a:p>
                  </a:txBody>
                  <a:tcPr marT="45725" marB="45725"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EEEEE"/>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0" i="0" lang="ko" sz="1200" u="none" cap="none" strike="noStrike">
                          <a:solidFill>
                            <a:srgbClr val="000000"/>
                          </a:solidFill>
                          <a:latin typeface="Malgun Gothic"/>
                          <a:ea typeface="Malgun Gothic"/>
                          <a:cs typeface="Malgun Gothic"/>
                          <a:sym typeface="Malgun Gothic"/>
                        </a:rPr>
                        <a:t>Front-End</a:t>
                      </a:r>
                      <a:endParaRPr b="0" i="0" sz="1200" u="none" cap="none" strike="noStrike">
                        <a:solidFill>
                          <a:srgbClr val="000000"/>
                        </a:solidFill>
                        <a:latin typeface="Malgun Gothic"/>
                        <a:ea typeface="Malgun Gothic"/>
                        <a:cs typeface="Malgun Gothic"/>
                        <a:sym typeface="Malgun Gothic"/>
                      </a:endParaRPr>
                    </a:p>
                  </a:txBody>
                  <a:tcPr marT="45725" marB="45725"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EEEEE"/>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0" i="0" lang="ko" sz="1200" u="none" cap="none" strike="noStrike">
                          <a:solidFill>
                            <a:srgbClr val="000000"/>
                          </a:solidFill>
                          <a:latin typeface="Malgun Gothic"/>
                          <a:ea typeface="Malgun Gothic"/>
                          <a:cs typeface="Malgun Gothic"/>
                          <a:sym typeface="Malgun Gothic"/>
                        </a:rPr>
                        <a:t>Back-End</a:t>
                      </a:r>
                      <a:endParaRPr b="0" i="0" sz="1200" u="none" cap="none" strike="noStrike">
                        <a:solidFill>
                          <a:srgbClr val="000000"/>
                        </a:solidFill>
                        <a:latin typeface="Malgun Gothic"/>
                        <a:ea typeface="Malgun Gothic"/>
                        <a:cs typeface="Malgun Gothic"/>
                        <a:sym typeface="Malgun Gothic"/>
                      </a:endParaRPr>
                    </a:p>
                  </a:txBody>
                  <a:tcPr marT="45725" marB="45725"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EEEEE"/>
                    </a:solidFill>
                  </a:tcPr>
                </a:tc>
              </a:tr>
              <a:tr h="4566325">
                <a:tc>
                  <a:txBody>
                    <a:bodyPr/>
                    <a:lstStyle/>
                    <a:p>
                      <a:pPr indent="0" lvl="0" marL="0" marR="0" rtl="0" algn="ctr">
                        <a:lnSpc>
                          <a:spcPct val="100000"/>
                        </a:lnSpc>
                        <a:spcBef>
                          <a:spcPts val="0"/>
                        </a:spcBef>
                        <a:spcAft>
                          <a:spcPts val="0"/>
                        </a:spcAft>
                        <a:buClr>
                          <a:srgbClr val="000000"/>
                        </a:buClr>
                        <a:buSzPts val="1200"/>
                        <a:buFont typeface="Arial"/>
                        <a:buNone/>
                      </a:pPr>
                      <a:r>
                        <a:rPr b="0" i="0" lang="ko" sz="1200" u="none" cap="none" strike="noStrike">
                          <a:solidFill>
                            <a:srgbClr val="000000"/>
                          </a:solidFill>
                          <a:latin typeface="Malgun Gothic"/>
                          <a:ea typeface="Malgun Gothic"/>
                          <a:cs typeface="Malgun Gothic"/>
                          <a:sym typeface="Malgun Gothic"/>
                        </a:rPr>
                        <a:t>업무</a:t>
                      </a:r>
                      <a:endParaRPr sz="1400" u="none" cap="none" strike="noStrike"/>
                    </a:p>
                    <a:p>
                      <a:pPr indent="0" lvl="0" marL="0" marR="0" rtl="0" algn="ctr">
                        <a:lnSpc>
                          <a:spcPct val="100000"/>
                        </a:lnSpc>
                        <a:spcBef>
                          <a:spcPts val="0"/>
                        </a:spcBef>
                        <a:spcAft>
                          <a:spcPts val="0"/>
                        </a:spcAft>
                        <a:buClr>
                          <a:srgbClr val="000000"/>
                        </a:buClr>
                        <a:buSzPts val="1200"/>
                        <a:buFont typeface="Arial"/>
                        <a:buNone/>
                      </a:pPr>
                      <a:r>
                        <a:rPr b="0" i="0" lang="ko" sz="1200" u="none" cap="none" strike="noStrike">
                          <a:solidFill>
                            <a:srgbClr val="000000"/>
                          </a:solidFill>
                          <a:latin typeface="Malgun Gothic"/>
                          <a:ea typeface="Malgun Gothic"/>
                          <a:cs typeface="Malgun Gothic"/>
                          <a:sym typeface="Malgun Gothic"/>
                        </a:rPr>
                        <a:t>FLOW</a:t>
                      </a:r>
                      <a:endParaRPr sz="1400" u="none" cap="none" strike="noStrike"/>
                    </a:p>
                  </a:txBody>
                  <a:tcPr marT="45725" marB="45725"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100"/>
                        <a:buFont typeface="Arial"/>
                        <a:buNone/>
                      </a:pPr>
                      <a:r>
                        <a:rPr b="0" i="0" lang="ko" sz="1100" u="none" cap="none" strike="noStrike">
                          <a:solidFill>
                            <a:srgbClr val="000000"/>
                          </a:solidFill>
                          <a:latin typeface="Malgun Gothic"/>
                          <a:ea typeface="Malgun Gothic"/>
                          <a:cs typeface="Malgun Gothic"/>
                          <a:sym typeface="Malgun Gothic"/>
                        </a:rPr>
                        <a:t>-</a:t>
                      </a:r>
                      <a:endParaRPr b="0" i="0" sz="1100" u="none" cap="none" strike="noStrike">
                        <a:solidFill>
                          <a:srgbClr val="000000"/>
                        </a:solidFill>
                        <a:latin typeface="Malgun Gothic"/>
                        <a:ea typeface="Malgun Gothic"/>
                        <a:cs typeface="Malgun Gothic"/>
                        <a:sym typeface="Malgun Gothic"/>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Malgun Gothic"/>
                        <a:ea typeface="Malgun Gothic"/>
                        <a:cs typeface="Malgun Gothic"/>
                        <a:sym typeface="Malgun Gothic"/>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971100">
                <a:tc>
                  <a:txBody>
                    <a:bodyPr/>
                    <a:lstStyle/>
                    <a:p>
                      <a:pPr indent="0" lvl="0" marL="0" marR="0" rtl="0" algn="ctr">
                        <a:lnSpc>
                          <a:spcPct val="100000"/>
                        </a:lnSpc>
                        <a:spcBef>
                          <a:spcPts val="0"/>
                        </a:spcBef>
                        <a:spcAft>
                          <a:spcPts val="0"/>
                        </a:spcAft>
                        <a:buClr>
                          <a:srgbClr val="000000"/>
                        </a:buClr>
                        <a:buSzPts val="1200"/>
                        <a:buFont typeface="Arial"/>
                        <a:buNone/>
                      </a:pPr>
                      <a:r>
                        <a:rPr b="0" i="0" lang="ko" sz="1200" u="none" cap="none" strike="noStrike">
                          <a:solidFill>
                            <a:srgbClr val="000000"/>
                          </a:solidFill>
                          <a:latin typeface="Malgun Gothic"/>
                          <a:ea typeface="Malgun Gothic"/>
                          <a:cs typeface="Malgun Gothic"/>
                          <a:sym typeface="Malgun Gothic"/>
                        </a:rPr>
                        <a:t>설명</a:t>
                      </a:r>
                      <a:endParaRPr b="0" i="0" sz="1200" u="none" cap="none" strike="noStrike">
                        <a:solidFill>
                          <a:srgbClr val="000000"/>
                        </a:solidFill>
                        <a:latin typeface="Malgun Gothic"/>
                        <a:ea typeface="Malgun Gothic"/>
                        <a:cs typeface="Malgun Gothic"/>
                        <a:sym typeface="Malgun Gothic"/>
                      </a:endParaRPr>
                    </a:p>
                  </a:txBody>
                  <a:tcPr marT="45725" marB="45725"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228600" lvl="0" marL="228600" marR="0" rtl="0" algn="l">
                        <a:lnSpc>
                          <a:spcPct val="100000"/>
                        </a:lnSpc>
                        <a:spcBef>
                          <a:spcPts val="0"/>
                        </a:spcBef>
                        <a:spcAft>
                          <a:spcPts val="0"/>
                        </a:spcAft>
                        <a:buClr>
                          <a:srgbClr val="000000"/>
                        </a:buClr>
                        <a:buSzPts val="1000"/>
                        <a:buFont typeface="Arial"/>
                        <a:buAutoNum type="arabicPeriod"/>
                      </a:pPr>
                      <a:r>
                        <a:rPr b="0" i="0" lang="ko" sz="1000" u="none" cap="none" strike="noStrike">
                          <a:solidFill>
                            <a:srgbClr val="000000"/>
                          </a:solidFill>
                          <a:latin typeface="Malgun Gothic"/>
                          <a:ea typeface="Malgun Gothic"/>
                          <a:cs typeface="Malgun Gothic"/>
                          <a:sym typeface="Malgun Gothic"/>
                        </a:rPr>
                        <a:t> 회원가입시 기본생성 그룹폴더 게시 및 추가 등록관리 기능 제공</a:t>
                      </a:r>
                      <a:endParaRPr b="0" i="0" sz="1000" u="none" cap="none" strike="noStrike">
                        <a:solidFill>
                          <a:srgbClr val="000000"/>
                        </a:solidFill>
                        <a:latin typeface="Malgun Gothic"/>
                        <a:ea typeface="Malgun Gothic"/>
                        <a:cs typeface="Malgun Gothic"/>
                        <a:sym typeface="Malgun Gothic"/>
                      </a:endParaRPr>
                    </a:p>
                    <a:p>
                      <a:pPr indent="-228600" lvl="0" marL="228600" marR="0" rtl="0" algn="l">
                        <a:lnSpc>
                          <a:spcPct val="100000"/>
                        </a:lnSpc>
                        <a:spcBef>
                          <a:spcPts val="0"/>
                        </a:spcBef>
                        <a:spcAft>
                          <a:spcPts val="0"/>
                        </a:spcAft>
                        <a:buClr>
                          <a:srgbClr val="000000"/>
                        </a:buClr>
                        <a:buSzPts val="1000"/>
                        <a:buFont typeface="Arial"/>
                        <a:buAutoNum type="arabicPeriod"/>
                      </a:pPr>
                      <a:r>
                        <a:rPr b="0" i="0" lang="ko" sz="1000" u="none" cap="none" strike="noStrike">
                          <a:solidFill>
                            <a:srgbClr val="000000"/>
                          </a:solidFill>
                          <a:latin typeface="Malgun Gothic"/>
                          <a:ea typeface="Malgun Gothic"/>
                          <a:cs typeface="Malgun Gothic"/>
                          <a:sym typeface="Malgun Gothic"/>
                        </a:rPr>
                        <a:t>사용자 프로필 페이지에서  북마크  그룹 폴더 설정 기능 제공</a:t>
                      </a:r>
                      <a:endParaRPr sz="1400" u="none" cap="none" strike="noStrike"/>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Malgun Gothic"/>
                        <a:ea typeface="Malgun Gothic"/>
                        <a:cs typeface="Malgun Gothic"/>
                        <a:sym typeface="Malgun Gothic"/>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
        <p:nvSpPr>
          <p:cNvPr id="480" name="Google Shape;480;g13ba245b7a9_0_52"/>
          <p:cNvSpPr txBox="1"/>
          <p:nvPr/>
        </p:nvSpPr>
        <p:spPr>
          <a:xfrm>
            <a:off x="0" y="6478519"/>
            <a:ext cx="121932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cxnSp>
        <p:nvCxnSpPr>
          <p:cNvPr id="481" name="Google Shape;481;g13ba245b7a9_0_52"/>
          <p:cNvCxnSpPr/>
          <p:nvPr/>
        </p:nvCxnSpPr>
        <p:spPr>
          <a:xfrm rot="10800000">
            <a:off x="5784145" y="2798994"/>
            <a:ext cx="3868200" cy="675900"/>
          </a:xfrm>
          <a:prstGeom prst="bentConnector4">
            <a:avLst>
              <a:gd fmla="val 11308" name="adj1"/>
              <a:gd fmla="val 127961" name="adj2"/>
            </a:avLst>
          </a:prstGeom>
          <a:noFill/>
          <a:ln cap="flat" cmpd="sng" w="9525">
            <a:solidFill>
              <a:schemeClr val="dk1"/>
            </a:solidFill>
            <a:prstDash val="dash"/>
            <a:miter lim="800000"/>
            <a:headEnd len="sm" w="sm" type="none"/>
            <a:tailEnd len="med" w="med" type="triangle"/>
          </a:ln>
        </p:spPr>
      </p:cxnSp>
      <p:cxnSp>
        <p:nvCxnSpPr>
          <p:cNvPr id="482" name="Google Shape;482;g13ba245b7a9_0_52"/>
          <p:cNvCxnSpPr>
            <a:stCxn id="483" idx="3"/>
            <a:endCxn id="484" idx="1"/>
          </p:cNvCxnSpPr>
          <p:nvPr/>
        </p:nvCxnSpPr>
        <p:spPr>
          <a:xfrm>
            <a:off x="8617120" y="1759969"/>
            <a:ext cx="1760100" cy="267300"/>
          </a:xfrm>
          <a:prstGeom prst="bentConnector2">
            <a:avLst/>
          </a:prstGeom>
          <a:noFill/>
          <a:ln cap="flat" cmpd="sng" w="9525">
            <a:solidFill>
              <a:schemeClr val="dk1"/>
            </a:solidFill>
            <a:prstDash val="solid"/>
            <a:miter lim="800000"/>
            <a:headEnd len="sm" w="sm" type="none"/>
            <a:tailEnd len="med" w="med" type="triangle"/>
          </a:ln>
        </p:spPr>
      </p:cxnSp>
      <p:sp>
        <p:nvSpPr>
          <p:cNvPr id="485" name="Google Shape;485;g13ba245b7a9_0_52"/>
          <p:cNvSpPr/>
          <p:nvPr/>
        </p:nvSpPr>
        <p:spPr>
          <a:xfrm>
            <a:off x="2405827" y="1549401"/>
            <a:ext cx="842400" cy="426900"/>
          </a:xfrm>
          <a:prstGeom prst="homePlate">
            <a:avLst>
              <a:gd fmla="val 59665" name="adj"/>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0" i="0" lang="ko" sz="800" u="none" cap="none" strike="noStrike">
                <a:solidFill>
                  <a:schemeClr val="dk1"/>
                </a:solidFill>
                <a:latin typeface="Arial"/>
                <a:ea typeface="Arial"/>
                <a:cs typeface="Arial"/>
                <a:sym typeface="Arial"/>
              </a:rPr>
              <a:t>회원가입</a:t>
            </a:r>
            <a:endParaRPr b="0" i="0" sz="700" u="none" cap="none" strike="noStrike">
              <a:solidFill>
                <a:schemeClr val="dk1"/>
              </a:solidFill>
              <a:latin typeface="Arial"/>
              <a:ea typeface="Arial"/>
              <a:cs typeface="Arial"/>
              <a:sym typeface="Arial"/>
            </a:endParaRPr>
          </a:p>
        </p:txBody>
      </p:sp>
      <p:cxnSp>
        <p:nvCxnSpPr>
          <p:cNvPr id="486" name="Google Shape;486;g13ba245b7a9_0_52"/>
          <p:cNvCxnSpPr>
            <a:stCxn id="485" idx="3"/>
            <a:endCxn id="487" idx="1"/>
          </p:cNvCxnSpPr>
          <p:nvPr/>
        </p:nvCxnSpPr>
        <p:spPr>
          <a:xfrm>
            <a:off x="3248227" y="1762851"/>
            <a:ext cx="222600" cy="900"/>
          </a:xfrm>
          <a:prstGeom prst="straightConnector1">
            <a:avLst/>
          </a:prstGeom>
          <a:noFill/>
          <a:ln cap="flat" cmpd="sng" w="9525">
            <a:solidFill>
              <a:schemeClr val="dk1"/>
            </a:solidFill>
            <a:prstDash val="solid"/>
            <a:round/>
            <a:headEnd len="sm" w="sm" type="none"/>
            <a:tailEnd len="med" w="med" type="triangle"/>
          </a:ln>
        </p:spPr>
      </p:cxnSp>
      <p:sp>
        <p:nvSpPr>
          <p:cNvPr id="488" name="Google Shape;488;g13ba245b7a9_0_52"/>
          <p:cNvSpPr/>
          <p:nvPr/>
        </p:nvSpPr>
        <p:spPr>
          <a:xfrm>
            <a:off x="5061383" y="1570686"/>
            <a:ext cx="1445130" cy="384175"/>
          </a:xfrm>
          <a:prstGeom prst="flowChartProcess">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0" i="0" lang="ko" sz="800" u="none" cap="none" strike="noStrike">
                <a:solidFill>
                  <a:schemeClr val="dk1"/>
                </a:solidFill>
                <a:latin typeface="Malgun Gothic"/>
                <a:ea typeface="Malgun Gothic"/>
                <a:cs typeface="Malgun Gothic"/>
                <a:sym typeface="Malgun Gothic"/>
              </a:rPr>
              <a:t>기본정보입력</a:t>
            </a:r>
            <a:endParaRPr b="0" i="0" sz="800" u="none" cap="none" strike="noStrike">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rPr b="0" i="0" lang="ko" sz="800" u="none" cap="none" strike="noStrike">
                <a:solidFill>
                  <a:schemeClr val="dk1"/>
                </a:solidFill>
                <a:latin typeface="Malgun Gothic"/>
                <a:ea typeface="Malgun Gothic"/>
                <a:cs typeface="Malgun Gothic"/>
                <a:sym typeface="Malgun Gothic"/>
              </a:rPr>
              <a:t>- 지역선택/ 관심카테고리</a:t>
            </a:r>
            <a:endParaRPr b="0" i="0" sz="1400" u="none" cap="none" strike="noStrike">
              <a:solidFill>
                <a:srgbClr val="000000"/>
              </a:solidFill>
              <a:latin typeface="Arial"/>
              <a:ea typeface="Arial"/>
              <a:cs typeface="Arial"/>
              <a:sym typeface="Arial"/>
            </a:endParaRPr>
          </a:p>
        </p:txBody>
      </p:sp>
      <p:cxnSp>
        <p:nvCxnSpPr>
          <p:cNvPr id="489" name="Google Shape;489;g13ba245b7a9_0_52"/>
          <p:cNvCxnSpPr>
            <a:stCxn id="488" idx="3"/>
            <a:endCxn id="483" idx="1"/>
          </p:cNvCxnSpPr>
          <p:nvPr/>
        </p:nvCxnSpPr>
        <p:spPr>
          <a:xfrm flipH="1" rot="10800000">
            <a:off x="6506513" y="1760074"/>
            <a:ext cx="1025100" cy="2700"/>
          </a:xfrm>
          <a:prstGeom prst="straightConnector1">
            <a:avLst/>
          </a:prstGeom>
          <a:noFill/>
          <a:ln cap="flat" cmpd="sng" w="9525">
            <a:solidFill>
              <a:schemeClr val="dk1"/>
            </a:solidFill>
            <a:prstDash val="solid"/>
            <a:round/>
            <a:headEnd len="sm" w="sm" type="none"/>
            <a:tailEnd len="med" w="med" type="triangle"/>
          </a:ln>
        </p:spPr>
      </p:cxnSp>
      <p:sp>
        <p:nvSpPr>
          <p:cNvPr id="487" name="Google Shape;487;g13ba245b7a9_0_52"/>
          <p:cNvSpPr/>
          <p:nvPr/>
        </p:nvSpPr>
        <p:spPr>
          <a:xfrm>
            <a:off x="3470946" y="1388847"/>
            <a:ext cx="1095334" cy="749733"/>
          </a:xfrm>
          <a:prstGeom prst="flowChartDecision">
            <a:avLst/>
          </a:prstGeom>
          <a:solidFill>
            <a:schemeClr val="lt1"/>
          </a:solidFill>
          <a:ln cap="flat" cmpd="sng" w="9525">
            <a:solidFill>
              <a:schemeClr val="dk1"/>
            </a:solidFill>
            <a:prstDash val="solid"/>
            <a:round/>
            <a:headEnd len="sm" w="sm" type="none"/>
            <a:tailEnd len="sm" w="sm" type="none"/>
          </a:ln>
        </p:spPr>
        <p:txBody>
          <a:bodyPr anchorCtr="0" anchor="ctr" bIns="45700" lIns="36000" spcFirstLastPara="1" rIns="36000"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약관동의</a:t>
            </a:r>
            <a:endParaRPr b="1" i="0" sz="800" u="none" cap="none" strike="noStrike">
              <a:solidFill>
                <a:schemeClr val="dk1"/>
              </a:solidFill>
              <a:latin typeface="Malgun Gothic"/>
              <a:ea typeface="Malgun Gothic"/>
              <a:cs typeface="Malgun Gothic"/>
              <a:sym typeface="Malgun Gothic"/>
            </a:endParaRPr>
          </a:p>
        </p:txBody>
      </p:sp>
      <p:sp>
        <p:nvSpPr>
          <p:cNvPr id="490" name="Google Shape;490;g13ba245b7a9_0_52"/>
          <p:cNvSpPr/>
          <p:nvPr/>
        </p:nvSpPr>
        <p:spPr>
          <a:xfrm>
            <a:off x="1190572" y="1549401"/>
            <a:ext cx="835800" cy="426900"/>
          </a:xfrm>
          <a:prstGeom prst="homePlate">
            <a:avLst>
              <a:gd fmla="val 59665" name="adj"/>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0" i="0" lang="ko" sz="900" u="none" cap="none" strike="noStrike">
                <a:solidFill>
                  <a:schemeClr val="dk1"/>
                </a:solidFill>
                <a:latin typeface="Arial"/>
                <a:ea typeface="Arial"/>
                <a:cs typeface="Arial"/>
                <a:sym typeface="Arial"/>
              </a:rPr>
              <a:t>홈</a:t>
            </a:r>
            <a:endParaRPr b="0" i="0" sz="1400" u="none" cap="none" strike="noStrike">
              <a:solidFill>
                <a:srgbClr val="000000"/>
              </a:solidFill>
              <a:latin typeface="Arial"/>
              <a:ea typeface="Arial"/>
              <a:cs typeface="Arial"/>
              <a:sym typeface="Arial"/>
            </a:endParaRPr>
          </a:p>
        </p:txBody>
      </p:sp>
      <p:cxnSp>
        <p:nvCxnSpPr>
          <p:cNvPr id="491" name="Google Shape;491;g13ba245b7a9_0_52"/>
          <p:cNvCxnSpPr>
            <a:stCxn id="490" idx="3"/>
            <a:endCxn id="485" idx="1"/>
          </p:cNvCxnSpPr>
          <p:nvPr/>
        </p:nvCxnSpPr>
        <p:spPr>
          <a:xfrm>
            <a:off x="2026372" y="1762851"/>
            <a:ext cx="379500" cy="0"/>
          </a:xfrm>
          <a:prstGeom prst="straightConnector1">
            <a:avLst/>
          </a:prstGeom>
          <a:noFill/>
          <a:ln cap="flat" cmpd="sng" w="9525">
            <a:solidFill>
              <a:schemeClr val="dk1"/>
            </a:solidFill>
            <a:prstDash val="solid"/>
            <a:round/>
            <a:headEnd len="sm" w="sm" type="none"/>
            <a:tailEnd len="med" w="med" type="triangle"/>
          </a:ln>
        </p:spPr>
      </p:cxnSp>
      <p:sp>
        <p:nvSpPr>
          <p:cNvPr id="492" name="Google Shape;492;g13ba245b7a9_0_52"/>
          <p:cNvSpPr/>
          <p:nvPr/>
        </p:nvSpPr>
        <p:spPr>
          <a:xfrm>
            <a:off x="4434849" y="1416797"/>
            <a:ext cx="675900" cy="3078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700"/>
              <a:buFont typeface="Arial"/>
              <a:buNone/>
            </a:pPr>
            <a:r>
              <a:rPr b="0" i="0" lang="ko" sz="700" u="none" cap="none" strike="noStrike">
                <a:solidFill>
                  <a:schemeClr val="dk1"/>
                </a:solidFill>
                <a:latin typeface="Malgun Gothic"/>
                <a:ea typeface="Malgun Gothic"/>
                <a:cs typeface="Malgun Gothic"/>
                <a:sym typeface="Malgun Gothic"/>
              </a:rPr>
              <a:t>필수약관</a:t>
            </a:r>
            <a:endParaRPr b="0" i="0" sz="700" u="none" cap="none" strike="noStrike">
              <a:solidFill>
                <a:schemeClr val="dk1"/>
              </a:solidFill>
              <a:latin typeface="Malgun Gothic"/>
              <a:ea typeface="Malgun Gothic"/>
              <a:cs typeface="Malgun Gothic"/>
              <a:sym typeface="Malgun Gothic"/>
            </a:endParaRPr>
          </a:p>
          <a:p>
            <a:pPr indent="0" lvl="0" marL="0" marR="0" rtl="0" algn="l">
              <a:lnSpc>
                <a:spcPct val="100000"/>
              </a:lnSpc>
              <a:spcBef>
                <a:spcPts val="0"/>
              </a:spcBef>
              <a:spcAft>
                <a:spcPts val="0"/>
              </a:spcAft>
              <a:buClr>
                <a:srgbClr val="000000"/>
              </a:buClr>
              <a:buSzPts val="700"/>
              <a:buFont typeface="Arial"/>
              <a:buNone/>
            </a:pPr>
            <a:r>
              <a:rPr b="0" i="0" lang="ko" sz="700" u="none" cap="none" strike="noStrike">
                <a:solidFill>
                  <a:schemeClr val="dk1"/>
                </a:solidFill>
                <a:latin typeface="Malgun Gothic"/>
                <a:ea typeface="Malgun Gothic"/>
                <a:cs typeface="Malgun Gothic"/>
                <a:sym typeface="Malgun Gothic"/>
              </a:rPr>
              <a:t>동의</a:t>
            </a:r>
            <a:endParaRPr b="0" i="0" sz="700" u="none" cap="none" strike="noStrike">
              <a:solidFill>
                <a:schemeClr val="dk1"/>
              </a:solidFill>
              <a:latin typeface="Malgun Gothic"/>
              <a:ea typeface="Malgun Gothic"/>
              <a:cs typeface="Malgun Gothic"/>
              <a:sym typeface="Malgun Gothic"/>
            </a:endParaRPr>
          </a:p>
        </p:txBody>
      </p:sp>
      <p:cxnSp>
        <p:nvCxnSpPr>
          <p:cNvPr id="493" name="Google Shape;493;g13ba245b7a9_0_52"/>
          <p:cNvCxnSpPr>
            <a:stCxn id="487" idx="3"/>
            <a:endCxn id="488" idx="1"/>
          </p:cNvCxnSpPr>
          <p:nvPr/>
        </p:nvCxnSpPr>
        <p:spPr>
          <a:xfrm flipH="1" rot="10800000">
            <a:off x="4566280" y="1762813"/>
            <a:ext cx="495000" cy="900"/>
          </a:xfrm>
          <a:prstGeom prst="straightConnector1">
            <a:avLst/>
          </a:prstGeom>
          <a:noFill/>
          <a:ln cap="flat" cmpd="sng" w="9525">
            <a:solidFill>
              <a:schemeClr val="dk1"/>
            </a:solidFill>
            <a:prstDash val="solid"/>
            <a:round/>
            <a:headEnd len="sm" w="sm" type="none"/>
            <a:tailEnd len="med" w="med" type="triangle"/>
          </a:ln>
        </p:spPr>
      </p:cxnSp>
      <p:sp>
        <p:nvSpPr>
          <p:cNvPr id="483" name="Google Shape;483;g13ba245b7a9_0_52"/>
          <p:cNvSpPr/>
          <p:nvPr/>
        </p:nvSpPr>
        <p:spPr>
          <a:xfrm>
            <a:off x="7531504" y="1547425"/>
            <a:ext cx="1085616" cy="425088"/>
          </a:xfrm>
          <a:prstGeom prst="flowChartDocument">
            <a:avLst/>
          </a:prstGeom>
          <a:solidFill>
            <a:srgbClr val="F2F2F2"/>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1" i="0" lang="ko" sz="900" u="none" cap="none" strike="noStrike">
                <a:solidFill>
                  <a:schemeClr val="dk1"/>
                </a:solidFill>
                <a:latin typeface="Malgun Gothic"/>
                <a:ea typeface="Malgun Gothic"/>
                <a:cs typeface="Malgun Gothic"/>
                <a:sym typeface="Malgun Gothic"/>
              </a:rPr>
              <a:t>회원가입 처리</a:t>
            </a:r>
            <a:endParaRPr b="1" i="0" sz="900" u="none" cap="none" strike="noStrike">
              <a:solidFill>
                <a:schemeClr val="dk1"/>
              </a:solidFill>
              <a:latin typeface="Malgun Gothic"/>
              <a:ea typeface="Malgun Gothic"/>
              <a:cs typeface="Malgun Gothic"/>
              <a:sym typeface="Malgun Gothic"/>
            </a:endParaRPr>
          </a:p>
        </p:txBody>
      </p:sp>
      <p:sp>
        <p:nvSpPr>
          <p:cNvPr id="494" name="Google Shape;494;g13ba245b7a9_0_52"/>
          <p:cNvSpPr/>
          <p:nvPr/>
        </p:nvSpPr>
        <p:spPr>
          <a:xfrm>
            <a:off x="5061383" y="2800749"/>
            <a:ext cx="1445130" cy="384175"/>
          </a:xfrm>
          <a:prstGeom prst="flowChartProcess">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회원 </a:t>
            </a:r>
            <a:r>
              <a:rPr b="1" i="0" lang="ko" sz="800" u="none" cap="none" strike="noStrike">
                <a:solidFill>
                  <a:srgbClr val="0070C0"/>
                </a:solidFill>
                <a:latin typeface="Malgun Gothic"/>
                <a:ea typeface="Malgun Gothic"/>
                <a:cs typeface="Malgun Gothic"/>
                <a:sym typeface="Malgun Gothic"/>
              </a:rPr>
              <a:t>기본생성</a:t>
            </a:r>
            <a:r>
              <a:rPr b="1" i="0" lang="ko" sz="800" u="none" cap="none" strike="noStrike">
                <a:solidFill>
                  <a:schemeClr val="dk1"/>
                </a:solidFill>
                <a:latin typeface="Malgun Gothic"/>
                <a:ea typeface="Malgun Gothic"/>
                <a:cs typeface="Malgun Gothic"/>
                <a:sym typeface="Malgun Gothic"/>
              </a:rPr>
              <a:t> 그룹폴더 </a:t>
            </a:r>
            <a:endParaRPr b="0" i="0" sz="800" u="none" cap="none" strike="noStrike">
              <a:solidFill>
                <a:schemeClr val="dk1"/>
              </a:solidFill>
              <a:latin typeface="Malgun Gothic"/>
              <a:ea typeface="Malgun Gothic"/>
              <a:cs typeface="Malgun Gothic"/>
              <a:sym typeface="Malgun Gothic"/>
            </a:endParaRPr>
          </a:p>
        </p:txBody>
      </p:sp>
      <p:sp>
        <p:nvSpPr>
          <p:cNvPr id="495" name="Google Shape;495;g13ba245b7a9_0_52"/>
          <p:cNvSpPr/>
          <p:nvPr/>
        </p:nvSpPr>
        <p:spPr>
          <a:xfrm>
            <a:off x="2675883" y="2618910"/>
            <a:ext cx="1095334" cy="749733"/>
          </a:xfrm>
          <a:prstGeom prst="flowChartDecision">
            <a:avLst/>
          </a:prstGeom>
          <a:solidFill>
            <a:schemeClr val="lt1"/>
          </a:solidFill>
          <a:ln cap="flat" cmpd="sng" w="9525">
            <a:solidFill>
              <a:schemeClr val="dk1"/>
            </a:solidFill>
            <a:prstDash val="solid"/>
            <a:round/>
            <a:headEnd len="sm" w="sm" type="none"/>
            <a:tailEnd len="sm" w="sm" type="none"/>
          </a:ln>
        </p:spPr>
        <p:txBody>
          <a:bodyPr anchorCtr="0" anchor="ctr" bIns="45700" lIns="36000" spcFirstLastPara="1" rIns="36000"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로그인</a:t>
            </a:r>
            <a:endParaRPr b="1" i="0" sz="800" u="none" cap="none" strike="noStrike">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여부</a:t>
            </a:r>
            <a:endParaRPr b="0" i="0" sz="1400" u="none" cap="none" strike="noStrike">
              <a:solidFill>
                <a:srgbClr val="000000"/>
              </a:solidFill>
              <a:latin typeface="Arial"/>
              <a:ea typeface="Arial"/>
              <a:cs typeface="Arial"/>
              <a:sym typeface="Arial"/>
            </a:endParaRPr>
          </a:p>
        </p:txBody>
      </p:sp>
      <p:sp>
        <p:nvSpPr>
          <p:cNvPr id="496" name="Google Shape;496;g13ba245b7a9_0_52"/>
          <p:cNvSpPr/>
          <p:nvPr/>
        </p:nvSpPr>
        <p:spPr>
          <a:xfrm>
            <a:off x="1190572" y="2779464"/>
            <a:ext cx="835800" cy="426900"/>
          </a:xfrm>
          <a:prstGeom prst="homePlate">
            <a:avLst>
              <a:gd fmla="val 59665" name="adj"/>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0" i="0" lang="ko" sz="900" u="none" cap="none" strike="noStrike">
                <a:solidFill>
                  <a:schemeClr val="dk1"/>
                </a:solidFill>
                <a:latin typeface="Arial"/>
                <a:ea typeface="Arial"/>
                <a:cs typeface="Arial"/>
                <a:sym typeface="Arial"/>
              </a:rPr>
              <a:t>홈</a:t>
            </a:r>
            <a:endParaRPr b="0" i="0" sz="1400" u="none" cap="none" strike="noStrike">
              <a:solidFill>
                <a:srgbClr val="000000"/>
              </a:solidFill>
              <a:latin typeface="Arial"/>
              <a:ea typeface="Arial"/>
              <a:cs typeface="Arial"/>
              <a:sym typeface="Arial"/>
            </a:endParaRPr>
          </a:p>
        </p:txBody>
      </p:sp>
      <p:cxnSp>
        <p:nvCxnSpPr>
          <p:cNvPr id="497" name="Google Shape;497;g13ba245b7a9_0_52"/>
          <p:cNvCxnSpPr>
            <a:stCxn id="496" idx="3"/>
            <a:endCxn id="495" idx="1"/>
          </p:cNvCxnSpPr>
          <p:nvPr/>
        </p:nvCxnSpPr>
        <p:spPr>
          <a:xfrm>
            <a:off x="2026372" y="2992914"/>
            <a:ext cx="649500" cy="900"/>
          </a:xfrm>
          <a:prstGeom prst="straightConnector1">
            <a:avLst/>
          </a:prstGeom>
          <a:noFill/>
          <a:ln cap="flat" cmpd="sng" w="9525">
            <a:solidFill>
              <a:schemeClr val="dk1"/>
            </a:solidFill>
            <a:prstDash val="solid"/>
            <a:round/>
            <a:headEnd len="sm" w="sm" type="none"/>
            <a:tailEnd len="med" w="med" type="triangle"/>
          </a:ln>
        </p:spPr>
      </p:cxnSp>
      <p:sp>
        <p:nvSpPr>
          <p:cNvPr id="498" name="Google Shape;498;g13ba245b7a9_0_52"/>
          <p:cNvSpPr/>
          <p:nvPr/>
        </p:nvSpPr>
        <p:spPr>
          <a:xfrm>
            <a:off x="3771217" y="2755111"/>
            <a:ext cx="791400" cy="2001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700"/>
              <a:buFont typeface="Arial"/>
              <a:buNone/>
            </a:pPr>
            <a:r>
              <a:rPr b="0" i="0" lang="ko" sz="700" u="none" cap="none" strike="noStrike">
                <a:solidFill>
                  <a:schemeClr val="dk1"/>
                </a:solidFill>
                <a:latin typeface="Malgun Gothic"/>
                <a:ea typeface="Malgun Gothic"/>
                <a:cs typeface="Malgun Gothic"/>
                <a:sym typeface="Malgun Gothic"/>
              </a:rPr>
              <a:t>로그인 = </a:t>
            </a:r>
            <a:r>
              <a:rPr b="1" i="0" lang="ko" sz="700" u="none" cap="none" strike="noStrike">
                <a:solidFill>
                  <a:srgbClr val="0070C0"/>
                </a:solidFill>
                <a:latin typeface="Malgun Gothic"/>
                <a:ea typeface="Malgun Gothic"/>
                <a:cs typeface="Malgun Gothic"/>
                <a:sym typeface="Malgun Gothic"/>
              </a:rPr>
              <a:t>Yes</a:t>
            </a:r>
            <a:endParaRPr b="1" i="0" sz="700" u="none" cap="none" strike="noStrike">
              <a:solidFill>
                <a:srgbClr val="0070C0"/>
              </a:solidFill>
              <a:latin typeface="Malgun Gothic"/>
              <a:ea typeface="Malgun Gothic"/>
              <a:cs typeface="Malgun Gothic"/>
              <a:sym typeface="Malgun Gothic"/>
            </a:endParaRPr>
          </a:p>
        </p:txBody>
      </p:sp>
      <p:cxnSp>
        <p:nvCxnSpPr>
          <p:cNvPr id="499" name="Google Shape;499;g13ba245b7a9_0_52"/>
          <p:cNvCxnSpPr>
            <a:stCxn id="495" idx="3"/>
            <a:endCxn id="494" idx="1"/>
          </p:cNvCxnSpPr>
          <p:nvPr/>
        </p:nvCxnSpPr>
        <p:spPr>
          <a:xfrm flipH="1" rot="10800000">
            <a:off x="3771217" y="2992877"/>
            <a:ext cx="1290300" cy="900"/>
          </a:xfrm>
          <a:prstGeom prst="straightConnector1">
            <a:avLst/>
          </a:prstGeom>
          <a:noFill/>
          <a:ln cap="flat" cmpd="sng" w="9525">
            <a:solidFill>
              <a:schemeClr val="dk1"/>
            </a:solidFill>
            <a:prstDash val="solid"/>
            <a:round/>
            <a:headEnd len="sm" w="sm" type="none"/>
            <a:tailEnd len="med" w="med" type="triangle"/>
          </a:ln>
        </p:spPr>
      </p:cxnSp>
      <p:cxnSp>
        <p:nvCxnSpPr>
          <p:cNvPr id="500" name="Google Shape;500;g13ba245b7a9_0_52"/>
          <p:cNvCxnSpPr>
            <a:stCxn id="494" idx="3"/>
            <a:endCxn id="501" idx="1"/>
          </p:cNvCxnSpPr>
          <p:nvPr/>
        </p:nvCxnSpPr>
        <p:spPr>
          <a:xfrm>
            <a:off x="6506513" y="2992837"/>
            <a:ext cx="1025100" cy="426000"/>
          </a:xfrm>
          <a:prstGeom prst="bentConnector3">
            <a:avLst>
              <a:gd fmla="val 49995" name="adj1"/>
            </a:avLst>
          </a:prstGeom>
          <a:noFill/>
          <a:ln cap="flat" cmpd="sng" w="9525">
            <a:solidFill>
              <a:schemeClr val="dk1"/>
            </a:solidFill>
            <a:prstDash val="solid"/>
            <a:miter lim="800000"/>
            <a:headEnd len="sm" w="sm" type="none"/>
            <a:tailEnd len="med" w="med" type="triangle"/>
          </a:ln>
        </p:spPr>
      </p:cxnSp>
      <p:cxnSp>
        <p:nvCxnSpPr>
          <p:cNvPr id="502" name="Google Shape;502;g13ba245b7a9_0_52"/>
          <p:cNvCxnSpPr/>
          <p:nvPr/>
        </p:nvCxnSpPr>
        <p:spPr>
          <a:xfrm flipH="1" rot="10800000">
            <a:off x="6506513" y="3485372"/>
            <a:ext cx="1024800" cy="557700"/>
          </a:xfrm>
          <a:prstGeom prst="bentConnector3">
            <a:avLst>
              <a:gd fmla="val 50004" name="adj1"/>
            </a:avLst>
          </a:prstGeom>
          <a:noFill/>
          <a:ln cap="flat" cmpd="sng" w="9525">
            <a:solidFill>
              <a:schemeClr val="dk1"/>
            </a:solidFill>
            <a:prstDash val="solid"/>
            <a:miter lim="800000"/>
            <a:headEnd len="sm" w="sm" type="none"/>
            <a:tailEnd len="med" w="med" type="triangle"/>
          </a:ln>
        </p:spPr>
      </p:cxnSp>
      <p:sp>
        <p:nvSpPr>
          <p:cNvPr id="503" name="Google Shape;503;g13ba245b7a9_0_52"/>
          <p:cNvSpPr/>
          <p:nvPr/>
        </p:nvSpPr>
        <p:spPr>
          <a:xfrm>
            <a:off x="9652345" y="3203975"/>
            <a:ext cx="1449763" cy="829379"/>
          </a:xfrm>
          <a:prstGeom prst="flowChartMagneticDisk">
            <a:avLst/>
          </a:prstGeom>
          <a:solidFill>
            <a:srgbClr val="DAE5F1"/>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1" i="0" lang="ko" sz="1200" u="none" cap="none" strike="noStrike">
                <a:solidFill>
                  <a:srgbClr val="FF0000"/>
                </a:solidFill>
                <a:latin typeface="Malgun Gothic"/>
                <a:ea typeface="Malgun Gothic"/>
                <a:cs typeface="Malgun Gothic"/>
                <a:sym typeface="Malgun Gothic"/>
              </a:rPr>
              <a:t>그룹폴더</a:t>
            </a:r>
            <a:r>
              <a:rPr b="1" i="0" lang="ko" sz="1200" u="none" cap="none" strike="noStrike">
                <a:solidFill>
                  <a:schemeClr val="dk1"/>
                </a:solidFill>
                <a:latin typeface="Malgun Gothic"/>
                <a:ea typeface="Malgun Gothic"/>
                <a:cs typeface="Malgun Gothic"/>
                <a:sym typeface="Malgun Gothic"/>
              </a:rPr>
              <a:t>DB</a:t>
            </a:r>
            <a:endParaRPr b="1" i="0" sz="1200" u="none" cap="none" strike="noStrike">
              <a:solidFill>
                <a:schemeClr val="dk1"/>
              </a:solidFill>
              <a:latin typeface="Malgun Gothic"/>
              <a:ea typeface="Malgun Gothic"/>
              <a:cs typeface="Malgun Gothic"/>
              <a:sym typeface="Malgun Gothic"/>
            </a:endParaRPr>
          </a:p>
        </p:txBody>
      </p:sp>
      <p:sp>
        <p:nvSpPr>
          <p:cNvPr id="504" name="Google Shape;504;g13ba245b7a9_0_52"/>
          <p:cNvSpPr/>
          <p:nvPr/>
        </p:nvSpPr>
        <p:spPr>
          <a:xfrm>
            <a:off x="5061383" y="3153028"/>
            <a:ext cx="1445100" cy="577200"/>
          </a:xfrm>
          <a:prstGeom prst="rect">
            <a:avLst/>
          </a:prstGeom>
          <a:noFill/>
          <a:ln>
            <a:noFill/>
          </a:ln>
        </p:spPr>
        <p:txBody>
          <a:bodyPr anchorCtr="0" anchor="ctr" bIns="45700" lIns="91425" spcFirstLastPara="1" rIns="91425" wrap="square" tIns="45700">
            <a:noAutofit/>
          </a:bodyPr>
          <a:lstStyle/>
          <a:p>
            <a:pPr indent="0" lvl="0" marL="0" marR="0" rtl="0" algn="l">
              <a:lnSpc>
                <a:spcPct val="150000"/>
              </a:lnSpc>
              <a:spcBef>
                <a:spcPts val="0"/>
              </a:spcBef>
              <a:spcAft>
                <a:spcPts val="0"/>
              </a:spcAft>
              <a:buClr>
                <a:srgbClr val="000000"/>
              </a:buClr>
              <a:buSzPts val="700"/>
              <a:buFont typeface="Arial"/>
              <a:buNone/>
            </a:pPr>
            <a:r>
              <a:rPr b="0" i="0" lang="ko" sz="700" u="none" cap="none" strike="noStrike">
                <a:solidFill>
                  <a:schemeClr val="dk1"/>
                </a:solidFill>
                <a:latin typeface="Malgun Gothic"/>
                <a:ea typeface="Malgun Gothic"/>
                <a:cs typeface="Malgun Gothic"/>
                <a:sym typeface="Malgun Gothic"/>
              </a:rPr>
              <a:t>$기본 폴더명 - </a:t>
            </a:r>
            <a:r>
              <a:rPr b="1" i="0" lang="ko" sz="700" u="none" cap="none" strike="noStrike">
                <a:solidFill>
                  <a:schemeClr val="dk1"/>
                </a:solidFill>
                <a:latin typeface="Malgun Gothic"/>
                <a:ea typeface="Malgun Gothic"/>
                <a:cs typeface="Malgun Gothic"/>
                <a:sym typeface="Malgun Gothic"/>
              </a:rPr>
              <a:t>여행예약</a:t>
            </a:r>
            <a:endParaRPr b="1" i="0" sz="700" u="none" cap="none" strike="noStrike">
              <a:solidFill>
                <a:schemeClr val="dk1"/>
              </a:solidFill>
              <a:latin typeface="Malgun Gothic"/>
              <a:ea typeface="Malgun Gothic"/>
              <a:cs typeface="Malgun Gothic"/>
              <a:sym typeface="Malgun Gothic"/>
            </a:endParaRPr>
          </a:p>
          <a:p>
            <a:pPr indent="0" lvl="0" marL="0" marR="0" rtl="0" algn="l">
              <a:lnSpc>
                <a:spcPct val="150000"/>
              </a:lnSpc>
              <a:spcBef>
                <a:spcPts val="0"/>
              </a:spcBef>
              <a:spcAft>
                <a:spcPts val="0"/>
              </a:spcAft>
              <a:buClr>
                <a:srgbClr val="000000"/>
              </a:buClr>
              <a:buSzPts val="700"/>
              <a:buFont typeface="Arial"/>
              <a:buNone/>
            </a:pPr>
            <a:r>
              <a:rPr b="0" i="0" lang="ko" sz="700" u="none" cap="none" strike="noStrike">
                <a:solidFill>
                  <a:schemeClr val="dk1"/>
                </a:solidFill>
                <a:latin typeface="Malgun Gothic"/>
                <a:ea typeface="Malgun Gothic"/>
                <a:cs typeface="Malgun Gothic"/>
                <a:sym typeface="Malgun Gothic"/>
              </a:rPr>
              <a:t>$기본 폴더명 - </a:t>
            </a:r>
            <a:r>
              <a:rPr b="1" i="0" lang="ko" sz="700" u="none" cap="none" strike="noStrike">
                <a:solidFill>
                  <a:schemeClr val="dk1"/>
                </a:solidFill>
                <a:latin typeface="Malgun Gothic"/>
                <a:ea typeface="Malgun Gothic"/>
                <a:cs typeface="Malgun Gothic"/>
                <a:sym typeface="Malgun Gothic"/>
              </a:rPr>
              <a:t>사진모음</a:t>
            </a:r>
            <a:endParaRPr b="1" i="0" sz="700" u="none" cap="none" strike="noStrike">
              <a:solidFill>
                <a:schemeClr val="dk1"/>
              </a:solidFill>
              <a:latin typeface="Malgun Gothic"/>
              <a:ea typeface="Malgun Gothic"/>
              <a:cs typeface="Malgun Gothic"/>
              <a:sym typeface="Malgun Gothic"/>
            </a:endParaRPr>
          </a:p>
          <a:p>
            <a:pPr indent="0" lvl="0" marL="0" marR="0" rtl="0" algn="l">
              <a:lnSpc>
                <a:spcPct val="150000"/>
              </a:lnSpc>
              <a:spcBef>
                <a:spcPts val="0"/>
              </a:spcBef>
              <a:spcAft>
                <a:spcPts val="0"/>
              </a:spcAft>
              <a:buClr>
                <a:srgbClr val="000000"/>
              </a:buClr>
              <a:buSzPts val="700"/>
              <a:buFont typeface="Arial"/>
              <a:buNone/>
            </a:pPr>
            <a:r>
              <a:rPr b="0" i="0" lang="ko" sz="700" u="none" cap="none" strike="noStrike">
                <a:solidFill>
                  <a:schemeClr val="dk1"/>
                </a:solidFill>
                <a:latin typeface="Malgun Gothic"/>
                <a:ea typeface="Malgun Gothic"/>
                <a:cs typeface="Malgun Gothic"/>
                <a:sym typeface="Malgun Gothic"/>
              </a:rPr>
              <a:t>$기본 폴더명 - </a:t>
            </a:r>
            <a:r>
              <a:rPr b="1" i="0" lang="ko" sz="700" u="none" cap="none" strike="noStrike">
                <a:solidFill>
                  <a:schemeClr val="dk1"/>
                </a:solidFill>
                <a:latin typeface="Malgun Gothic"/>
                <a:ea typeface="Malgun Gothic"/>
                <a:cs typeface="Malgun Gothic"/>
                <a:sym typeface="Malgun Gothic"/>
              </a:rPr>
              <a:t>여행정보</a:t>
            </a:r>
            <a:endParaRPr b="1" i="0" sz="700" u="none" cap="none" strike="noStrike">
              <a:solidFill>
                <a:schemeClr val="dk1"/>
              </a:solidFill>
              <a:latin typeface="Malgun Gothic"/>
              <a:ea typeface="Malgun Gothic"/>
              <a:cs typeface="Malgun Gothic"/>
              <a:sym typeface="Malgun Gothic"/>
            </a:endParaRPr>
          </a:p>
        </p:txBody>
      </p:sp>
      <p:sp>
        <p:nvSpPr>
          <p:cNvPr id="505" name="Google Shape;505;g13ba245b7a9_0_52"/>
          <p:cNvSpPr/>
          <p:nvPr/>
        </p:nvSpPr>
        <p:spPr>
          <a:xfrm>
            <a:off x="5061383" y="3879050"/>
            <a:ext cx="1445130" cy="384175"/>
          </a:xfrm>
          <a:prstGeom prst="flowChartProcess">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그룹폴더 신규등록 </a:t>
            </a:r>
            <a:endParaRPr b="0" i="0" sz="800" u="none" cap="none" strike="noStrike">
              <a:solidFill>
                <a:schemeClr val="dk1"/>
              </a:solidFill>
              <a:latin typeface="Malgun Gothic"/>
              <a:ea typeface="Malgun Gothic"/>
              <a:cs typeface="Malgun Gothic"/>
              <a:sym typeface="Malgun Gothic"/>
            </a:endParaRPr>
          </a:p>
        </p:txBody>
      </p:sp>
      <p:sp>
        <p:nvSpPr>
          <p:cNvPr id="484" name="Google Shape;484;g13ba245b7a9_0_52"/>
          <p:cNvSpPr/>
          <p:nvPr/>
        </p:nvSpPr>
        <p:spPr>
          <a:xfrm>
            <a:off x="9652345" y="2027407"/>
            <a:ext cx="1449763" cy="1103904"/>
          </a:xfrm>
          <a:prstGeom prst="flowChartMagneticDisk">
            <a:avLst/>
          </a:prstGeom>
          <a:solidFill>
            <a:srgbClr val="DAE5F1"/>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1" i="0" lang="ko" sz="1200" u="none" cap="none" strike="noStrike">
                <a:solidFill>
                  <a:schemeClr val="dk1"/>
                </a:solidFill>
                <a:latin typeface="Malgun Gothic"/>
                <a:ea typeface="Malgun Gothic"/>
                <a:cs typeface="Malgun Gothic"/>
                <a:sym typeface="Malgun Gothic"/>
              </a:rPr>
              <a:t>회원정보DB</a:t>
            </a:r>
            <a:endParaRPr b="1" i="0" sz="1200" u="none" cap="none" strike="noStrike">
              <a:solidFill>
                <a:schemeClr val="dk1"/>
              </a:solidFill>
              <a:latin typeface="Malgun Gothic"/>
              <a:ea typeface="Malgun Gothic"/>
              <a:cs typeface="Malgun Gothic"/>
              <a:sym typeface="Malgun Gothic"/>
            </a:endParaRPr>
          </a:p>
        </p:txBody>
      </p:sp>
      <p:sp>
        <p:nvSpPr>
          <p:cNvPr id="501" name="Google Shape;501;g13ba245b7a9_0_52"/>
          <p:cNvSpPr/>
          <p:nvPr/>
        </p:nvSpPr>
        <p:spPr>
          <a:xfrm>
            <a:off x="7531504" y="3183915"/>
            <a:ext cx="1085616" cy="470124"/>
          </a:xfrm>
          <a:prstGeom prst="flowChartDocument">
            <a:avLst/>
          </a:prstGeom>
          <a:solidFill>
            <a:srgbClr val="F2F2F2"/>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1" i="0" lang="ko" sz="900" u="none" cap="none" strike="noStrike">
                <a:solidFill>
                  <a:schemeClr val="dk1"/>
                </a:solidFill>
                <a:latin typeface="Malgun Gothic"/>
                <a:ea typeface="Malgun Gothic"/>
                <a:cs typeface="Malgun Gothic"/>
                <a:sym typeface="Malgun Gothic"/>
              </a:rPr>
              <a:t>그룹폴더관리</a:t>
            </a:r>
            <a:endParaRPr b="1" i="0" sz="900" u="none" cap="none" strike="noStrike">
              <a:solidFill>
                <a:srgbClr val="FF0000"/>
              </a:solidFill>
              <a:latin typeface="Malgun Gothic"/>
              <a:ea typeface="Malgun Gothic"/>
              <a:cs typeface="Malgun Gothic"/>
              <a:sym typeface="Malgun Gothic"/>
            </a:endParaRPr>
          </a:p>
        </p:txBody>
      </p:sp>
      <p:cxnSp>
        <p:nvCxnSpPr>
          <p:cNvPr id="506" name="Google Shape;506;g13ba245b7a9_0_52"/>
          <p:cNvCxnSpPr>
            <a:stCxn id="501" idx="3"/>
            <a:endCxn id="503" idx="2"/>
          </p:cNvCxnSpPr>
          <p:nvPr/>
        </p:nvCxnSpPr>
        <p:spPr>
          <a:xfrm>
            <a:off x="8617120" y="3418977"/>
            <a:ext cx="1035300" cy="199800"/>
          </a:xfrm>
          <a:prstGeom prst="bentConnector3">
            <a:avLst>
              <a:gd fmla="val 49996" name="adj1"/>
            </a:avLst>
          </a:prstGeom>
          <a:noFill/>
          <a:ln cap="flat" cmpd="sng" w="9525">
            <a:solidFill>
              <a:schemeClr val="dk1"/>
            </a:solidFill>
            <a:prstDash val="solid"/>
            <a:miter lim="800000"/>
            <a:headEnd len="sm" w="sm" type="none"/>
            <a:tailEnd len="med" w="med" type="triangle"/>
          </a:ln>
        </p:spPr>
      </p:cxnSp>
      <p:cxnSp>
        <p:nvCxnSpPr>
          <p:cNvPr id="507" name="Google Shape;507;g13ba245b7a9_0_52"/>
          <p:cNvCxnSpPr>
            <a:stCxn id="495" idx="3"/>
            <a:endCxn id="505" idx="1"/>
          </p:cNvCxnSpPr>
          <p:nvPr/>
        </p:nvCxnSpPr>
        <p:spPr>
          <a:xfrm>
            <a:off x="3771217" y="2993777"/>
            <a:ext cx="1290300" cy="1077300"/>
          </a:xfrm>
          <a:prstGeom prst="bentConnector3">
            <a:avLst>
              <a:gd fmla="val 49995" name="adj1"/>
            </a:avLst>
          </a:prstGeom>
          <a:noFill/>
          <a:ln cap="flat" cmpd="sng" w="9525">
            <a:solidFill>
              <a:schemeClr val="dk1"/>
            </a:solidFill>
            <a:prstDash val="solid"/>
            <a:miter lim="800000"/>
            <a:headEnd len="sm" w="sm" type="none"/>
            <a:tailEnd len="med" w="med" type="triangle"/>
          </a:ln>
        </p:spPr>
      </p:cxnSp>
      <p:sp>
        <p:nvSpPr>
          <p:cNvPr id="508" name="Google Shape;508;g13ba245b7a9_0_52"/>
          <p:cNvSpPr/>
          <p:nvPr/>
        </p:nvSpPr>
        <p:spPr>
          <a:xfrm>
            <a:off x="4254090" y="4464115"/>
            <a:ext cx="1077350" cy="384175"/>
          </a:xfrm>
          <a:prstGeom prst="flowChartProcess">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0" i="0" lang="ko" sz="800" u="none" cap="none" strike="noStrike">
                <a:solidFill>
                  <a:schemeClr val="dk1"/>
                </a:solidFill>
                <a:latin typeface="Malgun Gothic"/>
                <a:ea typeface="Malgun Gothic"/>
                <a:cs typeface="Malgun Gothic"/>
                <a:sym typeface="Malgun Gothic"/>
              </a:rPr>
              <a:t>포스팅  상세조회</a:t>
            </a:r>
            <a:endParaRPr b="0" i="0" sz="800" u="none" cap="none" strike="noStrike">
              <a:solidFill>
                <a:schemeClr val="dk1"/>
              </a:solidFill>
              <a:latin typeface="Malgun Gothic"/>
              <a:ea typeface="Malgun Gothic"/>
              <a:cs typeface="Malgun Gothic"/>
              <a:sym typeface="Malgun Gothic"/>
            </a:endParaRPr>
          </a:p>
        </p:txBody>
      </p:sp>
      <p:sp>
        <p:nvSpPr>
          <p:cNvPr id="509" name="Google Shape;509;g13ba245b7a9_0_52"/>
          <p:cNvSpPr/>
          <p:nvPr/>
        </p:nvSpPr>
        <p:spPr>
          <a:xfrm>
            <a:off x="5736525" y="4464115"/>
            <a:ext cx="1305273" cy="384175"/>
          </a:xfrm>
          <a:prstGeom prst="flowChartProcess">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0" i="0" lang="ko" sz="800" u="none" cap="none" strike="noStrike">
                <a:solidFill>
                  <a:schemeClr val="dk1"/>
                </a:solidFill>
                <a:latin typeface="Malgun Gothic"/>
                <a:ea typeface="Malgun Gothic"/>
                <a:cs typeface="Malgun Gothic"/>
                <a:sym typeface="Malgun Gothic"/>
              </a:rPr>
              <a:t>북마크 &gt; 그룹폴더 선택</a:t>
            </a:r>
            <a:endParaRPr b="0" i="0" sz="800" u="none" cap="none" strike="noStrike">
              <a:solidFill>
                <a:schemeClr val="dk1"/>
              </a:solidFill>
              <a:latin typeface="Malgun Gothic"/>
              <a:ea typeface="Malgun Gothic"/>
              <a:cs typeface="Malgun Gothic"/>
              <a:sym typeface="Malgun Gothic"/>
            </a:endParaRPr>
          </a:p>
        </p:txBody>
      </p:sp>
      <p:cxnSp>
        <p:nvCxnSpPr>
          <p:cNvPr id="510" name="Google Shape;510;g13ba245b7a9_0_52"/>
          <p:cNvCxnSpPr>
            <a:stCxn id="495" idx="3"/>
            <a:endCxn id="508" idx="1"/>
          </p:cNvCxnSpPr>
          <p:nvPr/>
        </p:nvCxnSpPr>
        <p:spPr>
          <a:xfrm>
            <a:off x="3771217" y="2993777"/>
            <a:ext cx="483000" cy="1662300"/>
          </a:xfrm>
          <a:prstGeom prst="bentConnector3">
            <a:avLst>
              <a:gd fmla="val 49987" name="adj1"/>
            </a:avLst>
          </a:prstGeom>
          <a:noFill/>
          <a:ln cap="flat" cmpd="sng" w="9525">
            <a:solidFill>
              <a:schemeClr val="dk1"/>
            </a:solidFill>
            <a:prstDash val="solid"/>
            <a:miter lim="800000"/>
            <a:headEnd len="sm" w="sm" type="none"/>
            <a:tailEnd len="med" w="med" type="triangle"/>
          </a:ln>
        </p:spPr>
      </p:cxnSp>
      <p:cxnSp>
        <p:nvCxnSpPr>
          <p:cNvPr id="511" name="Google Shape;511;g13ba245b7a9_0_52"/>
          <p:cNvCxnSpPr>
            <a:stCxn id="508" idx="3"/>
            <a:endCxn id="509" idx="1"/>
          </p:cNvCxnSpPr>
          <p:nvPr/>
        </p:nvCxnSpPr>
        <p:spPr>
          <a:xfrm>
            <a:off x="5331440" y="4656203"/>
            <a:ext cx="405000" cy="0"/>
          </a:xfrm>
          <a:prstGeom prst="straightConnector1">
            <a:avLst/>
          </a:prstGeom>
          <a:noFill/>
          <a:ln cap="flat" cmpd="sng" w="9525">
            <a:solidFill>
              <a:schemeClr val="dk1"/>
            </a:solidFill>
            <a:prstDash val="solid"/>
            <a:round/>
            <a:headEnd len="sm" w="sm" type="none"/>
            <a:tailEnd len="med" w="med" type="triangle"/>
          </a:ln>
        </p:spPr>
      </p:cxnSp>
      <p:cxnSp>
        <p:nvCxnSpPr>
          <p:cNvPr id="512" name="Google Shape;512;g13ba245b7a9_0_52"/>
          <p:cNvCxnSpPr>
            <a:stCxn id="509" idx="3"/>
            <a:endCxn id="501" idx="2"/>
          </p:cNvCxnSpPr>
          <p:nvPr/>
        </p:nvCxnSpPr>
        <p:spPr>
          <a:xfrm flipH="1" rot="10800000">
            <a:off x="7041798" y="3623003"/>
            <a:ext cx="1032600" cy="1033200"/>
          </a:xfrm>
          <a:prstGeom prst="bentConnector2">
            <a:avLst/>
          </a:prstGeom>
          <a:noFill/>
          <a:ln cap="flat" cmpd="sng" w="9525">
            <a:solidFill>
              <a:schemeClr val="dk1"/>
            </a:solidFill>
            <a:prstDash val="dash"/>
            <a:miter lim="800000"/>
            <a:headEnd len="sm" w="sm" type="none"/>
            <a:tailEnd len="med" w="med" type="triangle"/>
          </a:ln>
        </p:spPr>
      </p:cxnSp>
      <p:sp>
        <p:nvSpPr>
          <p:cNvPr id="513" name="Google Shape;513;g13ba245b7a9_0_52"/>
          <p:cNvSpPr/>
          <p:nvPr/>
        </p:nvSpPr>
        <p:spPr>
          <a:xfrm>
            <a:off x="4254090" y="4959170"/>
            <a:ext cx="1077350" cy="384175"/>
          </a:xfrm>
          <a:prstGeom prst="flowChartProcess">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0" i="0" lang="ko" sz="800" u="none" cap="none" strike="noStrike">
                <a:solidFill>
                  <a:schemeClr val="dk1"/>
                </a:solidFill>
                <a:latin typeface="Malgun Gothic"/>
                <a:ea typeface="Malgun Gothic"/>
                <a:cs typeface="Malgun Gothic"/>
                <a:sym typeface="Malgun Gothic"/>
              </a:rPr>
              <a:t>프로필 상세조회</a:t>
            </a:r>
            <a:endParaRPr b="0" i="0" sz="800" u="none" cap="none" strike="noStrike">
              <a:solidFill>
                <a:schemeClr val="dk1"/>
              </a:solidFill>
              <a:latin typeface="Malgun Gothic"/>
              <a:ea typeface="Malgun Gothic"/>
              <a:cs typeface="Malgun Gothic"/>
              <a:sym typeface="Malgun Gothic"/>
            </a:endParaRPr>
          </a:p>
        </p:txBody>
      </p:sp>
      <p:sp>
        <p:nvSpPr>
          <p:cNvPr id="514" name="Google Shape;514;g13ba245b7a9_0_52"/>
          <p:cNvSpPr/>
          <p:nvPr/>
        </p:nvSpPr>
        <p:spPr>
          <a:xfrm>
            <a:off x="5732771" y="4959170"/>
            <a:ext cx="1309026" cy="384175"/>
          </a:xfrm>
          <a:prstGeom prst="flowChartProcess">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0" i="0" lang="ko" sz="800" u="none" cap="none" strike="noStrike">
                <a:solidFill>
                  <a:schemeClr val="dk1"/>
                </a:solidFill>
                <a:latin typeface="Malgun Gothic"/>
                <a:ea typeface="Malgun Gothic"/>
                <a:cs typeface="Malgun Gothic"/>
                <a:sym typeface="Malgun Gothic"/>
              </a:rPr>
              <a:t>북마크 &gt; 그룹폴더 선택</a:t>
            </a:r>
            <a:endParaRPr b="0" i="0" sz="800" u="none" cap="none" strike="noStrike">
              <a:solidFill>
                <a:schemeClr val="dk1"/>
              </a:solidFill>
              <a:latin typeface="Malgun Gothic"/>
              <a:ea typeface="Malgun Gothic"/>
              <a:cs typeface="Malgun Gothic"/>
              <a:sym typeface="Malgun Gothic"/>
            </a:endParaRPr>
          </a:p>
        </p:txBody>
      </p:sp>
      <p:cxnSp>
        <p:nvCxnSpPr>
          <p:cNvPr id="515" name="Google Shape;515;g13ba245b7a9_0_52"/>
          <p:cNvCxnSpPr>
            <a:stCxn id="495" idx="3"/>
            <a:endCxn id="513" idx="1"/>
          </p:cNvCxnSpPr>
          <p:nvPr/>
        </p:nvCxnSpPr>
        <p:spPr>
          <a:xfrm>
            <a:off x="3771217" y="2993777"/>
            <a:ext cx="483000" cy="2157600"/>
          </a:xfrm>
          <a:prstGeom prst="bentConnector3">
            <a:avLst>
              <a:gd fmla="val 49987" name="adj1"/>
            </a:avLst>
          </a:prstGeom>
          <a:noFill/>
          <a:ln cap="flat" cmpd="sng" w="9525">
            <a:solidFill>
              <a:schemeClr val="dk1"/>
            </a:solidFill>
            <a:prstDash val="solid"/>
            <a:miter lim="800000"/>
            <a:headEnd len="sm" w="sm" type="none"/>
            <a:tailEnd len="med" w="med" type="triangle"/>
          </a:ln>
        </p:spPr>
      </p:cxnSp>
      <p:cxnSp>
        <p:nvCxnSpPr>
          <p:cNvPr id="516" name="Google Shape;516;g13ba245b7a9_0_52"/>
          <p:cNvCxnSpPr/>
          <p:nvPr/>
        </p:nvCxnSpPr>
        <p:spPr>
          <a:xfrm>
            <a:off x="5331440" y="5151258"/>
            <a:ext cx="405000" cy="0"/>
          </a:xfrm>
          <a:prstGeom prst="straightConnector1">
            <a:avLst/>
          </a:prstGeom>
          <a:noFill/>
          <a:ln cap="flat" cmpd="sng" w="9525">
            <a:solidFill>
              <a:schemeClr val="dk1"/>
            </a:solidFill>
            <a:prstDash val="solid"/>
            <a:round/>
            <a:headEnd len="sm" w="sm" type="none"/>
            <a:tailEnd len="med" w="med" type="triangle"/>
          </a:ln>
        </p:spPr>
      </p:cxnSp>
      <p:cxnSp>
        <p:nvCxnSpPr>
          <p:cNvPr id="517" name="Google Shape;517;g13ba245b7a9_0_52"/>
          <p:cNvCxnSpPr>
            <a:stCxn id="514" idx="3"/>
          </p:cNvCxnSpPr>
          <p:nvPr/>
        </p:nvCxnSpPr>
        <p:spPr>
          <a:xfrm flipH="1" rot="10800000">
            <a:off x="7041797" y="3653957"/>
            <a:ext cx="1125000" cy="1497300"/>
          </a:xfrm>
          <a:prstGeom prst="bentConnector2">
            <a:avLst/>
          </a:prstGeom>
          <a:noFill/>
          <a:ln cap="flat" cmpd="sng" w="9525">
            <a:solidFill>
              <a:schemeClr val="dk1"/>
            </a:solidFill>
            <a:prstDash val="dash"/>
            <a:miter lim="800000"/>
            <a:headEnd len="sm" w="sm" type="none"/>
            <a:tailEnd len="med" w="med" type="triangle"/>
          </a:ln>
        </p:spPr>
      </p:cxn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1" name="Shape 521"/>
        <p:cNvGrpSpPr/>
        <p:nvPr/>
      </p:nvGrpSpPr>
      <p:grpSpPr>
        <a:xfrm>
          <a:off x="0" y="0"/>
          <a:ext cx="0" cy="0"/>
          <a:chOff x="0" y="0"/>
          <a:chExt cx="0" cy="0"/>
        </a:xfrm>
      </p:grpSpPr>
      <p:sp>
        <p:nvSpPr>
          <p:cNvPr id="522" name="Google Shape;522;g13ba245b7a9_0_97"/>
          <p:cNvSpPr txBox="1"/>
          <p:nvPr/>
        </p:nvSpPr>
        <p:spPr>
          <a:xfrm>
            <a:off x="264450" y="0"/>
            <a:ext cx="11664300" cy="548100"/>
          </a:xfrm>
          <a:prstGeom prst="rect">
            <a:avLst/>
          </a:prstGeom>
          <a:noFill/>
          <a:ln>
            <a:noFill/>
          </a:ln>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Work Flow : 친구/이웃 관리(팔로잉,팔로워)  </a:t>
            </a:r>
            <a:r>
              <a:rPr b="1" lang="ko" sz="2000">
                <a:solidFill>
                  <a:schemeClr val="lt1"/>
                </a:solidFill>
                <a:latin typeface="Malgun Gothic"/>
                <a:ea typeface="Malgun Gothic"/>
                <a:cs typeface="Malgun Gothic"/>
                <a:sym typeface="Malgun Gothic"/>
              </a:rPr>
              <a:t> </a:t>
            </a:r>
            <a:endParaRPr b="0" i="0" sz="2400" u="none" cap="none" strike="noStrike">
              <a:solidFill>
                <a:schemeClr val="lt1"/>
              </a:solidFill>
              <a:latin typeface="Arial"/>
              <a:ea typeface="Arial"/>
              <a:cs typeface="Arial"/>
              <a:sym typeface="Arial"/>
            </a:endParaRPr>
          </a:p>
        </p:txBody>
      </p:sp>
      <p:graphicFrame>
        <p:nvGraphicFramePr>
          <p:cNvPr id="523" name="Google Shape;523;g13ba245b7a9_0_97"/>
          <p:cNvGraphicFramePr/>
          <p:nvPr/>
        </p:nvGraphicFramePr>
        <p:xfrm>
          <a:off x="380402" y="685801"/>
          <a:ext cx="3000000" cy="3000000"/>
        </p:xfrm>
        <a:graphic>
          <a:graphicData uri="http://schemas.openxmlformats.org/drawingml/2006/table">
            <a:tbl>
              <a:tblPr>
                <a:noFill/>
                <a:tableStyleId>{FEEF8B9B-68C9-451F-93CC-6B415D006576}</a:tableStyleId>
              </a:tblPr>
              <a:tblGrid>
                <a:gridCol w="720150"/>
                <a:gridCol w="7831650"/>
                <a:gridCol w="2385500"/>
              </a:tblGrid>
              <a:tr h="292100">
                <a:tc>
                  <a:txBody>
                    <a:bodyPr/>
                    <a:lstStyle/>
                    <a:p>
                      <a:pPr indent="0" lvl="0" marL="0" marR="0" rtl="0" algn="ctr">
                        <a:lnSpc>
                          <a:spcPct val="100000"/>
                        </a:lnSpc>
                        <a:spcBef>
                          <a:spcPts val="0"/>
                        </a:spcBef>
                        <a:spcAft>
                          <a:spcPts val="0"/>
                        </a:spcAft>
                        <a:buClr>
                          <a:srgbClr val="000000"/>
                        </a:buClr>
                        <a:buSzPts val="1200"/>
                        <a:buFont typeface="Arial"/>
                        <a:buNone/>
                      </a:pPr>
                      <a:r>
                        <a:rPr b="0" i="0" lang="ko" sz="1200" u="none" cap="none" strike="noStrike">
                          <a:solidFill>
                            <a:srgbClr val="000000"/>
                          </a:solidFill>
                          <a:latin typeface="Malgun Gothic"/>
                          <a:ea typeface="Malgun Gothic"/>
                          <a:cs typeface="Malgun Gothic"/>
                          <a:sym typeface="Malgun Gothic"/>
                        </a:rPr>
                        <a:t>구분</a:t>
                      </a:r>
                      <a:endParaRPr sz="1400" u="none" cap="none" strike="noStrike"/>
                    </a:p>
                  </a:txBody>
                  <a:tcPr marT="45725" marB="45725"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EEEEE"/>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0" i="0" lang="ko" sz="1200" u="none" cap="none" strike="noStrike">
                          <a:solidFill>
                            <a:srgbClr val="000000"/>
                          </a:solidFill>
                          <a:latin typeface="Malgun Gothic"/>
                          <a:ea typeface="Malgun Gothic"/>
                          <a:cs typeface="Malgun Gothic"/>
                          <a:sym typeface="Malgun Gothic"/>
                        </a:rPr>
                        <a:t>Front-End</a:t>
                      </a:r>
                      <a:endParaRPr b="0" i="0" sz="1200" u="none" cap="none" strike="noStrike">
                        <a:solidFill>
                          <a:srgbClr val="000000"/>
                        </a:solidFill>
                        <a:latin typeface="Malgun Gothic"/>
                        <a:ea typeface="Malgun Gothic"/>
                        <a:cs typeface="Malgun Gothic"/>
                        <a:sym typeface="Malgun Gothic"/>
                      </a:endParaRPr>
                    </a:p>
                  </a:txBody>
                  <a:tcPr marT="45725" marB="45725"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EEEEE"/>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0" i="0" lang="ko" sz="1200" u="none" cap="none" strike="noStrike">
                          <a:solidFill>
                            <a:srgbClr val="000000"/>
                          </a:solidFill>
                          <a:latin typeface="Malgun Gothic"/>
                          <a:ea typeface="Malgun Gothic"/>
                          <a:cs typeface="Malgun Gothic"/>
                          <a:sym typeface="Malgun Gothic"/>
                        </a:rPr>
                        <a:t>Back-End</a:t>
                      </a:r>
                      <a:endParaRPr b="0" i="0" sz="1200" u="none" cap="none" strike="noStrike">
                        <a:solidFill>
                          <a:srgbClr val="000000"/>
                        </a:solidFill>
                        <a:latin typeface="Malgun Gothic"/>
                        <a:ea typeface="Malgun Gothic"/>
                        <a:cs typeface="Malgun Gothic"/>
                        <a:sym typeface="Malgun Gothic"/>
                      </a:endParaRPr>
                    </a:p>
                  </a:txBody>
                  <a:tcPr marT="45725" marB="45725"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EEEEE"/>
                    </a:solidFill>
                  </a:tcPr>
                </a:tc>
              </a:tr>
              <a:tr h="4566325">
                <a:tc>
                  <a:txBody>
                    <a:bodyPr/>
                    <a:lstStyle/>
                    <a:p>
                      <a:pPr indent="0" lvl="0" marL="0" marR="0" rtl="0" algn="ctr">
                        <a:lnSpc>
                          <a:spcPct val="100000"/>
                        </a:lnSpc>
                        <a:spcBef>
                          <a:spcPts val="0"/>
                        </a:spcBef>
                        <a:spcAft>
                          <a:spcPts val="0"/>
                        </a:spcAft>
                        <a:buClr>
                          <a:srgbClr val="000000"/>
                        </a:buClr>
                        <a:buSzPts val="1200"/>
                        <a:buFont typeface="Arial"/>
                        <a:buNone/>
                      </a:pPr>
                      <a:r>
                        <a:rPr b="0" i="0" lang="ko" sz="1200" u="none" cap="none" strike="noStrike">
                          <a:solidFill>
                            <a:srgbClr val="000000"/>
                          </a:solidFill>
                          <a:latin typeface="Malgun Gothic"/>
                          <a:ea typeface="Malgun Gothic"/>
                          <a:cs typeface="Malgun Gothic"/>
                          <a:sym typeface="Malgun Gothic"/>
                        </a:rPr>
                        <a:t>업무</a:t>
                      </a:r>
                      <a:endParaRPr sz="1400" u="none" cap="none" strike="noStrike"/>
                    </a:p>
                    <a:p>
                      <a:pPr indent="0" lvl="0" marL="0" marR="0" rtl="0" algn="ctr">
                        <a:lnSpc>
                          <a:spcPct val="100000"/>
                        </a:lnSpc>
                        <a:spcBef>
                          <a:spcPts val="0"/>
                        </a:spcBef>
                        <a:spcAft>
                          <a:spcPts val="0"/>
                        </a:spcAft>
                        <a:buClr>
                          <a:srgbClr val="000000"/>
                        </a:buClr>
                        <a:buSzPts val="1200"/>
                        <a:buFont typeface="Arial"/>
                        <a:buNone/>
                      </a:pPr>
                      <a:r>
                        <a:rPr b="0" i="0" lang="ko" sz="1200" u="none" cap="none" strike="noStrike">
                          <a:solidFill>
                            <a:srgbClr val="000000"/>
                          </a:solidFill>
                          <a:latin typeface="Malgun Gothic"/>
                          <a:ea typeface="Malgun Gothic"/>
                          <a:cs typeface="Malgun Gothic"/>
                          <a:sym typeface="Malgun Gothic"/>
                        </a:rPr>
                        <a:t>FLOW</a:t>
                      </a:r>
                      <a:endParaRPr sz="1400" u="none" cap="none" strike="noStrike"/>
                    </a:p>
                  </a:txBody>
                  <a:tcPr marT="45725" marB="45725"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Malgun Gothic"/>
                        <a:ea typeface="Malgun Gothic"/>
                        <a:cs typeface="Malgun Gothic"/>
                        <a:sym typeface="Malgun Gothic"/>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Malgun Gothic"/>
                        <a:ea typeface="Malgun Gothic"/>
                        <a:cs typeface="Malgun Gothic"/>
                        <a:sym typeface="Malgun Gothic"/>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971100">
                <a:tc>
                  <a:txBody>
                    <a:bodyPr/>
                    <a:lstStyle/>
                    <a:p>
                      <a:pPr indent="0" lvl="0" marL="0" marR="0" rtl="0" algn="ctr">
                        <a:lnSpc>
                          <a:spcPct val="100000"/>
                        </a:lnSpc>
                        <a:spcBef>
                          <a:spcPts val="0"/>
                        </a:spcBef>
                        <a:spcAft>
                          <a:spcPts val="0"/>
                        </a:spcAft>
                        <a:buClr>
                          <a:srgbClr val="000000"/>
                        </a:buClr>
                        <a:buSzPts val="1200"/>
                        <a:buFont typeface="Arial"/>
                        <a:buNone/>
                      </a:pPr>
                      <a:r>
                        <a:rPr b="0" i="0" lang="ko" sz="1200" u="none" cap="none" strike="noStrike">
                          <a:solidFill>
                            <a:srgbClr val="000000"/>
                          </a:solidFill>
                          <a:latin typeface="Malgun Gothic"/>
                          <a:ea typeface="Malgun Gothic"/>
                          <a:cs typeface="Malgun Gothic"/>
                          <a:sym typeface="Malgun Gothic"/>
                        </a:rPr>
                        <a:t>설명</a:t>
                      </a:r>
                      <a:endParaRPr b="0" i="0" sz="1200" u="none" cap="none" strike="noStrike">
                        <a:solidFill>
                          <a:srgbClr val="000000"/>
                        </a:solidFill>
                        <a:latin typeface="Malgun Gothic"/>
                        <a:ea typeface="Malgun Gothic"/>
                        <a:cs typeface="Malgun Gothic"/>
                        <a:sym typeface="Malgun Gothic"/>
                      </a:endParaRPr>
                    </a:p>
                  </a:txBody>
                  <a:tcPr marT="45725" marB="45725"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228600" lvl="0" marL="228600" marR="0" rtl="0" algn="l">
                        <a:lnSpc>
                          <a:spcPct val="100000"/>
                        </a:lnSpc>
                        <a:spcBef>
                          <a:spcPts val="0"/>
                        </a:spcBef>
                        <a:spcAft>
                          <a:spcPts val="0"/>
                        </a:spcAft>
                        <a:buClr>
                          <a:srgbClr val="000000"/>
                        </a:buClr>
                        <a:buSzPts val="1000"/>
                        <a:buFont typeface="Arial"/>
                        <a:buAutoNum type="arabicPeriod"/>
                      </a:pPr>
                      <a:r>
                        <a:rPr b="0" i="0" lang="ko" sz="1000" u="none" cap="none" strike="noStrike">
                          <a:solidFill>
                            <a:srgbClr val="000000"/>
                          </a:solidFill>
                          <a:latin typeface="Malgun Gothic"/>
                          <a:ea typeface="Malgun Gothic"/>
                          <a:cs typeface="Malgun Gothic"/>
                          <a:sym typeface="Malgun Gothic"/>
                        </a:rPr>
                        <a:t> 사용자 팔로우, 팔로워 기능 제공</a:t>
                      </a:r>
                      <a:endParaRPr sz="1400" u="none" cap="none" strike="noStrike"/>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Malgun Gothic"/>
                        <a:ea typeface="Malgun Gothic"/>
                        <a:cs typeface="Malgun Gothic"/>
                        <a:sym typeface="Malgun Gothic"/>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
        <p:nvSpPr>
          <p:cNvPr id="524" name="Google Shape;524;g13ba245b7a9_0_97"/>
          <p:cNvSpPr txBox="1"/>
          <p:nvPr/>
        </p:nvSpPr>
        <p:spPr>
          <a:xfrm>
            <a:off x="0" y="6478519"/>
            <a:ext cx="121932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sp>
        <p:nvSpPr>
          <p:cNvPr id="525" name="Google Shape;525;g13ba245b7a9_0_97"/>
          <p:cNvSpPr/>
          <p:nvPr/>
        </p:nvSpPr>
        <p:spPr>
          <a:xfrm>
            <a:off x="9541622" y="2595126"/>
            <a:ext cx="1445703" cy="1103904"/>
          </a:xfrm>
          <a:prstGeom prst="flowChartMagneticDisk">
            <a:avLst/>
          </a:prstGeom>
          <a:solidFill>
            <a:srgbClr val="DAE5F1"/>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1" i="0" lang="ko" sz="1200" u="none" cap="none" strike="noStrike">
                <a:solidFill>
                  <a:schemeClr val="dk1"/>
                </a:solidFill>
                <a:latin typeface="Malgun Gothic"/>
                <a:ea typeface="Malgun Gothic"/>
                <a:cs typeface="Malgun Gothic"/>
                <a:sym typeface="Malgun Gothic"/>
              </a:rPr>
              <a:t>팔로잉/팔로워 DB</a:t>
            </a:r>
            <a:endParaRPr b="1" i="0" sz="1200" u="none" cap="none" strike="noStrike">
              <a:solidFill>
                <a:schemeClr val="dk1"/>
              </a:solidFill>
              <a:latin typeface="Malgun Gothic"/>
              <a:ea typeface="Malgun Gothic"/>
              <a:cs typeface="Malgun Gothic"/>
              <a:sym typeface="Malgun Gothic"/>
            </a:endParaRPr>
          </a:p>
        </p:txBody>
      </p:sp>
      <p:cxnSp>
        <p:nvCxnSpPr>
          <p:cNvPr id="526" name="Google Shape;526;g13ba245b7a9_0_97"/>
          <p:cNvCxnSpPr>
            <a:stCxn id="527" idx="3"/>
            <a:endCxn id="525" idx="2"/>
          </p:cNvCxnSpPr>
          <p:nvPr/>
        </p:nvCxnSpPr>
        <p:spPr>
          <a:xfrm flipH="1" rot="10800000">
            <a:off x="7764639" y="3147146"/>
            <a:ext cx="1776900" cy="1103100"/>
          </a:xfrm>
          <a:prstGeom prst="bentConnector3">
            <a:avLst>
              <a:gd fmla="val 50002" name="adj1"/>
            </a:avLst>
          </a:prstGeom>
          <a:noFill/>
          <a:ln cap="flat" cmpd="sng" w="9525">
            <a:solidFill>
              <a:schemeClr val="dk1"/>
            </a:solidFill>
            <a:prstDash val="solid"/>
            <a:miter lim="800000"/>
            <a:headEnd len="sm" w="sm" type="none"/>
            <a:tailEnd len="med" w="med" type="triangle"/>
          </a:ln>
        </p:spPr>
      </p:cxnSp>
      <p:cxnSp>
        <p:nvCxnSpPr>
          <p:cNvPr id="528" name="Google Shape;528;g13ba245b7a9_0_97"/>
          <p:cNvCxnSpPr>
            <a:stCxn id="529" idx="3"/>
            <a:endCxn id="525" idx="2"/>
          </p:cNvCxnSpPr>
          <p:nvPr/>
        </p:nvCxnSpPr>
        <p:spPr>
          <a:xfrm>
            <a:off x="7764639" y="2143273"/>
            <a:ext cx="1776900" cy="1003800"/>
          </a:xfrm>
          <a:prstGeom prst="bentConnector3">
            <a:avLst>
              <a:gd fmla="val 50002" name="adj1"/>
            </a:avLst>
          </a:prstGeom>
          <a:noFill/>
          <a:ln cap="flat" cmpd="sng" w="9525">
            <a:solidFill>
              <a:schemeClr val="dk1"/>
            </a:solidFill>
            <a:prstDash val="solid"/>
            <a:miter lim="800000"/>
            <a:headEnd len="sm" w="sm" type="none"/>
            <a:tailEnd len="med" w="med" type="triangle"/>
          </a:ln>
        </p:spPr>
      </p:cxnSp>
      <p:cxnSp>
        <p:nvCxnSpPr>
          <p:cNvPr id="530" name="Google Shape;530;g13ba245b7a9_0_97"/>
          <p:cNvCxnSpPr>
            <a:stCxn id="531" idx="3"/>
            <a:endCxn id="525" idx="3"/>
          </p:cNvCxnSpPr>
          <p:nvPr/>
        </p:nvCxnSpPr>
        <p:spPr>
          <a:xfrm flipH="1" rot="10800000">
            <a:off x="6771741" y="3698957"/>
            <a:ext cx="3492600" cy="1452300"/>
          </a:xfrm>
          <a:prstGeom prst="bentConnector2">
            <a:avLst/>
          </a:prstGeom>
          <a:noFill/>
          <a:ln cap="flat" cmpd="sng" w="9525">
            <a:solidFill>
              <a:srgbClr val="0070C0"/>
            </a:solidFill>
            <a:prstDash val="dash"/>
            <a:round/>
            <a:headEnd len="med" w="med" type="triangle"/>
            <a:tailEnd len="sm" w="sm" type="none"/>
          </a:ln>
        </p:spPr>
      </p:cxnSp>
      <p:sp>
        <p:nvSpPr>
          <p:cNvPr id="532" name="Google Shape;532;g13ba245b7a9_0_97"/>
          <p:cNvSpPr/>
          <p:nvPr/>
        </p:nvSpPr>
        <p:spPr>
          <a:xfrm>
            <a:off x="4738519" y="1640000"/>
            <a:ext cx="1133033" cy="384175"/>
          </a:xfrm>
          <a:prstGeom prst="flowChartProcess">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0" i="0" lang="ko" sz="900" u="none" cap="none" strike="noStrike">
                <a:solidFill>
                  <a:schemeClr val="dk1"/>
                </a:solidFill>
                <a:latin typeface="Malgun Gothic"/>
                <a:ea typeface="Malgun Gothic"/>
                <a:cs typeface="Malgun Gothic"/>
                <a:sym typeface="Malgun Gothic"/>
              </a:rPr>
              <a:t>포스팅 리스트</a:t>
            </a:r>
            <a:endParaRPr b="0" i="0" sz="800" u="none" cap="none" strike="noStrike">
              <a:solidFill>
                <a:schemeClr val="dk1"/>
              </a:solidFill>
              <a:latin typeface="Malgun Gothic"/>
              <a:ea typeface="Malgun Gothic"/>
              <a:cs typeface="Malgun Gothic"/>
              <a:sym typeface="Malgun Gothic"/>
            </a:endParaRPr>
          </a:p>
        </p:txBody>
      </p:sp>
      <p:sp>
        <p:nvSpPr>
          <p:cNvPr id="533" name="Google Shape;533;g13ba245b7a9_0_97"/>
          <p:cNvSpPr/>
          <p:nvPr/>
        </p:nvSpPr>
        <p:spPr>
          <a:xfrm>
            <a:off x="2560873" y="1420674"/>
            <a:ext cx="1325354" cy="824706"/>
          </a:xfrm>
          <a:prstGeom prst="flowChartDecision">
            <a:avLst/>
          </a:prstGeom>
          <a:solidFill>
            <a:schemeClr val="lt1"/>
          </a:solidFill>
          <a:ln cap="flat" cmpd="sng" w="9525">
            <a:solidFill>
              <a:schemeClr val="dk1"/>
            </a:solidFill>
            <a:prstDash val="solid"/>
            <a:round/>
            <a:headEnd len="sm" w="sm" type="none"/>
            <a:tailEnd len="sm" w="sm" type="none"/>
          </a:ln>
        </p:spPr>
        <p:txBody>
          <a:bodyPr anchorCtr="0" anchor="ctr" bIns="45700" lIns="36000" spcFirstLastPara="1" rIns="36000"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(사용자본인)</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로그인 여부</a:t>
            </a:r>
            <a:endParaRPr b="1" i="0" sz="800" u="none" cap="none" strike="noStrike">
              <a:solidFill>
                <a:schemeClr val="dk1"/>
              </a:solidFill>
              <a:latin typeface="Malgun Gothic"/>
              <a:ea typeface="Malgun Gothic"/>
              <a:cs typeface="Malgun Gothic"/>
              <a:sym typeface="Malgun Gothic"/>
            </a:endParaRPr>
          </a:p>
        </p:txBody>
      </p:sp>
      <p:sp>
        <p:nvSpPr>
          <p:cNvPr id="534" name="Google Shape;534;g13ba245b7a9_0_97"/>
          <p:cNvSpPr/>
          <p:nvPr/>
        </p:nvSpPr>
        <p:spPr>
          <a:xfrm>
            <a:off x="1190572" y="1618715"/>
            <a:ext cx="835800" cy="426900"/>
          </a:xfrm>
          <a:prstGeom prst="homePlate">
            <a:avLst>
              <a:gd fmla="val 59665" name="adj"/>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0" i="0" lang="ko" sz="900" u="none" cap="none" strike="noStrike">
                <a:solidFill>
                  <a:schemeClr val="dk1"/>
                </a:solidFill>
                <a:latin typeface="Arial"/>
                <a:ea typeface="Arial"/>
                <a:cs typeface="Arial"/>
                <a:sym typeface="Arial"/>
              </a:rPr>
              <a:t>홈</a:t>
            </a:r>
            <a:endParaRPr b="0" i="0" sz="1400" u="none" cap="none" strike="noStrike">
              <a:solidFill>
                <a:srgbClr val="000000"/>
              </a:solidFill>
              <a:latin typeface="Arial"/>
              <a:ea typeface="Arial"/>
              <a:cs typeface="Arial"/>
              <a:sym typeface="Arial"/>
            </a:endParaRPr>
          </a:p>
        </p:txBody>
      </p:sp>
      <p:cxnSp>
        <p:nvCxnSpPr>
          <p:cNvPr id="535" name="Google Shape;535;g13ba245b7a9_0_97"/>
          <p:cNvCxnSpPr>
            <a:stCxn id="534" idx="3"/>
            <a:endCxn id="533" idx="1"/>
          </p:cNvCxnSpPr>
          <p:nvPr/>
        </p:nvCxnSpPr>
        <p:spPr>
          <a:xfrm>
            <a:off x="2026372" y="1832165"/>
            <a:ext cx="534600" cy="900"/>
          </a:xfrm>
          <a:prstGeom prst="straightConnector1">
            <a:avLst/>
          </a:prstGeom>
          <a:noFill/>
          <a:ln cap="flat" cmpd="sng" w="9525">
            <a:solidFill>
              <a:schemeClr val="dk1"/>
            </a:solidFill>
            <a:prstDash val="solid"/>
            <a:round/>
            <a:headEnd len="sm" w="sm" type="none"/>
            <a:tailEnd len="med" w="med" type="triangle"/>
          </a:ln>
        </p:spPr>
      </p:cxnSp>
      <p:sp>
        <p:nvSpPr>
          <p:cNvPr id="536" name="Google Shape;536;g13ba245b7a9_0_97"/>
          <p:cNvSpPr/>
          <p:nvPr/>
        </p:nvSpPr>
        <p:spPr>
          <a:xfrm>
            <a:off x="3621081" y="1594362"/>
            <a:ext cx="791400" cy="2001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700"/>
              <a:buFont typeface="Arial"/>
              <a:buNone/>
            </a:pPr>
            <a:r>
              <a:rPr b="0" i="0" lang="ko" sz="700" u="none" cap="none" strike="noStrike">
                <a:solidFill>
                  <a:schemeClr val="dk1"/>
                </a:solidFill>
                <a:latin typeface="Malgun Gothic"/>
                <a:ea typeface="Malgun Gothic"/>
                <a:cs typeface="Malgun Gothic"/>
                <a:sym typeface="Malgun Gothic"/>
              </a:rPr>
              <a:t>로그인 = </a:t>
            </a:r>
            <a:r>
              <a:rPr b="1" i="0" lang="ko" sz="700" u="none" cap="none" strike="noStrike">
                <a:solidFill>
                  <a:srgbClr val="0070C0"/>
                </a:solidFill>
                <a:latin typeface="Malgun Gothic"/>
                <a:ea typeface="Malgun Gothic"/>
                <a:cs typeface="Malgun Gothic"/>
                <a:sym typeface="Malgun Gothic"/>
              </a:rPr>
              <a:t>Yes</a:t>
            </a:r>
            <a:endParaRPr b="1" i="0" sz="700" u="none" cap="none" strike="noStrike">
              <a:solidFill>
                <a:srgbClr val="0070C0"/>
              </a:solidFill>
              <a:latin typeface="Malgun Gothic"/>
              <a:ea typeface="Malgun Gothic"/>
              <a:cs typeface="Malgun Gothic"/>
              <a:sym typeface="Malgun Gothic"/>
            </a:endParaRPr>
          </a:p>
        </p:txBody>
      </p:sp>
      <p:cxnSp>
        <p:nvCxnSpPr>
          <p:cNvPr id="537" name="Google Shape;537;g13ba245b7a9_0_97"/>
          <p:cNvCxnSpPr>
            <a:stCxn id="533" idx="3"/>
            <a:endCxn id="532" idx="1"/>
          </p:cNvCxnSpPr>
          <p:nvPr/>
        </p:nvCxnSpPr>
        <p:spPr>
          <a:xfrm flipH="1" rot="10800000">
            <a:off x="3886227" y="1832127"/>
            <a:ext cx="852300" cy="900"/>
          </a:xfrm>
          <a:prstGeom prst="straightConnector1">
            <a:avLst/>
          </a:prstGeom>
          <a:noFill/>
          <a:ln cap="flat" cmpd="sng" w="9525">
            <a:solidFill>
              <a:schemeClr val="dk1"/>
            </a:solidFill>
            <a:prstDash val="solid"/>
            <a:round/>
            <a:headEnd len="sm" w="sm" type="none"/>
            <a:tailEnd len="med" w="med" type="triangle"/>
          </a:ln>
        </p:spPr>
      </p:cxnSp>
      <p:cxnSp>
        <p:nvCxnSpPr>
          <p:cNvPr id="538" name="Google Shape;538;g13ba245b7a9_0_97"/>
          <p:cNvCxnSpPr>
            <a:stCxn id="532" idx="3"/>
            <a:endCxn id="529" idx="1"/>
          </p:cNvCxnSpPr>
          <p:nvPr/>
        </p:nvCxnSpPr>
        <p:spPr>
          <a:xfrm>
            <a:off x="5871552" y="1832088"/>
            <a:ext cx="807600" cy="311100"/>
          </a:xfrm>
          <a:prstGeom prst="bentConnector3">
            <a:avLst>
              <a:gd fmla="val 49992" name="adj1"/>
            </a:avLst>
          </a:prstGeom>
          <a:noFill/>
          <a:ln cap="flat" cmpd="sng" w="9525">
            <a:solidFill>
              <a:schemeClr val="dk1"/>
            </a:solidFill>
            <a:prstDash val="solid"/>
            <a:miter lim="800000"/>
            <a:headEnd len="sm" w="sm" type="none"/>
            <a:tailEnd len="med" w="med" type="triangle"/>
          </a:ln>
        </p:spPr>
      </p:cxnSp>
      <p:cxnSp>
        <p:nvCxnSpPr>
          <p:cNvPr id="539" name="Google Shape;539;g13ba245b7a9_0_97"/>
          <p:cNvCxnSpPr>
            <a:stCxn id="540" idx="3"/>
            <a:endCxn id="529" idx="1"/>
          </p:cNvCxnSpPr>
          <p:nvPr/>
        </p:nvCxnSpPr>
        <p:spPr>
          <a:xfrm flipH="1" rot="10800000">
            <a:off x="5871553" y="2143333"/>
            <a:ext cx="807600" cy="373500"/>
          </a:xfrm>
          <a:prstGeom prst="bentConnector3">
            <a:avLst>
              <a:gd fmla="val 49992" name="adj1"/>
            </a:avLst>
          </a:prstGeom>
          <a:noFill/>
          <a:ln cap="flat" cmpd="sng" w="9525">
            <a:solidFill>
              <a:schemeClr val="dk1"/>
            </a:solidFill>
            <a:prstDash val="solid"/>
            <a:miter lim="800000"/>
            <a:headEnd len="sm" w="sm" type="none"/>
            <a:tailEnd len="med" w="med" type="triangle"/>
          </a:ln>
        </p:spPr>
      </p:cxnSp>
      <p:sp>
        <p:nvSpPr>
          <p:cNvPr id="540" name="Google Shape;540;g13ba245b7a9_0_97"/>
          <p:cNvSpPr/>
          <p:nvPr/>
        </p:nvSpPr>
        <p:spPr>
          <a:xfrm>
            <a:off x="4746317" y="2324745"/>
            <a:ext cx="1125236" cy="384175"/>
          </a:xfrm>
          <a:prstGeom prst="flowChartProcess">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0" i="0" lang="ko" sz="900" u="none" cap="none" strike="noStrike">
                <a:solidFill>
                  <a:schemeClr val="dk1"/>
                </a:solidFill>
                <a:latin typeface="Malgun Gothic"/>
                <a:ea typeface="Malgun Gothic"/>
                <a:cs typeface="Malgun Gothic"/>
                <a:sym typeface="Malgun Gothic"/>
              </a:rPr>
              <a:t>매칭 리스트</a:t>
            </a:r>
            <a:endParaRPr b="0" i="0" sz="900" u="none" cap="none" strike="noStrike">
              <a:solidFill>
                <a:schemeClr val="dk1"/>
              </a:solidFill>
              <a:latin typeface="Malgun Gothic"/>
              <a:ea typeface="Malgun Gothic"/>
              <a:cs typeface="Malgun Gothic"/>
              <a:sym typeface="Malgun Gothic"/>
            </a:endParaRPr>
          </a:p>
        </p:txBody>
      </p:sp>
      <p:sp>
        <p:nvSpPr>
          <p:cNvPr id="529" name="Google Shape;529;g13ba245b7a9_0_97"/>
          <p:cNvSpPr/>
          <p:nvPr/>
        </p:nvSpPr>
        <p:spPr>
          <a:xfrm>
            <a:off x="6679023" y="1908211"/>
            <a:ext cx="1085616" cy="470124"/>
          </a:xfrm>
          <a:prstGeom prst="flowChartDocument">
            <a:avLst/>
          </a:prstGeom>
          <a:solidFill>
            <a:srgbClr val="F2F2F2"/>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1" i="0" lang="ko" sz="900" u="none" cap="none" strike="noStrike">
                <a:solidFill>
                  <a:srgbClr val="FF0000"/>
                </a:solidFill>
                <a:latin typeface="Malgun Gothic"/>
                <a:ea typeface="Malgun Gothic"/>
                <a:cs typeface="Malgun Gothic"/>
                <a:sym typeface="Malgun Gothic"/>
              </a:rPr>
              <a:t>팔로잉</a:t>
            </a:r>
            <a:endParaRPr b="1" i="0" sz="900" u="none" cap="none" strike="noStrike">
              <a:solidFill>
                <a:srgbClr val="FF0000"/>
              </a:solidFill>
              <a:latin typeface="Malgun Gothic"/>
              <a:ea typeface="Malgun Gothic"/>
              <a:cs typeface="Malgun Gothic"/>
              <a:sym typeface="Malgun Gothic"/>
            </a:endParaRPr>
          </a:p>
        </p:txBody>
      </p:sp>
      <p:cxnSp>
        <p:nvCxnSpPr>
          <p:cNvPr id="541" name="Google Shape;541;g13ba245b7a9_0_97"/>
          <p:cNvCxnSpPr>
            <a:stCxn id="533" idx="3"/>
            <a:endCxn id="540" idx="1"/>
          </p:cNvCxnSpPr>
          <p:nvPr/>
        </p:nvCxnSpPr>
        <p:spPr>
          <a:xfrm>
            <a:off x="3886227" y="1833027"/>
            <a:ext cx="860100" cy="683700"/>
          </a:xfrm>
          <a:prstGeom prst="bentConnector3">
            <a:avLst>
              <a:gd fmla="val 49999" name="adj1"/>
            </a:avLst>
          </a:prstGeom>
          <a:noFill/>
          <a:ln cap="flat" cmpd="sng" w="9525">
            <a:solidFill>
              <a:schemeClr val="dk1"/>
            </a:solidFill>
            <a:prstDash val="solid"/>
            <a:miter lim="800000"/>
            <a:headEnd len="sm" w="sm" type="none"/>
            <a:tailEnd len="med" w="med" type="triangle"/>
          </a:ln>
        </p:spPr>
      </p:cxnSp>
      <p:sp>
        <p:nvSpPr>
          <p:cNvPr id="527" name="Google Shape;527;g13ba245b7a9_0_97"/>
          <p:cNvSpPr/>
          <p:nvPr/>
        </p:nvSpPr>
        <p:spPr>
          <a:xfrm>
            <a:off x="6679023" y="4015184"/>
            <a:ext cx="1085616" cy="470124"/>
          </a:xfrm>
          <a:prstGeom prst="flowChartDocument">
            <a:avLst/>
          </a:prstGeom>
          <a:solidFill>
            <a:srgbClr val="F2F2F2"/>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1" i="0" lang="ko" sz="900" u="none" cap="none" strike="noStrike">
                <a:solidFill>
                  <a:srgbClr val="FF0000"/>
                </a:solidFill>
                <a:latin typeface="Malgun Gothic"/>
                <a:ea typeface="Malgun Gothic"/>
                <a:cs typeface="Malgun Gothic"/>
                <a:sym typeface="Malgun Gothic"/>
              </a:rPr>
              <a:t>팔로잉</a:t>
            </a:r>
            <a:endParaRPr b="1" i="0" sz="900" u="none" cap="none" strike="noStrike">
              <a:solidFill>
                <a:srgbClr val="FF0000"/>
              </a:solidFill>
              <a:latin typeface="Malgun Gothic"/>
              <a:ea typeface="Malgun Gothic"/>
              <a:cs typeface="Malgun Gothic"/>
              <a:sym typeface="Malgun Gothic"/>
            </a:endParaRPr>
          </a:p>
        </p:txBody>
      </p:sp>
      <p:sp>
        <p:nvSpPr>
          <p:cNvPr id="542" name="Google Shape;542;g13ba245b7a9_0_97"/>
          <p:cNvSpPr/>
          <p:nvPr/>
        </p:nvSpPr>
        <p:spPr>
          <a:xfrm>
            <a:off x="1190572" y="3721134"/>
            <a:ext cx="835800" cy="426900"/>
          </a:xfrm>
          <a:prstGeom prst="homePlate">
            <a:avLst>
              <a:gd fmla="val 59665" name="adj"/>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0" i="0" lang="ko" sz="900" u="none" cap="none" strike="noStrike">
                <a:solidFill>
                  <a:schemeClr val="dk1"/>
                </a:solidFill>
                <a:latin typeface="Arial"/>
                <a:ea typeface="Arial"/>
                <a:cs typeface="Arial"/>
                <a:sym typeface="Arial"/>
              </a:rPr>
              <a:t>홈</a:t>
            </a:r>
            <a:endParaRPr b="0" i="0" sz="1400" u="none" cap="none" strike="noStrike">
              <a:solidFill>
                <a:srgbClr val="000000"/>
              </a:solidFill>
              <a:latin typeface="Arial"/>
              <a:ea typeface="Arial"/>
              <a:cs typeface="Arial"/>
              <a:sym typeface="Arial"/>
            </a:endParaRPr>
          </a:p>
        </p:txBody>
      </p:sp>
      <p:cxnSp>
        <p:nvCxnSpPr>
          <p:cNvPr id="543" name="Google Shape;543;g13ba245b7a9_0_97"/>
          <p:cNvCxnSpPr>
            <a:stCxn id="542" idx="3"/>
          </p:cNvCxnSpPr>
          <p:nvPr/>
        </p:nvCxnSpPr>
        <p:spPr>
          <a:xfrm>
            <a:off x="2026372" y="3934584"/>
            <a:ext cx="649500" cy="900"/>
          </a:xfrm>
          <a:prstGeom prst="straightConnector1">
            <a:avLst/>
          </a:prstGeom>
          <a:noFill/>
          <a:ln cap="flat" cmpd="sng" w="9525">
            <a:solidFill>
              <a:schemeClr val="dk1"/>
            </a:solidFill>
            <a:prstDash val="solid"/>
            <a:round/>
            <a:headEnd len="sm" w="sm" type="none"/>
            <a:tailEnd len="med" w="med" type="triangle"/>
          </a:ln>
        </p:spPr>
      </p:cxnSp>
      <p:sp>
        <p:nvSpPr>
          <p:cNvPr id="544" name="Google Shape;544;g13ba245b7a9_0_97"/>
          <p:cNvSpPr/>
          <p:nvPr/>
        </p:nvSpPr>
        <p:spPr>
          <a:xfrm>
            <a:off x="2560873" y="3519010"/>
            <a:ext cx="1325354" cy="824706"/>
          </a:xfrm>
          <a:prstGeom prst="flowChartDecision">
            <a:avLst/>
          </a:prstGeom>
          <a:solidFill>
            <a:schemeClr val="lt1"/>
          </a:solidFill>
          <a:ln cap="flat" cmpd="sng" w="9525">
            <a:solidFill>
              <a:schemeClr val="dk1"/>
            </a:solidFill>
            <a:prstDash val="solid"/>
            <a:round/>
            <a:headEnd len="sm" w="sm" type="none"/>
            <a:tailEnd len="sm" w="sm" type="none"/>
          </a:ln>
        </p:spPr>
        <p:txBody>
          <a:bodyPr anchorCtr="0" anchor="ctr" bIns="45700" lIns="36000" spcFirstLastPara="1" rIns="36000"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(타 사용자)</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로그인 여부</a:t>
            </a:r>
            <a:endParaRPr b="1" i="0" sz="800" u="none" cap="none" strike="noStrike">
              <a:solidFill>
                <a:schemeClr val="dk1"/>
              </a:solidFill>
              <a:latin typeface="Malgun Gothic"/>
              <a:ea typeface="Malgun Gothic"/>
              <a:cs typeface="Malgun Gothic"/>
              <a:sym typeface="Malgun Gothic"/>
            </a:endParaRPr>
          </a:p>
        </p:txBody>
      </p:sp>
      <p:sp>
        <p:nvSpPr>
          <p:cNvPr id="545" name="Google Shape;545;g13ba245b7a9_0_97"/>
          <p:cNvSpPr/>
          <p:nvPr/>
        </p:nvSpPr>
        <p:spPr>
          <a:xfrm>
            <a:off x="4738520" y="3735357"/>
            <a:ext cx="1133032" cy="384175"/>
          </a:xfrm>
          <a:prstGeom prst="flowChartProcess">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0" i="0" lang="ko" sz="900" u="none" cap="none" strike="noStrike">
                <a:solidFill>
                  <a:schemeClr val="dk1"/>
                </a:solidFill>
                <a:latin typeface="Malgun Gothic"/>
                <a:ea typeface="Malgun Gothic"/>
                <a:cs typeface="Malgun Gothic"/>
                <a:sym typeface="Malgun Gothic"/>
              </a:rPr>
              <a:t>포스팅 리스트</a:t>
            </a:r>
            <a:endParaRPr b="0" i="0" sz="800" u="none" cap="none" strike="noStrike">
              <a:solidFill>
                <a:schemeClr val="dk1"/>
              </a:solidFill>
              <a:latin typeface="Malgun Gothic"/>
              <a:ea typeface="Malgun Gothic"/>
              <a:cs typeface="Malgun Gothic"/>
              <a:sym typeface="Malgun Gothic"/>
            </a:endParaRPr>
          </a:p>
        </p:txBody>
      </p:sp>
      <p:sp>
        <p:nvSpPr>
          <p:cNvPr id="546" name="Google Shape;546;g13ba245b7a9_0_97"/>
          <p:cNvSpPr/>
          <p:nvPr/>
        </p:nvSpPr>
        <p:spPr>
          <a:xfrm>
            <a:off x="3771217" y="3689719"/>
            <a:ext cx="791400" cy="2001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700"/>
              <a:buFont typeface="Arial"/>
              <a:buNone/>
            </a:pPr>
            <a:r>
              <a:rPr b="0" i="0" lang="ko" sz="700" u="none" cap="none" strike="noStrike">
                <a:solidFill>
                  <a:schemeClr val="dk1"/>
                </a:solidFill>
                <a:latin typeface="Malgun Gothic"/>
                <a:ea typeface="Malgun Gothic"/>
                <a:cs typeface="Malgun Gothic"/>
                <a:sym typeface="Malgun Gothic"/>
              </a:rPr>
              <a:t>로그인 = </a:t>
            </a:r>
            <a:r>
              <a:rPr b="1" i="0" lang="ko" sz="700" u="none" cap="none" strike="noStrike">
                <a:solidFill>
                  <a:srgbClr val="0070C0"/>
                </a:solidFill>
                <a:latin typeface="Malgun Gothic"/>
                <a:ea typeface="Malgun Gothic"/>
                <a:cs typeface="Malgun Gothic"/>
                <a:sym typeface="Malgun Gothic"/>
              </a:rPr>
              <a:t>Yes</a:t>
            </a:r>
            <a:endParaRPr b="1" i="0" sz="700" u="none" cap="none" strike="noStrike">
              <a:solidFill>
                <a:srgbClr val="0070C0"/>
              </a:solidFill>
              <a:latin typeface="Malgun Gothic"/>
              <a:ea typeface="Malgun Gothic"/>
              <a:cs typeface="Malgun Gothic"/>
              <a:sym typeface="Malgun Gothic"/>
            </a:endParaRPr>
          </a:p>
        </p:txBody>
      </p:sp>
      <p:cxnSp>
        <p:nvCxnSpPr>
          <p:cNvPr id="547" name="Google Shape;547;g13ba245b7a9_0_97"/>
          <p:cNvCxnSpPr>
            <a:endCxn id="545" idx="1"/>
          </p:cNvCxnSpPr>
          <p:nvPr/>
        </p:nvCxnSpPr>
        <p:spPr>
          <a:xfrm flipH="1" rot="10800000">
            <a:off x="3886220" y="3927445"/>
            <a:ext cx="852300" cy="900"/>
          </a:xfrm>
          <a:prstGeom prst="straightConnector1">
            <a:avLst/>
          </a:prstGeom>
          <a:noFill/>
          <a:ln cap="flat" cmpd="sng" w="9525">
            <a:solidFill>
              <a:schemeClr val="dk1"/>
            </a:solidFill>
            <a:prstDash val="solid"/>
            <a:round/>
            <a:headEnd len="sm" w="sm" type="none"/>
            <a:tailEnd len="med" w="med" type="triangle"/>
          </a:ln>
        </p:spPr>
      </p:cxnSp>
      <p:sp>
        <p:nvSpPr>
          <p:cNvPr id="548" name="Google Shape;548;g13ba245b7a9_0_97"/>
          <p:cNvSpPr/>
          <p:nvPr/>
        </p:nvSpPr>
        <p:spPr>
          <a:xfrm>
            <a:off x="4746317" y="4420102"/>
            <a:ext cx="1125236" cy="384175"/>
          </a:xfrm>
          <a:prstGeom prst="flowChartProcess">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0" i="0" lang="ko" sz="900" u="none" cap="none" strike="noStrike">
                <a:solidFill>
                  <a:schemeClr val="dk1"/>
                </a:solidFill>
                <a:latin typeface="Malgun Gothic"/>
                <a:ea typeface="Malgun Gothic"/>
                <a:cs typeface="Malgun Gothic"/>
                <a:sym typeface="Malgun Gothic"/>
              </a:rPr>
              <a:t>매칭 리스트</a:t>
            </a:r>
            <a:endParaRPr b="0" i="0" sz="900" u="none" cap="none" strike="noStrike">
              <a:solidFill>
                <a:schemeClr val="dk1"/>
              </a:solidFill>
              <a:latin typeface="Malgun Gothic"/>
              <a:ea typeface="Malgun Gothic"/>
              <a:cs typeface="Malgun Gothic"/>
              <a:sym typeface="Malgun Gothic"/>
            </a:endParaRPr>
          </a:p>
        </p:txBody>
      </p:sp>
      <p:cxnSp>
        <p:nvCxnSpPr>
          <p:cNvPr id="549" name="Google Shape;549;g13ba245b7a9_0_97"/>
          <p:cNvCxnSpPr>
            <a:endCxn id="548" idx="1"/>
          </p:cNvCxnSpPr>
          <p:nvPr/>
        </p:nvCxnSpPr>
        <p:spPr>
          <a:xfrm>
            <a:off x="3886217" y="3928490"/>
            <a:ext cx="860100" cy="683700"/>
          </a:xfrm>
          <a:prstGeom prst="bentConnector3">
            <a:avLst>
              <a:gd fmla="val 50000" name="adj1"/>
            </a:avLst>
          </a:prstGeom>
          <a:noFill/>
          <a:ln cap="flat" cmpd="sng" w="9525">
            <a:solidFill>
              <a:schemeClr val="dk1"/>
            </a:solidFill>
            <a:prstDash val="solid"/>
            <a:miter lim="800000"/>
            <a:headEnd len="sm" w="sm" type="none"/>
            <a:tailEnd len="med" w="med" type="triangle"/>
          </a:ln>
        </p:spPr>
      </p:cxnSp>
      <p:cxnSp>
        <p:nvCxnSpPr>
          <p:cNvPr id="550" name="Google Shape;550;g13ba245b7a9_0_97"/>
          <p:cNvCxnSpPr>
            <a:stCxn id="545" idx="3"/>
            <a:endCxn id="527" idx="1"/>
          </p:cNvCxnSpPr>
          <p:nvPr/>
        </p:nvCxnSpPr>
        <p:spPr>
          <a:xfrm>
            <a:off x="5871552" y="3927445"/>
            <a:ext cx="807600" cy="322800"/>
          </a:xfrm>
          <a:prstGeom prst="bentConnector3">
            <a:avLst>
              <a:gd fmla="val 49992" name="adj1"/>
            </a:avLst>
          </a:prstGeom>
          <a:noFill/>
          <a:ln cap="flat" cmpd="sng" w="9525">
            <a:solidFill>
              <a:schemeClr val="dk1"/>
            </a:solidFill>
            <a:prstDash val="solid"/>
            <a:miter lim="800000"/>
            <a:headEnd len="sm" w="sm" type="none"/>
            <a:tailEnd len="med" w="med" type="triangle"/>
          </a:ln>
        </p:spPr>
      </p:cxnSp>
      <p:cxnSp>
        <p:nvCxnSpPr>
          <p:cNvPr id="551" name="Google Shape;551;g13ba245b7a9_0_97"/>
          <p:cNvCxnSpPr>
            <a:stCxn id="548" idx="3"/>
            <a:endCxn id="527" idx="1"/>
          </p:cNvCxnSpPr>
          <p:nvPr/>
        </p:nvCxnSpPr>
        <p:spPr>
          <a:xfrm flipH="1" rot="10800000">
            <a:off x="5871553" y="4250390"/>
            <a:ext cx="807600" cy="361800"/>
          </a:xfrm>
          <a:prstGeom prst="bentConnector3">
            <a:avLst>
              <a:gd fmla="val 49992" name="adj1"/>
            </a:avLst>
          </a:prstGeom>
          <a:noFill/>
          <a:ln cap="flat" cmpd="sng" w="9525">
            <a:solidFill>
              <a:schemeClr val="dk1"/>
            </a:solidFill>
            <a:prstDash val="solid"/>
            <a:miter lim="800000"/>
            <a:headEnd len="sm" w="sm" type="none"/>
            <a:tailEnd len="med" w="med" type="triangle"/>
          </a:ln>
        </p:spPr>
      </p:cxnSp>
      <p:sp>
        <p:nvSpPr>
          <p:cNvPr id="552" name="Google Shape;552;g13ba245b7a9_0_97"/>
          <p:cNvSpPr/>
          <p:nvPr/>
        </p:nvSpPr>
        <p:spPr>
          <a:xfrm>
            <a:off x="4734004" y="1109610"/>
            <a:ext cx="2025424" cy="384175"/>
          </a:xfrm>
          <a:prstGeom prst="flowChartProcess">
            <a:avLst/>
          </a:prstGeom>
          <a:solidFill>
            <a:srgbClr val="FDE9D8"/>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0" i="0" lang="ko" sz="900" u="none" cap="none" strike="noStrike">
                <a:solidFill>
                  <a:schemeClr val="dk1"/>
                </a:solidFill>
                <a:latin typeface="Malgun Gothic"/>
                <a:ea typeface="Malgun Gothic"/>
                <a:cs typeface="Malgun Gothic"/>
                <a:sym typeface="Malgun Gothic"/>
              </a:rPr>
              <a:t>마이페이지 &gt; 팔로잉/팔로워</a:t>
            </a:r>
            <a:endParaRPr b="0" i="0" sz="900" u="none" cap="none" strike="noStrike">
              <a:solidFill>
                <a:schemeClr val="dk1"/>
              </a:solidFill>
              <a:latin typeface="Malgun Gothic"/>
              <a:ea typeface="Malgun Gothic"/>
              <a:cs typeface="Malgun Gothic"/>
              <a:sym typeface="Malgun Gothic"/>
            </a:endParaRPr>
          </a:p>
        </p:txBody>
      </p:sp>
      <p:sp>
        <p:nvSpPr>
          <p:cNvPr id="531" name="Google Shape;531;g13ba245b7a9_0_97"/>
          <p:cNvSpPr/>
          <p:nvPr/>
        </p:nvSpPr>
        <p:spPr>
          <a:xfrm>
            <a:off x="4746317" y="4959170"/>
            <a:ext cx="2025424" cy="384175"/>
          </a:xfrm>
          <a:prstGeom prst="flowChartProcess">
            <a:avLst/>
          </a:prstGeom>
          <a:solidFill>
            <a:srgbClr val="FDE9D8"/>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0" i="0" lang="ko" sz="900" u="none" cap="none" strike="noStrike">
                <a:solidFill>
                  <a:schemeClr val="dk1"/>
                </a:solidFill>
                <a:latin typeface="Malgun Gothic"/>
                <a:ea typeface="Malgun Gothic"/>
                <a:cs typeface="Malgun Gothic"/>
                <a:sym typeface="Malgun Gothic"/>
              </a:rPr>
              <a:t>마이페이지 &gt; 팔로잉/팔로워</a:t>
            </a:r>
            <a:endParaRPr b="0" i="0" sz="900" u="none" cap="none" strike="noStrike">
              <a:solidFill>
                <a:schemeClr val="dk1"/>
              </a:solidFill>
              <a:latin typeface="Malgun Gothic"/>
              <a:ea typeface="Malgun Gothic"/>
              <a:cs typeface="Malgun Gothic"/>
              <a:sym typeface="Malgun Gothic"/>
            </a:endParaRPr>
          </a:p>
        </p:txBody>
      </p:sp>
      <p:cxnSp>
        <p:nvCxnSpPr>
          <p:cNvPr id="553" name="Google Shape;553;g13ba245b7a9_0_97"/>
          <p:cNvCxnSpPr>
            <a:stCxn id="552" idx="3"/>
            <a:endCxn id="525" idx="1"/>
          </p:cNvCxnSpPr>
          <p:nvPr/>
        </p:nvCxnSpPr>
        <p:spPr>
          <a:xfrm>
            <a:off x="6759428" y="1301697"/>
            <a:ext cx="3504900" cy="1293300"/>
          </a:xfrm>
          <a:prstGeom prst="bentConnector2">
            <a:avLst/>
          </a:prstGeom>
          <a:noFill/>
          <a:ln cap="flat" cmpd="sng" w="9525">
            <a:solidFill>
              <a:srgbClr val="0070C0"/>
            </a:solidFill>
            <a:prstDash val="dash"/>
            <a:round/>
            <a:headEnd len="med" w="med" type="triangle"/>
            <a:tailEnd len="sm" w="sm" type="none"/>
          </a:ln>
        </p:spPr>
      </p:cxnSp>
      <p:cxnSp>
        <p:nvCxnSpPr>
          <p:cNvPr id="554" name="Google Shape;554;g13ba245b7a9_0_97"/>
          <p:cNvCxnSpPr>
            <a:stCxn id="533" idx="3"/>
            <a:endCxn id="552" idx="1"/>
          </p:cNvCxnSpPr>
          <p:nvPr/>
        </p:nvCxnSpPr>
        <p:spPr>
          <a:xfrm flipH="1" rot="10800000">
            <a:off x="3886227" y="1301727"/>
            <a:ext cx="847800" cy="531300"/>
          </a:xfrm>
          <a:prstGeom prst="bentConnector3">
            <a:avLst>
              <a:gd fmla="val 49999" name="adj1"/>
            </a:avLst>
          </a:prstGeom>
          <a:noFill/>
          <a:ln cap="flat" cmpd="sng" w="9525">
            <a:solidFill>
              <a:schemeClr val="dk1"/>
            </a:solidFill>
            <a:prstDash val="solid"/>
            <a:miter lim="800000"/>
            <a:headEnd len="sm" w="sm" type="none"/>
            <a:tailEnd len="med" w="med" type="triangle"/>
          </a:ln>
        </p:spPr>
      </p:cxnSp>
      <p:cxnSp>
        <p:nvCxnSpPr>
          <p:cNvPr id="555" name="Google Shape;555;g13ba245b7a9_0_97"/>
          <p:cNvCxnSpPr>
            <a:stCxn id="544" idx="3"/>
            <a:endCxn id="531" idx="1"/>
          </p:cNvCxnSpPr>
          <p:nvPr/>
        </p:nvCxnSpPr>
        <p:spPr>
          <a:xfrm>
            <a:off x="3886227" y="3931363"/>
            <a:ext cx="860100" cy="1219800"/>
          </a:xfrm>
          <a:prstGeom prst="bentConnector3">
            <a:avLst>
              <a:gd fmla="val 49999" name="adj1"/>
            </a:avLst>
          </a:prstGeom>
          <a:noFill/>
          <a:ln cap="flat" cmpd="sng" w="9525">
            <a:solidFill>
              <a:schemeClr val="dk1"/>
            </a:solidFill>
            <a:prstDash val="solid"/>
            <a:miter lim="800000"/>
            <a:headEnd len="sm" w="sm" type="none"/>
            <a:tailEnd len="med" w="med" type="triangle"/>
          </a:ln>
        </p:spPr>
      </p:cxnSp>
      <p:cxnSp>
        <p:nvCxnSpPr>
          <p:cNvPr id="556" name="Google Shape;556;g13ba245b7a9_0_97"/>
          <p:cNvCxnSpPr/>
          <p:nvPr/>
        </p:nvCxnSpPr>
        <p:spPr>
          <a:xfrm>
            <a:off x="6816751" y="1403775"/>
            <a:ext cx="3186300" cy="1175700"/>
          </a:xfrm>
          <a:prstGeom prst="bentConnector2">
            <a:avLst/>
          </a:prstGeom>
          <a:noFill/>
          <a:ln cap="flat" cmpd="sng" w="9525">
            <a:solidFill>
              <a:srgbClr val="FF0000"/>
            </a:solidFill>
            <a:prstDash val="dash"/>
            <a:round/>
            <a:headEnd len="sm" w="sm" type="none"/>
            <a:tailEnd len="med" w="med" type="triangle"/>
          </a:ln>
        </p:spPr>
      </p:cxnSp>
      <p:cxnSp>
        <p:nvCxnSpPr>
          <p:cNvPr id="557" name="Google Shape;557;g13ba245b7a9_0_97"/>
          <p:cNvCxnSpPr/>
          <p:nvPr/>
        </p:nvCxnSpPr>
        <p:spPr>
          <a:xfrm flipH="1" rot="10800000">
            <a:off x="6812108" y="3744180"/>
            <a:ext cx="3313200" cy="1305000"/>
          </a:xfrm>
          <a:prstGeom prst="bentConnector2">
            <a:avLst/>
          </a:prstGeom>
          <a:noFill/>
          <a:ln cap="flat" cmpd="sng" w="9525">
            <a:solidFill>
              <a:srgbClr val="FF0000"/>
            </a:solidFill>
            <a:prstDash val="dash"/>
            <a:round/>
            <a:headEnd len="sm" w="sm" type="none"/>
            <a:tailEnd len="med" w="med" type="triangle"/>
          </a:ln>
        </p:spPr>
      </p:cxnSp>
      <p:sp>
        <p:nvSpPr>
          <p:cNvPr id="558" name="Google Shape;558;g13ba245b7a9_0_97"/>
          <p:cNvSpPr/>
          <p:nvPr/>
        </p:nvSpPr>
        <p:spPr>
          <a:xfrm>
            <a:off x="6835149" y="1467334"/>
            <a:ext cx="791400" cy="2001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700"/>
              <a:buFont typeface="Arial"/>
              <a:buNone/>
            </a:pPr>
            <a:r>
              <a:rPr b="1" i="0" lang="ko" sz="700" u="none" cap="none" strike="noStrike">
                <a:solidFill>
                  <a:srgbClr val="FF0000"/>
                </a:solidFill>
                <a:latin typeface="Malgun Gothic"/>
                <a:ea typeface="Malgun Gothic"/>
                <a:cs typeface="Malgun Gothic"/>
                <a:sym typeface="Malgun Gothic"/>
              </a:rPr>
              <a:t>팔로잉 취소</a:t>
            </a:r>
            <a:endParaRPr b="1" i="0" sz="700" u="none" cap="none" strike="noStrike">
              <a:solidFill>
                <a:srgbClr val="FF0000"/>
              </a:solidFill>
              <a:latin typeface="Malgun Gothic"/>
              <a:ea typeface="Malgun Gothic"/>
              <a:cs typeface="Malgun Gothic"/>
              <a:sym typeface="Malgun Gothic"/>
            </a:endParaRPr>
          </a:p>
        </p:txBody>
      </p:sp>
      <p:sp>
        <p:nvSpPr>
          <p:cNvPr id="559" name="Google Shape;559;g13ba245b7a9_0_97"/>
          <p:cNvSpPr/>
          <p:nvPr/>
        </p:nvSpPr>
        <p:spPr>
          <a:xfrm>
            <a:off x="6821317" y="4802886"/>
            <a:ext cx="791400" cy="2001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700"/>
              <a:buFont typeface="Arial"/>
              <a:buNone/>
            </a:pPr>
            <a:r>
              <a:rPr b="1" i="0" lang="ko" sz="700" u="none" cap="none" strike="noStrike">
                <a:solidFill>
                  <a:srgbClr val="FF0000"/>
                </a:solidFill>
                <a:latin typeface="Malgun Gothic"/>
                <a:ea typeface="Malgun Gothic"/>
                <a:cs typeface="Malgun Gothic"/>
                <a:sym typeface="Malgun Gothic"/>
              </a:rPr>
              <a:t>팔로잉 취소</a:t>
            </a:r>
            <a:endParaRPr b="1" i="0" sz="700" u="none" cap="none" strike="noStrike">
              <a:solidFill>
                <a:srgbClr val="FF0000"/>
              </a:solidFill>
              <a:latin typeface="Malgun Gothic"/>
              <a:ea typeface="Malgun Gothic"/>
              <a:cs typeface="Malgun Gothic"/>
              <a:sym typeface="Malgun Gothic"/>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3" name="Shape 563"/>
        <p:cNvGrpSpPr/>
        <p:nvPr/>
      </p:nvGrpSpPr>
      <p:grpSpPr>
        <a:xfrm>
          <a:off x="0" y="0"/>
          <a:ext cx="0" cy="0"/>
          <a:chOff x="0" y="0"/>
          <a:chExt cx="0" cy="0"/>
        </a:xfrm>
      </p:grpSpPr>
      <p:sp>
        <p:nvSpPr>
          <p:cNvPr id="564" name="Google Shape;564;g13ba245b7a9_0_144"/>
          <p:cNvSpPr txBox="1"/>
          <p:nvPr/>
        </p:nvSpPr>
        <p:spPr>
          <a:xfrm>
            <a:off x="264450" y="0"/>
            <a:ext cx="11664300" cy="548100"/>
          </a:xfrm>
          <a:prstGeom prst="rect">
            <a:avLst/>
          </a:prstGeom>
          <a:noFill/>
          <a:ln>
            <a:noFill/>
          </a:ln>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Work Flow : 포인트 적립/소멸 </a:t>
            </a:r>
            <a:endParaRPr b="0" i="0" sz="2400" u="none" cap="none" strike="noStrike">
              <a:solidFill>
                <a:schemeClr val="lt1"/>
              </a:solidFill>
              <a:latin typeface="Arial"/>
              <a:ea typeface="Arial"/>
              <a:cs typeface="Arial"/>
              <a:sym typeface="Arial"/>
            </a:endParaRPr>
          </a:p>
        </p:txBody>
      </p:sp>
      <p:graphicFrame>
        <p:nvGraphicFramePr>
          <p:cNvPr id="565" name="Google Shape;565;g13ba245b7a9_0_144"/>
          <p:cNvGraphicFramePr/>
          <p:nvPr/>
        </p:nvGraphicFramePr>
        <p:xfrm>
          <a:off x="380402" y="685801"/>
          <a:ext cx="3000000" cy="3000000"/>
        </p:xfrm>
        <a:graphic>
          <a:graphicData uri="http://schemas.openxmlformats.org/drawingml/2006/table">
            <a:tbl>
              <a:tblPr>
                <a:noFill/>
                <a:tableStyleId>{FEEF8B9B-68C9-451F-93CC-6B415D006576}</a:tableStyleId>
              </a:tblPr>
              <a:tblGrid>
                <a:gridCol w="720150"/>
                <a:gridCol w="7201500"/>
                <a:gridCol w="3015625"/>
              </a:tblGrid>
              <a:tr h="292100">
                <a:tc>
                  <a:txBody>
                    <a:bodyPr/>
                    <a:lstStyle/>
                    <a:p>
                      <a:pPr indent="0" lvl="0" marL="0" marR="0" rtl="0" algn="ctr">
                        <a:lnSpc>
                          <a:spcPct val="100000"/>
                        </a:lnSpc>
                        <a:spcBef>
                          <a:spcPts val="0"/>
                        </a:spcBef>
                        <a:spcAft>
                          <a:spcPts val="0"/>
                        </a:spcAft>
                        <a:buClr>
                          <a:srgbClr val="000000"/>
                        </a:buClr>
                        <a:buSzPts val="1200"/>
                        <a:buFont typeface="Arial"/>
                        <a:buNone/>
                      </a:pPr>
                      <a:r>
                        <a:rPr b="0" i="0" lang="ko" sz="1200" u="none" cap="none" strike="noStrike">
                          <a:solidFill>
                            <a:srgbClr val="000000"/>
                          </a:solidFill>
                          <a:latin typeface="Malgun Gothic"/>
                          <a:ea typeface="Malgun Gothic"/>
                          <a:cs typeface="Malgun Gothic"/>
                          <a:sym typeface="Malgun Gothic"/>
                        </a:rPr>
                        <a:t>구분</a:t>
                      </a:r>
                      <a:endParaRPr sz="1400" u="none" cap="none" strike="noStrike"/>
                    </a:p>
                  </a:txBody>
                  <a:tcPr marT="45725" marB="45725"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EEEEE"/>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0" i="0" lang="ko" sz="1200" u="none" cap="none" strike="noStrike">
                          <a:solidFill>
                            <a:srgbClr val="000000"/>
                          </a:solidFill>
                          <a:latin typeface="Malgun Gothic"/>
                          <a:ea typeface="Malgun Gothic"/>
                          <a:cs typeface="Malgun Gothic"/>
                          <a:sym typeface="Malgun Gothic"/>
                        </a:rPr>
                        <a:t>Front-End</a:t>
                      </a:r>
                      <a:endParaRPr b="0" i="0" sz="1200" u="none" cap="none" strike="noStrike">
                        <a:solidFill>
                          <a:srgbClr val="000000"/>
                        </a:solidFill>
                        <a:latin typeface="Malgun Gothic"/>
                        <a:ea typeface="Malgun Gothic"/>
                        <a:cs typeface="Malgun Gothic"/>
                        <a:sym typeface="Malgun Gothic"/>
                      </a:endParaRPr>
                    </a:p>
                  </a:txBody>
                  <a:tcPr marT="45725" marB="45725"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EEEEE"/>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0" i="0" lang="ko" sz="1200" u="none" cap="none" strike="noStrike">
                          <a:solidFill>
                            <a:srgbClr val="000000"/>
                          </a:solidFill>
                          <a:latin typeface="Malgun Gothic"/>
                          <a:ea typeface="Malgun Gothic"/>
                          <a:cs typeface="Malgun Gothic"/>
                          <a:sym typeface="Malgun Gothic"/>
                        </a:rPr>
                        <a:t>Back-End</a:t>
                      </a:r>
                      <a:endParaRPr b="0" i="0" sz="1200" u="none" cap="none" strike="noStrike">
                        <a:solidFill>
                          <a:srgbClr val="000000"/>
                        </a:solidFill>
                        <a:latin typeface="Malgun Gothic"/>
                        <a:ea typeface="Malgun Gothic"/>
                        <a:cs typeface="Malgun Gothic"/>
                        <a:sym typeface="Malgun Gothic"/>
                      </a:endParaRPr>
                    </a:p>
                  </a:txBody>
                  <a:tcPr marT="45725" marB="45725"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EEEEE"/>
                    </a:solidFill>
                  </a:tcPr>
                </a:tc>
              </a:tr>
              <a:tr h="5016375">
                <a:tc>
                  <a:txBody>
                    <a:bodyPr/>
                    <a:lstStyle/>
                    <a:p>
                      <a:pPr indent="0" lvl="0" marL="0" marR="0" rtl="0" algn="ctr">
                        <a:lnSpc>
                          <a:spcPct val="100000"/>
                        </a:lnSpc>
                        <a:spcBef>
                          <a:spcPts val="0"/>
                        </a:spcBef>
                        <a:spcAft>
                          <a:spcPts val="0"/>
                        </a:spcAft>
                        <a:buClr>
                          <a:srgbClr val="000000"/>
                        </a:buClr>
                        <a:buSzPts val="1200"/>
                        <a:buFont typeface="Arial"/>
                        <a:buNone/>
                      </a:pPr>
                      <a:r>
                        <a:rPr b="0" i="0" lang="ko" sz="1200" u="none" cap="none" strike="noStrike">
                          <a:solidFill>
                            <a:srgbClr val="000000"/>
                          </a:solidFill>
                          <a:latin typeface="Malgun Gothic"/>
                          <a:ea typeface="Malgun Gothic"/>
                          <a:cs typeface="Malgun Gothic"/>
                          <a:sym typeface="Malgun Gothic"/>
                        </a:rPr>
                        <a:t>업무</a:t>
                      </a:r>
                      <a:endParaRPr sz="1400" u="none" cap="none" strike="noStrike"/>
                    </a:p>
                    <a:p>
                      <a:pPr indent="0" lvl="0" marL="0" marR="0" rtl="0" algn="ctr">
                        <a:lnSpc>
                          <a:spcPct val="100000"/>
                        </a:lnSpc>
                        <a:spcBef>
                          <a:spcPts val="0"/>
                        </a:spcBef>
                        <a:spcAft>
                          <a:spcPts val="0"/>
                        </a:spcAft>
                        <a:buClr>
                          <a:srgbClr val="000000"/>
                        </a:buClr>
                        <a:buSzPts val="1200"/>
                        <a:buFont typeface="Arial"/>
                        <a:buNone/>
                      </a:pPr>
                      <a:r>
                        <a:rPr b="0" i="0" lang="ko" sz="1200" u="none" cap="none" strike="noStrike">
                          <a:solidFill>
                            <a:srgbClr val="000000"/>
                          </a:solidFill>
                          <a:latin typeface="Malgun Gothic"/>
                          <a:ea typeface="Malgun Gothic"/>
                          <a:cs typeface="Malgun Gothic"/>
                          <a:sym typeface="Malgun Gothic"/>
                        </a:rPr>
                        <a:t>FLOW</a:t>
                      </a:r>
                      <a:endParaRPr sz="1400" u="none" cap="none" strike="noStrike"/>
                    </a:p>
                  </a:txBody>
                  <a:tcPr marT="45725" marB="45725"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Malgun Gothic"/>
                        <a:ea typeface="Malgun Gothic"/>
                        <a:cs typeface="Malgun Gothic"/>
                        <a:sym typeface="Malgun Gothic"/>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Malgun Gothic"/>
                        <a:ea typeface="Malgun Gothic"/>
                        <a:cs typeface="Malgun Gothic"/>
                        <a:sym typeface="Malgun Gothic"/>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585075">
                <a:tc>
                  <a:txBody>
                    <a:bodyPr/>
                    <a:lstStyle/>
                    <a:p>
                      <a:pPr indent="0" lvl="0" marL="0" marR="0" rtl="0" algn="ctr">
                        <a:lnSpc>
                          <a:spcPct val="100000"/>
                        </a:lnSpc>
                        <a:spcBef>
                          <a:spcPts val="0"/>
                        </a:spcBef>
                        <a:spcAft>
                          <a:spcPts val="0"/>
                        </a:spcAft>
                        <a:buClr>
                          <a:srgbClr val="000000"/>
                        </a:buClr>
                        <a:buSzPts val="1200"/>
                        <a:buFont typeface="Arial"/>
                        <a:buNone/>
                      </a:pPr>
                      <a:r>
                        <a:rPr b="0" i="0" lang="ko" sz="1200" u="none" cap="none" strike="noStrike">
                          <a:solidFill>
                            <a:srgbClr val="000000"/>
                          </a:solidFill>
                          <a:latin typeface="Malgun Gothic"/>
                          <a:ea typeface="Malgun Gothic"/>
                          <a:cs typeface="Malgun Gothic"/>
                          <a:sym typeface="Malgun Gothic"/>
                        </a:rPr>
                        <a:t>설명</a:t>
                      </a:r>
                      <a:endParaRPr b="0" i="0" sz="1200" u="none" cap="none" strike="noStrike">
                        <a:solidFill>
                          <a:srgbClr val="000000"/>
                        </a:solidFill>
                        <a:latin typeface="Malgun Gothic"/>
                        <a:ea typeface="Malgun Gothic"/>
                        <a:cs typeface="Malgun Gothic"/>
                        <a:sym typeface="Malgun Gothic"/>
                      </a:endParaRPr>
                    </a:p>
                  </a:txBody>
                  <a:tcPr marT="45725" marB="45725"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000"/>
                        <a:buFont typeface="Arial"/>
                        <a:buNone/>
                      </a:pPr>
                      <a:r>
                        <a:rPr b="0" i="0" lang="ko" sz="1000" u="none" cap="none" strike="noStrike">
                          <a:solidFill>
                            <a:srgbClr val="000000"/>
                          </a:solidFill>
                          <a:latin typeface="Malgun Gothic"/>
                          <a:ea typeface="Malgun Gothic"/>
                          <a:cs typeface="Malgun Gothic"/>
                          <a:sym typeface="Malgun Gothic"/>
                        </a:rPr>
                        <a:t>1. </a:t>
                      </a:r>
                      <a:r>
                        <a:rPr b="0" lang="ko" sz="800" u="none" cap="none" strike="noStrike">
                          <a:solidFill>
                            <a:schemeClr val="dk1"/>
                          </a:solidFill>
                          <a:latin typeface="Malgun Gothic"/>
                          <a:ea typeface="Malgun Gothic"/>
                          <a:cs typeface="Malgun Gothic"/>
                          <a:sym typeface="Malgun Gothic"/>
                        </a:rPr>
                        <a:t>모든 포인트 사용 기준은 활동포인트&gt;상담결제 포인트 &gt; 유료충전 포인 순으로 적립일시 기준으로 FIFO (선입선출기준) 사용</a:t>
                      </a:r>
                      <a:endParaRPr b="0" sz="800" u="none" cap="none" strike="noStrike">
                        <a:solidFill>
                          <a:schemeClr val="dk1"/>
                        </a:solidFill>
                        <a:latin typeface="Malgun Gothic"/>
                        <a:ea typeface="Malgun Gothic"/>
                        <a:cs typeface="Malgun Gothic"/>
                        <a:sym typeface="Malgun Gothic"/>
                      </a:endParaRPr>
                    </a:p>
                    <a:p>
                      <a:pPr indent="0" lvl="0" marL="0" marR="0" rtl="0" algn="l">
                        <a:lnSpc>
                          <a:spcPct val="100000"/>
                        </a:lnSpc>
                        <a:spcBef>
                          <a:spcPts val="0"/>
                        </a:spcBef>
                        <a:spcAft>
                          <a:spcPts val="0"/>
                        </a:spcAft>
                        <a:buClr>
                          <a:srgbClr val="000000"/>
                        </a:buClr>
                        <a:buSzPts val="800"/>
                        <a:buFont typeface="Arial"/>
                        <a:buNone/>
                      </a:pPr>
                      <a:r>
                        <a:rPr b="0" lang="ko" sz="800" u="none" cap="none" strike="noStrike">
                          <a:solidFill>
                            <a:schemeClr val="dk1"/>
                          </a:solidFill>
                          <a:latin typeface="Malgun Gothic"/>
                          <a:ea typeface="Malgun Gothic"/>
                          <a:cs typeface="Malgun Gothic"/>
                          <a:sym typeface="Malgun Gothic"/>
                        </a:rPr>
                        <a:t>2. 모든 활동적립포인트 소멸시효는 1년이며, 활동 적립 포인트는 환급대상 제외임. 유상(충전/거래수익) 포인트의 소멸시효는 5년이며, 5년내 100% 환급 , 5년 경과 후는 90% 환급  </a:t>
                      </a:r>
                      <a:endParaRPr b="0" sz="1100" u="none" cap="none" strike="noStrike">
                        <a:solidFill>
                          <a:schemeClr val="dk1"/>
                        </a:solidFill>
                        <a:latin typeface="Malgun Gothic"/>
                        <a:ea typeface="Malgun Gothic"/>
                        <a:cs typeface="Malgun Gothic"/>
                        <a:sym typeface="Malgun Gothic"/>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Malgun Gothic"/>
                        <a:ea typeface="Malgun Gothic"/>
                        <a:cs typeface="Malgun Gothic"/>
                        <a:sym typeface="Malgun Gothic"/>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
        <p:nvSpPr>
          <p:cNvPr id="566" name="Google Shape;566;g13ba245b7a9_0_144"/>
          <p:cNvSpPr txBox="1"/>
          <p:nvPr/>
        </p:nvSpPr>
        <p:spPr>
          <a:xfrm>
            <a:off x="0" y="6478519"/>
            <a:ext cx="121932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sp>
        <p:nvSpPr>
          <p:cNvPr id="567" name="Google Shape;567;g13ba245b7a9_0_144"/>
          <p:cNvSpPr/>
          <p:nvPr/>
        </p:nvSpPr>
        <p:spPr>
          <a:xfrm>
            <a:off x="9541622" y="2595126"/>
            <a:ext cx="1445703" cy="1103904"/>
          </a:xfrm>
          <a:prstGeom prst="flowChartMagneticDisk">
            <a:avLst/>
          </a:prstGeom>
          <a:solidFill>
            <a:srgbClr val="DAE5F1"/>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1" i="0" lang="ko" sz="1200" u="none" cap="none" strike="noStrike">
                <a:solidFill>
                  <a:schemeClr val="dk1"/>
                </a:solidFill>
                <a:latin typeface="Malgun Gothic"/>
                <a:ea typeface="Malgun Gothic"/>
                <a:cs typeface="Malgun Gothic"/>
                <a:sym typeface="Malgun Gothic"/>
              </a:rPr>
              <a:t>포인트 DB</a:t>
            </a:r>
            <a:endParaRPr b="1" i="0" sz="1200" u="none" cap="none" strike="noStrike">
              <a:solidFill>
                <a:schemeClr val="dk1"/>
              </a:solidFill>
              <a:latin typeface="Malgun Gothic"/>
              <a:ea typeface="Malgun Gothic"/>
              <a:cs typeface="Malgun Gothic"/>
              <a:sym typeface="Malgun Gothic"/>
            </a:endParaRPr>
          </a:p>
        </p:txBody>
      </p:sp>
      <p:cxnSp>
        <p:nvCxnSpPr>
          <p:cNvPr id="568" name="Google Shape;568;g13ba245b7a9_0_144"/>
          <p:cNvCxnSpPr>
            <a:stCxn id="569" idx="3"/>
            <a:endCxn id="567" idx="2"/>
          </p:cNvCxnSpPr>
          <p:nvPr/>
        </p:nvCxnSpPr>
        <p:spPr>
          <a:xfrm flipH="1" rot="10800000">
            <a:off x="8572111" y="3146992"/>
            <a:ext cx="969600" cy="1451100"/>
          </a:xfrm>
          <a:prstGeom prst="bentConnector3">
            <a:avLst>
              <a:gd fmla="val 49995" name="adj1"/>
            </a:avLst>
          </a:prstGeom>
          <a:noFill/>
          <a:ln cap="flat" cmpd="sng" w="9525">
            <a:solidFill>
              <a:schemeClr val="dk1"/>
            </a:solidFill>
            <a:prstDash val="solid"/>
            <a:miter lim="800000"/>
            <a:headEnd len="sm" w="sm" type="none"/>
            <a:tailEnd len="med" w="med" type="triangle"/>
          </a:ln>
        </p:spPr>
      </p:cxnSp>
      <p:cxnSp>
        <p:nvCxnSpPr>
          <p:cNvPr id="570" name="Google Shape;570;g13ba245b7a9_0_144"/>
          <p:cNvCxnSpPr>
            <a:stCxn id="571" idx="3"/>
            <a:endCxn id="567" idx="2"/>
          </p:cNvCxnSpPr>
          <p:nvPr/>
        </p:nvCxnSpPr>
        <p:spPr>
          <a:xfrm>
            <a:off x="8572111" y="2358917"/>
            <a:ext cx="969600" cy="788100"/>
          </a:xfrm>
          <a:prstGeom prst="bentConnector3">
            <a:avLst>
              <a:gd fmla="val 49995" name="adj1"/>
            </a:avLst>
          </a:prstGeom>
          <a:noFill/>
          <a:ln cap="flat" cmpd="sng" w="9525">
            <a:solidFill>
              <a:schemeClr val="dk1"/>
            </a:solidFill>
            <a:prstDash val="solid"/>
            <a:miter lim="800000"/>
            <a:headEnd len="sm" w="sm" type="none"/>
            <a:tailEnd len="med" w="med" type="triangle"/>
          </a:ln>
        </p:spPr>
      </p:cxnSp>
      <p:sp>
        <p:nvSpPr>
          <p:cNvPr id="572" name="Google Shape;572;g13ba245b7a9_0_144"/>
          <p:cNvSpPr/>
          <p:nvPr/>
        </p:nvSpPr>
        <p:spPr>
          <a:xfrm>
            <a:off x="4738519" y="1829690"/>
            <a:ext cx="2020909" cy="384175"/>
          </a:xfrm>
          <a:prstGeom prst="flowChartProcess">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0" i="0" lang="ko" sz="800" u="none" cap="none" strike="noStrike">
                <a:solidFill>
                  <a:schemeClr val="dk1"/>
                </a:solidFill>
                <a:latin typeface="Malgun Gothic"/>
                <a:ea typeface="Malgun Gothic"/>
                <a:cs typeface="Malgun Gothic"/>
                <a:sym typeface="Malgun Gothic"/>
              </a:rPr>
              <a:t>활동 취소시 포인트 적립 취소</a:t>
            </a:r>
            <a:endParaRPr b="0" i="0" sz="800" u="none" cap="none" strike="noStrike">
              <a:solidFill>
                <a:schemeClr val="dk1"/>
              </a:solidFill>
              <a:latin typeface="Malgun Gothic"/>
              <a:ea typeface="Malgun Gothic"/>
              <a:cs typeface="Malgun Gothic"/>
              <a:sym typeface="Malgun Gothic"/>
            </a:endParaRPr>
          </a:p>
        </p:txBody>
      </p:sp>
      <p:sp>
        <p:nvSpPr>
          <p:cNvPr id="573" name="Google Shape;573;g13ba245b7a9_0_144"/>
          <p:cNvSpPr/>
          <p:nvPr/>
        </p:nvSpPr>
        <p:spPr>
          <a:xfrm>
            <a:off x="2315808" y="1268760"/>
            <a:ext cx="1457889" cy="907177"/>
          </a:xfrm>
          <a:prstGeom prst="flowChartDecision">
            <a:avLst/>
          </a:prstGeom>
          <a:solidFill>
            <a:schemeClr val="lt1"/>
          </a:solidFill>
          <a:ln cap="flat" cmpd="sng" w="9525">
            <a:solidFill>
              <a:schemeClr val="dk1"/>
            </a:solidFill>
            <a:prstDash val="solid"/>
            <a:round/>
            <a:headEnd len="sm" w="sm" type="none"/>
            <a:tailEnd len="sm" w="sm" type="none"/>
          </a:ln>
        </p:spPr>
        <p:txBody>
          <a:bodyPr anchorCtr="0" anchor="ctr" bIns="45700" lIns="36000" spcFirstLastPara="1" rIns="36000"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활동 적립</a:t>
            </a:r>
            <a:endParaRPr b="1" i="0" sz="800" u="none" cap="none" strike="noStrike">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제한조건 여부</a:t>
            </a:r>
            <a:endParaRPr b="1" i="0" sz="800" u="none" cap="none" strike="noStrike">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(일/월/년간)</a:t>
            </a:r>
            <a:endParaRPr b="0" i="0" sz="1400" u="none" cap="none" strike="noStrike">
              <a:solidFill>
                <a:srgbClr val="000000"/>
              </a:solidFill>
              <a:latin typeface="Arial"/>
              <a:ea typeface="Arial"/>
              <a:cs typeface="Arial"/>
              <a:sym typeface="Arial"/>
            </a:endParaRPr>
          </a:p>
        </p:txBody>
      </p:sp>
      <p:sp>
        <p:nvSpPr>
          <p:cNvPr id="574" name="Google Shape;574;g13ba245b7a9_0_144"/>
          <p:cNvSpPr/>
          <p:nvPr/>
        </p:nvSpPr>
        <p:spPr>
          <a:xfrm>
            <a:off x="1190572" y="1508036"/>
            <a:ext cx="835800" cy="426900"/>
          </a:xfrm>
          <a:prstGeom prst="homePlate">
            <a:avLst>
              <a:gd fmla="val 59665" name="adj"/>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0" i="0" lang="ko" sz="900" u="none" cap="none" strike="noStrike">
                <a:solidFill>
                  <a:schemeClr val="dk1"/>
                </a:solidFill>
                <a:latin typeface="Arial"/>
                <a:ea typeface="Arial"/>
                <a:cs typeface="Arial"/>
                <a:sym typeface="Arial"/>
              </a:rPr>
              <a:t>활동적립</a:t>
            </a:r>
            <a:endParaRPr b="0" i="0" sz="1400" u="none" cap="none" strike="noStrike">
              <a:solidFill>
                <a:srgbClr val="000000"/>
              </a:solidFill>
              <a:latin typeface="Arial"/>
              <a:ea typeface="Arial"/>
              <a:cs typeface="Arial"/>
              <a:sym typeface="Arial"/>
            </a:endParaRPr>
          </a:p>
        </p:txBody>
      </p:sp>
      <p:cxnSp>
        <p:nvCxnSpPr>
          <p:cNvPr id="575" name="Google Shape;575;g13ba245b7a9_0_144"/>
          <p:cNvCxnSpPr>
            <a:stCxn id="574" idx="3"/>
            <a:endCxn id="573" idx="1"/>
          </p:cNvCxnSpPr>
          <p:nvPr/>
        </p:nvCxnSpPr>
        <p:spPr>
          <a:xfrm>
            <a:off x="2026372" y="1721486"/>
            <a:ext cx="289500" cy="900"/>
          </a:xfrm>
          <a:prstGeom prst="straightConnector1">
            <a:avLst/>
          </a:prstGeom>
          <a:noFill/>
          <a:ln cap="flat" cmpd="sng" w="9525">
            <a:solidFill>
              <a:schemeClr val="dk1"/>
            </a:solidFill>
            <a:prstDash val="solid"/>
            <a:round/>
            <a:headEnd len="sm" w="sm" type="none"/>
            <a:tailEnd len="med" w="med" type="triangle"/>
          </a:ln>
        </p:spPr>
      </p:cxnSp>
      <p:sp>
        <p:nvSpPr>
          <p:cNvPr id="576" name="Google Shape;576;g13ba245b7a9_0_144"/>
          <p:cNvSpPr/>
          <p:nvPr/>
        </p:nvSpPr>
        <p:spPr>
          <a:xfrm>
            <a:off x="3602973" y="1413474"/>
            <a:ext cx="585000" cy="3078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700"/>
              <a:buFont typeface="Arial"/>
              <a:buNone/>
            </a:pPr>
            <a:r>
              <a:rPr b="0" i="0" lang="ko" sz="700" u="none" cap="none" strike="noStrike">
                <a:solidFill>
                  <a:schemeClr val="dk1"/>
                </a:solidFill>
                <a:latin typeface="Malgun Gothic"/>
                <a:ea typeface="Malgun Gothic"/>
                <a:cs typeface="Malgun Gothic"/>
                <a:sym typeface="Malgun Gothic"/>
              </a:rPr>
              <a:t>제약조건 </a:t>
            </a:r>
            <a:br>
              <a:rPr b="0" i="0" lang="ko" sz="700" u="none" cap="none" strike="noStrike">
                <a:solidFill>
                  <a:schemeClr val="dk1"/>
                </a:solidFill>
                <a:latin typeface="Malgun Gothic"/>
                <a:ea typeface="Malgun Gothic"/>
                <a:cs typeface="Malgun Gothic"/>
                <a:sym typeface="Malgun Gothic"/>
              </a:rPr>
            </a:br>
            <a:r>
              <a:rPr b="0" i="0" lang="ko" sz="700" u="none" cap="none" strike="noStrike">
                <a:solidFill>
                  <a:schemeClr val="dk1"/>
                </a:solidFill>
                <a:latin typeface="Malgun Gothic"/>
                <a:ea typeface="Malgun Gothic"/>
                <a:cs typeface="Malgun Gothic"/>
                <a:sym typeface="Malgun Gothic"/>
              </a:rPr>
              <a:t>= </a:t>
            </a:r>
            <a:r>
              <a:rPr b="1" i="0" lang="ko" sz="700" u="none" cap="none" strike="noStrike">
                <a:solidFill>
                  <a:srgbClr val="0070C0"/>
                </a:solidFill>
                <a:latin typeface="Malgun Gothic"/>
                <a:ea typeface="Malgun Gothic"/>
                <a:cs typeface="Malgun Gothic"/>
                <a:sym typeface="Malgun Gothic"/>
              </a:rPr>
              <a:t>미충족</a:t>
            </a:r>
            <a:endParaRPr b="1" i="0" sz="700" u="none" cap="none" strike="noStrike">
              <a:solidFill>
                <a:srgbClr val="0070C0"/>
              </a:solidFill>
              <a:latin typeface="Malgun Gothic"/>
              <a:ea typeface="Malgun Gothic"/>
              <a:cs typeface="Malgun Gothic"/>
              <a:sym typeface="Malgun Gothic"/>
            </a:endParaRPr>
          </a:p>
        </p:txBody>
      </p:sp>
      <p:cxnSp>
        <p:nvCxnSpPr>
          <p:cNvPr id="577" name="Google Shape;577;g13ba245b7a9_0_144"/>
          <p:cNvCxnSpPr>
            <a:stCxn id="572" idx="3"/>
            <a:endCxn id="571" idx="1"/>
          </p:cNvCxnSpPr>
          <p:nvPr/>
        </p:nvCxnSpPr>
        <p:spPr>
          <a:xfrm>
            <a:off x="6759428" y="2021778"/>
            <a:ext cx="727200" cy="337200"/>
          </a:xfrm>
          <a:prstGeom prst="bentConnector3">
            <a:avLst>
              <a:gd fmla="val 49991" name="adj1"/>
            </a:avLst>
          </a:prstGeom>
          <a:noFill/>
          <a:ln cap="flat" cmpd="sng" w="9525">
            <a:solidFill>
              <a:schemeClr val="dk1"/>
            </a:solidFill>
            <a:prstDash val="solid"/>
            <a:miter lim="800000"/>
            <a:headEnd len="sm" w="sm" type="none"/>
            <a:tailEnd len="med" w="med" type="triangle"/>
          </a:ln>
        </p:spPr>
      </p:cxnSp>
      <p:cxnSp>
        <p:nvCxnSpPr>
          <p:cNvPr id="578" name="Google Shape;578;g13ba245b7a9_0_144"/>
          <p:cNvCxnSpPr>
            <a:stCxn id="579" idx="3"/>
            <a:endCxn id="571" idx="1"/>
          </p:cNvCxnSpPr>
          <p:nvPr/>
        </p:nvCxnSpPr>
        <p:spPr>
          <a:xfrm flipH="1" rot="10800000">
            <a:off x="6759427" y="2359053"/>
            <a:ext cx="727200" cy="337800"/>
          </a:xfrm>
          <a:prstGeom prst="bentConnector3">
            <a:avLst>
              <a:gd fmla="val 49991" name="adj1"/>
            </a:avLst>
          </a:prstGeom>
          <a:noFill/>
          <a:ln cap="flat" cmpd="sng" w="9525">
            <a:solidFill>
              <a:schemeClr val="dk1"/>
            </a:solidFill>
            <a:prstDash val="solid"/>
            <a:miter lim="800000"/>
            <a:headEnd len="sm" w="sm" type="none"/>
            <a:tailEnd len="med" w="med" type="triangle"/>
          </a:ln>
        </p:spPr>
      </p:cxnSp>
      <p:sp>
        <p:nvSpPr>
          <p:cNvPr id="579" name="Google Shape;579;g13ba245b7a9_0_144"/>
          <p:cNvSpPr/>
          <p:nvPr/>
        </p:nvSpPr>
        <p:spPr>
          <a:xfrm>
            <a:off x="4746316" y="2504765"/>
            <a:ext cx="2013111" cy="384175"/>
          </a:xfrm>
          <a:prstGeom prst="flowChartProcess">
            <a:avLst/>
          </a:prstGeom>
          <a:noFill/>
          <a:ln cap="flat" cmpd="sng" w="9525">
            <a:solidFill>
              <a:srgbClr val="FF0000"/>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0" i="0" lang="ko" sz="900" u="none" cap="none" strike="noStrike">
                <a:solidFill>
                  <a:schemeClr val="dk1"/>
                </a:solidFill>
                <a:latin typeface="Malgun Gothic"/>
                <a:ea typeface="Malgun Gothic"/>
                <a:cs typeface="Malgun Gothic"/>
                <a:sym typeface="Malgun Gothic"/>
              </a:rPr>
              <a:t>활동 포인트 적립 초과로 </a:t>
            </a:r>
            <a:r>
              <a:rPr b="0" i="0" lang="ko" sz="900" u="none" cap="none" strike="noStrike">
                <a:solidFill>
                  <a:srgbClr val="FF0000"/>
                </a:solidFill>
                <a:latin typeface="Malgun Gothic"/>
                <a:ea typeface="Malgun Gothic"/>
                <a:cs typeface="Malgun Gothic"/>
                <a:sym typeface="Malgun Gothic"/>
              </a:rPr>
              <a:t>적립취소</a:t>
            </a:r>
            <a:r>
              <a:rPr b="0" i="0" lang="ko" sz="900" u="none" cap="none" strike="noStrike">
                <a:solidFill>
                  <a:schemeClr val="dk1"/>
                </a:solidFill>
                <a:latin typeface="Malgun Gothic"/>
                <a:ea typeface="Malgun Gothic"/>
                <a:cs typeface="Malgun Gothic"/>
                <a:sym typeface="Malgun Gothic"/>
              </a:rPr>
              <a:t> </a:t>
            </a:r>
            <a:endParaRPr b="0" i="0" sz="900" u="none" cap="none" strike="noStrike">
              <a:solidFill>
                <a:schemeClr val="dk1"/>
              </a:solidFill>
              <a:latin typeface="Malgun Gothic"/>
              <a:ea typeface="Malgun Gothic"/>
              <a:cs typeface="Malgun Gothic"/>
              <a:sym typeface="Malgun Gothic"/>
            </a:endParaRPr>
          </a:p>
        </p:txBody>
      </p:sp>
      <p:sp>
        <p:nvSpPr>
          <p:cNvPr id="571" name="Google Shape;571;g13ba245b7a9_0_144"/>
          <p:cNvSpPr/>
          <p:nvPr/>
        </p:nvSpPr>
        <p:spPr>
          <a:xfrm>
            <a:off x="7486495" y="2123855"/>
            <a:ext cx="1085616" cy="470124"/>
          </a:xfrm>
          <a:prstGeom prst="flowChartDocument">
            <a:avLst/>
          </a:prstGeom>
          <a:solidFill>
            <a:srgbClr val="F2F2F2"/>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1" i="0" lang="ko" sz="900" u="none" cap="none" strike="noStrike">
                <a:solidFill>
                  <a:srgbClr val="FF0000"/>
                </a:solidFill>
                <a:latin typeface="Malgun Gothic"/>
                <a:ea typeface="Malgun Gothic"/>
                <a:cs typeface="Malgun Gothic"/>
                <a:sym typeface="Malgun Gothic"/>
              </a:rPr>
              <a:t>팔로잉</a:t>
            </a:r>
            <a:endParaRPr b="1" i="0" sz="900" u="none" cap="none" strike="noStrike">
              <a:solidFill>
                <a:srgbClr val="FF0000"/>
              </a:solidFill>
              <a:latin typeface="Malgun Gothic"/>
              <a:ea typeface="Malgun Gothic"/>
              <a:cs typeface="Malgun Gothic"/>
              <a:sym typeface="Malgun Gothic"/>
            </a:endParaRPr>
          </a:p>
        </p:txBody>
      </p:sp>
      <p:cxnSp>
        <p:nvCxnSpPr>
          <p:cNvPr id="580" name="Google Shape;580;g13ba245b7a9_0_144"/>
          <p:cNvCxnSpPr>
            <a:stCxn id="573" idx="2"/>
            <a:endCxn id="579" idx="1"/>
          </p:cNvCxnSpPr>
          <p:nvPr/>
        </p:nvCxnSpPr>
        <p:spPr>
          <a:xfrm flipH="1" rot="-5400000">
            <a:off x="3635153" y="1585537"/>
            <a:ext cx="520800" cy="1701600"/>
          </a:xfrm>
          <a:prstGeom prst="bentConnector2">
            <a:avLst/>
          </a:prstGeom>
          <a:noFill/>
          <a:ln cap="flat" cmpd="sng" w="9525">
            <a:solidFill>
              <a:schemeClr val="dk1"/>
            </a:solidFill>
            <a:prstDash val="solid"/>
            <a:miter lim="800000"/>
            <a:headEnd len="sm" w="sm" type="none"/>
            <a:tailEnd len="med" w="med" type="triangle"/>
          </a:ln>
        </p:spPr>
      </p:cxnSp>
      <p:sp>
        <p:nvSpPr>
          <p:cNvPr id="581" name="Google Shape;581;g13ba245b7a9_0_144"/>
          <p:cNvSpPr/>
          <p:nvPr/>
        </p:nvSpPr>
        <p:spPr>
          <a:xfrm>
            <a:off x="1190572" y="3271084"/>
            <a:ext cx="835800" cy="426900"/>
          </a:xfrm>
          <a:prstGeom prst="homePlate">
            <a:avLst>
              <a:gd fmla="val 59665" name="adj"/>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0" i="0" lang="ko" sz="900" u="none" cap="none" strike="noStrike">
                <a:solidFill>
                  <a:schemeClr val="dk1"/>
                </a:solidFill>
                <a:latin typeface="Arial"/>
                <a:ea typeface="Arial"/>
                <a:cs typeface="Arial"/>
                <a:sym typeface="Arial"/>
              </a:rPr>
              <a:t>포인트 충전</a:t>
            </a:r>
            <a:endParaRPr b="0" i="0" sz="900" u="none" cap="none" strike="noStrike">
              <a:solidFill>
                <a:schemeClr val="dk1"/>
              </a:solidFill>
              <a:latin typeface="Arial"/>
              <a:ea typeface="Arial"/>
              <a:cs typeface="Arial"/>
              <a:sym typeface="Arial"/>
            </a:endParaRPr>
          </a:p>
        </p:txBody>
      </p:sp>
      <p:cxnSp>
        <p:nvCxnSpPr>
          <p:cNvPr id="582" name="Google Shape;582;g13ba245b7a9_0_144"/>
          <p:cNvCxnSpPr>
            <a:stCxn id="581" idx="3"/>
          </p:cNvCxnSpPr>
          <p:nvPr/>
        </p:nvCxnSpPr>
        <p:spPr>
          <a:xfrm flipH="1" rot="10800000">
            <a:off x="2026372" y="3477334"/>
            <a:ext cx="534300" cy="7200"/>
          </a:xfrm>
          <a:prstGeom prst="straightConnector1">
            <a:avLst/>
          </a:prstGeom>
          <a:noFill/>
          <a:ln cap="flat" cmpd="sng" w="9525">
            <a:solidFill>
              <a:schemeClr val="dk1"/>
            </a:solidFill>
            <a:prstDash val="solid"/>
            <a:round/>
            <a:headEnd len="sm" w="sm" type="none"/>
            <a:tailEnd len="med" w="med" type="triangle"/>
          </a:ln>
        </p:spPr>
      </p:cxnSp>
      <p:sp>
        <p:nvSpPr>
          <p:cNvPr id="583" name="Google Shape;583;g13ba245b7a9_0_144"/>
          <p:cNvSpPr/>
          <p:nvPr/>
        </p:nvSpPr>
        <p:spPr>
          <a:xfrm>
            <a:off x="2560873" y="3068960"/>
            <a:ext cx="1325354" cy="824706"/>
          </a:xfrm>
          <a:prstGeom prst="flowChartDecision">
            <a:avLst/>
          </a:prstGeom>
          <a:solidFill>
            <a:schemeClr val="lt1"/>
          </a:solidFill>
          <a:ln cap="flat" cmpd="sng" w="9525">
            <a:solidFill>
              <a:schemeClr val="dk1"/>
            </a:solidFill>
            <a:prstDash val="solid"/>
            <a:round/>
            <a:headEnd len="sm" w="sm" type="none"/>
            <a:tailEnd len="sm" w="sm" type="none"/>
          </a:ln>
        </p:spPr>
        <p:txBody>
          <a:bodyPr anchorCtr="0" anchor="ctr" bIns="45700" lIns="36000" spcFirstLastPara="1" rIns="36000"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충전방식</a:t>
            </a:r>
            <a:endParaRPr b="1" i="0" sz="800" u="none" cap="none" strike="noStrike">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(1회,구독)</a:t>
            </a:r>
            <a:endParaRPr b="1" i="0" sz="800" u="none" cap="none" strike="noStrike">
              <a:solidFill>
                <a:schemeClr val="dk1"/>
              </a:solidFill>
              <a:latin typeface="Malgun Gothic"/>
              <a:ea typeface="Malgun Gothic"/>
              <a:cs typeface="Malgun Gothic"/>
              <a:sym typeface="Malgun Gothic"/>
            </a:endParaRPr>
          </a:p>
        </p:txBody>
      </p:sp>
      <p:sp>
        <p:nvSpPr>
          <p:cNvPr id="584" name="Google Shape;584;g13ba245b7a9_0_144"/>
          <p:cNvSpPr/>
          <p:nvPr/>
        </p:nvSpPr>
        <p:spPr>
          <a:xfrm>
            <a:off x="4738520" y="3285307"/>
            <a:ext cx="2082797" cy="384175"/>
          </a:xfrm>
          <a:prstGeom prst="flowChartProcess">
            <a:avLst/>
          </a:prstGeom>
          <a:solidFill>
            <a:srgbClr val="FDE9D8"/>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0" i="0" lang="ko" sz="900" u="none" cap="none" strike="noStrike">
                <a:solidFill>
                  <a:schemeClr val="dk1"/>
                </a:solidFill>
                <a:latin typeface="Malgun Gothic"/>
                <a:ea typeface="Malgun Gothic"/>
                <a:cs typeface="Malgun Gothic"/>
                <a:sym typeface="Malgun Gothic"/>
              </a:rPr>
              <a:t>1회 PG 결제 충전</a:t>
            </a:r>
            <a:endParaRPr b="0" i="0" sz="800" u="none" cap="none" strike="noStrike">
              <a:solidFill>
                <a:schemeClr val="dk1"/>
              </a:solidFill>
              <a:latin typeface="Malgun Gothic"/>
              <a:ea typeface="Malgun Gothic"/>
              <a:cs typeface="Malgun Gothic"/>
              <a:sym typeface="Malgun Gothic"/>
            </a:endParaRPr>
          </a:p>
        </p:txBody>
      </p:sp>
      <p:sp>
        <p:nvSpPr>
          <p:cNvPr id="585" name="Google Shape;585;g13ba245b7a9_0_144"/>
          <p:cNvSpPr/>
          <p:nvPr/>
        </p:nvSpPr>
        <p:spPr>
          <a:xfrm>
            <a:off x="3773697" y="3263482"/>
            <a:ext cx="791400" cy="2001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700"/>
              <a:buFont typeface="Arial"/>
              <a:buNone/>
            </a:pPr>
            <a:r>
              <a:rPr b="1" i="0" lang="ko" sz="700" u="none" cap="none" strike="noStrike">
                <a:solidFill>
                  <a:srgbClr val="0070C0"/>
                </a:solidFill>
                <a:latin typeface="Malgun Gothic"/>
                <a:ea typeface="Malgun Gothic"/>
                <a:cs typeface="Malgun Gothic"/>
                <a:sym typeface="Malgun Gothic"/>
              </a:rPr>
              <a:t>한번 충전 결제</a:t>
            </a:r>
            <a:endParaRPr b="1" i="0" sz="700" u="none" cap="none" strike="noStrike">
              <a:solidFill>
                <a:srgbClr val="0070C0"/>
              </a:solidFill>
              <a:latin typeface="Malgun Gothic"/>
              <a:ea typeface="Malgun Gothic"/>
              <a:cs typeface="Malgun Gothic"/>
              <a:sym typeface="Malgun Gothic"/>
            </a:endParaRPr>
          </a:p>
        </p:txBody>
      </p:sp>
      <p:cxnSp>
        <p:nvCxnSpPr>
          <p:cNvPr id="586" name="Google Shape;586;g13ba245b7a9_0_144"/>
          <p:cNvCxnSpPr>
            <a:endCxn id="584" idx="1"/>
          </p:cNvCxnSpPr>
          <p:nvPr/>
        </p:nvCxnSpPr>
        <p:spPr>
          <a:xfrm flipH="1" rot="10800000">
            <a:off x="3886220" y="3477395"/>
            <a:ext cx="852300" cy="900"/>
          </a:xfrm>
          <a:prstGeom prst="straightConnector1">
            <a:avLst/>
          </a:prstGeom>
          <a:noFill/>
          <a:ln cap="flat" cmpd="sng" w="9525">
            <a:solidFill>
              <a:schemeClr val="dk1"/>
            </a:solidFill>
            <a:prstDash val="solid"/>
            <a:round/>
            <a:headEnd len="sm" w="sm" type="none"/>
            <a:tailEnd len="med" w="med" type="triangle"/>
          </a:ln>
        </p:spPr>
      </p:cxnSp>
      <p:sp>
        <p:nvSpPr>
          <p:cNvPr id="587" name="Google Shape;587;g13ba245b7a9_0_144"/>
          <p:cNvSpPr/>
          <p:nvPr/>
        </p:nvSpPr>
        <p:spPr>
          <a:xfrm>
            <a:off x="4746317" y="4226504"/>
            <a:ext cx="2075000" cy="349250"/>
          </a:xfrm>
          <a:prstGeom prst="flowChartProcess">
            <a:avLst/>
          </a:prstGeom>
          <a:solidFill>
            <a:srgbClr val="FDE9D8"/>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0" i="0" lang="ko" sz="900" u="none" cap="none" strike="noStrike">
                <a:solidFill>
                  <a:schemeClr val="dk1"/>
                </a:solidFill>
                <a:latin typeface="Malgun Gothic"/>
                <a:ea typeface="Malgun Gothic"/>
                <a:cs typeface="Malgun Gothic"/>
                <a:sym typeface="Malgun Gothic"/>
              </a:rPr>
              <a:t>기준하한 구독 </a:t>
            </a:r>
            <a:endParaRPr b="0" i="0" sz="900" u="none" cap="none" strike="noStrike">
              <a:solidFill>
                <a:schemeClr val="dk1"/>
              </a:solidFill>
              <a:latin typeface="Malgun Gothic"/>
              <a:ea typeface="Malgun Gothic"/>
              <a:cs typeface="Malgun Gothic"/>
              <a:sym typeface="Malgun Gothic"/>
            </a:endParaRPr>
          </a:p>
        </p:txBody>
      </p:sp>
      <p:cxnSp>
        <p:nvCxnSpPr>
          <p:cNvPr id="588" name="Google Shape;588;g13ba245b7a9_0_144"/>
          <p:cNvCxnSpPr>
            <a:stCxn id="583" idx="2"/>
            <a:endCxn id="587" idx="1"/>
          </p:cNvCxnSpPr>
          <p:nvPr/>
        </p:nvCxnSpPr>
        <p:spPr>
          <a:xfrm flipH="1" rot="-5400000">
            <a:off x="3731150" y="3386066"/>
            <a:ext cx="507600" cy="1522800"/>
          </a:xfrm>
          <a:prstGeom prst="bentConnector2">
            <a:avLst/>
          </a:prstGeom>
          <a:noFill/>
          <a:ln cap="flat" cmpd="sng" w="9525">
            <a:solidFill>
              <a:schemeClr val="dk1"/>
            </a:solidFill>
            <a:prstDash val="solid"/>
            <a:miter lim="800000"/>
            <a:headEnd len="sm" w="sm" type="none"/>
            <a:tailEnd len="med" w="med" type="triangle"/>
          </a:ln>
        </p:spPr>
      </p:cxnSp>
      <p:cxnSp>
        <p:nvCxnSpPr>
          <p:cNvPr id="589" name="Google Shape;589;g13ba245b7a9_0_144"/>
          <p:cNvCxnSpPr>
            <a:stCxn id="584" idx="3"/>
            <a:endCxn id="590" idx="1"/>
          </p:cNvCxnSpPr>
          <p:nvPr/>
        </p:nvCxnSpPr>
        <p:spPr>
          <a:xfrm>
            <a:off x="6821317" y="3477395"/>
            <a:ext cx="665100" cy="1800"/>
          </a:xfrm>
          <a:prstGeom prst="bentConnector3">
            <a:avLst>
              <a:gd fmla="val 50006" name="adj1"/>
            </a:avLst>
          </a:prstGeom>
          <a:noFill/>
          <a:ln cap="flat" cmpd="sng" w="9525">
            <a:solidFill>
              <a:schemeClr val="dk1"/>
            </a:solidFill>
            <a:prstDash val="solid"/>
            <a:miter lim="800000"/>
            <a:headEnd len="sm" w="sm" type="none"/>
            <a:tailEnd len="med" w="med" type="triangle"/>
          </a:ln>
        </p:spPr>
      </p:cxnSp>
      <p:sp>
        <p:nvSpPr>
          <p:cNvPr id="591" name="Google Shape;591;g13ba245b7a9_0_144"/>
          <p:cNvSpPr/>
          <p:nvPr/>
        </p:nvSpPr>
        <p:spPr>
          <a:xfrm>
            <a:off x="4734004" y="1244625"/>
            <a:ext cx="2025424" cy="384175"/>
          </a:xfrm>
          <a:prstGeom prst="flowChartProcess">
            <a:avLst/>
          </a:prstGeom>
          <a:solidFill>
            <a:srgbClr val="FDE9D8"/>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0" i="0" lang="ko" sz="900" u="none" cap="none" strike="noStrike">
                <a:solidFill>
                  <a:schemeClr val="dk1"/>
                </a:solidFill>
                <a:latin typeface="Malgun Gothic"/>
                <a:ea typeface="Malgun Gothic"/>
                <a:cs typeface="Malgun Gothic"/>
                <a:sym typeface="Malgun Gothic"/>
              </a:rPr>
              <a:t>활동 포인트 + 적립</a:t>
            </a:r>
            <a:endParaRPr b="0" i="0" sz="900" u="none" cap="none" strike="noStrike">
              <a:solidFill>
                <a:schemeClr val="dk1"/>
              </a:solidFill>
              <a:latin typeface="Malgun Gothic"/>
              <a:ea typeface="Malgun Gothic"/>
              <a:cs typeface="Malgun Gothic"/>
              <a:sym typeface="Malgun Gothic"/>
            </a:endParaRPr>
          </a:p>
        </p:txBody>
      </p:sp>
      <p:sp>
        <p:nvSpPr>
          <p:cNvPr id="592" name="Google Shape;592;g13ba245b7a9_0_144"/>
          <p:cNvSpPr/>
          <p:nvPr/>
        </p:nvSpPr>
        <p:spPr>
          <a:xfrm>
            <a:off x="4795893" y="4689140"/>
            <a:ext cx="2025424" cy="349250"/>
          </a:xfrm>
          <a:prstGeom prst="flowChartProcess">
            <a:avLst/>
          </a:prstGeom>
          <a:solidFill>
            <a:srgbClr val="FDE9D8"/>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0" i="0" lang="ko" sz="900" u="none" cap="none" strike="noStrike">
                <a:solidFill>
                  <a:schemeClr val="dk1"/>
                </a:solidFill>
                <a:latin typeface="Malgun Gothic"/>
                <a:ea typeface="Malgun Gothic"/>
                <a:cs typeface="Malgun Gothic"/>
                <a:sym typeface="Malgun Gothic"/>
              </a:rPr>
              <a:t>월 정기결제일 구독</a:t>
            </a:r>
            <a:endParaRPr b="0" i="0" sz="900" u="none" cap="none" strike="noStrike">
              <a:solidFill>
                <a:schemeClr val="dk1"/>
              </a:solidFill>
              <a:latin typeface="Malgun Gothic"/>
              <a:ea typeface="Malgun Gothic"/>
              <a:cs typeface="Malgun Gothic"/>
              <a:sym typeface="Malgun Gothic"/>
            </a:endParaRPr>
          </a:p>
        </p:txBody>
      </p:sp>
      <p:cxnSp>
        <p:nvCxnSpPr>
          <p:cNvPr id="593" name="Google Shape;593;g13ba245b7a9_0_144"/>
          <p:cNvCxnSpPr>
            <a:stCxn id="591" idx="3"/>
            <a:endCxn id="567" idx="1"/>
          </p:cNvCxnSpPr>
          <p:nvPr/>
        </p:nvCxnSpPr>
        <p:spPr>
          <a:xfrm>
            <a:off x="6759428" y="1436713"/>
            <a:ext cx="3504900" cy="1158300"/>
          </a:xfrm>
          <a:prstGeom prst="bentConnector2">
            <a:avLst/>
          </a:prstGeom>
          <a:noFill/>
          <a:ln cap="flat" cmpd="sng" w="9525">
            <a:solidFill>
              <a:srgbClr val="0070C0"/>
            </a:solidFill>
            <a:prstDash val="dash"/>
            <a:round/>
            <a:headEnd len="sm" w="sm" type="none"/>
            <a:tailEnd len="med" w="med" type="triangle"/>
          </a:ln>
        </p:spPr>
      </p:cxnSp>
      <p:cxnSp>
        <p:nvCxnSpPr>
          <p:cNvPr id="594" name="Google Shape;594;g13ba245b7a9_0_144"/>
          <p:cNvCxnSpPr>
            <a:stCxn id="573" idx="3"/>
            <a:endCxn id="591" idx="1"/>
          </p:cNvCxnSpPr>
          <p:nvPr/>
        </p:nvCxnSpPr>
        <p:spPr>
          <a:xfrm flipH="1" rot="10800000">
            <a:off x="3773697" y="1436749"/>
            <a:ext cx="960300" cy="285600"/>
          </a:xfrm>
          <a:prstGeom prst="bentConnector3">
            <a:avLst>
              <a:gd fmla="val 50000" name="adj1"/>
            </a:avLst>
          </a:prstGeom>
          <a:noFill/>
          <a:ln cap="flat" cmpd="sng" w="9525">
            <a:solidFill>
              <a:schemeClr val="dk1"/>
            </a:solidFill>
            <a:prstDash val="solid"/>
            <a:miter lim="800000"/>
            <a:headEnd len="sm" w="sm" type="none"/>
            <a:tailEnd len="med" w="med" type="triangle"/>
          </a:ln>
        </p:spPr>
      </p:cxnSp>
      <p:cxnSp>
        <p:nvCxnSpPr>
          <p:cNvPr id="595" name="Google Shape;595;g13ba245b7a9_0_144"/>
          <p:cNvCxnSpPr>
            <a:stCxn id="583" idx="2"/>
            <a:endCxn id="592" idx="1"/>
          </p:cNvCxnSpPr>
          <p:nvPr/>
        </p:nvCxnSpPr>
        <p:spPr>
          <a:xfrm flipH="1" rot="-5400000">
            <a:off x="3524600" y="3592616"/>
            <a:ext cx="970200" cy="1572300"/>
          </a:xfrm>
          <a:prstGeom prst="bentConnector2">
            <a:avLst/>
          </a:prstGeom>
          <a:noFill/>
          <a:ln cap="flat" cmpd="sng" w="9525">
            <a:solidFill>
              <a:schemeClr val="dk1"/>
            </a:solidFill>
            <a:prstDash val="solid"/>
            <a:miter lim="800000"/>
            <a:headEnd len="sm" w="sm" type="none"/>
            <a:tailEnd len="med" w="med" type="triangle"/>
          </a:ln>
        </p:spPr>
      </p:cxnSp>
      <p:sp>
        <p:nvSpPr>
          <p:cNvPr id="596" name="Google Shape;596;g13ba245b7a9_0_144"/>
          <p:cNvSpPr/>
          <p:nvPr/>
        </p:nvSpPr>
        <p:spPr>
          <a:xfrm>
            <a:off x="3044753" y="2209055"/>
            <a:ext cx="585000" cy="3078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700"/>
              <a:buFont typeface="Arial"/>
              <a:buNone/>
            </a:pPr>
            <a:r>
              <a:rPr b="0" i="0" lang="ko" sz="700" u="none" cap="none" strike="noStrike">
                <a:solidFill>
                  <a:schemeClr val="dk1"/>
                </a:solidFill>
                <a:latin typeface="Malgun Gothic"/>
                <a:ea typeface="Malgun Gothic"/>
                <a:cs typeface="Malgun Gothic"/>
                <a:sym typeface="Malgun Gothic"/>
              </a:rPr>
              <a:t>제약조건 </a:t>
            </a:r>
            <a:br>
              <a:rPr b="0" i="0" lang="ko" sz="700" u="none" cap="none" strike="noStrike">
                <a:solidFill>
                  <a:schemeClr val="dk1"/>
                </a:solidFill>
                <a:latin typeface="Malgun Gothic"/>
                <a:ea typeface="Malgun Gothic"/>
                <a:cs typeface="Malgun Gothic"/>
                <a:sym typeface="Malgun Gothic"/>
              </a:rPr>
            </a:br>
            <a:r>
              <a:rPr b="0" i="0" lang="ko" sz="700" u="none" cap="none" strike="noStrike">
                <a:solidFill>
                  <a:schemeClr val="dk1"/>
                </a:solidFill>
                <a:latin typeface="Malgun Gothic"/>
                <a:ea typeface="Malgun Gothic"/>
                <a:cs typeface="Malgun Gothic"/>
                <a:sym typeface="Malgun Gothic"/>
              </a:rPr>
              <a:t>= </a:t>
            </a:r>
            <a:r>
              <a:rPr b="1" i="0" lang="ko" sz="700" u="none" cap="none" strike="noStrike">
                <a:solidFill>
                  <a:srgbClr val="FF0000"/>
                </a:solidFill>
                <a:latin typeface="Malgun Gothic"/>
                <a:ea typeface="Malgun Gothic"/>
                <a:cs typeface="Malgun Gothic"/>
                <a:sym typeface="Malgun Gothic"/>
              </a:rPr>
              <a:t>충족</a:t>
            </a:r>
            <a:endParaRPr b="1" i="0" sz="700" u="none" cap="none" strike="noStrike">
              <a:solidFill>
                <a:srgbClr val="FF0000"/>
              </a:solidFill>
              <a:latin typeface="Malgun Gothic"/>
              <a:ea typeface="Malgun Gothic"/>
              <a:cs typeface="Malgun Gothic"/>
              <a:sym typeface="Malgun Gothic"/>
            </a:endParaRPr>
          </a:p>
        </p:txBody>
      </p:sp>
      <p:cxnSp>
        <p:nvCxnSpPr>
          <p:cNvPr id="597" name="Google Shape;597;g13ba245b7a9_0_144"/>
          <p:cNvCxnSpPr>
            <a:stCxn id="573" idx="3"/>
            <a:endCxn id="572" idx="1"/>
          </p:cNvCxnSpPr>
          <p:nvPr/>
        </p:nvCxnSpPr>
        <p:spPr>
          <a:xfrm>
            <a:off x="3773697" y="1722349"/>
            <a:ext cx="964800" cy="299400"/>
          </a:xfrm>
          <a:prstGeom prst="bentConnector3">
            <a:avLst>
              <a:gd fmla="val 50001" name="adj1"/>
            </a:avLst>
          </a:prstGeom>
          <a:noFill/>
          <a:ln cap="flat" cmpd="sng" w="9525">
            <a:solidFill>
              <a:schemeClr val="dk1"/>
            </a:solidFill>
            <a:prstDash val="solid"/>
            <a:miter lim="800000"/>
            <a:headEnd len="sm" w="sm" type="none"/>
            <a:tailEnd len="med" w="med" type="triangle"/>
          </a:ln>
        </p:spPr>
      </p:cxnSp>
      <p:sp>
        <p:nvSpPr>
          <p:cNvPr id="590" name="Google Shape;590;g13ba245b7a9_0_144"/>
          <p:cNvSpPr/>
          <p:nvPr/>
        </p:nvSpPr>
        <p:spPr>
          <a:xfrm>
            <a:off x="7486495" y="3244161"/>
            <a:ext cx="1085616" cy="470124"/>
          </a:xfrm>
          <a:prstGeom prst="flowChartDocument">
            <a:avLst/>
          </a:prstGeom>
          <a:solidFill>
            <a:srgbClr val="F2F2F2"/>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1" i="0" lang="ko" sz="900" u="none" cap="none" strike="noStrike">
                <a:solidFill>
                  <a:srgbClr val="FF0000"/>
                </a:solidFill>
                <a:latin typeface="Malgun Gothic"/>
                <a:ea typeface="Malgun Gothic"/>
                <a:cs typeface="Malgun Gothic"/>
                <a:sym typeface="Malgun Gothic"/>
              </a:rPr>
              <a:t>단건 결제관리</a:t>
            </a:r>
            <a:endParaRPr b="1" i="0" sz="900" u="none" cap="none" strike="noStrike">
              <a:solidFill>
                <a:srgbClr val="FF0000"/>
              </a:solidFill>
              <a:latin typeface="Malgun Gothic"/>
              <a:ea typeface="Malgun Gothic"/>
              <a:cs typeface="Malgun Gothic"/>
              <a:sym typeface="Malgun Gothic"/>
            </a:endParaRPr>
          </a:p>
        </p:txBody>
      </p:sp>
      <p:sp>
        <p:nvSpPr>
          <p:cNvPr id="569" name="Google Shape;569;g13ba245b7a9_0_144"/>
          <p:cNvSpPr/>
          <p:nvPr/>
        </p:nvSpPr>
        <p:spPr>
          <a:xfrm>
            <a:off x="7486495" y="4363030"/>
            <a:ext cx="1085616" cy="470124"/>
          </a:xfrm>
          <a:prstGeom prst="flowChartDocument">
            <a:avLst/>
          </a:prstGeom>
          <a:solidFill>
            <a:srgbClr val="F2F2F2"/>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1" i="0" lang="ko" sz="900" u="none" cap="none" strike="noStrike">
                <a:solidFill>
                  <a:srgbClr val="FF0000"/>
                </a:solidFill>
                <a:latin typeface="Malgun Gothic"/>
                <a:ea typeface="Malgun Gothic"/>
                <a:cs typeface="Malgun Gothic"/>
                <a:sym typeface="Malgun Gothic"/>
              </a:rPr>
              <a:t>정기결제관리</a:t>
            </a:r>
            <a:endParaRPr b="1" i="0" sz="900" u="none" cap="none" strike="noStrike">
              <a:solidFill>
                <a:srgbClr val="FF0000"/>
              </a:solidFill>
              <a:latin typeface="Malgun Gothic"/>
              <a:ea typeface="Malgun Gothic"/>
              <a:cs typeface="Malgun Gothic"/>
              <a:sym typeface="Malgun Gothic"/>
            </a:endParaRPr>
          </a:p>
        </p:txBody>
      </p:sp>
      <p:cxnSp>
        <p:nvCxnSpPr>
          <p:cNvPr id="598" name="Google Shape;598;g13ba245b7a9_0_144"/>
          <p:cNvCxnSpPr>
            <a:stCxn id="587" idx="3"/>
          </p:cNvCxnSpPr>
          <p:nvPr/>
        </p:nvCxnSpPr>
        <p:spPr>
          <a:xfrm>
            <a:off x="6821317" y="4401129"/>
            <a:ext cx="665100" cy="192000"/>
          </a:xfrm>
          <a:prstGeom prst="bentConnector3">
            <a:avLst>
              <a:gd fmla="val 50000" name="adj1"/>
            </a:avLst>
          </a:prstGeom>
          <a:noFill/>
          <a:ln cap="flat" cmpd="sng" w="9525">
            <a:solidFill>
              <a:schemeClr val="dk1"/>
            </a:solidFill>
            <a:prstDash val="solid"/>
            <a:miter lim="800000"/>
            <a:headEnd len="sm" w="sm" type="none"/>
            <a:tailEnd len="med" w="med" type="triangle"/>
          </a:ln>
        </p:spPr>
      </p:cxnSp>
      <p:cxnSp>
        <p:nvCxnSpPr>
          <p:cNvPr id="599" name="Google Shape;599;g13ba245b7a9_0_144"/>
          <p:cNvCxnSpPr>
            <a:stCxn id="592" idx="3"/>
            <a:endCxn id="569" idx="1"/>
          </p:cNvCxnSpPr>
          <p:nvPr/>
        </p:nvCxnSpPr>
        <p:spPr>
          <a:xfrm flipH="1" rot="10800000">
            <a:off x="6821317" y="4597965"/>
            <a:ext cx="665100" cy="265800"/>
          </a:xfrm>
          <a:prstGeom prst="bentConnector3">
            <a:avLst>
              <a:gd fmla="val 50006" name="adj1"/>
            </a:avLst>
          </a:prstGeom>
          <a:noFill/>
          <a:ln cap="flat" cmpd="sng" w="9525">
            <a:solidFill>
              <a:schemeClr val="dk1"/>
            </a:solidFill>
            <a:prstDash val="solid"/>
            <a:miter lim="800000"/>
            <a:headEnd len="sm" w="sm" type="none"/>
            <a:tailEnd len="med" w="med" type="triangle"/>
          </a:ln>
        </p:spPr>
      </p:cxnSp>
      <p:sp>
        <p:nvSpPr>
          <p:cNvPr id="600" name="Google Shape;600;g13ba245b7a9_0_144"/>
          <p:cNvSpPr/>
          <p:nvPr/>
        </p:nvSpPr>
        <p:spPr>
          <a:xfrm>
            <a:off x="3241672" y="3962085"/>
            <a:ext cx="1070700" cy="2001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700"/>
              <a:buFont typeface="Arial"/>
              <a:buNone/>
            </a:pPr>
            <a:r>
              <a:rPr b="1" i="0" lang="ko" sz="700" u="none" cap="none" strike="noStrike">
                <a:solidFill>
                  <a:srgbClr val="0070C0"/>
                </a:solidFill>
                <a:latin typeface="Malgun Gothic"/>
                <a:ea typeface="Malgun Gothic"/>
                <a:cs typeface="Malgun Gothic"/>
                <a:sym typeface="Malgun Gothic"/>
              </a:rPr>
              <a:t>정기결제 승인번호</a:t>
            </a:r>
            <a:endParaRPr b="1" i="0" sz="700" u="none" cap="none" strike="noStrike">
              <a:solidFill>
                <a:srgbClr val="0070C0"/>
              </a:solidFill>
              <a:latin typeface="Malgun Gothic"/>
              <a:ea typeface="Malgun Gothic"/>
              <a:cs typeface="Malgun Gothic"/>
              <a:sym typeface="Malgun Gothic"/>
            </a:endParaRPr>
          </a:p>
        </p:txBody>
      </p:sp>
      <p:cxnSp>
        <p:nvCxnSpPr>
          <p:cNvPr id="601" name="Google Shape;601;g13ba245b7a9_0_144"/>
          <p:cNvCxnSpPr>
            <a:stCxn id="590" idx="3"/>
            <a:endCxn id="567" idx="2"/>
          </p:cNvCxnSpPr>
          <p:nvPr/>
        </p:nvCxnSpPr>
        <p:spPr>
          <a:xfrm flipH="1" rot="10800000">
            <a:off x="8572111" y="3147123"/>
            <a:ext cx="969600" cy="332100"/>
          </a:xfrm>
          <a:prstGeom prst="bentConnector3">
            <a:avLst>
              <a:gd fmla="val 49995" name="adj1"/>
            </a:avLst>
          </a:prstGeom>
          <a:noFill/>
          <a:ln cap="flat" cmpd="sng" w="9525">
            <a:solidFill>
              <a:schemeClr val="dk1"/>
            </a:solidFill>
            <a:prstDash val="solid"/>
            <a:miter lim="800000"/>
            <a:headEnd len="sm" w="sm" type="none"/>
            <a:tailEnd len="med" w="med" type="triangle"/>
          </a:ln>
        </p:spPr>
      </p:cxnSp>
      <p:sp>
        <p:nvSpPr>
          <p:cNvPr id="602" name="Google Shape;602;g13ba245b7a9_0_144"/>
          <p:cNvSpPr/>
          <p:nvPr/>
        </p:nvSpPr>
        <p:spPr>
          <a:xfrm>
            <a:off x="3241672" y="4501152"/>
            <a:ext cx="1070700" cy="2001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700"/>
              <a:buFont typeface="Arial"/>
              <a:buNone/>
            </a:pPr>
            <a:r>
              <a:rPr b="1" i="0" lang="ko" sz="700" u="none" cap="none" strike="noStrike">
                <a:solidFill>
                  <a:srgbClr val="0070C0"/>
                </a:solidFill>
                <a:latin typeface="Malgun Gothic"/>
                <a:ea typeface="Malgun Gothic"/>
                <a:cs typeface="Malgun Gothic"/>
                <a:sym typeface="Malgun Gothic"/>
              </a:rPr>
              <a:t>정기결제 승인번호</a:t>
            </a:r>
            <a:endParaRPr b="1" i="0" sz="700" u="none" cap="none" strike="noStrike">
              <a:solidFill>
                <a:srgbClr val="0070C0"/>
              </a:solidFill>
              <a:latin typeface="Malgun Gothic"/>
              <a:ea typeface="Malgun Gothic"/>
              <a:cs typeface="Malgun Gothic"/>
              <a:sym typeface="Malgun Gothic"/>
            </a:endParaRPr>
          </a:p>
        </p:txBody>
      </p:sp>
      <p:cxnSp>
        <p:nvCxnSpPr>
          <p:cNvPr id="603" name="Google Shape;603;g13ba245b7a9_0_144"/>
          <p:cNvCxnSpPr>
            <a:stCxn id="569" idx="2"/>
            <a:endCxn id="592" idx="2"/>
          </p:cNvCxnSpPr>
          <p:nvPr/>
        </p:nvCxnSpPr>
        <p:spPr>
          <a:xfrm rot="5400000">
            <a:off x="6800803" y="3809974"/>
            <a:ext cx="236400" cy="2220600"/>
          </a:xfrm>
          <a:prstGeom prst="bentConnector3">
            <a:avLst>
              <a:gd fmla="val 200694" name="adj1"/>
            </a:avLst>
          </a:prstGeom>
          <a:noFill/>
          <a:ln cap="flat" cmpd="sng" w="9525">
            <a:solidFill>
              <a:srgbClr val="0070C0"/>
            </a:solidFill>
            <a:prstDash val="dash"/>
            <a:round/>
            <a:headEnd len="sm" w="sm" type="none"/>
            <a:tailEnd len="med" w="med" type="triangle"/>
          </a:ln>
        </p:spPr>
      </p:cxnSp>
      <p:cxnSp>
        <p:nvCxnSpPr>
          <p:cNvPr id="604" name="Google Shape;604;g13ba245b7a9_0_144"/>
          <p:cNvCxnSpPr>
            <a:stCxn id="569" idx="0"/>
            <a:endCxn id="587" idx="0"/>
          </p:cNvCxnSpPr>
          <p:nvPr/>
        </p:nvCxnSpPr>
        <p:spPr>
          <a:xfrm flipH="1" rot="5400000">
            <a:off x="6838303" y="3172030"/>
            <a:ext cx="136500" cy="2245500"/>
          </a:xfrm>
          <a:prstGeom prst="bentConnector3">
            <a:avLst>
              <a:gd fmla="val 274470" name="adj1"/>
            </a:avLst>
          </a:prstGeom>
          <a:noFill/>
          <a:ln cap="flat" cmpd="sng" w="9525">
            <a:solidFill>
              <a:srgbClr val="0070C0"/>
            </a:solidFill>
            <a:prstDash val="dash"/>
            <a:round/>
            <a:headEnd len="sm" w="sm" type="none"/>
            <a:tailEnd len="med" w="med" type="triangle"/>
          </a:ln>
        </p:spPr>
      </p:cxnSp>
      <p:sp>
        <p:nvSpPr>
          <p:cNvPr id="605" name="Google Shape;605;g13ba245b7a9_0_144"/>
          <p:cNvSpPr/>
          <p:nvPr/>
        </p:nvSpPr>
        <p:spPr>
          <a:xfrm>
            <a:off x="5916562" y="3988937"/>
            <a:ext cx="2112900" cy="2001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700"/>
              <a:buFont typeface="Arial"/>
              <a:buNone/>
            </a:pPr>
            <a:r>
              <a:rPr b="0" i="0" lang="ko" sz="700" u="none" cap="none" strike="noStrike">
                <a:solidFill>
                  <a:srgbClr val="0070C0"/>
                </a:solidFill>
                <a:latin typeface="Malgun Gothic"/>
                <a:ea typeface="Malgun Gothic"/>
                <a:cs typeface="Malgun Gothic"/>
                <a:sym typeface="Malgun Gothic"/>
              </a:rPr>
              <a:t>설정  구독조건 충족시 재 결제승인요청</a:t>
            </a:r>
            <a:endParaRPr b="0" i="0" sz="700" u="none" cap="none" strike="noStrike">
              <a:solidFill>
                <a:srgbClr val="0070C0"/>
              </a:solidFill>
              <a:latin typeface="Malgun Gothic"/>
              <a:ea typeface="Malgun Gothic"/>
              <a:cs typeface="Malgun Gothic"/>
              <a:sym typeface="Malgun Gothic"/>
            </a:endParaRPr>
          </a:p>
        </p:txBody>
      </p:sp>
      <p:sp>
        <p:nvSpPr>
          <p:cNvPr id="606" name="Google Shape;606;g13ba245b7a9_0_144"/>
          <p:cNvSpPr/>
          <p:nvPr/>
        </p:nvSpPr>
        <p:spPr>
          <a:xfrm>
            <a:off x="5745641" y="5258645"/>
            <a:ext cx="2556600" cy="2001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700"/>
              <a:buFont typeface="Arial"/>
              <a:buNone/>
            </a:pPr>
            <a:r>
              <a:rPr b="0" i="0" lang="ko" sz="700" u="none" cap="none" strike="noStrike">
                <a:solidFill>
                  <a:srgbClr val="0070C0"/>
                </a:solidFill>
                <a:latin typeface="Malgun Gothic"/>
                <a:ea typeface="Malgun Gothic"/>
                <a:cs typeface="Malgun Gothic"/>
                <a:sym typeface="Malgun Gothic"/>
              </a:rPr>
              <a:t>설정  구독조건 충족시(결제일 도래시 재 결제승인요청</a:t>
            </a:r>
            <a:endParaRPr b="0" i="0" sz="700" u="none" cap="none" strike="noStrike">
              <a:solidFill>
                <a:srgbClr val="0070C0"/>
              </a:solidFill>
              <a:latin typeface="Malgun Gothic"/>
              <a:ea typeface="Malgun Gothic"/>
              <a:cs typeface="Malgun Gothic"/>
              <a:sym typeface="Malgun Gothic"/>
            </a:endParaRPr>
          </a:p>
        </p:txBody>
      </p:sp>
      <p:sp>
        <p:nvSpPr>
          <p:cNvPr id="607" name="Google Shape;607;g13ba245b7a9_0_144"/>
          <p:cNvSpPr/>
          <p:nvPr/>
        </p:nvSpPr>
        <p:spPr>
          <a:xfrm>
            <a:off x="9091203" y="4987943"/>
            <a:ext cx="986958" cy="688284"/>
          </a:xfrm>
          <a:prstGeom prst="flowChartDocument">
            <a:avLst/>
          </a:prstGeom>
          <a:solidFill>
            <a:srgbClr val="F2F2F2"/>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포인트 적립기준 변경</a:t>
            </a:r>
            <a:endParaRPr b="1" i="0" sz="800" u="none" cap="none" strike="noStrike">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(변경일자 기준 14일전)</a:t>
            </a:r>
            <a:endParaRPr b="1" i="0" sz="800" u="none" cap="none" strike="noStrike">
              <a:solidFill>
                <a:schemeClr val="dk1"/>
              </a:solidFill>
              <a:latin typeface="Malgun Gothic"/>
              <a:ea typeface="Malgun Gothic"/>
              <a:cs typeface="Malgun Gothic"/>
              <a:sym typeface="Malgun Gothic"/>
            </a:endParaRPr>
          </a:p>
        </p:txBody>
      </p:sp>
      <p:sp>
        <p:nvSpPr>
          <p:cNvPr id="608" name="Google Shape;608;g13ba245b7a9_0_144"/>
          <p:cNvSpPr/>
          <p:nvPr/>
        </p:nvSpPr>
        <p:spPr>
          <a:xfrm>
            <a:off x="10240744" y="4997213"/>
            <a:ext cx="986958" cy="688284"/>
          </a:xfrm>
          <a:prstGeom prst="flowChartDocument">
            <a:avLst/>
          </a:prstGeom>
          <a:solidFill>
            <a:srgbClr val="F2F2F2"/>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소멸시효 안내 Batch Job</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(소멸시한 30일전)</a:t>
            </a:r>
            <a:endParaRPr b="1" i="0" sz="800" u="none" cap="none" strike="noStrike">
              <a:solidFill>
                <a:schemeClr val="dk1"/>
              </a:solidFill>
              <a:latin typeface="Malgun Gothic"/>
              <a:ea typeface="Malgun Gothic"/>
              <a:cs typeface="Malgun Gothic"/>
              <a:sym typeface="Malgun Gothic"/>
            </a:endParaRPr>
          </a:p>
        </p:txBody>
      </p:sp>
      <p:cxnSp>
        <p:nvCxnSpPr>
          <p:cNvPr id="609" name="Google Shape;609;g13ba245b7a9_0_144"/>
          <p:cNvCxnSpPr>
            <a:stCxn id="567" idx="3"/>
            <a:endCxn id="608" idx="0"/>
          </p:cNvCxnSpPr>
          <p:nvPr/>
        </p:nvCxnSpPr>
        <p:spPr>
          <a:xfrm flipH="1" rot="-5400000">
            <a:off x="9850324" y="4113180"/>
            <a:ext cx="1298100" cy="469800"/>
          </a:xfrm>
          <a:prstGeom prst="bentConnector3">
            <a:avLst>
              <a:gd fmla="val 50003" name="adj1"/>
            </a:avLst>
          </a:prstGeom>
          <a:noFill/>
          <a:ln cap="flat" cmpd="sng" w="9525">
            <a:solidFill>
              <a:srgbClr val="0070C0"/>
            </a:solidFill>
            <a:prstDash val="dash"/>
            <a:round/>
            <a:headEnd len="sm" w="sm" type="none"/>
            <a:tailEnd len="med" w="med" type="triangle"/>
          </a:ln>
        </p:spPr>
      </p:cxnSp>
      <p:cxnSp>
        <p:nvCxnSpPr>
          <p:cNvPr id="610" name="Google Shape;610;g13ba245b7a9_0_144"/>
          <p:cNvCxnSpPr>
            <a:stCxn id="567" idx="3"/>
            <a:endCxn id="607" idx="0"/>
          </p:cNvCxnSpPr>
          <p:nvPr/>
        </p:nvCxnSpPr>
        <p:spPr>
          <a:xfrm rot="5400000">
            <a:off x="9280174" y="4003530"/>
            <a:ext cx="1288800" cy="679800"/>
          </a:xfrm>
          <a:prstGeom prst="bentConnector3">
            <a:avLst>
              <a:gd fmla="val 50004" name="adj1"/>
            </a:avLst>
          </a:prstGeom>
          <a:noFill/>
          <a:ln cap="flat" cmpd="sng" w="9525">
            <a:solidFill>
              <a:srgbClr val="0070C0"/>
            </a:solidFill>
            <a:prstDash val="dash"/>
            <a:round/>
            <a:headEnd len="sm" w="sm" type="none"/>
            <a:tailEnd len="med" w="med" type="triangle"/>
          </a:ln>
        </p:spPr>
      </p:cxnSp>
      <p:sp>
        <p:nvSpPr>
          <p:cNvPr id="611" name="Google Shape;611;g13ba245b7a9_0_144"/>
          <p:cNvSpPr/>
          <p:nvPr/>
        </p:nvSpPr>
        <p:spPr>
          <a:xfrm>
            <a:off x="4881138" y="5589240"/>
            <a:ext cx="2025424" cy="349250"/>
          </a:xfrm>
          <a:prstGeom prst="flowChartProcess">
            <a:avLst/>
          </a:prstGeom>
          <a:solidFill>
            <a:srgbClr val="F2DADA"/>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0" i="0" lang="ko" sz="900" u="none" cap="none" strike="noStrike">
                <a:solidFill>
                  <a:schemeClr val="dk1"/>
                </a:solidFill>
                <a:latin typeface="Malgun Gothic"/>
                <a:ea typeface="Malgun Gothic"/>
                <a:cs typeface="Malgun Gothic"/>
                <a:sym typeface="Malgun Gothic"/>
              </a:rPr>
              <a:t>사이트 공지</a:t>
            </a:r>
            <a:endParaRPr b="0" i="0" sz="900" u="none" cap="none" strike="noStrike">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900"/>
              <a:buFont typeface="Arial"/>
              <a:buNone/>
            </a:pPr>
            <a:r>
              <a:rPr b="0" i="0" lang="ko" sz="900" u="none" cap="none" strike="noStrike">
                <a:solidFill>
                  <a:schemeClr val="dk1"/>
                </a:solidFill>
                <a:latin typeface="Malgun Gothic"/>
                <a:ea typeface="Malgun Gothic"/>
                <a:cs typeface="Malgun Gothic"/>
                <a:sym typeface="Malgun Gothic"/>
              </a:rPr>
              <a:t>개별공지:이메일/SMS</a:t>
            </a:r>
            <a:endParaRPr b="0" i="0" sz="900" u="none" cap="none" strike="noStrike">
              <a:solidFill>
                <a:schemeClr val="dk1"/>
              </a:solidFill>
              <a:latin typeface="Malgun Gothic"/>
              <a:ea typeface="Malgun Gothic"/>
              <a:cs typeface="Malgun Gothic"/>
              <a:sym typeface="Malgun Gothic"/>
            </a:endParaRPr>
          </a:p>
        </p:txBody>
      </p:sp>
      <p:cxnSp>
        <p:nvCxnSpPr>
          <p:cNvPr id="612" name="Google Shape;612;g13ba245b7a9_0_144"/>
          <p:cNvCxnSpPr>
            <a:stCxn id="607" idx="2"/>
            <a:endCxn id="611" idx="3"/>
          </p:cNvCxnSpPr>
          <p:nvPr/>
        </p:nvCxnSpPr>
        <p:spPr>
          <a:xfrm rot="5400000">
            <a:off x="8179032" y="4358274"/>
            <a:ext cx="133200" cy="2678100"/>
          </a:xfrm>
          <a:prstGeom prst="bentConnector2">
            <a:avLst/>
          </a:prstGeom>
          <a:noFill/>
          <a:ln cap="flat" cmpd="sng" w="9525">
            <a:solidFill>
              <a:schemeClr val="dk1"/>
            </a:solidFill>
            <a:prstDash val="solid"/>
            <a:miter lim="800000"/>
            <a:headEnd len="sm" w="sm" type="none"/>
            <a:tailEnd len="med" w="med" type="triangle"/>
          </a:ln>
        </p:spPr>
      </p:cxnSp>
      <p:cxnSp>
        <p:nvCxnSpPr>
          <p:cNvPr id="613" name="Google Shape;613;g13ba245b7a9_0_144"/>
          <p:cNvCxnSpPr>
            <a:stCxn id="608" idx="2"/>
          </p:cNvCxnSpPr>
          <p:nvPr/>
        </p:nvCxnSpPr>
        <p:spPr>
          <a:xfrm rot="5400000">
            <a:off x="8710723" y="3835794"/>
            <a:ext cx="219300" cy="3827700"/>
          </a:xfrm>
          <a:prstGeom prst="bentConnector2">
            <a:avLst/>
          </a:prstGeom>
          <a:noFill/>
          <a:ln cap="flat" cmpd="sng" w="9525">
            <a:solidFill>
              <a:schemeClr val="dk1"/>
            </a:solidFill>
            <a:prstDash val="solid"/>
            <a:miter lim="800000"/>
            <a:headEnd len="sm" w="sm" type="none"/>
            <a:tailEnd len="med" w="med" type="triangle"/>
          </a:ln>
        </p:spPr>
      </p:cxnSp>
      <p:sp>
        <p:nvSpPr>
          <p:cNvPr id="614" name="Google Shape;614;g13ba245b7a9_0_144"/>
          <p:cNvSpPr/>
          <p:nvPr/>
        </p:nvSpPr>
        <p:spPr>
          <a:xfrm>
            <a:off x="1235582" y="4942386"/>
            <a:ext cx="930000" cy="916800"/>
          </a:xfrm>
          <a:prstGeom prst="ellipse">
            <a:avLst/>
          </a:prstGeom>
          <a:solidFill>
            <a:srgbClr val="0070C0"/>
          </a:solidFill>
          <a:ln cap="flat" cmpd="sng" w="25400">
            <a:solidFill>
              <a:srgbClr val="395E89"/>
            </a:solidFill>
            <a:prstDash val="solid"/>
            <a:round/>
            <a:headEnd len="sm" w="sm" type="none"/>
            <a:tailEnd len="sm" w="sm" type="none"/>
          </a:ln>
        </p:spPr>
        <p:txBody>
          <a:bodyPr anchorCtr="0" anchor="ctr" bIns="45700" lIns="36000" spcFirstLastPara="1" rIns="36000"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1" i="0" lang="ko" sz="900" u="none" cap="none" strike="noStrike">
                <a:solidFill>
                  <a:schemeClr val="lt1"/>
                </a:solidFill>
                <a:latin typeface="Malgun Gothic"/>
                <a:ea typeface="Malgun Gothic"/>
                <a:cs typeface="Malgun Gothic"/>
                <a:sym typeface="Malgun Gothic"/>
              </a:rPr>
              <a:t>포인트보유 회원</a:t>
            </a:r>
            <a:endParaRPr b="1" i="0" sz="900" u="none" cap="none" strike="noStrike">
              <a:solidFill>
                <a:schemeClr val="lt1"/>
              </a:solidFill>
              <a:latin typeface="Malgun Gothic"/>
              <a:ea typeface="Malgun Gothic"/>
              <a:cs typeface="Malgun Gothic"/>
              <a:sym typeface="Malgun Gothic"/>
            </a:endParaRPr>
          </a:p>
        </p:txBody>
      </p:sp>
      <p:cxnSp>
        <p:nvCxnSpPr>
          <p:cNvPr id="615" name="Google Shape;615;g13ba245b7a9_0_144"/>
          <p:cNvCxnSpPr>
            <a:stCxn id="611" idx="1"/>
          </p:cNvCxnSpPr>
          <p:nvPr/>
        </p:nvCxnSpPr>
        <p:spPr>
          <a:xfrm rot="10800000">
            <a:off x="2170938" y="5400865"/>
            <a:ext cx="2710200" cy="363000"/>
          </a:xfrm>
          <a:prstGeom prst="bentConnector3">
            <a:avLst>
              <a:gd fmla="val 50000" name="adj1"/>
            </a:avLst>
          </a:prstGeom>
          <a:noFill/>
          <a:ln cap="flat" cmpd="sng" w="9525">
            <a:solidFill>
              <a:schemeClr val="dk1"/>
            </a:solidFill>
            <a:prstDash val="solid"/>
            <a:miter lim="800000"/>
            <a:headEnd len="sm" w="sm" type="none"/>
            <a:tailEnd len="med" w="med" type="triangle"/>
          </a:ln>
        </p:spPr>
      </p:cxn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9" name="Shape 619"/>
        <p:cNvGrpSpPr/>
        <p:nvPr/>
      </p:nvGrpSpPr>
      <p:grpSpPr>
        <a:xfrm>
          <a:off x="0" y="0"/>
          <a:ext cx="0" cy="0"/>
          <a:chOff x="0" y="0"/>
          <a:chExt cx="0" cy="0"/>
        </a:xfrm>
      </p:grpSpPr>
      <p:sp>
        <p:nvSpPr>
          <p:cNvPr id="620" name="Google Shape;620;g13c94f06daf_2_901"/>
          <p:cNvSpPr txBox="1"/>
          <p:nvPr>
            <p:ph type="title"/>
          </p:nvPr>
        </p:nvSpPr>
        <p:spPr>
          <a:xfrm>
            <a:off x="782375" y="1119700"/>
            <a:ext cx="10934100" cy="848400"/>
          </a:xfrm>
          <a:prstGeom prst="rect">
            <a:avLst/>
          </a:prstGeom>
        </p:spPr>
        <p:txBody>
          <a:bodyPr anchorCtr="0" anchor="ctr" bIns="121900" lIns="121900" spcFirstLastPara="1" rIns="121900" wrap="square" tIns="121900">
            <a:normAutofit/>
          </a:bodyPr>
          <a:lstStyle/>
          <a:p>
            <a:pPr indent="0" lvl="0" marL="0" rtl="0" algn="l">
              <a:spcBef>
                <a:spcPts val="0"/>
              </a:spcBef>
              <a:spcAft>
                <a:spcPts val="0"/>
              </a:spcAft>
              <a:buNone/>
            </a:pPr>
            <a:r>
              <a:rPr lang="ko" sz="3000"/>
              <a:t>트래블코업 v1</a:t>
            </a:r>
            <a:endParaRPr sz="3000"/>
          </a:p>
        </p:txBody>
      </p:sp>
      <p:sp>
        <p:nvSpPr>
          <p:cNvPr id="621" name="Google Shape;621;g13c94f06daf_2_901"/>
          <p:cNvSpPr txBox="1"/>
          <p:nvPr>
            <p:ph type="title"/>
          </p:nvPr>
        </p:nvSpPr>
        <p:spPr>
          <a:xfrm>
            <a:off x="934800" y="2201200"/>
            <a:ext cx="10067400" cy="3532200"/>
          </a:xfrm>
          <a:prstGeom prst="rect">
            <a:avLst/>
          </a:prstGeom>
        </p:spPr>
        <p:txBody>
          <a:bodyPr anchorCtr="0" anchor="t" bIns="121900" lIns="121900" spcFirstLastPara="1" rIns="121900" wrap="square" tIns="121900">
            <a:normAutofit/>
          </a:bodyPr>
          <a:lstStyle/>
          <a:p>
            <a:pPr indent="0" lvl="0" marL="0" rtl="0" algn="l">
              <a:spcBef>
                <a:spcPts val="0"/>
              </a:spcBef>
              <a:spcAft>
                <a:spcPts val="0"/>
              </a:spcAft>
              <a:buNone/>
            </a:pPr>
            <a:r>
              <a:t/>
            </a:r>
            <a:endParaRPr sz="2000"/>
          </a:p>
          <a:p>
            <a:pPr indent="0" lvl="0" marL="457200" rtl="0" algn="l">
              <a:spcBef>
                <a:spcPts val="0"/>
              </a:spcBef>
              <a:spcAft>
                <a:spcPts val="0"/>
              </a:spcAft>
              <a:buNone/>
            </a:pPr>
            <a:r>
              <a:t/>
            </a:r>
            <a:endParaRPr sz="2000"/>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5" name="Shape 625"/>
        <p:cNvGrpSpPr/>
        <p:nvPr/>
      </p:nvGrpSpPr>
      <p:grpSpPr>
        <a:xfrm>
          <a:off x="0" y="0"/>
          <a:ext cx="0" cy="0"/>
          <a:chOff x="0" y="0"/>
          <a:chExt cx="0" cy="0"/>
        </a:xfrm>
      </p:grpSpPr>
      <p:sp>
        <p:nvSpPr>
          <p:cNvPr id="626" name="Google Shape;626;p18"/>
          <p:cNvSpPr txBox="1"/>
          <p:nvPr/>
        </p:nvSpPr>
        <p:spPr>
          <a:xfrm>
            <a:off x="0" y="6478519"/>
            <a:ext cx="121932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sp>
        <p:nvSpPr>
          <p:cNvPr id="627" name="Google Shape;627;p18"/>
          <p:cNvSpPr txBox="1"/>
          <p:nvPr/>
        </p:nvSpPr>
        <p:spPr>
          <a:xfrm>
            <a:off x="264450" y="0"/>
            <a:ext cx="11664300" cy="548100"/>
          </a:xfrm>
          <a:prstGeom prst="rect">
            <a:avLst/>
          </a:prstGeom>
          <a:noFill/>
          <a:ln>
            <a:noFill/>
          </a:ln>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트래블코업 v1</a:t>
            </a:r>
            <a:r>
              <a:rPr b="1" lang="ko" sz="2000">
                <a:solidFill>
                  <a:schemeClr val="lt1"/>
                </a:solidFill>
                <a:latin typeface="Malgun Gothic"/>
                <a:ea typeface="Malgun Gothic"/>
                <a:cs typeface="Malgun Gothic"/>
                <a:sym typeface="Malgun Gothic"/>
              </a:rPr>
              <a:t> </a:t>
            </a:r>
            <a:endParaRPr b="0" i="0" sz="2400" u="none" cap="none" strike="noStrike">
              <a:solidFill>
                <a:schemeClr val="lt1"/>
              </a:solidFill>
              <a:latin typeface="Arial"/>
              <a:ea typeface="Arial"/>
              <a:cs typeface="Arial"/>
              <a:sym typeface="Arial"/>
            </a:endParaRPr>
          </a:p>
        </p:txBody>
      </p:sp>
      <p:pic>
        <p:nvPicPr>
          <p:cNvPr id="628" name="Google Shape;628;p18"/>
          <p:cNvPicPr preferRelativeResize="0"/>
          <p:nvPr/>
        </p:nvPicPr>
        <p:blipFill>
          <a:blip r:embed="rId3">
            <a:alphaModFix/>
          </a:blip>
          <a:stretch>
            <a:fillRect/>
          </a:stretch>
        </p:blipFill>
        <p:spPr>
          <a:xfrm>
            <a:off x="152400" y="700500"/>
            <a:ext cx="3560142" cy="5625618"/>
          </a:xfrm>
          <a:prstGeom prst="rect">
            <a:avLst/>
          </a:prstGeom>
          <a:noFill/>
          <a:ln>
            <a:noFill/>
          </a:ln>
        </p:spPr>
      </p:pic>
      <p:pic>
        <p:nvPicPr>
          <p:cNvPr id="629" name="Google Shape;629;p18"/>
          <p:cNvPicPr preferRelativeResize="0"/>
          <p:nvPr/>
        </p:nvPicPr>
        <p:blipFill>
          <a:blip r:embed="rId4">
            <a:alphaModFix/>
          </a:blip>
          <a:stretch>
            <a:fillRect/>
          </a:stretch>
        </p:blipFill>
        <p:spPr>
          <a:xfrm>
            <a:off x="3864942" y="700500"/>
            <a:ext cx="3556842" cy="5625618"/>
          </a:xfrm>
          <a:prstGeom prst="rect">
            <a:avLst/>
          </a:prstGeom>
          <a:noFill/>
          <a:ln>
            <a:noFill/>
          </a:ln>
        </p:spPr>
      </p:pic>
      <p:pic>
        <p:nvPicPr>
          <p:cNvPr id="630" name="Google Shape;630;p18"/>
          <p:cNvPicPr preferRelativeResize="0"/>
          <p:nvPr/>
        </p:nvPicPr>
        <p:blipFill>
          <a:blip r:embed="rId5">
            <a:alphaModFix/>
          </a:blip>
          <a:stretch>
            <a:fillRect/>
          </a:stretch>
        </p:blipFill>
        <p:spPr>
          <a:xfrm>
            <a:off x="7574184" y="700500"/>
            <a:ext cx="3569084" cy="562561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graphicFrame>
        <p:nvGraphicFramePr>
          <p:cNvPr id="70" name="Google Shape;70;p2"/>
          <p:cNvGraphicFramePr/>
          <p:nvPr/>
        </p:nvGraphicFramePr>
        <p:xfrm>
          <a:off x="563442" y="998909"/>
          <a:ext cx="3000000" cy="3000000"/>
        </p:xfrm>
        <a:graphic>
          <a:graphicData uri="http://schemas.openxmlformats.org/drawingml/2006/table">
            <a:tbl>
              <a:tblPr bandRow="1" firstRow="1">
                <a:noFill/>
                <a:tableStyleId>{D09DAF8E-5B7B-419A-9F57-37EF37F9630A}</a:tableStyleId>
              </a:tblPr>
              <a:tblGrid>
                <a:gridCol w="1519925"/>
                <a:gridCol w="949950"/>
                <a:gridCol w="7162400"/>
                <a:gridCol w="1434400"/>
              </a:tblGrid>
              <a:tr h="295575">
                <a:tc>
                  <a:txBody>
                    <a:bodyPr/>
                    <a:lstStyle/>
                    <a:p>
                      <a:pPr indent="0" lvl="0" marL="0" marR="0" rtl="0" algn="ctr">
                        <a:lnSpc>
                          <a:spcPct val="100000"/>
                        </a:lnSpc>
                        <a:spcBef>
                          <a:spcPts val="0"/>
                        </a:spcBef>
                        <a:spcAft>
                          <a:spcPts val="0"/>
                        </a:spcAft>
                        <a:buClr>
                          <a:srgbClr val="000000"/>
                        </a:buClr>
                        <a:buSzPts val="1100"/>
                        <a:buFont typeface="Arial"/>
                        <a:buNone/>
                      </a:pPr>
                      <a:r>
                        <a:rPr lang="ko" sz="1000" u="none" cap="none" strike="noStrike">
                          <a:solidFill>
                            <a:srgbClr val="595959"/>
                          </a:solidFill>
                          <a:latin typeface="Arial"/>
                          <a:ea typeface="Arial"/>
                          <a:cs typeface="Arial"/>
                          <a:sym typeface="Arial"/>
                        </a:rPr>
                        <a:t>수정일</a:t>
                      </a:r>
                      <a:endParaRPr sz="1000" u="none" cap="none" strike="noStrike">
                        <a:latin typeface="Arial"/>
                        <a:ea typeface="Arial"/>
                        <a:cs typeface="Arial"/>
                        <a:sym typeface="Arial"/>
                      </a:endParaRPr>
                    </a:p>
                  </a:txBody>
                  <a:tcPr marT="60975" marB="60975" marR="121950" marL="121950" anchor="ctr">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solidFill>
                      <a:srgbClr val="D8D8D8"/>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lang="ko" sz="1000" u="none" cap="none" strike="noStrike">
                          <a:solidFill>
                            <a:srgbClr val="595959"/>
                          </a:solidFill>
                          <a:latin typeface="Arial"/>
                          <a:ea typeface="Arial"/>
                          <a:cs typeface="Arial"/>
                          <a:sym typeface="Arial"/>
                        </a:rPr>
                        <a:t>버전</a:t>
                      </a:r>
                      <a:endParaRPr sz="1000" u="none" cap="none" strike="noStrike">
                        <a:latin typeface="Arial"/>
                        <a:ea typeface="Arial"/>
                        <a:cs typeface="Arial"/>
                        <a:sym typeface="Arial"/>
                      </a:endParaRPr>
                    </a:p>
                  </a:txBody>
                  <a:tcPr marT="60975" marB="60975" marR="121950" marL="121950" anchor="ctr">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solidFill>
                      <a:srgbClr val="D8D8D8"/>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lang="ko" sz="1000" u="none" cap="none" strike="noStrike">
                          <a:solidFill>
                            <a:srgbClr val="595959"/>
                          </a:solidFill>
                          <a:latin typeface="Arial"/>
                          <a:ea typeface="Arial"/>
                          <a:cs typeface="Arial"/>
                          <a:sym typeface="Arial"/>
                        </a:rPr>
                        <a:t>내용</a:t>
                      </a:r>
                      <a:endParaRPr sz="1000" u="none" cap="none" strike="noStrike">
                        <a:latin typeface="Arial"/>
                        <a:ea typeface="Arial"/>
                        <a:cs typeface="Arial"/>
                        <a:sym typeface="Arial"/>
                      </a:endParaRPr>
                    </a:p>
                  </a:txBody>
                  <a:tcPr marT="60975" marB="60975" marR="121950" marL="121950" anchor="ctr">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solidFill>
                      <a:srgbClr val="D8D8D8"/>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lang="ko" sz="1000" u="none" cap="none" strike="noStrike">
                          <a:solidFill>
                            <a:srgbClr val="595959"/>
                          </a:solidFill>
                          <a:latin typeface="Arial"/>
                          <a:ea typeface="Arial"/>
                          <a:cs typeface="Arial"/>
                          <a:sym typeface="Arial"/>
                        </a:rPr>
                        <a:t>작성자</a:t>
                      </a:r>
                      <a:endParaRPr sz="1000" u="none" cap="none" strike="noStrike">
                        <a:latin typeface="Arial"/>
                        <a:ea typeface="Arial"/>
                        <a:cs typeface="Arial"/>
                        <a:sym typeface="Arial"/>
                      </a:endParaRPr>
                    </a:p>
                  </a:txBody>
                  <a:tcPr marT="60975" marB="60975" marR="121950" marL="121950" anchor="ctr">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solidFill>
                      <a:srgbClr val="D8D8D8"/>
                    </a:solidFill>
                  </a:tcPr>
                </a:tc>
              </a:tr>
              <a:tr h="420000">
                <a:tc>
                  <a:txBody>
                    <a:bodyPr/>
                    <a:lstStyle/>
                    <a:p>
                      <a:pPr indent="0" lvl="0" marL="0" marR="0" rtl="0" algn="ctr">
                        <a:lnSpc>
                          <a:spcPct val="100000"/>
                        </a:lnSpc>
                        <a:spcBef>
                          <a:spcPts val="0"/>
                        </a:spcBef>
                        <a:spcAft>
                          <a:spcPts val="0"/>
                        </a:spcAft>
                        <a:buClr>
                          <a:srgbClr val="000000"/>
                        </a:buClr>
                        <a:buSzPts val="1900"/>
                        <a:buFont typeface="Arial"/>
                        <a:buNone/>
                      </a:pPr>
                      <a:r>
                        <a:rPr lang="ko" sz="1100">
                          <a:latin typeface="Arial"/>
                          <a:ea typeface="Arial"/>
                          <a:cs typeface="Arial"/>
                          <a:sym typeface="Arial"/>
                        </a:rPr>
                        <a:t>20200720</a:t>
                      </a:r>
                      <a:endParaRPr sz="1100" u="none" cap="none" strike="noStrike">
                        <a:latin typeface="Arial"/>
                        <a:ea typeface="Arial"/>
                        <a:cs typeface="Arial"/>
                        <a:sym typeface="Arial"/>
                      </a:endParaRPr>
                    </a:p>
                  </a:txBody>
                  <a:tcPr marT="60975" marB="60975" marR="121950" marL="121950" anchor="ctr">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900"/>
                        <a:buFont typeface="Arial"/>
                        <a:buNone/>
                      </a:pPr>
                      <a:r>
                        <a:rPr lang="ko" sz="1100">
                          <a:latin typeface="Arial"/>
                          <a:ea typeface="Arial"/>
                          <a:cs typeface="Arial"/>
                          <a:sym typeface="Arial"/>
                        </a:rPr>
                        <a:t>1</a:t>
                      </a:r>
                      <a:endParaRPr sz="1100" u="none" cap="none" strike="noStrike">
                        <a:latin typeface="Arial"/>
                        <a:ea typeface="Arial"/>
                        <a:cs typeface="Arial"/>
                        <a:sym typeface="Arial"/>
                      </a:endParaRPr>
                    </a:p>
                  </a:txBody>
                  <a:tcPr marT="60975" marB="60975" marR="121950" marL="121950" anchor="ctr">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1900"/>
                        <a:buFont typeface="Arial"/>
                        <a:buNone/>
                      </a:pPr>
                      <a:r>
                        <a:t/>
                      </a:r>
                      <a:endParaRPr sz="1100" u="none" cap="none" strike="noStrike">
                        <a:latin typeface="Arial"/>
                        <a:ea typeface="Arial"/>
                        <a:cs typeface="Arial"/>
                        <a:sym typeface="Arial"/>
                      </a:endParaRPr>
                    </a:p>
                  </a:txBody>
                  <a:tcPr marT="60975" marB="60975" marR="121950" marL="121950" anchor="ctr">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900"/>
                        <a:buFont typeface="Arial"/>
                        <a:buNone/>
                      </a:pPr>
                      <a:r>
                        <a:t/>
                      </a:r>
                      <a:endParaRPr sz="1100" u="none" cap="none" strike="noStrike">
                        <a:latin typeface="Arial"/>
                        <a:ea typeface="Arial"/>
                        <a:cs typeface="Arial"/>
                        <a:sym typeface="Arial"/>
                      </a:endParaRPr>
                    </a:p>
                  </a:txBody>
                  <a:tcPr marT="60975" marB="60975" marR="121950" marL="121950" anchor="ctr">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solidFill>
                      <a:srgbClr val="FFFFFF"/>
                    </a:solidFill>
                  </a:tcPr>
                </a:tc>
              </a:tr>
              <a:tr h="420000">
                <a:tc>
                  <a:txBody>
                    <a:bodyPr/>
                    <a:lstStyle/>
                    <a:p>
                      <a:pPr indent="0" lvl="0" marL="0" marR="0" rtl="0" algn="ctr">
                        <a:lnSpc>
                          <a:spcPct val="100000"/>
                        </a:lnSpc>
                        <a:spcBef>
                          <a:spcPts val="0"/>
                        </a:spcBef>
                        <a:spcAft>
                          <a:spcPts val="0"/>
                        </a:spcAft>
                        <a:buClr>
                          <a:srgbClr val="000000"/>
                        </a:buClr>
                        <a:buSzPts val="1900"/>
                        <a:buFont typeface="Arial"/>
                        <a:buNone/>
                      </a:pPr>
                      <a:r>
                        <a:rPr lang="ko" sz="1100">
                          <a:latin typeface="Arial"/>
                          <a:ea typeface="Arial"/>
                          <a:cs typeface="Arial"/>
                          <a:sym typeface="Arial"/>
                        </a:rPr>
                        <a:t>20200721</a:t>
                      </a:r>
                      <a:endParaRPr sz="1100" u="none" cap="none" strike="noStrike">
                        <a:latin typeface="Arial"/>
                        <a:ea typeface="Arial"/>
                        <a:cs typeface="Arial"/>
                        <a:sym typeface="Arial"/>
                      </a:endParaRPr>
                    </a:p>
                  </a:txBody>
                  <a:tcPr marT="60975" marB="60975" marR="121950" marL="121950" anchor="ctr">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900"/>
                        <a:buFont typeface="Arial"/>
                        <a:buNone/>
                      </a:pPr>
                      <a:r>
                        <a:rPr lang="ko" sz="1100">
                          <a:latin typeface="Arial"/>
                          <a:ea typeface="Arial"/>
                          <a:cs typeface="Arial"/>
                          <a:sym typeface="Arial"/>
                        </a:rPr>
                        <a:t>2</a:t>
                      </a:r>
                      <a:endParaRPr sz="1100" u="none" cap="none" strike="noStrike">
                        <a:latin typeface="Arial"/>
                        <a:ea typeface="Arial"/>
                        <a:cs typeface="Arial"/>
                        <a:sym typeface="Arial"/>
                      </a:endParaRPr>
                    </a:p>
                  </a:txBody>
                  <a:tcPr marT="60975" marB="60975" marR="121950" marL="121950" anchor="ctr">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1900"/>
                        <a:buFont typeface="Arial"/>
                        <a:buNone/>
                      </a:pPr>
                      <a:r>
                        <a:rPr lang="ko" sz="1100">
                          <a:latin typeface="Arial"/>
                          <a:ea typeface="Arial"/>
                          <a:cs typeface="Arial"/>
                          <a:sym typeface="Arial"/>
                        </a:rPr>
                        <a:t>상담료 Min/Max, 제안요금, 차단목록, 포스팅 수정/삭제</a:t>
                      </a:r>
                      <a:endParaRPr sz="1100" u="none" cap="none" strike="noStrike">
                        <a:latin typeface="Arial"/>
                        <a:ea typeface="Arial"/>
                        <a:cs typeface="Arial"/>
                        <a:sym typeface="Arial"/>
                      </a:endParaRPr>
                    </a:p>
                  </a:txBody>
                  <a:tcPr marT="60975" marB="60975" marR="121950" marL="121950" anchor="ctr">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900"/>
                        <a:buFont typeface="Arial"/>
                        <a:buNone/>
                      </a:pPr>
                      <a:r>
                        <a:t/>
                      </a:r>
                      <a:endParaRPr sz="1100" u="none" cap="none" strike="noStrike">
                        <a:latin typeface="Arial"/>
                        <a:ea typeface="Arial"/>
                        <a:cs typeface="Arial"/>
                        <a:sym typeface="Arial"/>
                      </a:endParaRPr>
                    </a:p>
                  </a:txBody>
                  <a:tcPr marT="60975" marB="60975" marR="121950" marL="121950" anchor="ctr">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solidFill>
                      <a:srgbClr val="FFFFFF"/>
                    </a:solidFill>
                  </a:tcPr>
                </a:tc>
              </a:tr>
              <a:tr h="420000">
                <a:tc>
                  <a:txBody>
                    <a:bodyPr/>
                    <a:lstStyle/>
                    <a:p>
                      <a:pPr indent="0" lvl="0" marL="0" marR="0" rtl="0" algn="ctr">
                        <a:lnSpc>
                          <a:spcPct val="100000"/>
                        </a:lnSpc>
                        <a:spcBef>
                          <a:spcPts val="0"/>
                        </a:spcBef>
                        <a:spcAft>
                          <a:spcPts val="0"/>
                        </a:spcAft>
                        <a:buClr>
                          <a:srgbClr val="000000"/>
                        </a:buClr>
                        <a:buSzPts val="1900"/>
                        <a:buFont typeface="Arial"/>
                        <a:buNone/>
                      </a:pPr>
                      <a:r>
                        <a:t/>
                      </a:r>
                      <a:endParaRPr sz="1100" u="none" cap="none" strike="noStrike">
                        <a:latin typeface="Arial"/>
                        <a:ea typeface="Arial"/>
                        <a:cs typeface="Arial"/>
                        <a:sym typeface="Arial"/>
                      </a:endParaRPr>
                    </a:p>
                  </a:txBody>
                  <a:tcPr marT="60975" marB="60975" marR="121950" marL="121950" anchor="ctr">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900"/>
                        <a:buFont typeface="Arial"/>
                        <a:buNone/>
                      </a:pPr>
                      <a:r>
                        <a:t/>
                      </a:r>
                      <a:endParaRPr sz="1100" u="none" cap="none" strike="noStrike">
                        <a:latin typeface="Arial"/>
                        <a:ea typeface="Arial"/>
                        <a:cs typeface="Arial"/>
                        <a:sym typeface="Arial"/>
                      </a:endParaRPr>
                    </a:p>
                  </a:txBody>
                  <a:tcPr marT="60975" marB="60975" marR="121950" marL="121950" anchor="ctr">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1900"/>
                        <a:buFont typeface="Arial"/>
                        <a:buNone/>
                      </a:pPr>
                      <a:r>
                        <a:t/>
                      </a:r>
                      <a:endParaRPr sz="1100" u="none" cap="none" strike="noStrike">
                        <a:latin typeface="Arial"/>
                        <a:ea typeface="Arial"/>
                        <a:cs typeface="Arial"/>
                        <a:sym typeface="Arial"/>
                      </a:endParaRPr>
                    </a:p>
                  </a:txBody>
                  <a:tcPr marT="60975" marB="60975" marR="121950" marL="121950" anchor="ctr">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900"/>
                        <a:buFont typeface="Arial"/>
                        <a:buNone/>
                      </a:pPr>
                      <a:r>
                        <a:t/>
                      </a:r>
                      <a:endParaRPr sz="1100" u="none" cap="none" strike="noStrike">
                        <a:latin typeface="Arial"/>
                        <a:ea typeface="Arial"/>
                        <a:cs typeface="Arial"/>
                        <a:sym typeface="Arial"/>
                      </a:endParaRPr>
                    </a:p>
                  </a:txBody>
                  <a:tcPr marT="60975" marB="60975" marR="121950" marL="121950" anchor="ctr">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solidFill>
                      <a:srgbClr val="FFFFFF"/>
                    </a:solidFill>
                  </a:tcPr>
                </a:tc>
              </a:tr>
              <a:tr h="420000">
                <a:tc>
                  <a:txBody>
                    <a:bodyPr/>
                    <a:lstStyle/>
                    <a:p>
                      <a:pPr indent="0" lvl="0" marL="0" marR="0" rtl="0" algn="ctr">
                        <a:lnSpc>
                          <a:spcPct val="100000"/>
                        </a:lnSpc>
                        <a:spcBef>
                          <a:spcPts val="0"/>
                        </a:spcBef>
                        <a:spcAft>
                          <a:spcPts val="0"/>
                        </a:spcAft>
                        <a:buClr>
                          <a:srgbClr val="000000"/>
                        </a:buClr>
                        <a:buSzPts val="1900"/>
                        <a:buFont typeface="Arial"/>
                        <a:buNone/>
                      </a:pPr>
                      <a:r>
                        <a:t/>
                      </a:r>
                      <a:endParaRPr sz="1100" u="none" cap="none" strike="noStrike">
                        <a:latin typeface="Arial"/>
                        <a:ea typeface="Arial"/>
                        <a:cs typeface="Arial"/>
                        <a:sym typeface="Arial"/>
                      </a:endParaRPr>
                    </a:p>
                  </a:txBody>
                  <a:tcPr marT="60975" marB="60975" marR="121950" marL="121950" anchor="ctr">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900"/>
                        <a:buFont typeface="Arial"/>
                        <a:buNone/>
                      </a:pPr>
                      <a:r>
                        <a:t/>
                      </a:r>
                      <a:endParaRPr sz="1100" u="none" cap="none" strike="noStrike">
                        <a:latin typeface="Arial"/>
                        <a:ea typeface="Arial"/>
                        <a:cs typeface="Arial"/>
                        <a:sym typeface="Arial"/>
                      </a:endParaRPr>
                    </a:p>
                  </a:txBody>
                  <a:tcPr marT="60975" marB="60975" marR="121950" marL="121950" anchor="ctr">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1900"/>
                        <a:buFont typeface="Arial"/>
                        <a:buNone/>
                      </a:pPr>
                      <a:r>
                        <a:t/>
                      </a:r>
                      <a:endParaRPr sz="1100" u="none" cap="none" strike="noStrike">
                        <a:latin typeface="Arial"/>
                        <a:ea typeface="Arial"/>
                        <a:cs typeface="Arial"/>
                        <a:sym typeface="Arial"/>
                      </a:endParaRPr>
                    </a:p>
                  </a:txBody>
                  <a:tcPr marT="60975" marB="60975" marR="121950" marL="121950" anchor="ctr">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900"/>
                        <a:buFont typeface="Arial"/>
                        <a:buNone/>
                      </a:pPr>
                      <a:r>
                        <a:t/>
                      </a:r>
                      <a:endParaRPr sz="1100" u="none" cap="none" strike="noStrike">
                        <a:latin typeface="Arial"/>
                        <a:ea typeface="Arial"/>
                        <a:cs typeface="Arial"/>
                        <a:sym typeface="Arial"/>
                      </a:endParaRPr>
                    </a:p>
                  </a:txBody>
                  <a:tcPr marT="60975" marB="60975" marR="121950" marL="121950" anchor="ctr">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solidFill>
                      <a:srgbClr val="FFFFFF"/>
                    </a:solidFill>
                  </a:tcPr>
                </a:tc>
              </a:tr>
              <a:tr h="420000">
                <a:tc>
                  <a:txBody>
                    <a:bodyPr/>
                    <a:lstStyle/>
                    <a:p>
                      <a:pPr indent="0" lvl="0" marL="0" marR="0" rtl="0" algn="ctr">
                        <a:lnSpc>
                          <a:spcPct val="100000"/>
                        </a:lnSpc>
                        <a:spcBef>
                          <a:spcPts val="0"/>
                        </a:spcBef>
                        <a:spcAft>
                          <a:spcPts val="0"/>
                        </a:spcAft>
                        <a:buClr>
                          <a:srgbClr val="000000"/>
                        </a:buClr>
                        <a:buSzPts val="1900"/>
                        <a:buFont typeface="Arial"/>
                        <a:buNone/>
                      </a:pPr>
                      <a:r>
                        <a:t/>
                      </a:r>
                      <a:endParaRPr sz="1100" u="none" cap="none" strike="noStrike">
                        <a:latin typeface="Arial"/>
                        <a:ea typeface="Arial"/>
                        <a:cs typeface="Arial"/>
                        <a:sym typeface="Arial"/>
                      </a:endParaRPr>
                    </a:p>
                  </a:txBody>
                  <a:tcPr marT="60975" marB="60975" marR="121950" marL="121950" anchor="ctr">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900"/>
                        <a:buFont typeface="Arial"/>
                        <a:buNone/>
                      </a:pPr>
                      <a:r>
                        <a:t/>
                      </a:r>
                      <a:endParaRPr sz="1100" u="none" cap="none" strike="noStrike">
                        <a:latin typeface="Arial"/>
                        <a:ea typeface="Arial"/>
                        <a:cs typeface="Arial"/>
                        <a:sym typeface="Arial"/>
                      </a:endParaRPr>
                    </a:p>
                  </a:txBody>
                  <a:tcPr marT="60975" marB="60975" marR="121950" marL="121950" anchor="ctr">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1900"/>
                        <a:buFont typeface="Arial"/>
                        <a:buNone/>
                      </a:pPr>
                      <a:r>
                        <a:t/>
                      </a:r>
                      <a:endParaRPr sz="1100" u="none" cap="none" strike="noStrike">
                        <a:latin typeface="Arial"/>
                        <a:ea typeface="Arial"/>
                        <a:cs typeface="Arial"/>
                        <a:sym typeface="Arial"/>
                      </a:endParaRPr>
                    </a:p>
                  </a:txBody>
                  <a:tcPr marT="60975" marB="60975" marR="121950" marL="121950" anchor="ctr">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900"/>
                        <a:buFont typeface="Arial"/>
                        <a:buNone/>
                      </a:pPr>
                      <a:r>
                        <a:t/>
                      </a:r>
                      <a:endParaRPr sz="1100" u="none" cap="none" strike="noStrike">
                        <a:latin typeface="Arial"/>
                        <a:ea typeface="Arial"/>
                        <a:cs typeface="Arial"/>
                        <a:sym typeface="Arial"/>
                      </a:endParaRPr>
                    </a:p>
                  </a:txBody>
                  <a:tcPr marT="60975" marB="60975" marR="121950" marL="121950" anchor="ctr">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solidFill>
                      <a:srgbClr val="FFFFFF"/>
                    </a:solidFill>
                  </a:tcPr>
                </a:tc>
              </a:tr>
              <a:tr h="420000">
                <a:tc>
                  <a:txBody>
                    <a:bodyPr/>
                    <a:lstStyle/>
                    <a:p>
                      <a:pPr indent="0" lvl="0" marL="0" marR="0" rtl="0" algn="ctr">
                        <a:lnSpc>
                          <a:spcPct val="100000"/>
                        </a:lnSpc>
                        <a:spcBef>
                          <a:spcPts val="0"/>
                        </a:spcBef>
                        <a:spcAft>
                          <a:spcPts val="0"/>
                        </a:spcAft>
                        <a:buClr>
                          <a:srgbClr val="000000"/>
                        </a:buClr>
                        <a:buSzPts val="1900"/>
                        <a:buFont typeface="Arial"/>
                        <a:buNone/>
                      </a:pPr>
                      <a:r>
                        <a:t/>
                      </a:r>
                      <a:endParaRPr sz="1100" u="none" cap="none" strike="noStrike">
                        <a:latin typeface="Arial"/>
                        <a:ea typeface="Arial"/>
                        <a:cs typeface="Arial"/>
                        <a:sym typeface="Arial"/>
                      </a:endParaRPr>
                    </a:p>
                  </a:txBody>
                  <a:tcPr marT="60975" marB="60975" marR="121950" marL="121950" anchor="ctr">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900"/>
                        <a:buFont typeface="Arial"/>
                        <a:buNone/>
                      </a:pPr>
                      <a:r>
                        <a:t/>
                      </a:r>
                      <a:endParaRPr sz="1100" u="none" cap="none" strike="noStrike">
                        <a:latin typeface="Arial"/>
                        <a:ea typeface="Arial"/>
                        <a:cs typeface="Arial"/>
                        <a:sym typeface="Arial"/>
                      </a:endParaRPr>
                    </a:p>
                  </a:txBody>
                  <a:tcPr marT="60975" marB="60975" marR="121950" marL="121950" anchor="ctr">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1900"/>
                        <a:buFont typeface="Arial"/>
                        <a:buNone/>
                      </a:pPr>
                      <a:r>
                        <a:t/>
                      </a:r>
                      <a:endParaRPr sz="1100" u="none" cap="none" strike="noStrike">
                        <a:latin typeface="Arial"/>
                        <a:ea typeface="Arial"/>
                        <a:cs typeface="Arial"/>
                        <a:sym typeface="Arial"/>
                      </a:endParaRPr>
                    </a:p>
                  </a:txBody>
                  <a:tcPr marT="60975" marB="60975" marR="121950" marL="121950" anchor="ctr">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900"/>
                        <a:buFont typeface="Arial"/>
                        <a:buNone/>
                      </a:pPr>
                      <a:r>
                        <a:t/>
                      </a:r>
                      <a:endParaRPr sz="1100" u="none" cap="none" strike="noStrike">
                        <a:latin typeface="Arial"/>
                        <a:ea typeface="Arial"/>
                        <a:cs typeface="Arial"/>
                        <a:sym typeface="Arial"/>
                      </a:endParaRPr>
                    </a:p>
                  </a:txBody>
                  <a:tcPr marT="60975" marB="60975" marR="121950" marL="121950" anchor="ctr">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solidFill>
                      <a:srgbClr val="FFFFFF"/>
                    </a:solidFill>
                  </a:tcPr>
                </a:tc>
              </a:tr>
              <a:tr h="420000">
                <a:tc>
                  <a:txBody>
                    <a:bodyPr/>
                    <a:lstStyle/>
                    <a:p>
                      <a:pPr indent="0" lvl="0" marL="0" marR="0" rtl="0" algn="ctr">
                        <a:lnSpc>
                          <a:spcPct val="100000"/>
                        </a:lnSpc>
                        <a:spcBef>
                          <a:spcPts val="0"/>
                        </a:spcBef>
                        <a:spcAft>
                          <a:spcPts val="0"/>
                        </a:spcAft>
                        <a:buClr>
                          <a:srgbClr val="000000"/>
                        </a:buClr>
                        <a:buSzPts val="1900"/>
                        <a:buFont typeface="Arial"/>
                        <a:buNone/>
                      </a:pPr>
                      <a:r>
                        <a:t/>
                      </a:r>
                      <a:endParaRPr sz="1100" u="none" cap="none" strike="noStrike">
                        <a:latin typeface="Arial"/>
                        <a:ea typeface="Arial"/>
                        <a:cs typeface="Arial"/>
                        <a:sym typeface="Arial"/>
                      </a:endParaRPr>
                    </a:p>
                  </a:txBody>
                  <a:tcPr marT="60975" marB="60975" marR="121950" marL="121950" anchor="ctr">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900"/>
                        <a:buFont typeface="Arial"/>
                        <a:buNone/>
                      </a:pPr>
                      <a:r>
                        <a:t/>
                      </a:r>
                      <a:endParaRPr sz="1100" u="none" cap="none" strike="noStrike">
                        <a:latin typeface="Arial"/>
                        <a:ea typeface="Arial"/>
                        <a:cs typeface="Arial"/>
                        <a:sym typeface="Arial"/>
                      </a:endParaRPr>
                    </a:p>
                  </a:txBody>
                  <a:tcPr marT="60975" marB="60975" marR="121950" marL="121950" anchor="ctr">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1900"/>
                        <a:buFont typeface="Arial"/>
                        <a:buNone/>
                      </a:pPr>
                      <a:r>
                        <a:t/>
                      </a:r>
                      <a:endParaRPr sz="1100" u="none" cap="none" strike="noStrike">
                        <a:latin typeface="Arial"/>
                        <a:ea typeface="Arial"/>
                        <a:cs typeface="Arial"/>
                        <a:sym typeface="Arial"/>
                      </a:endParaRPr>
                    </a:p>
                  </a:txBody>
                  <a:tcPr marT="60975" marB="60975" marR="121950" marL="121950" anchor="ctr">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900"/>
                        <a:buFont typeface="Arial"/>
                        <a:buNone/>
                      </a:pPr>
                      <a:r>
                        <a:t/>
                      </a:r>
                      <a:endParaRPr sz="1100" u="none" cap="none" strike="noStrike">
                        <a:latin typeface="Arial"/>
                        <a:ea typeface="Arial"/>
                        <a:cs typeface="Arial"/>
                        <a:sym typeface="Arial"/>
                      </a:endParaRPr>
                    </a:p>
                  </a:txBody>
                  <a:tcPr marT="60975" marB="60975" marR="121950" marL="121950" anchor="ctr">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solidFill>
                      <a:srgbClr val="FFFFFF"/>
                    </a:solidFill>
                  </a:tcPr>
                </a:tc>
              </a:tr>
              <a:tr h="420000">
                <a:tc>
                  <a:txBody>
                    <a:bodyPr/>
                    <a:lstStyle/>
                    <a:p>
                      <a:pPr indent="0" lvl="0" marL="0" marR="0" rtl="0" algn="ctr">
                        <a:lnSpc>
                          <a:spcPct val="100000"/>
                        </a:lnSpc>
                        <a:spcBef>
                          <a:spcPts val="0"/>
                        </a:spcBef>
                        <a:spcAft>
                          <a:spcPts val="0"/>
                        </a:spcAft>
                        <a:buClr>
                          <a:srgbClr val="000000"/>
                        </a:buClr>
                        <a:buSzPts val="1900"/>
                        <a:buFont typeface="Arial"/>
                        <a:buNone/>
                      </a:pPr>
                      <a:r>
                        <a:t/>
                      </a:r>
                      <a:endParaRPr sz="1100" u="none" cap="none" strike="noStrike">
                        <a:latin typeface="Arial"/>
                        <a:ea typeface="Arial"/>
                        <a:cs typeface="Arial"/>
                        <a:sym typeface="Arial"/>
                      </a:endParaRPr>
                    </a:p>
                  </a:txBody>
                  <a:tcPr marT="60975" marB="60975" marR="121950" marL="121950" anchor="ctr">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900"/>
                        <a:buFont typeface="Arial"/>
                        <a:buNone/>
                      </a:pPr>
                      <a:r>
                        <a:t/>
                      </a:r>
                      <a:endParaRPr sz="1100" u="none" cap="none" strike="noStrike">
                        <a:latin typeface="Arial"/>
                        <a:ea typeface="Arial"/>
                        <a:cs typeface="Arial"/>
                        <a:sym typeface="Arial"/>
                      </a:endParaRPr>
                    </a:p>
                  </a:txBody>
                  <a:tcPr marT="60975" marB="60975" marR="121950" marL="121950" anchor="ctr">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1900"/>
                        <a:buFont typeface="Arial"/>
                        <a:buNone/>
                      </a:pPr>
                      <a:r>
                        <a:t/>
                      </a:r>
                      <a:endParaRPr sz="1100" u="none" cap="none" strike="noStrike">
                        <a:latin typeface="Arial"/>
                        <a:ea typeface="Arial"/>
                        <a:cs typeface="Arial"/>
                        <a:sym typeface="Arial"/>
                      </a:endParaRPr>
                    </a:p>
                  </a:txBody>
                  <a:tcPr marT="60975" marB="60975" marR="121950" marL="121950" anchor="ctr">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900"/>
                        <a:buFont typeface="Arial"/>
                        <a:buNone/>
                      </a:pPr>
                      <a:r>
                        <a:t/>
                      </a:r>
                      <a:endParaRPr sz="1100" u="none" cap="none" strike="noStrike">
                        <a:latin typeface="Arial"/>
                        <a:ea typeface="Arial"/>
                        <a:cs typeface="Arial"/>
                        <a:sym typeface="Arial"/>
                      </a:endParaRPr>
                    </a:p>
                  </a:txBody>
                  <a:tcPr marT="60975" marB="60975" marR="121950" marL="121950" anchor="ctr">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solidFill>
                      <a:srgbClr val="FFFFFF"/>
                    </a:solidFill>
                  </a:tcPr>
                </a:tc>
              </a:tr>
              <a:tr h="420000">
                <a:tc>
                  <a:txBody>
                    <a:bodyPr/>
                    <a:lstStyle/>
                    <a:p>
                      <a:pPr indent="0" lvl="0" marL="0" marR="0" rtl="0" algn="ctr">
                        <a:lnSpc>
                          <a:spcPct val="100000"/>
                        </a:lnSpc>
                        <a:spcBef>
                          <a:spcPts val="0"/>
                        </a:spcBef>
                        <a:spcAft>
                          <a:spcPts val="0"/>
                        </a:spcAft>
                        <a:buClr>
                          <a:srgbClr val="000000"/>
                        </a:buClr>
                        <a:buSzPts val="1900"/>
                        <a:buFont typeface="Arial"/>
                        <a:buNone/>
                      </a:pPr>
                      <a:r>
                        <a:t/>
                      </a:r>
                      <a:endParaRPr sz="1100" u="none" cap="none" strike="noStrike">
                        <a:latin typeface="Arial"/>
                        <a:ea typeface="Arial"/>
                        <a:cs typeface="Arial"/>
                        <a:sym typeface="Arial"/>
                      </a:endParaRPr>
                    </a:p>
                  </a:txBody>
                  <a:tcPr marT="60975" marB="60975" marR="121950" marL="121950" anchor="ctr">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900"/>
                        <a:buFont typeface="Arial"/>
                        <a:buNone/>
                      </a:pPr>
                      <a:r>
                        <a:t/>
                      </a:r>
                      <a:endParaRPr sz="1100" u="none" cap="none" strike="noStrike">
                        <a:latin typeface="Arial"/>
                        <a:ea typeface="Arial"/>
                        <a:cs typeface="Arial"/>
                        <a:sym typeface="Arial"/>
                      </a:endParaRPr>
                    </a:p>
                  </a:txBody>
                  <a:tcPr marT="60975" marB="60975" marR="121950" marL="121950" anchor="ctr">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1900"/>
                        <a:buFont typeface="Arial"/>
                        <a:buNone/>
                      </a:pPr>
                      <a:r>
                        <a:t/>
                      </a:r>
                      <a:endParaRPr sz="1100" u="none" cap="none" strike="noStrike">
                        <a:latin typeface="Arial"/>
                        <a:ea typeface="Arial"/>
                        <a:cs typeface="Arial"/>
                        <a:sym typeface="Arial"/>
                      </a:endParaRPr>
                    </a:p>
                  </a:txBody>
                  <a:tcPr marT="60975" marB="60975" marR="121950" marL="121950" anchor="ctr">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900"/>
                        <a:buFont typeface="Arial"/>
                        <a:buNone/>
                      </a:pPr>
                      <a:r>
                        <a:t/>
                      </a:r>
                      <a:endParaRPr sz="1100" u="none" cap="none" strike="noStrike">
                        <a:latin typeface="Arial"/>
                        <a:ea typeface="Arial"/>
                        <a:cs typeface="Arial"/>
                        <a:sym typeface="Arial"/>
                      </a:endParaRPr>
                    </a:p>
                  </a:txBody>
                  <a:tcPr marT="60975" marB="60975" marR="121950" marL="121950" anchor="ctr">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solidFill>
                      <a:srgbClr val="FFFFFF"/>
                    </a:solidFill>
                  </a:tcPr>
                </a:tc>
              </a:tr>
              <a:tr h="420000">
                <a:tc>
                  <a:txBody>
                    <a:bodyPr/>
                    <a:lstStyle/>
                    <a:p>
                      <a:pPr indent="0" lvl="0" marL="0" marR="0" rtl="0" algn="ctr">
                        <a:lnSpc>
                          <a:spcPct val="100000"/>
                        </a:lnSpc>
                        <a:spcBef>
                          <a:spcPts val="0"/>
                        </a:spcBef>
                        <a:spcAft>
                          <a:spcPts val="0"/>
                        </a:spcAft>
                        <a:buClr>
                          <a:srgbClr val="000000"/>
                        </a:buClr>
                        <a:buSzPts val="1900"/>
                        <a:buFont typeface="Arial"/>
                        <a:buNone/>
                      </a:pPr>
                      <a:r>
                        <a:t/>
                      </a:r>
                      <a:endParaRPr sz="1100" u="none" cap="none" strike="noStrike">
                        <a:latin typeface="Arial"/>
                        <a:ea typeface="Arial"/>
                        <a:cs typeface="Arial"/>
                        <a:sym typeface="Arial"/>
                      </a:endParaRPr>
                    </a:p>
                  </a:txBody>
                  <a:tcPr marT="60975" marB="60975" marR="121950" marL="121950" anchor="ctr">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900"/>
                        <a:buFont typeface="Arial"/>
                        <a:buNone/>
                      </a:pPr>
                      <a:r>
                        <a:t/>
                      </a:r>
                      <a:endParaRPr sz="1100" u="none" cap="none" strike="noStrike">
                        <a:latin typeface="Arial"/>
                        <a:ea typeface="Arial"/>
                        <a:cs typeface="Arial"/>
                        <a:sym typeface="Arial"/>
                      </a:endParaRPr>
                    </a:p>
                  </a:txBody>
                  <a:tcPr marT="60975" marB="60975" marR="121950" marL="121950" anchor="ctr">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1900"/>
                        <a:buFont typeface="Arial"/>
                        <a:buNone/>
                      </a:pPr>
                      <a:r>
                        <a:t/>
                      </a:r>
                      <a:endParaRPr sz="1100" u="none" cap="none" strike="noStrike">
                        <a:latin typeface="Arial"/>
                        <a:ea typeface="Arial"/>
                        <a:cs typeface="Arial"/>
                        <a:sym typeface="Arial"/>
                      </a:endParaRPr>
                    </a:p>
                  </a:txBody>
                  <a:tcPr marT="60975" marB="60975" marR="121950" marL="121950" anchor="ctr">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900"/>
                        <a:buFont typeface="Arial"/>
                        <a:buNone/>
                      </a:pPr>
                      <a:r>
                        <a:t/>
                      </a:r>
                      <a:endParaRPr sz="1100" u="none" cap="none" strike="noStrike">
                        <a:latin typeface="Arial"/>
                        <a:ea typeface="Arial"/>
                        <a:cs typeface="Arial"/>
                        <a:sym typeface="Arial"/>
                      </a:endParaRPr>
                    </a:p>
                  </a:txBody>
                  <a:tcPr marT="60975" marB="60975" marR="121950" marL="121950" anchor="ctr">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solidFill>
                      <a:srgbClr val="FFFFFF"/>
                    </a:solidFill>
                  </a:tcPr>
                </a:tc>
              </a:tr>
              <a:tr h="420000">
                <a:tc>
                  <a:txBody>
                    <a:bodyPr/>
                    <a:lstStyle/>
                    <a:p>
                      <a:pPr indent="0" lvl="0" marL="0" marR="0" rtl="0" algn="ctr">
                        <a:lnSpc>
                          <a:spcPct val="100000"/>
                        </a:lnSpc>
                        <a:spcBef>
                          <a:spcPts val="0"/>
                        </a:spcBef>
                        <a:spcAft>
                          <a:spcPts val="0"/>
                        </a:spcAft>
                        <a:buClr>
                          <a:srgbClr val="000000"/>
                        </a:buClr>
                        <a:buSzPts val="1900"/>
                        <a:buFont typeface="Arial"/>
                        <a:buNone/>
                      </a:pPr>
                      <a:r>
                        <a:t/>
                      </a:r>
                      <a:endParaRPr sz="1100" u="none" cap="none" strike="noStrike">
                        <a:latin typeface="Arial"/>
                        <a:ea typeface="Arial"/>
                        <a:cs typeface="Arial"/>
                        <a:sym typeface="Arial"/>
                      </a:endParaRPr>
                    </a:p>
                  </a:txBody>
                  <a:tcPr marT="60975" marB="60975" marR="121950" marL="121950" anchor="ctr">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900"/>
                        <a:buFont typeface="Arial"/>
                        <a:buNone/>
                      </a:pPr>
                      <a:r>
                        <a:t/>
                      </a:r>
                      <a:endParaRPr sz="1100" u="none" cap="none" strike="noStrike">
                        <a:latin typeface="Arial"/>
                        <a:ea typeface="Arial"/>
                        <a:cs typeface="Arial"/>
                        <a:sym typeface="Arial"/>
                      </a:endParaRPr>
                    </a:p>
                  </a:txBody>
                  <a:tcPr marT="60975" marB="60975" marR="121950" marL="121950" anchor="ctr">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1900"/>
                        <a:buFont typeface="Arial"/>
                        <a:buNone/>
                      </a:pPr>
                      <a:r>
                        <a:t/>
                      </a:r>
                      <a:endParaRPr sz="1100" u="none" cap="none" strike="noStrike">
                        <a:latin typeface="Arial"/>
                        <a:ea typeface="Arial"/>
                        <a:cs typeface="Arial"/>
                        <a:sym typeface="Arial"/>
                      </a:endParaRPr>
                    </a:p>
                  </a:txBody>
                  <a:tcPr marT="60975" marB="60975" marR="121950" marL="121950" anchor="ctr">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900"/>
                        <a:buFont typeface="Arial"/>
                        <a:buNone/>
                      </a:pPr>
                      <a:r>
                        <a:t/>
                      </a:r>
                      <a:endParaRPr sz="1100" u="none" cap="none" strike="noStrike">
                        <a:latin typeface="Arial"/>
                        <a:ea typeface="Arial"/>
                        <a:cs typeface="Arial"/>
                        <a:sym typeface="Arial"/>
                      </a:endParaRPr>
                    </a:p>
                  </a:txBody>
                  <a:tcPr marT="60975" marB="60975" marR="121950" marL="121950" anchor="ctr">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solidFill>
                      <a:srgbClr val="FFFFFF"/>
                    </a:solidFill>
                  </a:tcPr>
                </a:tc>
              </a:tr>
              <a:tr h="420000">
                <a:tc>
                  <a:txBody>
                    <a:bodyPr/>
                    <a:lstStyle/>
                    <a:p>
                      <a:pPr indent="0" lvl="0" marL="0" marR="0" rtl="0" algn="ctr">
                        <a:lnSpc>
                          <a:spcPct val="100000"/>
                        </a:lnSpc>
                        <a:spcBef>
                          <a:spcPts val="0"/>
                        </a:spcBef>
                        <a:spcAft>
                          <a:spcPts val="0"/>
                        </a:spcAft>
                        <a:buClr>
                          <a:srgbClr val="000000"/>
                        </a:buClr>
                        <a:buSzPts val="1900"/>
                        <a:buFont typeface="Arial"/>
                        <a:buNone/>
                      </a:pPr>
                      <a:r>
                        <a:t/>
                      </a:r>
                      <a:endParaRPr sz="1100" u="none" cap="none" strike="noStrike">
                        <a:latin typeface="Arial"/>
                        <a:ea typeface="Arial"/>
                        <a:cs typeface="Arial"/>
                        <a:sym typeface="Arial"/>
                      </a:endParaRPr>
                    </a:p>
                  </a:txBody>
                  <a:tcPr marT="60975" marB="60975" marR="121950" marL="121950" anchor="ctr">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900"/>
                        <a:buFont typeface="Arial"/>
                        <a:buNone/>
                      </a:pPr>
                      <a:r>
                        <a:t/>
                      </a:r>
                      <a:endParaRPr sz="1100" u="none" cap="none" strike="noStrike">
                        <a:latin typeface="Arial"/>
                        <a:ea typeface="Arial"/>
                        <a:cs typeface="Arial"/>
                        <a:sym typeface="Arial"/>
                      </a:endParaRPr>
                    </a:p>
                  </a:txBody>
                  <a:tcPr marT="60975" marB="60975" marR="121950" marL="121950" anchor="ctr">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1900"/>
                        <a:buFont typeface="Arial"/>
                        <a:buNone/>
                      </a:pPr>
                      <a:r>
                        <a:t/>
                      </a:r>
                      <a:endParaRPr sz="1100" u="none" cap="none" strike="noStrike">
                        <a:latin typeface="Arial"/>
                        <a:ea typeface="Arial"/>
                        <a:cs typeface="Arial"/>
                        <a:sym typeface="Arial"/>
                      </a:endParaRPr>
                    </a:p>
                  </a:txBody>
                  <a:tcPr marT="60975" marB="60975" marR="121950" marL="121950" anchor="ctr">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900"/>
                        <a:buFont typeface="Arial"/>
                        <a:buNone/>
                      </a:pPr>
                      <a:r>
                        <a:t/>
                      </a:r>
                      <a:endParaRPr sz="1100" u="none" cap="none" strike="noStrike">
                        <a:latin typeface="Arial"/>
                        <a:ea typeface="Arial"/>
                        <a:cs typeface="Arial"/>
                        <a:sym typeface="Arial"/>
                      </a:endParaRPr>
                    </a:p>
                  </a:txBody>
                  <a:tcPr marT="60975" marB="60975" marR="121950" marL="121950" anchor="ctr">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solidFill>
                      <a:srgbClr val="FFFFFF"/>
                    </a:solidFill>
                  </a:tcPr>
                </a:tc>
              </a:tr>
            </a:tbl>
          </a:graphicData>
        </a:graphic>
      </p:graphicFrame>
      <p:sp>
        <p:nvSpPr>
          <p:cNvPr id="71" name="Google Shape;71;p2"/>
          <p:cNvSpPr txBox="1"/>
          <p:nvPr/>
        </p:nvSpPr>
        <p:spPr>
          <a:xfrm>
            <a:off x="264450" y="0"/>
            <a:ext cx="11664300" cy="548100"/>
          </a:xfrm>
          <a:prstGeom prst="rect">
            <a:avLst/>
          </a:prstGeom>
          <a:noFill/>
          <a:ln>
            <a:noFill/>
          </a:ln>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i="0" lang="ko" sz="2000" u="none" cap="none" strike="noStrike">
                <a:solidFill>
                  <a:schemeClr val="lt1"/>
                </a:solidFill>
                <a:latin typeface="Malgun Gothic"/>
                <a:ea typeface="Malgun Gothic"/>
                <a:cs typeface="Malgun Gothic"/>
                <a:sym typeface="Malgun Gothic"/>
              </a:rPr>
              <a:t>개정 이력</a:t>
            </a:r>
            <a:endParaRPr b="0" i="0" sz="2400" u="none" cap="none" strike="noStrike">
              <a:solidFill>
                <a:schemeClr val="lt1"/>
              </a:solidFill>
              <a:latin typeface="Arial"/>
              <a:ea typeface="Arial"/>
              <a:cs typeface="Arial"/>
              <a:sym typeface="Arial"/>
            </a:endParaRPr>
          </a:p>
        </p:txBody>
      </p:sp>
      <p:sp>
        <p:nvSpPr>
          <p:cNvPr id="72" name="Google Shape;72;p2"/>
          <p:cNvSpPr txBox="1"/>
          <p:nvPr/>
        </p:nvSpPr>
        <p:spPr>
          <a:xfrm>
            <a:off x="0" y="6478519"/>
            <a:ext cx="121920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4" name="Shape 634"/>
        <p:cNvGrpSpPr/>
        <p:nvPr/>
      </p:nvGrpSpPr>
      <p:grpSpPr>
        <a:xfrm>
          <a:off x="0" y="0"/>
          <a:ext cx="0" cy="0"/>
          <a:chOff x="0" y="0"/>
          <a:chExt cx="0" cy="0"/>
        </a:xfrm>
      </p:grpSpPr>
      <p:sp>
        <p:nvSpPr>
          <p:cNvPr id="635" name="Google Shape;635;g13c94f06daf_2_882"/>
          <p:cNvSpPr txBox="1"/>
          <p:nvPr/>
        </p:nvSpPr>
        <p:spPr>
          <a:xfrm>
            <a:off x="0" y="6478519"/>
            <a:ext cx="121932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sp>
        <p:nvSpPr>
          <p:cNvPr id="636" name="Google Shape;636;g13c94f06daf_2_882"/>
          <p:cNvSpPr txBox="1"/>
          <p:nvPr/>
        </p:nvSpPr>
        <p:spPr>
          <a:xfrm>
            <a:off x="264450" y="0"/>
            <a:ext cx="11664300" cy="548100"/>
          </a:xfrm>
          <a:prstGeom prst="rect">
            <a:avLst/>
          </a:prstGeom>
          <a:noFill/>
          <a:ln>
            <a:noFill/>
          </a:ln>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트래블코업 v1 </a:t>
            </a:r>
            <a:endParaRPr b="0" i="0" sz="2400" u="none" cap="none" strike="noStrike">
              <a:solidFill>
                <a:schemeClr val="lt1"/>
              </a:solidFill>
              <a:latin typeface="Arial"/>
              <a:ea typeface="Arial"/>
              <a:cs typeface="Arial"/>
              <a:sym typeface="Arial"/>
            </a:endParaRPr>
          </a:p>
        </p:txBody>
      </p:sp>
      <p:pic>
        <p:nvPicPr>
          <p:cNvPr id="637" name="Google Shape;637;g13c94f06daf_2_882"/>
          <p:cNvPicPr preferRelativeResize="0"/>
          <p:nvPr/>
        </p:nvPicPr>
        <p:blipFill>
          <a:blip r:embed="rId3">
            <a:alphaModFix/>
          </a:blip>
          <a:stretch>
            <a:fillRect/>
          </a:stretch>
        </p:blipFill>
        <p:spPr>
          <a:xfrm>
            <a:off x="152400" y="700500"/>
            <a:ext cx="3560686" cy="5625619"/>
          </a:xfrm>
          <a:prstGeom prst="rect">
            <a:avLst/>
          </a:prstGeom>
          <a:noFill/>
          <a:ln>
            <a:noFill/>
          </a:ln>
        </p:spPr>
      </p:pic>
      <p:pic>
        <p:nvPicPr>
          <p:cNvPr id="638" name="Google Shape;638;g13c94f06daf_2_882"/>
          <p:cNvPicPr preferRelativeResize="0"/>
          <p:nvPr/>
        </p:nvPicPr>
        <p:blipFill>
          <a:blip r:embed="rId4">
            <a:alphaModFix/>
          </a:blip>
          <a:stretch>
            <a:fillRect/>
          </a:stretch>
        </p:blipFill>
        <p:spPr>
          <a:xfrm>
            <a:off x="3865486" y="700500"/>
            <a:ext cx="3568193" cy="5625618"/>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2" name="Shape 642"/>
        <p:cNvGrpSpPr/>
        <p:nvPr/>
      </p:nvGrpSpPr>
      <p:grpSpPr>
        <a:xfrm>
          <a:off x="0" y="0"/>
          <a:ext cx="0" cy="0"/>
          <a:chOff x="0" y="0"/>
          <a:chExt cx="0" cy="0"/>
        </a:xfrm>
      </p:grpSpPr>
      <p:sp>
        <p:nvSpPr>
          <p:cNvPr id="643" name="Google Shape;643;g13ba245b7a9_0_456"/>
          <p:cNvSpPr txBox="1"/>
          <p:nvPr>
            <p:ph type="title"/>
          </p:nvPr>
        </p:nvSpPr>
        <p:spPr>
          <a:xfrm>
            <a:off x="782375" y="1119700"/>
            <a:ext cx="10934100" cy="848400"/>
          </a:xfrm>
          <a:prstGeom prst="rect">
            <a:avLst/>
          </a:prstGeom>
        </p:spPr>
        <p:txBody>
          <a:bodyPr anchorCtr="0" anchor="ctr" bIns="121900" lIns="121900" spcFirstLastPara="1" rIns="121900" wrap="square" tIns="121900">
            <a:normAutofit/>
          </a:bodyPr>
          <a:lstStyle/>
          <a:p>
            <a:pPr indent="0" lvl="0" marL="0" rtl="0" algn="l">
              <a:spcBef>
                <a:spcPts val="0"/>
              </a:spcBef>
              <a:spcAft>
                <a:spcPts val="0"/>
              </a:spcAft>
              <a:buNone/>
            </a:pPr>
            <a:r>
              <a:rPr lang="ko" sz="3000"/>
              <a:t>공통</a:t>
            </a:r>
            <a:endParaRPr sz="3000"/>
          </a:p>
        </p:txBody>
      </p:sp>
      <p:sp>
        <p:nvSpPr>
          <p:cNvPr id="644" name="Google Shape;644;g13ba245b7a9_0_456"/>
          <p:cNvSpPr txBox="1"/>
          <p:nvPr>
            <p:ph type="title"/>
          </p:nvPr>
        </p:nvSpPr>
        <p:spPr>
          <a:xfrm>
            <a:off x="934800" y="2201200"/>
            <a:ext cx="10067400" cy="3532200"/>
          </a:xfrm>
          <a:prstGeom prst="rect">
            <a:avLst/>
          </a:prstGeom>
        </p:spPr>
        <p:txBody>
          <a:bodyPr anchorCtr="0" anchor="t" bIns="121900" lIns="121900" spcFirstLastPara="1" rIns="121900" wrap="square" tIns="121900">
            <a:normAutofit/>
          </a:bodyPr>
          <a:lstStyle/>
          <a:p>
            <a:pPr indent="-355600" lvl="0" marL="457200" rtl="0" algn="l">
              <a:spcBef>
                <a:spcPts val="0"/>
              </a:spcBef>
              <a:spcAft>
                <a:spcPts val="0"/>
              </a:spcAft>
              <a:buSzPts val="2000"/>
              <a:buChar char="-"/>
            </a:pPr>
            <a:r>
              <a:rPr lang="ko" sz="2000"/>
              <a:t>Splash</a:t>
            </a:r>
            <a:endParaRPr sz="2000"/>
          </a:p>
          <a:p>
            <a:pPr indent="-355600" lvl="0" marL="457200" rtl="0" algn="l">
              <a:spcBef>
                <a:spcPts val="0"/>
              </a:spcBef>
              <a:spcAft>
                <a:spcPts val="0"/>
              </a:spcAft>
              <a:buSzPts val="2000"/>
              <a:buChar char="-"/>
            </a:pPr>
            <a:r>
              <a:rPr lang="ko" sz="2000"/>
              <a:t>앱 사용 권한 안내</a:t>
            </a:r>
            <a:endParaRPr sz="2000"/>
          </a:p>
          <a:p>
            <a:pPr indent="-355600" lvl="0" marL="457200" rtl="0" algn="l">
              <a:spcBef>
                <a:spcPts val="0"/>
              </a:spcBef>
              <a:spcAft>
                <a:spcPts val="0"/>
              </a:spcAft>
              <a:buSzPts val="2000"/>
              <a:buChar char="-"/>
            </a:pPr>
            <a:r>
              <a:rPr lang="ko" sz="2000"/>
              <a:t>앱 이용 가이드</a:t>
            </a:r>
            <a:endParaRPr sz="2000"/>
          </a:p>
          <a:p>
            <a:pPr indent="-355600" lvl="0" marL="457200" rtl="0" algn="l">
              <a:spcBef>
                <a:spcPts val="0"/>
              </a:spcBef>
              <a:spcAft>
                <a:spcPts val="0"/>
              </a:spcAft>
              <a:buSzPts val="2000"/>
              <a:buChar char="-"/>
            </a:pPr>
            <a:r>
              <a:rPr lang="ko" sz="2000"/>
              <a:t>로그인 </a:t>
            </a:r>
            <a:endParaRPr sz="2000"/>
          </a:p>
          <a:p>
            <a:pPr indent="-355600" lvl="0" marL="457200" rtl="0" algn="l">
              <a:spcBef>
                <a:spcPts val="0"/>
              </a:spcBef>
              <a:spcAft>
                <a:spcPts val="0"/>
              </a:spcAft>
              <a:buSzPts val="2000"/>
              <a:buChar char="-"/>
            </a:pPr>
            <a:r>
              <a:rPr lang="ko" sz="2000"/>
              <a:t>로그인 &gt; 아이디 찾기</a:t>
            </a:r>
            <a:endParaRPr sz="2000"/>
          </a:p>
          <a:p>
            <a:pPr indent="-355600" lvl="0" marL="457200" rtl="0" algn="l">
              <a:spcBef>
                <a:spcPts val="0"/>
              </a:spcBef>
              <a:spcAft>
                <a:spcPts val="0"/>
              </a:spcAft>
              <a:buSzPts val="2000"/>
              <a:buChar char="-"/>
            </a:pPr>
            <a:r>
              <a:rPr lang="ko" sz="2000"/>
              <a:t>로그인 &gt; 비밀번호 찾기</a:t>
            </a:r>
            <a:endParaRPr sz="2000"/>
          </a:p>
          <a:p>
            <a:pPr indent="-355600" lvl="0" marL="457200" rtl="0" algn="l">
              <a:spcBef>
                <a:spcPts val="0"/>
              </a:spcBef>
              <a:spcAft>
                <a:spcPts val="0"/>
              </a:spcAft>
              <a:buSzPts val="2000"/>
              <a:buChar char="-"/>
            </a:pPr>
            <a:r>
              <a:rPr lang="ko" sz="2000"/>
              <a:t>회원가입 </a:t>
            </a:r>
            <a:endParaRPr sz="2000"/>
          </a:p>
          <a:p>
            <a:pPr indent="0" lvl="0" marL="0" rtl="0" algn="l">
              <a:spcBef>
                <a:spcPts val="0"/>
              </a:spcBef>
              <a:spcAft>
                <a:spcPts val="0"/>
              </a:spcAft>
              <a:buNone/>
            </a:pPr>
            <a:r>
              <a:t/>
            </a:r>
            <a:endParaRPr sz="2000"/>
          </a:p>
          <a:p>
            <a:pPr indent="0" lvl="0" marL="457200" rtl="0" algn="l">
              <a:spcBef>
                <a:spcPts val="0"/>
              </a:spcBef>
              <a:spcAft>
                <a:spcPts val="0"/>
              </a:spcAft>
              <a:buNone/>
            </a:pPr>
            <a:r>
              <a:t/>
            </a:r>
            <a:endParaRPr sz="2000"/>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8" name="Shape 648"/>
        <p:cNvGrpSpPr/>
        <p:nvPr/>
      </p:nvGrpSpPr>
      <p:grpSpPr>
        <a:xfrm>
          <a:off x="0" y="0"/>
          <a:ext cx="0" cy="0"/>
          <a:chOff x="0" y="0"/>
          <a:chExt cx="0" cy="0"/>
        </a:xfrm>
      </p:grpSpPr>
      <p:graphicFrame>
        <p:nvGraphicFramePr>
          <p:cNvPr id="649" name="Google Shape;649;g13ba245b7a9_0_478"/>
          <p:cNvGraphicFramePr/>
          <p:nvPr/>
        </p:nvGraphicFramePr>
        <p:xfrm>
          <a:off x="9945679" y="642154"/>
          <a:ext cx="3000000" cy="3000000"/>
        </p:xfrm>
        <a:graphic>
          <a:graphicData uri="http://schemas.openxmlformats.org/drawingml/2006/table">
            <a:tbl>
              <a:tblPr bandRow="1" firstRow="1">
                <a:noFill/>
                <a:tableStyleId>{ECEC9FAD-BC9C-4F8B-B0B5-8FDF1F475007}</a:tableStyleId>
              </a:tblPr>
              <a:tblGrid>
                <a:gridCol w="382850"/>
                <a:gridCol w="382850"/>
                <a:gridCol w="1398850"/>
              </a:tblGrid>
              <a:tr h="371450">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설명</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549025">
                <a:tc gridSpan="3" rowSpan="10">
                  <a:txBody>
                    <a:bodyPr/>
                    <a:lstStyle/>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a:t>
                      </a:r>
                      <a:r>
                        <a:rPr lang="ko" sz="900">
                          <a:solidFill>
                            <a:srgbClr val="595959"/>
                          </a:solidFill>
                          <a:latin typeface="Malgun Gothic"/>
                          <a:ea typeface="Malgun Gothic"/>
                          <a:cs typeface="Malgun Gothic"/>
                          <a:sym typeface="Malgun Gothic"/>
                        </a:rPr>
                        <a:t>앱 구동시 Slash 로딩화면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rowSpan="10" hMerge="1"/>
                <a:tc rowSpan="10" hMerge="1"/>
              </a:tr>
              <a:tr h="337075">
                <a:tc gridSpan="3" vMerge="1"/>
                <a:tc hMerge="1" vMerge="1"/>
                <a:tc hMerge="1" vMerge="1"/>
              </a:tr>
              <a:tr h="337075">
                <a:tc gridSpan="3" vMerge="1"/>
                <a:tc hMerge="1" vMerge="1"/>
                <a:tc hMerge="1" vMerge="1"/>
              </a:tr>
              <a:tr h="9728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27825">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참고</a:t>
                      </a:r>
                      <a:endParaRPr b="1" sz="1000">
                        <a:solidFill>
                          <a:schemeClr val="dk2"/>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1237775">
                <a:tc gridSpan="3">
                  <a:txBody>
                    <a:bodyPr/>
                    <a:lstStyle/>
                    <a:p>
                      <a:pPr indent="0" lvl="0" marL="0" marR="0" rtl="0" algn="l">
                        <a:lnSpc>
                          <a:spcPct val="100000"/>
                        </a:lnSpc>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hMerge="1"/>
                <a:tc hMerge="1"/>
              </a:tr>
            </a:tbl>
          </a:graphicData>
        </a:graphic>
      </p:graphicFrame>
      <p:sp>
        <p:nvSpPr>
          <p:cNvPr id="650" name="Google Shape;650;g13ba245b7a9_0_478"/>
          <p:cNvSpPr txBox="1"/>
          <p:nvPr/>
        </p:nvSpPr>
        <p:spPr>
          <a:xfrm>
            <a:off x="264450" y="0"/>
            <a:ext cx="11664300" cy="548100"/>
          </a:xfrm>
          <a:prstGeom prst="rect">
            <a:avLst/>
          </a:prstGeom>
          <a:noFill/>
          <a:ln>
            <a:noFill/>
          </a:ln>
          <a:effectLst>
            <a:outerShdw blurRad="57150" rotWithShape="0" algn="bl" dir="5400000" dist="19050">
              <a:srgbClr val="000000">
                <a:alpha val="50000"/>
              </a:srgbClr>
            </a:outerShdw>
          </a:effectLst>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Splash </a:t>
            </a:r>
            <a:r>
              <a:rPr b="1" lang="ko" sz="2000">
                <a:solidFill>
                  <a:schemeClr val="lt1"/>
                </a:solidFill>
                <a:latin typeface="Malgun Gothic"/>
                <a:ea typeface="Malgun Gothic"/>
                <a:cs typeface="Malgun Gothic"/>
                <a:sym typeface="Malgun Gothic"/>
              </a:rPr>
              <a:t>  </a:t>
            </a:r>
            <a:endParaRPr b="0" i="0" sz="2400" u="none" cap="none" strike="noStrike">
              <a:solidFill>
                <a:schemeClr val="lt1"/>
              </a:solidFill>
              <a:latin typeface="Arial"/>
              <a:ea typeface="Arial"/>
              <a:cs typeface="Arial"/>
              <a:sym typeface="Arial"/>
            </a:endParaRPr>
          </a:p>
        </p:txBody>
      </p:sp>
      <p:sp>
        <p:nvSpPr>
          <p:cNvPr id="651" name="Google Shape;651;g13ba245b7a9_0_478"/>
          <p:cNvSpPr txBox="1"/>
          <p:nvPr/>
        </p:nvSpPr>
        <p:spPr>
          <a:xfrm>
            <a:off x="0" y="6478519"/>
            <a:ext cx="121920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sp>
        <p:nvSpPr>
          <p:cNvPr id="652" name="Google Shape;652;g13ba245b7a9_0_478"/>
          <p:cNvSpPr/>
          <p:nvPr/>
        </p:nvSpPr>
        <p:spPr>
          <a:xfrm>
            <a:off x="42977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pic>
        <p:nvPicPr>
          <p:cNvPr id="653" name="Google Shape;653;g13ba245b7a9_0_478"/>
          <p:cNvPicPr preferRelativeResize="0"/>
          <p:nvPr/>
        </p:nvPicPr>
        <p:blipFill rotWithShape="1">
          <a:blip r:embed="rId3">
            <a:alphaModFix/>
          </a:blip>
          <a:srcRect b="0" l="0" r="0" t="0"/>
          <a:stretch/>
        </p:blipFill>
        <p:spPr>
          <a:xfrm>
            <a:off x="1235582" y="3684490"/>
            <a:ext cx="1665888" cy="504105"/>
          </a:xfrm>
          <a:prstGeom prst="rect">
            <a:avLst/>
          </a:prstGeom>
          <a:noFill/>
          <a:ln>
            <a:noFill/>
          </a:ln>
        </p:spPr>
      </p:pic>
      <p:sp>
        <p:nvSpPr>
          <p:cNvPr id="654" name="Google Shape;654;g13ba245b7a9_0_478"/>
          <p:cNvSpPr txBox="1"/>
          <p:nvPr/>
        </p:nvSpPr>
        <p:spPr>
          <a:xfrm>
            <a:off x="738325" y="2498175"/>
            <a:ext cx="2660400" cy="1015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1" i="0" lang="ko" sz="3000" u="none" cap="none" strike="noStrike">
                <a:solidFill>
                  <a:srgbClr val="2F5496"/>
                </a:solidFill>
                <a:latin typeface="Malgun Gothic"/>
                <a:ea typeface="Malgun Gothic"/>
                <a:cs typeface="Malgun Gothic"/>
                <a:sym typeface="Malgun Gothic"/>
              </a:rPr>
              <a:t>함께 만드는 </a:t>
            </a:r>
            <a:endParaRPr b="1" i="0" sz="3000" u="none" cap="none" strike="noStrike">
              <a:solidFill>
                <a:srgbClr val="2F5496"/>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1400"/>
              <a:buFont typeface="Arial"/>
              <a:buNone/>
            </a:pPr>
            <a:r>
              <a:rPr b="1" i="0" lang="ko" sz="3000" u="none" cap="none" strike="noStrike">
                <a:solidFill>
                  <a:srgbClr val="2F5496"/>
                </a:solidFill>
                <a:latin typeface="Malgun Gothic"/>
                <a:ea typeface="Malgun Gothic"/>
                <a:cs typeface="Malgun Gothic"/>
                <a:sym typeface="Malgun Gothic"/>
              </a:rPr>
              <a:t>공</a:t>
            </a:r>
            <a:r>
              <a:rPr b="1" i="0" lang="ko" sz="3000" u="none" cap="none" strike="noStrike">
                <a:solidFill>
                  <a:srgbClr val="2F5496"/>
                </a:solidFill>
                <a:latin typeface="Malgun Gothic"/>
                <a:ea typeface="Malgun Gothic"/>
                <a:cs typeface="Malgun Gothic"/>
                <a:sym typeface="Malgun Gothic"/>
              </a:rPr>
              <a:t>유여행</a:t>
            </a:r>
            <a:endParaRPr b="1" i="0" sz="3000" u="none" cap="none" strike="noStrike">
              <a:solidFill>
                <a:srgbClr val="2F5496"/>
              </a:solidFill>
              <a:latin typeface="Malgun Gothic"/>
              <a:ea typeface="Malgun Gothic"/>
              <a:cs typeface="Malgun Gothic"/>
              <a:sym typeface="Malgun Gothic"/>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8" name="Shape 658"/>
        <p:cNvGrpSpPr/>
        <p:nvPr/>
      </p:nvGrpSpPr>
      <p:grpSpPr>
        <a:xfrm>
          <a:off x="0" y="0"/>
          <a:ext cx="0" cy="0"/>
          <a:chOff x="0" y="0"/>
          <a:chExt cx="0" cy="0"/>
        </a:xfrm>
      </p:grpSpPr>
      <p:graphicFrame>
        <p:nvGraphicFramePr>
          <p:cNvPr id="659" name="Google Shape;659;g13ba245b7a9_0_492"/>
          <p:cNvGraphicFramePr/>
          <p:nvPr/>
        </p:nvGraphicFramePr>
        <p:xfrm>
          <a:off x="9945679" y="642154"/>
          <a:ext cx="3000000" cy="3000000"/>
        </p:xfrm>
        <a:graphic>
          <a:graphicData uri="http://schemas.openxmlformats.org/drawingml/2006/table">
            <a:tbl>
              <a:tblPr bandRow="1" firstRow="1">
                <a:noFill/>
                <a:tableStyleId>{ECEC9FAD-BC9C-4F8B-B0B5-8FDF1F475007}</a:tableStyleId>
              </a:tblPr>
              <a:tblGrid>
                <a:gridCol w="382850"/>
                <a:gridCol w="382850"/>
                <a:gridCol w="1398850"/>
              </a:tblGrid>
              <a:tr h="371450">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설명</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549025">
                <a:tc gridSpan="3" rowSpan="10">
                  <a:txBody>
                    <a:bodyPr/>
                    <a:lstStyle/>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a:t>
                      </a:r>
                      <a:r>
                        <a:rPr lang="ko" sz="900">
                          <a:solidFill>
                            <a:srgbClr val="595959"/>
                          </a:solidFill>
                          <a:latin typeface="Malgun Gothic"/>
                          <a:ea typeface="Malgun Gothic"/>
                          <a:cs typeface="Malgun Gothic"/>
                          <a:sym typeface="Malgun Gothic"/>
                        </a:rPr>
                        <a:t>앱 접근권</a:t>
                      </a:r>
                      <a:r>
                        <a:rPr lang="ko" sz="900">
                          <a:solidFill>
                            <a:srgbClr val="595959"/>
                          </a:solidFill>
                          <a:latin typeface="Malgun Gothic"/>
                          <a:ea typeface="Malgun Gothic"/>
                          <a:cs typeface="Malgun Gothic"/>
                          <a:sym typeface="Malgun Gothic"/>
                        </a:rPr>
                        <a:t>한 허용 안내</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필수 및 </a:t>
                      </a:r>
                      <a:r>
                        <a:rPr lang="ko" sz="900">
                          <a:solidFill>
                            <a:srgbClr val="595959"/>
                          </a:solidFill>
                          <a:latin typeface="Malgun Gothic"/>
                          <a:ea typeface="Malgun Gothic"/>
                          <a:cs typeface="Malgun Gothic"/>
                          <a:sym typeface="Malgun Gothic"/>
                        </a:rPr>
                        <a:t>선택적 접근권한 정보 게시</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선택시 앱 </a:t>
                      </a:r>
                      <a:r>
                        <a:rPr lang="ko" sz="900">
                          <a:solidFill>
                            <a:srgbClr val="595959"/>
                          </a:solidFill>
                          <a:latin typeface="Malgun Gothic"/>
                          <a:ea typeface="Malgun Gothic"/>
                          <a:cs typeface="Malgun Gothic"/>
                          <a:sym typeface="Malgun Gothic"/>
                        </a:rPr>
                        <a:t>사</a:t>
                      </a:r>
                      <a:r>
                        <a:rPr lang="ko" sz="900">
                          <a:solidFill>
                            <a:srgbClr val="595959"/>
                          </a:solidFill>
                          <a:latin typeface="Malgun Gothic"/>
                          <a:ea typeface="Malgun Gothic"/>
                          <a:cs typeface="Malgun Gothic"/>
                          <a:sym typeface="Malgun Gothic"/>
                        </a:rPr>
                        <a:t> 용 권한 허용 진행</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최</a:t>
                      </a:r>
                      <a:r>
                        <a:rPr lang="ko" sz="900">
                          <a:solidFill>
                            <a:srgbClr val="595959"/>
                          </a:solidFill>
                          <a:latin typeface="Malgun Gothic"/>
                          <a:ea typeface="Malgun Gothic"/>
                          <a:cs typeface="Malgun Gothic"/>
                          <a:sym typeface="Malgun Gothic"/>
                        </a:rPr>
                        <a:t>소 실행 시 표시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rowSpan="10" hMerge="1"/>
                <a:tc rowSpan="10" hMerge="1"/>
              </a:tr>
              <a:tr h="337075">
                <a:tc gridSpan="3" vMerge="1"/>
                <a:tc hMerge="1" vMerge="1"/>
                <a:tc hMerge="1" vMerge="1"/>
              </a:tr>
              <a:tr h="337075">
                <a:tc gridSpan="3" vMerge="1"/>
                <a:tc hMerge="1" vMerge="1"/>
                <a:tc hMerge="1" vMerge="1"/>
              </a:tr>
              <a:tr h="9728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27825">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참고</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1237775">
                <a:tc gridSpan="3">
                  <a:txBody>
                    <a:bodyPr/>
                    <a:lstStyle/>
                    <a:p>
                      <a:pPr indent="0" lvl="0" marL="0" rtl="0" algn="l">
                        <a:spcBef>
                          <a:spcPts val="0"/>
                        </a:spcBef>
                        <a:spcAft>
                          <a:spcPts val="0"/>
                        </a:spcAft>
                        <a:buNone/>
                      </a:pPr>
                      <a:r>
                        <a:rPr lang="ko" sz="900">
                          <a:solidFill>
                            <a:schemeClr val="dk2"/>
                          </a:solidFill>
                          <a:latin typeface="Malgun Gothic"/>
                          <a:ea typeface="Malgun Gothic"/>
                          <a:cs typeface="Malgun Gothic"/>
                          <a:sym typeface="Malgun Gothic"/>
                        </a:rPr>
                        <a:t>앱 사용 권한 안내  기준은 아래 정보통신망법에 준거하며, 트래블코업의 필수/선택 권한에 대한 최종 권한사용은 개발완료시 개발자의 확인으로 변경 필요함.</a:t>
                      </a:r>
                      <a:br>
                        <a:rPr lang="ko" sz="900">
                          <a:solidFill>
                            <a:schemeClr val="dk2"/>
                          </a:solidFill>
                          <a:latin typeface="Malgun Gothic"/>
                          <a:ea typeface="Malgun Gothic"/>
                          <a:cs typeface="Malgun Gothic"/>
                          <a:sym typeface="Malgun Gothic"/>
                        </a:rPr>
                      </a:br>
                      <a:r>
                        <a:rPr lang="ko" sz="900">
                          <a:solidFill>
                            <a:schemeClr val="dk2"/>
                          </a:solidFill>
                          <a:latin typeface="Malgun Gothic"/>
                          <a:ea typeface="Malgun Gothic"/>
                          <a:cs typeface="Malgun Gothic"/>
                          <a:sym typeface="Malgun Gothic"/>
                        </a:rPr>
                        <a:t>&lt;</a:t>
                      </a:r>
                      <a:r>
                        <a:rPr lang="ko" sz="900">
                          <a:latin typeface="Malgun Gothic"/>
                          <a:ea typeface="Malgun Gothic"/>
                          <a:cs typeface="Malgun Gothic"/>
                          <a:sym typeface="Malgun Gothic"/>
                        </a:rPr>
                        <a:t>정보통신망 이용촉진 및 정보보호 등에 관한 법률&gt;제22조의2(접근권한에 대한 동의)&gt;</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hMerge="1"/>
                <a:tc hMerge="1"/>
              </a:tr>
            </a:tbl>
          </a:graphicData>
        </a:graphic>
      </p:graphicFrame>
      <p:sp>
        <p:nvSpPr>
          <p:cNvPr id="660" name="Google Shape;660;g13ba245b7a9_0_492"/>
          <p:cNvSpPr txBox="1"/>
          <p:nvPr/>
        </p:nvSpPr>
        <p:spPr>
          <a:xfrm>
            <a:off x="264450" y="0"/>
            <a:ext cx="11664300" cy="548100"/>
          </a:xfrm>
          <a:prstGeom prst="rect">
            <a:avLst/>
          </a:prstGeom>
          <a:noFill/>
          <a:ln>
            <a:noFill/>
          </a:ln>
          <a:effectLst>
            <a:outerShdw blurRad="57150" rotWithShape="0" algn="bl" dir="5400000" dist="19050">
              <a:srgbClr val="000000">
                <a:alpha val="50000"/>
              </a:srgbClr>
            </a:outerShdw>
          </a:effectLst>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앱 사용 권한 안내  </a:t>
            </a:r>
            <a:r>
              <a:rPr b="1" lang="ko" sz="2000">
                <a:solidFill>
                  <a:schemeClr val="lt1"/>
                </a:solidFill>
                <a:latin typeface="Malgun Gothic"/>
                <a:ea typeface="Malgun Gothic"/>
                <a:cs typeface="Malgun Gothic"/>
                <a:sym typeface="Malgun Gothic"/>
              </a:rPr>
              <a:t>  </a:t>
            </a:r>
            <a:endParaRPr b="0" i="0" sz="2400" u="none" cap="none" strike="noStrike">
              <a:solidFill>
                <a:schemeClr val="lt1"/>
              </a:solidFill>
              <a:latin typeface="Arial"/>
              <a:ea typeface="Arial"/>
              <a:cs typeface="Arial"/>
              <a:sym typeface="Arial"/>
            </a:endParaRPr>
          </a:p>
        </p:txBody>
      </p:sp>
      <p:sp>
        <p:nvSpPr>
          <p:cNvPr id="661" name="Google Shape;661;g13ba245b7a9_0_492"/>
          <p:cNvSpPr txBox="1"/>
          <p:nvPr/>
        </p:nvSpPr>
        <p:spPr>
          <a:xfrm>
            <a:off x="0" y="6478519"/>
            <a:ext cx="121920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sp>
        <p:nvSpPr>
          <p:cNvPr id="662" name="Google Shape;662;g13ba245b7a9_0_492"/>
          <p:cNvSpPr/>
          <p:nvPr/>
        </p:nvSpPr>
        <p:spPr>
          <a:xfrm>
            <a:off x="429777" y="777005"/>
            <a:ext cx="3277500" cy="5304000"/>
          </a:xfrm>
          <a:prstGeom prst="rect">
            <a:avLst/>
          </a:prstGeom>
          <a:solidFill>
            <a:srgbClr val="EEEEEE"/>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sp>
        <p:nvSpPr>
          <p:cNvPr id="663" name="Google Shape;663;g13ba245b7a9_0_492"/>
          <p:cNvSpPr/>
          <p:nvPr/>
        </p:nvSpPr>
        <p:spPr>
          <a:xfrm>
            <a:off x="429775" y="77687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lang="ko" sz="1800">
                <a:solidFill>
                  <a:schemeClr val="lt1"/>
                </a:solidFill>
                <a:latin typeface="Malgun Gothic"/>
                <a:ea typeface="Malgun Gothic"/>
                <a:cs typeface="Malgun Gothic"/>
                <a:sym typeface="Malgun Gothic"/>
              </a:rPr>
              <a:t>공이</a:t>
            </a:r>
            <a:endParaRPr b="0" i="0" sz="1800" u="none" cap="none" strike="noStrike">
              <a:solidFill>
                <a:schemeClr val="lt1"/>
              </a:solidFill>
              <a:latin typeface="Malgun Gothic"/>
              <a:ea typeface="Malgun Gothic"/>
              <a:cs typeface="Malgun Gothic"/>
              <a:sym typeface="Malgun Gothic"/>
            </a:endParaRPr>
          </a:p>
        </p:txBody>
      </p:sp>
      <p:sp>
        <p:nvSpPr>
          <p:cNvPr id="664" name="Google Shape;664;g13ba245b7a9_0_492"/>
          <p:cNvSpPr/>
          <p:nvPr/>
        </p:nvSpPr>
        <p:spPr>
          <a:xfrm>
            <a:off x="835775" y="1118075"/>
            <a:ext cx="2370300" cy="813900"/>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b="1" lang="ko" sz="1300">
                <a:solidFill>
                  <a:schemeClr val="dk1"/>
                </a:solidFill>
                <a:latin typeface="Malgun Gothic"/>
                <a:ea typeface="Malgun Gothic"/>
                <a:cs typeface="Malgun Gothic"/>
                <a:sym typeface="Malgun Gothic"/>
              </a:rPr>
              <a:t>고객님의 편리한</a:t>
            </a:r>
            <a:endParaRPr b="1" sz="1300">
              <a:solidFill>
                <a:schemeClr val="dk1"/>
              </a:solidFill>
              <a:latin typeface="Malgun Gothic"/>
              <a:ea typeface="Malgun Gothic"/>
              <a:cs typeface="Malgun Gothic"/>
              <a:sym typeface="Malgun Gothic"/>
            </a:endParaRPr>
          </a:p>
          <a:p>
            <a:pPr indent="0" lvl="0" marL="0" marR="0" rtl="0" algn="l">
              <a:lnSpc>
                <a:spcPct val="100000"/>
              </a:lnSpc>
              <a:spcBef>
                <a:spcPts val="0"/>
              </a:spcBef>
              <a:spcAft>
                <a:spcPts val="0"/>
              </a:spcAft>
              <a:buClr>
                <a:srgbClr val="000000"/>
              </a:buClr>
              <a:buSzPts val="1600"/>
              <a:buFont typeface="Arial"/>
              <a:buNone/>
            </a:pPr>
            <a:r>
              <a:rPr b="1" lang="ko" sz="1300">
                <a:solidFill>
                  <a:schemeClr val="dk1"/>
                </a:solidFill>
                <a:latin typeface="Malgun Gothic"/>
                <a:ea typeface="Malgun Gothic"/>
                <a:cs typeface="Malgun Gothic"/>
                <a:sym typeface="Malgun Gothic"/>
              </a:rPr>
              <a:t>공유여행 이용을 위해 아래와 같은 접근권한의 허용이 필요합니다.</a:t>
            </a:r>
            <a:r>
              <a:rPr b="1" lang="ko" sz="1200">
                <a:solidFill>
                  <a:schemeClr val="dk1"/>
                </a:solidFill>
                <a:latin typeface="Malgun Gothic"/>
                <a:ea typeface="Malgun Gothic"/>
                <a:cs typeface="Malgun Gothic"/>
                <a:sym typeface="Malgun Gothic"/>
              </a:rPr>
              <a:t> </a:t>
            </a:r>
            <a:r>
              <a:rPr b="1" lang="ko" sz="1100">
                <a:solidFill>
                  <a:schemeClr val="dk1"/>
                </a:solidFill>
                <a:latin typeface="Malgun Gothic"/>
                <a:ea typeface="Malgun Gothic"/>
                <a:cs typeface="Malgun Gothic"/>
                <a:sym typeface="Malgun Gothic"/>
              </a:rPr>
              <a:t> </a:t>
            </a:r>
            <a:endParaRPr b="1" sz="1100">
              <a:solidFill>
                <a:schemeClr val="dk1"/>
              </a:solidFill>
              <a:latin typeface="Malgun Gothic"/>
              <a:ea typeface="Malgun Gothic"/>
              <a:cs typeface="Malgun Gothic"/>
              <a:sym typeface="Malgun Gothic"/>
            </a:endParaRPr>
          </a:p>
          <a:p>
            <a:pPr indent="0" lvl="0" marL="0" marR="0" rtl="0" algn="l">
              <a:lnSpc>
                <a:spcPct val="100000"/>
              </a:lnSpc>
              <a:spcBef>
                <a:spcPts val="0"/>
              </a:spcBef>
              <a:spcAft>
                <a:spcPts val="0"/>
              </a:spcAft>
              <a:buClr>
                <a:srgbClr val="000000"/>
              </a:buClr>
              <a:buSzPts val="1600"/>
              <a:buFont typeface="Arial"/>
              <a:buNone/>
            </a:pPr>
            <a:r>
              <a:t/>
            </a:r>
            <a:endParaRPr b="1" sz="1100">
              <a:solidFill>
                <a:schemeClr val="dk1"/>
              </a:solidFill>
              <a:latin typeface="Malgun Gothic"/>
              <a:ea typeface="Malgun Gothic"/>
              <a:cs typeface="Malgun Gothic"/>
              <a:sym typeface="Malgun Gothic"/>
            </a:endParaRPr>
          </a:p>
        </p:txBody>
      </p:sp>
      <p:sp>
        <p:nvSpPr>
          <p:cNvPr id="665" name="Google Shape;665;g13ba245b7a9_0_492"/>
          <p:cNvSpPr txBox="1"/>
          <p:nvPr/>
        </p:nvSpPr>
        <p:spPr>
          <a:xfrm>
            <a:off x="835774" y="2542813"/>
            <a:ext cx="2499000" cy="569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b="1" i="0" lang="ko" sz="1100" u="none" cap="none" strike="noStrike">
                <a:solidFill>
                  <a:schemeClr val="dk1"/>
                </a:solidFill>
                <a:latin typeface="Malgun Gothic"/>
                <a:ea typeface="Malgun Gothic"/>
                <a:cs typeface="Malgun Gothic"/>
                <a:sym typeface="Malgun Gothic"/>
              </a:rPr>
              <a:t>사진/파일/카메라 (</a:t>
            </a:r>
            <a:r>
              <a:rPr b="1" lang="ko" sz="1100">
                <a:solidFill>
                  <a:schemeClr val="dk1"/>
                </a:solidFill>
                <a:latin typeface="Malgun Gothic"/>
                <a:ea typeface="Malgun Gothic"/>
                <a:cs typeface="Malgun Gothic"/>
                <a:sym typeface="Malgun Gothic"/>
              </a:rPr>
              <a:t>선택)</a:t>
            </a:r>
            <a:br>
              <a:rPr b="0" i="0" lang="ko" sz="1000" u="none" cap="none" strike="noStrike">
                <a:solidFill>
                  <a:schemeClr val="dk1"/>
                </a:solidFill>
                <a:latin typeface="Malgun Gothic"/>
                <a:ea typeface="Malgun Gothic"/>
                <a:cs typeface="Malgun Gothic"/>
                <a:sym typeface="Malgun Gothic"/>
              </a:rPr>
            </a:br>
            <a:r>
              <a:rPr b="0" i="0" lang="ko" sz="1000" u="none" cap="none" strike="noStrike">
                <a:solidFill>
                  <a:schemeClr val="dk1"/>
                </a:solidFill>
                <a:latin typeface="Malgun Gothic"/>
                <a:ea typeface="Malgun Gothic"/>
                <a:cs typeface="Malgun Gothic"/>
                <a:sym typeface="Malgun Gothic"/>
              </a:rPr>
              <a:t>포스팅 및 상담 작성, 앨범 이미지/사진 촬영 업로드</a:t>
            </a:r>
            <a:endParaRPr b="0" i="0" sz="1000" u="none" cap="none" strike="noStrike">
              <a:solidFill>
                <a:schemeClr val="dk1"/>
              </a:solidFill>
              <a:latin typeface="Malgun Gothic"/>
              <a:ea typeface="Malgun Gothic"/>
              <a:cs typeface="Malgun Gothic"/>
              <a:sym typeface="Malgun Gothic"/>
            </a:endParaRPr>
          </a:p>
        </p:txBody>
      </p:sp>
      <p:cxnSp>
        <p:nvCxnSpPr>
          <p:cNvPr id="666" name="Google Shape;666;g13ba245b7a9_0_492"/>
          <p:cNvCxnSpPr/>
          <p:nvPr/>
        </p:nvCxnSpPr>
        <p:spPr>
          <a:xfrm>
            <a:off x="791975" y="1936675"/>
            <a:ext cx="2570100" cy="0"/>
          </a:xfrm>
          <a:prstGeom prst="straightConnector1">
            <a:avLst/>
          </a:prstGeom>
          <a:noFill/>
          <a:ln cap="flat" cmpd="sng" w="9525">
            <a:solidFill>
              <a:srgbClr val="BFBFBF"/>
            </a:solidFill>
            <a:prstDash val="solid"/>
            <a:round/>
            <a:headEnd len="med" w="med" type="none"/>
            <a:tailEnd len="med" w="med" type="none"/>
          </a:ln>
        </p:spPr>
      </p:cxnSp>
      <p:sp>
        <p:nvSpPr>
          <p:cNvPr id="667" name="Google Shape;667;g13ba245b7a9_0_492"/>
          <p:cNvSpPr txBox="1"/>
          <p:nvPr/>
        </p:nvSpPr>
        <p:spPr>
          <a:xfrm>
            <a:off x="827524" y="3118888"/>
            <a:ext cx="2499000" cy="4155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위치정보 (선택)</a:t>
            </a:r>
            <a:br>
              <a:rPr lang="ko" sz="1000">
                <a:solidFill>
                  <a:schemeClr val="dk1"/>
                </a:solidFill>
                <a:latin typeface="Malgun Gothic"/>
                <a:ea typeface="Malgun Gothic"/>
                <a:cs typeface="Malgun Gothic"/>
                <a:sym typeface="Malgun Gothic"/>
              </a:rPr>
            </a:br>
            <a:r>
              <a:rPr lang="ko" sz="1000">
                <a:solidFill>
                  <a:schemeClr val="dk1"/>
                </a:solidFill>
                <a:latin typeface="Malgun Gothic"/>
                <a:ea typeface="Malgun Gothic"/>
                <a:cs typeface="Malgun Gothic"/>
                <a:sym typeface="Malgun Gothic"/>
              </a:rPr>
              <a:t>현재 위치에 기반 포스팅 조회 및 등록시 사용</a:t>
            </a:r>
            <a:endParaRPr b="0" i="0" sz="1100" u="none" cap="none" strike="noStrike">
              <a:solidFill>
                <a:schemeClr val="dk1"/>
              </a:solidFill>
              <a:latin typeface="Malgun Gothic"/>
              <a:ea typeface="Malgun Gothic"/>
              <a:cs typeface="Malgun Gothic"/>
              <a:sym typeface="Malgun Gothic"/>
            </a:endParaRPr>
          </a:p>
        </p:txBody>
      </p:sp>
      <p:sp>
        <p:nvSpPr>
          <p:cNvPr id="668" name="Google Shape;668;g13ba245b7a9_0_492"/>
          <p:cNvSpPr txBox="1"/>
          <p:nvPr/>
        </p:nvSpPr>
        <p:spPr>
          <a:xfrm>
            <a:off x="835774" y="3587963"/>
            <a:ext cx="2499000" cy="5694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푸시 알림 (선택)</a:t>
            </a:r>
            <a:br>
              <a:rPr lang="ko" sz="1000">
                <a:solidFill>
                  <a:schemeClr val="dk1"/>
                </a:solidFill>
                <a:latin typeface="Malgun Gothic"/>
                <a:ea typeface="Malgun Gothic"/>
                <a:cs typeface="Malgun Gothic"/>
                <a:sym typeface="Malgun Gothic"/>
              </a:rPr>
            </a:br>
            <a:r>
              <a:rPr lang="ko" sz="1000">
                <a:solidFill>
                  <a:schemeClr val="dk1"/>
                </a:solidFill>
                <a:latin typeface="Malgun Gothic"/>
                <a:ea typeface="Malgun Gothic"/>
                <a:cs typeface="Malgun Gothic"/>
                <a:sym typeface="Malgun Gothic"/>
              </a:rPr>
              <a:t>서비스 관련 알림 및 이벤트/공지사항 안내시에 </a:t>
            </a:r>
            <a:br>
              <a:rPr lang="ko" sz="1000">
                <a:solidFill>
                  <a:schemeClr val="dk1"/>
                </a:solidFill>
                <a:latin typeface="Malgun Gothic"/>
                <a:ea typeface="Malgun Gothic"/>
                <a:cs typeface="Malgun Gothic"/>
                <a:sym typeface="Malgun Gothic"/>
              </a:rPr>
            </a:br>
            <a:r>
              <a:rPr lang="ko" sz="1000">
                <a:solidFill>
                  <a:schemeClr val="dk1"/>
                </a:solidFill>
                <a:latin typeface="Malgun Gothic"/>
                <a:ea typeface="Malgun Gothic"/>
                <a:cs typeface="Malgun Gothic"/>
                <a:sym typeface="Malgun Gothic"/>
              </a:rPr>
              <a:t>사용됩니다.</a:t>
            </a:r>
            <a:endParaRPr b="0" i="0" sz="1000" u="none" cap="none" strike="noStrike">
              <a:solidFill>
                <a:schemeClr val="dk1"/>
              </a:solidFill>
              <a:latin typeface="Malgun Gothic"/>
              <a:ea typeface="Malgun Gothic"/>
              <a:cs typeface="Malgun Gothic"/>
              <a:sym typeface="Malgun Gothic"/>
            </a:endParaRPr>
          </a:p>
        </p:txBody>
      </p:sp>
      <p:sp>
        <p:nvSpPr>
          <p:cNvPr id="669" name="Google Shape;669;g13ba245b7a9_0_492"/>
          <p:cNvSpPr txBox="1"/>
          <p:nvPr/>
        </p:nvSpPr>
        <p:spPr>
          <a:xfrm>
            <a:off x="835774" y="2100763"/>
            <a:ext cx="2499000" cy="4155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기기 및 앱 기록 (필수)</a:t>
            </a:r>
            <a:br>
              <a:rPr lang="ko" sz="900">
                <a:solidFill>
                  <a:schemeClr val="dk1"/>
                </a:solidFill>
                <a:latin typeface="Malgun Gothic"/>
                <a:ea typeface="Malgun Gothic"/>
                <a:cs typeface="Malgun Gothic"/>
                <a:sym typeface="Malgun Gothic"/>
              </a:rPr>
            </a:br>
            <a:r>
              <a:rPr lang="ko" sz="1000">
                <a:solidFill>
                  <a:schemeClr val="dk1"/>
                </a:solidFill>
                <a:latin typeface="Malgun Gothic"/>
                <a:ea typeface="Malgun Gothic"/>
                <a:cs typeface="Malgun Gothic"/>
                <a:sym typeface="Malgun Gothic"/>
              </a:rPr>
              <a:t>앱 오류 확인 및 사용성 개선</a:t>
            </a:r>
            <a:endParaRPr b="0" i="0" sz="1100" u="none" cap="none" strike="noStrike">
              <a:solidFill>
                <a:schemeClr val="dk1"/>
              </a:solidFill>
              <a:latin typeface="Malgun Gothic"/>
              <a:ea typeface="Malgun Gothic"/>
              <a:cs typeface="Malgun Gothic"/>
              <a:sym typeface="Malgun Gothic"/>
            </a:endParaRPr>
          </a:p>
        </p:txBody>
      </p:sp>
      <p:cxnSp>
        <p:nvCxnSpPr>
          <p:cNvPr id="670" name="Google Shape;670;g13ba245b7a9_0_492"/>
          <p:cNvCxnSpPr/>
          <p:nvPr/>
        </p:nvCxnSpPr>
        <p:spPr>
          <a:xfrm>
            <a:off x="791975" y="4375075"/>
            <a:ext cx="2570100" cy="0"/>
          </a:xfrm>
          <a:prstGeom prst="straightConnector1">
            <a:avLst/>
          </a:prstGeom>
          <a:noFill/>
          <a:ln cap="flat" cmpd="sng" w="9525">
            <a:solidFill>
              <a:srgbClr val="BFBFBF"/>
            </a:solidFill>
            <a:prstDash val="solid"/>
            <a:round/>
            <a:headEnd len="med" w="med" type="none"/>
            <a:tailEnd len="med" w="med" type="none"/>
          </a:ln>
        </p:spPr>
      </p:cxnSp>
      <p:sp>
        <p:nvSpPr>
          <p:cNvPr id="671" name="Google Shape;671;g13ba245b7a9_0_492"/>
          <p:cNvSpPr txBox="1"/>
          <p:nvPr/>
        </p:nvSpPr>
        <p:spPr>
          <a:xfrm>
            <a:off x="835774" y="4578563"/>
            <a:ext cx="2499000" cy="5541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900"/>
              <a:buFont typeface="Arial"/>
              <a:buNone/>
            </a:pPr>
            <a:r>
              <a:rPr lang="ko" sz="1000">
                <a:solidFill>
                  <a:schemeClr val="dk1"/>
                </a:solidFill>
                <a:latin typeface="Malgun Gothic"/>
                <a:ea typeface="Malgun Gothic"/>
                <a:cs typeface="Malgun Gothic"/>
                <a:sym typeface="Malgun Gothic"/>
              </a:rPr>
              <a:t>위 접근권한은 고객님의 더 나은 서비스를 제공하기 위해 사용됩니다. 허용에 동의하지 않으셔도 공유여행을 이용하실 수 있습니다.</a:t>
            </a:r>
            <a:endParaRPr b="0" i="0" sz="1000" u="none" cap="none" strike="noStrike">
              <a:solidFill>
                <a:schemeClr val="dk1"/>
              </a:solidFill>
              <a:latin typeface="Malgun Gothic"/>
              <a:ea typeface="Malgun Gothic"/>
              <a:cs typeface="Malgun Gothic"/>
              <a:sym typeface="Malgun Gothic"/>
            </a:endParaRPr>
          </a:p>
        </p:txBody>
      </p:sp>
      <p:cxnSp>
        <p:nvCxnSpPr>
          <p:cNvPr id="672" name="Google Shape;672;g13ba245b7a9_0_492"/>
          <p:cNvCxnSpPr/>
          <p:nvPr/>
        </p:nvCxnSpPr>
        <p:spPr>
          <a:xfrm>
            <a:off x="684575" y="5354375"/>
            <a:ext cx="2762700" cy="0"/>
          </a:xfrm>
          <a:prstGeom prst="straightConnector1">
            <a:avLst/>
          </a:prstGeom>
          <a:noFill/>
          <a:ln cap="flat" cmpd="sng" w="9525">
            <a:solidFill>
              <a:srgbClr val="BFBFBF"/>
            </a:solidFill>
            <a:prstDash val="solid"/>
            <a:round/>
            <a:headEnd len="med" w="med" type="none"/>
            <a:tailEnd len="med" w="med" type="none"/>
          </a:ln>
        </p:spPr>
      </p:cxnSp>
      <p:sp>
        <p:nvSpPr>
          <p:cNvPr id="673" name="Google Shape;673;g13ba245b7a9_0_492"/>
          <p:cNvSpPr/>
          <p:nvPr/>
        </p:nvSpPr>
        <p:spPr>
          <a:xfrm>
            <a:off x="4692000" y="2468273"/>
            <a:ext cx="2743200" cy="1786800"/>
          </a:xfrm>
          <a:prstGeom prst="roundRect">
            <a:avLst>
              <a:gd fmla="val 9009" name="adj"/>
            </a:avLst>
          </a:prstGeom>
          <a:solidFill>
            <a:schemeClr val="l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Malgun Gothic"/>
              <a:ea typeface="Malgun Gothic"/>
              <a:cs typeface="Malgun Gothic"/>
              <a:sym typeface="Malgun Gothic"/>
            </a:endParaRPr>
          </a:p>
        </p:txBody>
      </p:sp>
      <p:sp>
        <p:nvSpPr>
          <p:cNvPr id="674" name="Google Shape;674;g13ba245b7a9_0_492"/>
          <p:cNvSpPr txBox="1"/>
          <p:nvPr/>
        </p:nvSpPr>
        <p:spPr>
          <a:xfrm>
            <a:off x="4814099" y="2721639"/>
            <a:ext cx="2499000" cy="9696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900"/>
              <a:buFont typeface="Arial"/>
              <a:buNone/>
            </a:pPr>
            <a:r>
              <a:rPr b="1" lang="ko" sz="1200">
                <a:solidFill>
                  <a:schemeClr val="dk1"/>
                </a:solidFill>
                <a:latin typeface="Malgun Gothic"/>
                <a:ea typeface="Malgun Gothic"/>
                <a:cs typeface="Malgun Gothic"/>
                <a:sym typeface="Malgun Gothic"/>
              </a:rPr>
              <a:t>“공유여행” 에서 알림을 </a:t>
            </a:r>
            <a:endParaRPr b="1" sz="1200">
              <a:solidFill>
                <a:schemeClr val="dk1"/>
              </a:solidFill>
              <a:latin typeface="Malgun Gothic"/>
              <a:ea typeface="Malgun Gothic"/>
              <a:cs typeface="Malgun Gothic"/>
              <a:sym typeface="Malgun Gothic"/>
            </a:endParaRPr>
          </a:p>
          <a:p>
            <a:pPr indent="0" lvl="0" marL="0" rtl="0" algn="ctr">
              <a:spcBef>
                <a:spcPts val="0"/>
              </a:spcBef>
              <a:spcAft>
                <a:spcPts val="0"/>
              </a:spcAft>
              <a:buClr>
                <a:schemeClr val="dk1"/>
              </a:buClr>
              <a:buSzPts val="900"/>
              <a:buFont typeface="Arial"/>
              <a:buNone/>
            </a:pPr>
            <a:r>
              <a:rPr b="1" lang="ko" sz="1200">
                <a:solidFill>
                  <a:schemeClr val="dk1"/>
                </a:solidFill>
                <a:latin typeface="Malgun Gothic"/>
                <a:ea typeface="Malgun Gothic"/>
                <a:cs typeface="Malgun Gothic"/>
                <a:sym typeface="Malgun Gothic"/>
              </a:rPr>
              <a:t>보내고자 합니다.</a:t>
            </a:r>
            <a:endParaRPr b="1" sz="1200">
              <a:solidFill>
                <a:schemeClr val="dk1"/>
              </a:solidFill>
              <a:latin typeface="Malgun Gothic"/>
              <a:ea typeface="Malgun Gothic"/>
              <a:cs typeface="Malgun Gothic"/>
              <a:sym typeface="Malgun Gothic"/>
            </a:endParaRPr>
          </a:p>
          <a:p>
            <a:pPr indent="0" lvl="0" marL="0" rtl="0" algn="ctr">
              <a:spcBef>
                <a:spcPts val="0"/>
              </a:spcBef>
              <a:spcAft>
                <a:spcPts val="0"/>
              </a:spcAft>
              <a:buClr>
                <a:schemeClr val="dk1"/>
              </a:buClr>
              <a:buSzPts val="900"/>
              <a:buFont typeface="Arial"/>
              <a:buNone/>
            </a:pPr>
            <a:r>
              <a:rPr lang="ko" sz="1100">
                <a:solidFill>
                  <a:schemeClr val="dk1"/>
                </a:solidFill>
                <a:latin typeface="Malgun Gothic"/>
                <a:ea typeface="Malgun Gothic"/>
                <a:cs typeface="Malgun Gothic"/>
                <a:sym typeface="Malgun Gothic"/>
              </a:rPr>
              <a:t>경고, 사운드 및 아이콘 배지가 알림에 포함될 수 있습니다. 설정에서 이를 구성할 수 있습니다.</a:t>
            </a:r>
            <a:endParaRPr sz="1100">
              <a:solidFill>
                <a:schemeClr val="dk1"/>
              </a:solidFill>
              <a:latin typeface="Malgun Gothic"/>
              <a:ea typeface="Malgun Gothic"/>
              <a:cs typeface="Malgun Gothic"/>
              <a:sym typeface="Malgun Gothic"/>
            </a:endParaRPr>
          </a:p>
        </p:txBody>
      </p:sp>
      <p:cxnSp>
        <p:nvCxnSpPr>
          <p:cNvPr id="675" name="Google Shape;675;g13ba245b7a9_0_492"/>
          <p:cNvCxnSpPr/>
          <p:nvPr/>
        </p:nvCxnSpPr>
        <p:spPr>
          <a:xfrm>
            <a:off x="4702000" y="3832325"/>
            <a:ext cx="2738400" cy="12300"/>
          </a:xfrm>
          <a:prstGeom prst="straightConnector1">
            <a:avLst/>
          </a:prstGeom>
          <a:noFill/>
          <a:ln cap="flat" cmpd="sng" w="9525">
            <a:solidFill>
              <a:srgbClr val="262626"/>
            </a:solidFill>
            <a:prstDash val="solid"/>
            <a:round/>
            <a:headEnd len="med" w="med" type="none"/>
            <a:tailEnd len="med" w="med" type="none"/>
          </a:ln>
        </p:spPr>
      </p:cxnSp>
      <p:cxnSp>
        <p:nvCxnSpPr>
          <p:cNvPr id="676" name="Google Shape;676;g13ba245b7a9_0_492"/>
          <p:cNvCxnSpPr/>
          <p:nvPr/>
        </p:nvCxnSpPr>
        <p:spPr>
          <a:xfrm rot="10800000">
            <a:off x="6058799" y="3844613"/>
            <a:ext cx="4800" cy="410400"/>
          </a:xfrm>
          <a:prstGeom prst="straightConnector1">
            <a:avLst/>
          </a:prstGeom>
          <a:noFill/>
          <a:ln cap="flat" cmpd="sng" w="9525">
            <a:solidFill>
              <a:schemeClr val="dk1"/>
            </a:solidFill>
            <a:prstDash val="solid"/>
            <a:round/>
            <a:headEnd len="med" w="med" type="none"/>
            <a:tailEnd len="med" w="med" type="none"/>
          </a:ln>
        </p:spPr>
      </p:cxnSp>
      <p:sp>
        <p:nvSpPr>
          <p:cNvPr id="677" name="Google Shape;677;g13ba245b7a9_0_492"/>
          <p:cNvSpPr txBox="1"/>
          <p:nvPr/>
        </p:nvSpPr>
        <p:spPr>
          <a:xfrm>
            <a:off x="4821700" y="3919025"/>
            <a:ext cx="11640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200">
                <a:solidFill>
                  <a:schemeClr val="accent1"/>
                </a:solidFill>
                <a:latin typeface="Malgun Gothic"/>
                <a:ea typeface="Malgun Gothic"/>
                <a:cs typeface="Malgun Gothic"/>
                <a:sym typeface="Malgun Gothic"/>
              </a:rPr>
              <a:t>허용 안함</a:t>
            </a:r>
            <a:endParaRPr b="0" i="0" sz="1100" u="none" cap="none" strike="noStrike">
              <a:solidFill>
                <a:schemeClr val="accent1"/>
              </a:solidFill>
              <a:latin typeface="Malgun Gothic"/>
              <a:ea typeface="Malgun Gothic"/>
              <a:cs typeface="Malgun Gothic"/>
              <a:sym typeface="Malgun Gothic"/>
            </a:endParaRPr>
          </a:p>
        </p:txBody>
      </p:sp>
      <p:sp>
        <p:nvSpPr>
          <p:cNvPr id="678" name="Google Shape;678;g13ba245b7a9_0_492"/>
          <p:cNvSpPr txBox="1"/>
          <p:nvPr/>
        </p:nvSpPr>
        <p:spPr>
          <a:xfrm>
            <a:off x="6136700" y="3919025"/>
            <a:ext cx="11640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200">
                <a:solidFill>
                  <a:schemeClr val="accent1"/>
                </a:solidFill>
                <a:latin typeface="Malgun Gothic"/>
                <a:ea typeface="Malgun Gothic"/>
                <a:cs typeface="Malgun Gothic"/>
                <a:sym typeface="Malgun Gothic"/>
              </a:rPr>
              <a:t>확인</a:t>
            </a:r>
            <a:endParaRPr b="0" i="0" sz="1100" u="none" cap="none" strike="noStrike">
              <a:solidFill>
                <a:schemeClr val="accent1"/>
              </a:solidFill>
              <a:latin typeface="Malgun Gothic"/>
              <a:ea typeface="Malgun Gothic"/>
              <a:cs typeface="Malgun Gothic"/>
              <a:sym typeface="Malgun Gothic"/>
            </a:endParaRPr>
          </a:p>
        </p:txBody>
      </p:sp>
      <p:sp>
        <p:nvSpPr>
          <p:cNvPr id="679" name="Google Shape;679;g13ba245b7a9_0_492"/>
          <p:cNvSpPr txBox="1"/>
          <p:nvPr/>
        </p:nvSpPr>
        <p:spPr>
          <a:xfrm>
            <a:off x="1503275" y="5445500"/>
            <a:ext cx="11640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200">
                <a:solidFill>
                  <a:schemeClr val="accent1"/>
                </a:solidFill>
                <a:latin typeface="Malgun Gothic"/>
                <a:ea typeface="Malgun Gothic"/>
                <a:cs typeface="Malgun Gothic"/>
                <a:sym typeface="Malgun Gothic"/>
              </a:rPr>
              <a:t>확인</a:t>
            </a:r>
            <a:endParaRPr b="0" i="0" sz="1100" u="none" cap="none" strike="noStrike">
              <a:solidFill>
                <a:schemeClr val="accent1"/>
              </a:solidFill>
              <a:latin typeface="Malgun Gothic"/>
              <a:ea typeface="Malgun Gothic"/>
              <a:cs typeface="Malgun Gothic"/>
              <a:sym typeface="Malgun Gothic"/>
            </a:endParaRPr>
          </a:p>
        </p:txBody>
      </p:sp>
      <p:sp>
        <p:nvSpPr>
          <p:cNvPr id="680" name="Google Shape;680;g13ba245b7a9_0_492"/>
          <p:cNvSpPr txBox="1"/>
          <p:nvPr/>
        </p:nvSpPr>
        <p:spPr>
          <a:xfrm>
            <a:off x="5124925" y="1547375"/>
            <a:ext cx="7130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4" name="Shape 684"/>
        <p:cNvGrpSpPr/>
        <p:nvPr/>
      </p:nvGrpSpPr>
      <p:grpSpPr>
        <a:xfrm>
          <a:off x="0" y="0"/>
          <a:ext cx="0" cy="0"/>
          <a:chOff x="0" y="0"/>
          <a:chExt cx="0" cy="0"/>
        </a:xfrm>
      </p:grpSpPr>
      <p:graphicFrame>
        <p:nvGraphicFramePr>
          <p:cNvPr id="685" name="Google Shape;685;g13ba245b7a9_0_574"/>
          <p:cNvGraphicFramePr/>
          <p:nvPr/>
        </p:nvGraphicFramePr>
        <p:xfrm>
          <a:off x="9945679" y="642154"/>
          <a:ext cx="3000000" cy="3000000"/>
        </p:xfrm>
        <a:graphic>
          <a:graphicData uri="http://schemas.openxmlformats.org/drawingml/2006/table">
            <a:tbl>
              <a:tblPr bandRow="1" firstRow="1">
                <a:noFill/>
                <a:tableStyleId>{ECEC9FAD-BC9C-4F8B-B0B5-8FDF1F475007}</a:tableStyleId>
              </a:tblPr>
              <a:tblGrid>
                <a:gridCol w="382850"/>
                <a:gridCol w="382850"/>
                <a:gridCol w="1398850"/>
              </a:tblGrid>
              <a:tr h="371450">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설명</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549025">
                <a:tc gridSpan="3" rowSpan="10">
                  <a:txBody>
                    <a:bodyPr/>
                    <a:lstStyle/>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앱 최초 실행 시 표시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a:t>
                      </a:r>
                      <a:r>
                        <a:rPr lang="ko" sz="900">
                          <a:solidFill>
                            <a:schemeClr val="dk2"/>
                          </a:solidFill>
                          <a:latin typeface="Malgun Gothic"/>
                          <a:ea typeface="Malgun Gothic"/>
                          <a:cs typeface="Malgun Gothic"/>
                          <a:sym typeface="Malgun Gothic"/>
                        </a:rPr>
                        <a:t>앱 디자인 완료시 주요 기능 기준 화면 가이드 화면 정의</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닫기 : 이전 화면 으로 이동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rowSpan="10" hMerge="1"/>
                <a:tc rowSpan="10" hMerge="1"/>
              </a:tr>
              <a:tr h="337075">
                <a:tc gridSpan="3" vMerge="1"/>
                <a:tc hMerge="1" vMerge="1"/>
                <a:tc hMerge="1" vMerge="1"/>
              </a:tr>
              <a:tr h="337075">
                <a:tc gridSpan="3" vMerge="1"/>
                <a:tc hMerge="1" vMerge="1"/>
                <a:tc hMerge="1" vMerge="1"/>
              </a:tr>
              <a:tr h="9728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27825">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참고</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1237775">
                <a:tc gridSpan="3">
                  <a:txBody>
                    <a:bodyPr/>
                    <a:lstStyle/>
                    <a:p>
                      <a:pPr indent="0" lvl="0" marL="0" rtl="0" algn="l">
                        <a:spcBef>
                          <a:spcPts val="0"/>
                        </a:spcBef>
                        <a:spcAft>
                          <a:spcPts val="0"/>
                        </a:spcAft>
                        <a:buNone/>
                      </a:pPr>
                      <a:r>
                        <a:rPr lang="ko" sz="900">
                          <a:solidFill>
                            <a:schemeClr val="dk2"/>
                          </a:solidFill>
                          <a:latin typeface="Malgun Gothic"/>
                          <a:ea typeface="Malgun Gothic"/>
                          <a:cs typeface="Malgun Gothic"/>
                          <a:sym typeface="Malgun Gothic"/>
                        </a:rPr>
                        <a:t>설계서 완료시 주요 기능 및  Key Message Title 정의기준 이용가이드 제시</a:t>
                      </a:r>
                      <a:br>
                        <a:rPr lang="ko" sz="900">
                          <a:solidFill>
                            <a:schemeClr val="dk2"/>
                          </a:solidFill>
                          <a:latin typeface="Malgun Gothic"/>
                          <a:ea typeface="Malgun Gothic"/>
                          <a:cs typeface="Malgun Gothic"/>
                          <a:sym typeface="Malgun Gothic"/>
                        </a:rPr>
                      </a:br>
                      <a:r>
                        <a:rPr lang="ko" sz="900">
                          <a:solidFill>
                            <a:schemeClr val="dk2"/>
                          </a:solidFill>
                          <a:latin typeface="Malgun Gothic"/>
                          <a:ea typeface="Malgun Gothic"/>
                          <a:cs typeface="Malgun Gothic"/>
                          <a:sym typeface="Malgun Gothic"/>
                        </a:rPr>
                        <a:t>- 트래블코업 Biz 모델 + 혜택 정보 등 내용으로 작성</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hMerge="1"/>
                <a:tc hMerge="1"/>
              </a:tr>
            </a:tbl>
          </a:graphicData>
        </a:graphic>
      </p:graphicFrame>
      <p:sp>
        <p:nvSpPr>
          <p:cNvPr id="686" name="Google Shape;686;g13ba245b7a9_0_574"/>
          <p:cNvSpPr txBox="1"/>
          <p:nvPr/>
        </p:nvSpPr>
        <p:spPr>
          <a:xfrm>
            <a:off x="264450" y="0"/>
            <a:ext cx="11664300" cy="548100"/>
          </a:xfrm>
          <a:prstGeom prst="rect">
            <a:avLst/>
          </a:prstGeom>
          <a:noFill/>
          <a:ln>
            <a:noFill/>
          </a:ln>
          <a:effectLst>
            <a:outerShdw blurRad="57150" rotWithShape="0" algn="bl" dir="5400000" dist="19050">
              <a:srgbClr val="000000">
                <a:alpha val="50000"/>
              </a:srgbClr>
            </a:outerShdw>
          </a:effectLst>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앱 이용 가이드</a:t>
            </a:r>
            <a:r>
              <a:rPr b="1" lang="ko" sz="2000">
                <a:solidFill>
                  <a:schemeClr val="lt1"/>
                </a:solidFill>
                <a:latin typeface="Malgun Gothic"/>
                <a:ea typeface="Malgun Gothic"/>
                <a:cs typeface="Malgun Gothic"/>
                <a:sym typeface="Malgun Gothic"/>
              </a:rPr>
              <a:t>  </a:t>
            </a:r>
            <a:endParaRPr b="0" i="0" sz="2400" u="none" cap="none" strike="noStrike">
              <a:solidFill>
                <a:schemeClr val="lt1"/>
              </a:solidFill>
              <a:latin typeface="Arial"/>
              <a:ea typeface="Arial"/>
              <a:cs typeface="Arial"/>
              <a:sym typeface="Arial"/>
            </a:endParaRPr>
          </a:p>
        </p:txBody>
      </p:sp>
      <p:sp>
        <p:nvSpPr>
          <p:cNvPr id="687" name="Google Shape;687;g13ba245b7a9_0_574"/>
          <p:cNvSpPr txBox="1"/>
          <p:nvPr/>
        </p:nvSpPr>
        <p:spPr>
          <a:xfrm>
            <a:off x="0" y="6478519"/>
            <a:ext cx="121920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sp>
        <p:nvSpPr>
          <p:cNvPr id="688" name="Google Shape;688;g13ba245b7a9_0_574"/>
          <p:cNvSpPr/>
          <p:nvPr/>
        </p:nvSpPr>
        <p:spPr>
          <a:xfrm>
            <a:off x="42977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sp>
        <p:nvSpPr>
          <p:cNvPr id="689" name="Google Shape;689;g13ba245b7a9_0_574"/>
          <p:cNvSpPr txBox="1"/>
          <p:nvPr/>
        </p:nvSpPr>
        <p:spPr>
          <a:xfrm>
            <a:off x="570612" y="998730"/>
            <a:ext cx="2105400" cy="523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ko" sz="1400" u="none" cap="none" strike="noStrike">
                <a:solidFill>
                  <a:srgbClr val="0070C0"/>
                </a:solidFill>
                <a:latin typeface="Malgun Gothic"/>
                <a:ea typeface="Malgun Gothic"/>
                <a:cs typeface="Malgun Gothic"/>
                <a:sym typeface="Malgun Gothic"/>
              </a:rPr>
              <a:t>지속 가능한</a:t>
            </a:r>
            <a:endParaRPr b="1" i="0" sz="1400" u="none" cap="none" strike="noStrike">
              <a:solidFill>
                <a:srgbClr val="0070C0"/>
              </a:solidFill>
              <a:latin typeface="Malgun Gothic"/>
              <a:ea typeface="Malgun Gothic"/>
              <a:cs typeface="Malgun Gothic"/>
              <a:sym typeface="Malgun Gothic"/>
            </a:endParaRPr>
          </a:p>
          <a:p>
            <a:pPr indent="0" lvl="0" marL="0" marR="0" rtl="0" algn="l">
              <a:lnSpc>
                <a:spcPct val="100000"/>
              </a:lnSpc>
              <a:spcBef>
                <a:spcPts val="0"/>
              </a:spcBef>
              <a:spcAft>
                <a:spcPts val="0"/>
              </a:spcAft>
              <a:buClr>
                <a:srgbClr val="000000"/>
              </a:buClr>
              <a:buSzPts val="1400"/>
              <a:buFont typeface="Arial"/>
              <a:buNone/>
            </a:pPr>
            <a:r>
              <a:rPr b="1" i="0" lang="ko" sz="1400" u="none" cap="none" strike="noStrike">
                <a:solidFill>
                  <a:schemeClr val="dk1"/>
                </a:solidFill>
                <a:latin typeface="Malgun Gothic"/>
                <a:ea typeface="Malgun Gothic"/>
                <a:cs typeface="Malgun Gothic"/>
                <a:sym typeface="Malgun Gothic"/>
              </a:rPr>
              <a:t>사회적 공유여행 플</a:t>
            </a:r>
            <a:r>
              <a:rPr b="1" lang="ko">
                <a:solidFill>
                  <a:schemeClr val="dk1"/>
                </a:solidFill>
                <a:latin typeface="Malgun Gothic"/>
                <a:ea typeface="Malgun Gothic"/>
                <a:cs typeface="Malgun Gothic"/>
                <a:sym typeface="Malgun Gothic"/>
              </a:rPr>
              <a:t>랫</a:t>
            </a:r>
            <a:r>
              <a:rPr b="1" i="0" lang="ko" sz="1400" u="none" cap="none" strike="noStrike">
                <a:solidFill>
                  <a:schemeClr val="dk1"/>
                </a:solidFill>
                <a:latin typeface="Malgun Gothic"/>
                <a:ea typeface="Malgun Gothic"/>
                <a:cs typeface="Malgun Gothic"/>
                <a:sym typeface="Malgun Gothic"/>
              </a:rPr>
              <a:t>폼</a:t>
            </a:r>
            <a:endParaRPr b="1" i="0" sz="1400" u="none" cap="none" strike="noStrike">
              <a:solidFill>
                <a:schemeClr val="dk1"/>
              </a:solidFill>
              <a:latin typeface="Malgun Gothic"/>
              <a:ea typeface="Malgun Gothic"/>
              <a:cs typeface="Malgun Gothic"/>
              <a:sym typeface="Malgun Gothic"/>
            </a:endParaRPr>
          </a:p>
        </p:txBody>
      </p:sp>
      <p:grpSp>
        <p:nvGrpSpPr>
          <p:cNvPr id="690" name="Google Shape;690;g13ba245b7a9_0_574"/>
          <p:cNvGrpSpPr/>
          <p:nvPr/>
        </p:nvGrpSpPr>
        <p:grpSpPr>
          <a:xfrm>
            <a:off x="570585" y="1673255"/>
            <a:ext cx="2986874" cy="3629445"/>
            <a:chOff x="214095" y="1332369"/>
            <a:chExt cx="9681926" cy="1087800"/>
          </a:xfrm>
        </p:grpSpPr>
        <p:sp>
          <p:nvSpPr>
            <p:cNvPr id="691" name="Google Shape;691;g13ba245b7a9_0_574"/>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Arial"/>
                <a:buNone/>
              </a:pPr>
              <a:r>
                <a:t/>
              </a:r>
              <a:endParaRPr b="1" i="0" sz="800" u="none" cap="none" strike="noStrike">
                <a:solidFill>
                  <a:schemeClr val="dk1"/>
                </a:solidFill>
                <a:latin typeface="Malgun Gothic"/>
                <a:ea typeface="Malgun Gothic"/>
                <a:cs typeface="Malgun Gothic"/>
                <a:sym typeface="Malgun Gothic"/>
              </a:endParaRPr>
            </a:p>
          </p:txBody>
        </p:sp>
        <p:cxnSp>
          <p:nvCxnSpPr>
            <p:cNvPr id="692" name="Google Shape;692;g13ba245b7a9_0_574"/>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693" name="Google Shape;693;g13ba245b7a9_0_574"/>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694" name="Google Shape;694;g13ba245b7a9_0_574"/>
          <p:cNvSpPr txBox="1"/>
          <p:nvPr/>
        </p:nvSpPr>
        <p:spPr>
          <a:xfrm>
            <a:off x="1588673" y="5559925"/>
            <a:ext cx="950700" cy="230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900"/>
              <a:buFont typeface="Arial"/>
              <a:buNone/>
            </a:pPr>
            <a:r>
              <a:rPr b="1" i="0" lang="ko" sz="900" u="none" cap="none" strike="noStrike">
                <a:solidFill>
                  <a:srgbClr val="0070C0"/>
                </a:solidFill>
                <a:latin typeface="Malgun Gothic"/>
                <a:ea typeface="Malgun Gothic"/>
                <a:cs typeface="Malgun Gothic"/>
                <a:sym typeface="Malgun Gothic"/>
              </a:rPr>
              <a:t>●</a:t>
            </a:r>
            <a:r>
              <a:rPr b="1" i="0" lang="ko" sz="900" u="none" cap="none" strike="noStrike">
                <a:solidFill>
                  <a:srgbClr val="595959"/>
                </a:solidFill>
                <a:latin typeface="Malgun Gothic"/>
                <a:ea typeface="Malgun Gothic"/>
                <a:cs typeface="Malgun Gothic"/>
                <a:sym typeface="Malgun Gothic"/>
              </a:rPr>
              <a:t> </a:t>
            </a:r>
            <a:r>
              <a:rPr b="1" i="0" lang="ko" sz="700" u="none" cap="none" strike="noStrike">
                <a:solidFill>
                  <a:srgbClr val="595959"/>
                </a:solidFill>
                <a:latin typeface="Malgun Gothic"/>
                <a:ea typeface="Malgun Gothic"/>
                <a:cs typeface="Malgun Gothic"/>
                <a:sym typeface="Malgun Gothic"/>
              </a:rPr>
              <a:t>● ● ● ●</a:t>
            </a:r>
            <a:r>
              <a:rPr b="1" i="0" lang="ko" sz="500" u="none" cap="none" strike="noStrike">
                <a:solidFill>
                  <a:srgbClr val="595959"/>
                </a:solidFill>
                <a:latin typeface="Malgun Gothic"/>
                <a:ea typeface="Malgun Gothic"/>
                <a:cs typeface="Malgun Gothic"/>
                <a:sym typeface="Malgun Gothic"/>
              </a:rPr>
              <a:t> </a:t>
            </a:r>
            <a:endParaRPr b="0" i="0" sz="500" u="none" cap="none" strike="noStrike">
              <a:solidFill>
                <a:srgbClr val="595959"/>
              </a:solidFill>
              <a:latin typeface="Malgun Gothic"/>
              <a:ea typeface="Malgun Gothic"/>
              <a:cs typeface="Malgun Gothic"/>
              <a:sym typeface="Malgun Gothic"/>
            </a:endParaRPr>
          </a:p>
        </p:txBody>
      </p:sp>
      <p:sp>
        <p:nvSpPr>
          <p:cNvPr id="695" name="Google Shape;695;g13ba245b7a9_0_574"/>
          <p:cNvSpPr txBox="1"/>
          <p:nvPr/>
        </p:nvSpPr>
        <p:spPr>
          <a:xfrm>
            <a:off x="3725650" y="3209650"/>
            <a:ext cx="723600" cy="2001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900"/>
              <a:buFont typeface="Arial"/>
              <a:buNone/>
            </a:pPr>
            <a:r>
              <a:rPr b="1" i="0" lang="ko" sz="700" u="none" cap="none" strike="noStrike">
                <a:solidFill>
                  <a:srgbClr val="595959"/>
                </a:solidFill>
                <a:latin typeface="Malgun Gothic"/>
                <a:ea typeface="Malgun Gothic"/>
                <a:cs typeface="Malgun Gothic"/>
                <a:sym typeface="Malgun Gothic"/>
              </a:rPr>
              <a:t>● ● ● ●</a:t>
            </a:r>
            <a:r>
              <a:rPr b="1" i="0" lang="ko" sz="500" u="none" cap="none" strike="noStrike">
                <a:solidFill>
                  <a:srgbClr val="595959"/>
                </a:solidFill>
                <a:latin typeface="Malgun Gothic"/>
                <a:ea typeface="Malgun Gothic"/>
                <a:cs typeface="Malgun Gothic"/>
                <a:sym typeface="Malgun Gothic"/>
              </a:rPr>
              <a:t> </a:t>
            </a:r>
            <a:endParaRPr b="0" i="0" sz="500" u="none" cap="none" strike="noStrike">
              <a:solidFill>
                <a:srgbClr val="595959"/>
              </a:solidFill>
              <a:latin typeface="Malgun Gothic"/>
              <a:ea typeface="Malgun Gothic"/>
              <a:cs typeface="Malgun Gothic"/>
              <a:sym typeface="Malgun Gothic"/>
            </a:endParaRPr>
          </a:p>
        </p:txBody>
      </p:sp>
      <p:sp>
        <p:nvSpPr>
          <p:cNvPr id="696" name="Google Shape;696;g13ba245b7a9_0_574"/>
          <p:cNvSpPr txBox="1"/>
          <p:nvPr/>
        </p:nvSpPr>
        <p:spPr>
          <a:xfrm>
            <a:off x="2915450" y="5544475"/>
            <a:ext cx="6420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다음</a:t>
            </a:r>
            <a:endParaRPr b="0" i="0" sz="1000" u="none" cap="none" strike="noStrike">
              <a:solidFill>
                <a:schemeClr val="dk1"/>
              </a:solidFill>
              <a:latin typeface="Malgun Gothic"/>
              <a:ea typeface="Malgun Gothic"/>
              <a:cs typeface="Malgun Gothic"/>
              <a:sym typeface="Malgun Gothic"/>
            </a:endParaRPr>
          </a:p>
        </p:txBody>
      </p:sp>
      <p:sp>
        <p:nvSpPr>
          <p:cNvPr id="697" name="Google Shape;697;g13ba245b7a9_0_574"/>
          <p:cNvSpPr txBox="1"/>
          <p:nvPr/>
        </p:nvSpPr>
        <p:spPr>
          <a:xfrm>
            <a:off x="570600" y="5544475"/>
            <a:ext cx="6420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rgbClr val="D8D8D8"/>
                </a:solidFill>
                <a:latin typeface="Malgun Gothic"/>
                <a:ea typeface="Malgun Gothic"/>
                <a:cs typeface="Malgun Gothic"/>
                <a:sym typeface="Malgun Gothic"/>
              </a:rPr>
              <a:t>이전</a:t>
            </a:r>
            <a:endParaRPr b="0" i="0" sz="1000" u="none" cap="none" strike="noStrike">
              <a:solidFill>
                <a:srgbClr val="D8D8D8"/>
              </a:solidFill>
              <a:latin typeface="Malgun Gothic"/>
              <a:ea typeface="Malgun Gothic"/>
              <a:cs typeface="Malgun Gothic"/>
              <a:sym typeface="Malgun Gothic"/>
            </a:endParaRPr>
          </a:p>
        </p:txBody>
      </p:sp>
      <p:sp>
        <p:nvSpPr>
          <p:cNvPr id="698" name="Google Shape;698;g13ba245b7a9_0_574"/>
          <p:cNvSpPr/>
          <p:nvPr/>
        </p:nvSpPr>
        <p:spPr>
          <a:xfrm>
            <a:off x="4473840"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sp>
        <p:nvSpPr>
          <p:cNvPr id="699" name="Google Shape;699;g13ba245b7a9_0_574"/>
          <p:cNvSpPr txBox="1"/>
          <p:nvPr/>
        </p:nvSpPr>
        <p:spPr>
          <a:xfrm>
            <a:off x="4614675" y="998730"/>
            <a:ext cx="2105400" cy="523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ko" sz="1400" u="none" cap="none" strike="noStrike">
                <a:solidFill>
                  <a:srgbClr val="0070C0"/>
                </a:solidFill>
                <a:latin typeface="Malgun Gothic"/>
                <a:ea typeface="Malgun Gothic"/>
                <a:cs typeface="Malgun Gothic"/>
                <a:sym typeface="Malgun Gothic"/>
              </a:rPr>
              <a:t>지속 가능한</a:t>
            </a:r>
            <a:endParaRPr b="1" i="0" sz="1400" u="none" cap="none" strike="noStrike">
              <a:solidFill>
                <a:srgbClr val="0070C0"/>
              </a:solidFill>
              <a:latin typeface="Malgun Gothic"/>
              <a:ea typeface="Malgun Gothic"/>
              <a:cs typeface="Malgun Gothic"/>
              <a:sym typeface="Malgun Gothic"/>
            </a:endParaRPr>
          </a:p>
          <a:p>
            <a:pPr indent="0" lvl="0" marL="0" marR="0" rtl="0" algn="l">
              <a:lnSpc>
                <a:spcPct val="100000"/>
              </a:lnSpc>
              <a:spcBef>
                <a:spcPts val="0"/>
              </a:spcBef>
              <a:spcAft>
                <a:spcPts val="0"/>
              </a:spcAft>
              <a:buClr>
                <a:srgbClr val="000000"/>
              </a:buClr>
              <a:buSzPts val="1400"/>
              <a:buFont typeface="Arial"/>
              <a:buNone/>
            </a:pPr>
            <a:r>
              <a:rPr b="1" i="0" lang="ko" sz="1400" u="none" cap="none" strike="noStrike">
                <a:solidFill>
                  <a:schemeClr val="dk1"/>
                </a:solidFill>
                <a:latin typeface="Malgun Gothic"/>
                <a:ea typeface="Malgun Gothic"/>
                <a:cs typeface="Malgun Gothic"/>
                <a:sym typeface="Malgun Gothic"/>
              </a:rPr>
              <a:t>사회적 공유여행 플</a:t>
            </a:r>
            <a:r>
              <a:rPr b="1" lang="ko">
                <a:solidFill>
                  <a:schemeClr val="dk1"/>
                </a:solidFill>
                <a:latin typeface="Malgun Gothic"/>
                <a:ea typeface="Malgun Gothic"/>
                <a:cs typeface="Malgun Gothic"/>
                <a:sym typeface="Malgun Gothic"/>
              </a:rPr>
              <a:t>랫</a:t>
            </a:r>
            <a:r>
              <a:rPr b="1" i="0" lang="ko" sz="1400" u="none" cap="none" strike="noStrike">
                <a:solidFill>
                  <a:schemeClr val="dk1"/>
                </a:solidFill>
                <a:latin typeface="Malgun Gothic"/>
                <a:ea typeface="Malgun Gothic"/>
                <a:cs typeface="Malgun Gothic"/>
                <a:sym typeface="Malgun Gothic"/>
              </a:rPr>
              <a:t>폼</a:t>
            </a:r>
            <a:endParaRPr b="1" i="0" sz="1400" u="none" cap="none" strike="noStrike">
              <a:solidFill>
                <a:schemeClr val="dk1"/>
              </a:solidFill>
              <a:latin typeface="Malgun Gothic"/>
              <a:ea typeface="Malgun Gothic"/>
              <a:cs typeface="Malgun Gothic"/>
              <a:sym typeface="Malgun Gothic"/>
            </a:endParaRPr>
          </a:p>
        </p:txBody>
      </p:sp>
      <p:grpSp>
        <p:nvGrpSpPr>
          <p:cNvPr id="700" name="Google Shape;700;g13ba245b7a9_0_574"/>
          <p:cNvGrpSpPr/>
          <p:nvPr/>
        </p:nvGrpSpPr>
        <p:grpSpPr>
          <a:xfrm>
            <a:off x="4614648" y="1673255"/>
            <a:ext cx="2986874" cy="3629445"/>
            <a:chOff x="214095" y="1332369"/>
            <a:chExt cx="9681926" cy="1087800"/>
          </a:xfrm>
        </p:grpSpPr>
        <p:sp>
          <p:nvSpPr>
            <p:cNvPr id="701" name="Google Shape;701;g13ba245b7a9_0_574"/>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Arial"/>
                <a:buNone/>
              </a:pPr>
              <a:r>
                <a:t/>
              </a:r>
              <a:endParaRPr b="1" i="0" sz="800" u="none" cap="none" strike="noStrike">
                <a:solidFill>
                  <a:schemeClr val="dk1"/>
                </a:solidFill>
                <a:latin typeface="Malgun Gothic"/>
                <a:ea typeface="Malgun Gothic"/>
                <a:cs typeface="Malgun Gothic"/>
                <a:sym typeface="Malgun Gothic"/>
              </a:endParaRPr>
            </a:p>
          </p:txBody>
        </p:sp>
        <p:cxnSp>
          <p:nvCxnSpPr>
            <p:cNvPr id="702" name="Google Shape;702;g13ba245b7a9_0_574"/>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703" name="Google Shape;703;g13ba245b7a9_0_574"/>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704" name="Google Shape;704;g13ba245b7a9_0_574"/>
          <p:cNvSpPr txBox="1"/>
          <p:nvPr/>
        </p:nvSpPr>
        <p:spPr>
          <a:xfrm>
            <a:off x="5632736" y="5559925"/>
            <a:ext cx="950700" cy="230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900"/>
              <a:buFont typeface="Arial"/>
              <a:buNone/>
            </a:pPr>
            <a:r>
              <a:rPr b="1" i="0" lang="ko" sz="900" u="none" cap="none" strike="noStrike">
                <a:solidFill>
                  <a:srgbClr val="0070C0"/>
                </a:solidFill>
                <a:latin typeface="Malgun Gothic"/>
                <a:ea typeface="Malgun Gothic"/>
                <a:cs typeface="Malgun Gothic"/>
                <a:sym typeface="Malgun Gothic"/>
              </a:rPr>
              <a:t>●</a:t>
            </a:r>
            <a:r>
              <a:rPr b="1" i="0" lang="ko" sz="900" u="none" cap="none" strike="noStrike">
                <a:solidFill>
                  <a:srgbClr val="595959"/>
                </a:solidFill>
                <a:latin typeface="Malgun Gothic"/>
                <a:ea typeface="Malgun Gothic"/>
                <a:cs typeface="Malgun Gothic"/>
                <a:sym typeface="Malgun Gothic"/>
              </a:rPr>
              <a:t> </a:t>
            </a:r>
            <a:r>
              <a:rPr b="1" i="0" lang="ko" sz="700" u="none" cap="none" strike="noStrike">
                <a:solidFill>
                  <a:srgbClr val="595959"/>
                </a:solidFill>
                <a:latin typeface="Malgun Gothic"/>
                <a:ea typeface="Malgun Gothic"/>
                <a:cs typeface="Malgun Gothic"/>
                <a:sym typeface="Malgun Gothic"/>
              </a:rPr>
              <a:t>● ● ● ●</a:t>
            </a:r>
            <a:r>
              <a:rPr b="1" i="0" lang="ko" sz="500" u="none" cap="none" strike="noStrike">
                <a:solidFill>
                  <a:srgbClr val="595959"/>
                </a:solidFill>
                <a:latin typeface="Malgun Gothic"/>
                <a:ea typeface="Malgun Gothic"/>
                <a:cs typeface="Malgun Gothic"/>
                <a:sym typeface="Malgun Gothic"/>
              </a:rPr>
              <a:t> </a:t>
            </a:r>
            <a:endParaRPr b="0" i="0" sz="500" u="none" cap="none" strike="noStrike">
              <a:solidFill>
                <a:srgbClr val="595959"/>
              </a:solidFill>
              <a:latin typeface="Malgun Gothic"/>
              <a:ea typeface="Malgun Gothic"/>
              <a:cs typeface="Malgun Gothic"/>
              <a:sym typeface="Malgun Gothic"/>
            </a:endParaRPr>
          </a:p>
        </p:txBody>
      </p:sp>
      <p:sp>
        <p:nvSpPr>
          <p:cNvPr id="705" name="Google Shape;705;g13ba245b7a9_0_574"/>
          <p:cNvSpPr txBox="1"/>
          <p:nvPr/>
        </p:nvSpPr>
        <p:spPr>
          <a:xfrm>
            <a:off x="6959513" y="5544475"/>
            <a:ext cx="6420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닫기</a:t>
            </a:r>
            <a:endParaRPr b="0" i="0" sz="1000" u="none" cap="none" strike="noStrike">
              <a:solidFill>
                <a:schemeClr val="dk1"/>
              </a:solidFill>
              <a:latin typeface="Malgun Gothic"/>
              <a:ea typeface="Malgun Gothic"/>
              <a:cs typeface="Malgun Gothic"/>
              <a:sym typeface="Malgun Gothic"/>
            </a:endParaRPr>
          </a:p>
        </p:txBody>
      </p:sp>
      <p:sp>
        <p:nvSpPr>
          <p:cNvPr id="706" name="Google Shape;706;g13ba245b7a9_0_574"/>
          <p:cNvSpPr txBox="1"/>
          <p:nvPr/>
        </p:nvSpPr>
        <p:spPr>
          <a:xfrm>
            <a:off x="4614663" y="5544475"/>
            <a:ext cx="6420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이전</a:t>
            </a:r>
            <a:endParaRPr b="0" i="0" sz="1000" u="none" cap="none" strike="noStrike">
              <a:solidFill>
                <a:schemeClr val="dk1"/>
              </a:solidFill>
              <a:latin typeface="Malgun Gothic"/>
              <a:ea typeface="Malgun Gothic"/>
              <a:cs typeface="Malgun Gothic"/>
              <a:sym typeface="Malgun Gothic"/>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0" name="Shape 710"/>
        <p:cNvGrpSpPr/>
        <p:nvPr/>
      </p:nvGrpSpPr>
      <p:grpSpPr>
        <a:xfrm>
          <a:off x="0" y="0"/>
          <a:ext cx="0" cy="0"/>
          <a:chOff x="0" y="0"/>
          <a:chExt cx="0" cy="0"/>
        </a:xfrm>
      </p:grpSpPr>
      <p:graphicFrame>
        <p:nvGraphicFramePr>
          <p:cNvPr id="711" name="Google Shape;711;g13ba245b7a9_0_603"/>
          <p:cNvGraphicFramePr/>
          <p:nvPr/>
        </p:nvGraphicFramePr>
        <p:xfrm>
          <a:off x="9945679" y="642154"/>
          <a:ext cx="3000000" cy="3000000"/>
        </p:xfrm>
        <a:graphic>
          <a:graphicData uri="http://schemas.openxmlformats.org/drawingml/2006/table">
            <a:tbl>
              <a:tblPr bandRow="1" firstRow="1">
                <a:noFill/>
                <a:tableStyleId>{ECEC9FAD-BC9C-4F8B-B0B5-8FDF1F475007}</a:tableStyleId>
              </a:tblPr>
              <a:tblGrid>
                <a:gridCol w="382850"/>
                <a:gridCol w="382850"/>
                <a:gridCol w="1398850"/>
              </a:tblGrid>
              <a:tr h="371450">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설명</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549025">
                <a:tc gridSpan="3" rowSpan="10">
                  <a:txBody>
                    <a:bodyPr/>
                    <a:lstStyle/>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1. 이전화면으로 이동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2. 아이디 입력 (이메일 형식)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3. 비밀번호 입력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4. 비밀번호 입력내용 표시</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5. 아이디 찾기 화면 이동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6. 비밀번호 찾기 화면 이동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7. 로그인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8. 소셜 로그인 (카카오, 페이스북, 애플 등)</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9. 회원가입 화면 이동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rowSpan="10" hMerge="1"/>
                <a:tc rowSpan="10" hMerge="1"/>
              </a:tr>
              <a:tr h="337075">
                <a:tc gridSpan="3" vMerge="1"/>
                <a:tc hMerge="1" vMerge="1"/>
                <a:tc hMerge="1" vMerge="1"/>
              </a:tr>
              <a:tr h="337075">
                <a:tc gridSpan="3" vMerge="1"/>
                <a:tc hMerge="1" vMerge="1"/>
                <a:tc hMerge="1" vMerge="1"/>
              </a:tr>
              <a:tr h="9728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27825">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참고</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1237775">
                <a:tc gridSpan="3">
                  <a:txBody>
                    <a:bodyPr/>
                    <a:lstStyle/>
                    <a:p>
                      <a:pPr indent="0" lvl="0" marL="0" marR="0" rtl="0" algn="l">
                        <a:lnSpc>
                          <a:spcPct val="100000"/>
                        </a:lnSpc>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hMerge="1"/>
                <a:tc hMerge="1"/>
              </a:tr>
            </a:tbl>
          </a:graphicData>
        </a:graphic>
      </p:graphicFrame>
      <p:sp>
        <p:nvSpPr>
          <p:cNvPr id="712" name="Google Shape;712;g13ba245b7a9_0_603"/>
          <p:cNvSpPr txBox="1"/>
          <p:nvPr/>
        </p:nvSpPr>
        <p:spPr>
          <a:xfrm>
            <a:off x="264450" y="0"/>
            <a:ext cx="11664300" cy="548100"/>
          </a:xfrm>
          <a:prstGeom prst="rect">
            <a:avLst/>
          </a:prstGeom>
          <a:noFill/>
          <a:ln>
            <a:noFill/>
          </a:ln>
          <a:effectLst>
            <a:outerShdw blurRad="57150" rotWithShape="0" algn="bl" dir="5400000" dist="19050">
              <a:srgbClr val="000000">
                <a:alpha val="50000"/>
              </a:srgbClr>
            </a:outerShdw>
          </a:effectLst>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로그인</a:t>
            </a:r>
            <a:r>
              <a:rPr b="1" lang="ko" sz="2000">
                <a:solidFill>
                  <a:schemeClr val="lt1"/>
                </a:solidFill>
                <a:latin typeface="Malgun Gothic"/>
                <a:ea typeface="Malgun Gothic"/>
                <a:cs typeface="Malgun Gothic"/>
                <a:sym typeface="Malgun Gothic"/>
              </a:rPr>
              <a:t>  </a:t>
            </a:r>
            <a:endParaRPr b="0" i="0" sz="2400" u="none" cap="none" strike="noStrike">
              <a:solidFill>
                <a:schemeClr val="lt1"/>
              </a:solidFill>
              <a:latin typeface="Arial"/>
              <a:ea typeface="Arial"/>
              <a:cs typeface="Arial"/>
              <a:sym typeface="Arial"/>
            </a:endParaRPr>
          </a:p>
        </p:txBody>
      </p:sp>
      <p:sp>
        <p:nvSpPr>
          <p:cNvPr id="713" name="Google Shape;713;g13ba245b7a9_0_603"/>
          <p:cNvSpPr txBox="1"/>
          <p:nvPr/>
        </p:nvSpPr>
        <p:spPr>
          <a:xfrm>
            <a:off x="0" y="6478519"/>
            <a:ext cx="121920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sp>
        <p:nvSpPr>
          <p:cNvPr id="714" name="Google Shape;714;g13ba245b7a9_0_603"/>
          <p:cNvSpPr/>
          <p:nvPr/>
        </p:nvSpPr>
        <p:spPr>
          <a:xfrm>
            <a:off x="42977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sp>
        <p:nvSpPr>
          <p:cNvPr id="715" name="Google Shape;715;g13ba245b7a9_0_603"/>
          <p:cNvSpPr txBox="1"/>
          <p:nvPr/>
        </p:nvSpPr>
        <p:spPr>
          <a:xfrm>
            <a:off x="1747513" y="886900"/>
            <a:ext cx="6420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로그인</a:t>
            </a:r>
            <a:endParaRPr b="0" i="0" sz="1000" u="none" cap="none" strike="noStrike">
              <a:solidFill>
                <a:schemeClr val="dk1"/>
              </a:solidFill>
              <a:latin typeface="Malgun Gothic"/>
              <a:ea typeface="Malgun Gothic"/>
              <a:cs typeface="Malgun Gothic"/>
              <a:sym typeface="Malgun Gothic"/>
            </a:endParaRPr>
          </a:p>
        </p:txBody>
      </p:sp>
      <p:sp>
        <p:nvSpPr>
          <p:cNvPr id="716" name="Google Shape;716;g13ba245b7a9_0_603"/>
          <p:cNvSpPr/>
          <p:nvPr/>
        </p:nvSpPr>
        <p:spPr>
          <a:xfrm>
            <a:off x="696925" y="1618400"/>
            <a:ext cx="2743200" cy="3531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800"/>
              <a:buFont typeface="Arial"/>
              <a:buNone/>
            </a:pPr>
            <a:r>
              <a:rPr lang="ko" sz="1100">
                <a:solidFill>
                  <a:schemeClr val="dk2"/>
                </a:solidFill>
                <a:latin typeface="Malgun Gothic"/>
                <a:ea typeface="Malgun Gothic"/>
                <a:cs typeface="Malgun Gothic"/>
                <a:sym typeface="Malgun Gothic"/>
              </a:rPr>
              <a:t>  아이디 (이메일)</a:t>
            </a:r>
            <a:endParaRPr b="0" i="0" sz="1800" u="none" cap="none" strike="noStrike">
              <a:solidFill>
                <a:schemeClr val="dk2"/>
              </a:solidFill>
              <a:latin typeface="Malgun Gothic"/>
              <a:ea typeface="Malgun Gothic"/>
              <a:cs typeface="Malgun Gothic"/>
              <a:sym typeface="Malgun Gothic"/>
            </a:endParaRPr>
          </a:p>
        </p:txBody>
      </p:sp>
      <p:sp>
        <p:nvSpPr>
          <p:cNvPr id="717" name="Google Shape;717;g13ba245b7a9_0_603"/>
          <p:cNvSpPr/>
          <p:nvPr/>
        </p:nvSpPr>
        <p:spPr>
          <a:xfrm>
            <a:off x="696925" y="2160575"/>
            <a:ext cx="2743200" cy="3531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800"/>
              <a:buFont typeface="Arial"/>
              <a:buNone/>
            </a:pPr>
            <a:r>
              <a:rPr lang="ko" sz="1100">
                <a:solidFill>
                  <a:schemeClr val="dk2"/>
                </a:solidFill>
                <a:latin typeface="Malgun Gothic"/>
                <a:ea typeface="Malgun Gothic"/>
                <a:cs typeface="Malgun Gothic"/>
                <a:sym typeface="Malgun Gothic"/>
              </a:rPr>
              <a:t>  비밀번호</a:t>
            </a:r>
            <a:endParaRPr b="0" i="0" sz="1800" u="none" cap="none" strike="noStrike">
              <a:solidFill>
                <a:schemeClr val="dk2"/>
              </a:solidFill>
              <a:latin typeface="Malgun Gothic"/>
              <a:ea typeface="Malgun Gothic"/>
              <a:cs typeface="Malgun Gothic"/>
              <a:sym typeface="Malgun Gothic"/>
            </a:endParaRPr>
          </a:p>
        </p:txBody>
      </p:sp>
      <p:sp>
        <p:nvSpPr>
          <p:cNvPr id="718" name="Google Shape;718;g13ba245b7a9_0_603"/>
          <p:cNvSpPr/>
          <p:nvPr/>
        </p:nvSpPr>
        <p:spPr>
          <a:xfrm>
            <a:off x="696925" y="3041800"/>
            <a:ext cx="2743200" cy="3531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로그인</a:t>
            </a:r>
            <a:endParaRPr b="1" i="0" sz="1100" u="none" cap="none" strike="noStrike">
              <a:solidFill>
                <a:schemeClr val="lt1"/>
              </a:solidFill>
              <a:latin typeface="Malgun Gothic"/>
              <a:ea typeface="Malgun Gothic"/>
              <a:cs typeface="Malgun Gothic"/>
              <a:sym typeface="Malgun Gothic"/>
            </a:endParaRPr>
          </a:p>
        </p:txBody>
      </p:sp>
      <p:sp>
        <p:nvSpPr>
          <p:cNvPr id="719" name="Google Shape;719;g13ba245b7a9_0_603"/>
          <p:cNvSpPr/>
          <p:nvPr/>
        </p:nvSpPr>
        <p:spPr>
          <a:xfrm>
            <a:off x="1747525" y="2513675"/>
            <a:ext cx="1693500" cy="3348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000"/>
              <a:buFont typeface="Arial"/>
              <a:buNone/>
            </a:pPr>
            <a:r>
              <a:rPr b="1" lang="ko" sz="1000" u="sng">
                <a:solidFill>
                  <a:srgbClr val="7F7F7F"/>
                </a:solidFill>
                <a:latin typeface="Malgun Gothic"/>
                <a:ea typeface="Malgun Gothic"/>
                <a:cs typeface="Malgun Gothic"/>
                <a:sym typeface="Malgun Gothic"/>
              </a:rPr>
              <a:t>아이디 찾기</a:t>
            </a:r>
            <a:r>
              <a:rPr b="1" lang="ko" sz="1000">
                <a:solidFill>
                  <a:srgbClr val="7F7F7F"/>
                </a:solidFill>
                <a:latin typeface="Malgun Gothic"/>
                <a:ea typeface="Malgun Gothic"/>
                <a:cs typeface="Malgun Gothic"/>
                <a:sym typeface="Malgun Gothic"/>
              </a:rPr>
              <a:t>   </a:t>
            </a:r>
            <a:r>
              <a:rPr b="1" lang="ko" sz="1000" u="sng">
                <a:solidFill>
                  <a:srgbClr val="7F7F7F"/>
                </a:solidFill>
                <a:latin typeface="Malgun Gothic"/>
                <a:ea typeface="Malgun Gothic"/>
                <a:cs typeface="Malgun Gothic"/>
                <a:sym typeface="Malgun Gothic"/>
              </a:rPr>
              <a:t>비밀번호 찾기</a:t>
            </a:r>
            <a:endParaRPr b="1" i="0" sz="1000" u="sng" cap="none" strike="noStrike">
              <a:solidFill>
                <a:srgbClr val="7F7F7F"/>
              </a:solidFill>
              <a:latin typeface="Malgun Gothic"/>
              <a:ea typeface="Malgun Gothic"/>
              <a:cs typeface="Malgun Gothic"/>
              <a:sym typeface="Malgun Gothic"/>
            </a:endParaRPr>
          </a:p>
        </p:txBody>
      </p:sp>
      <p:sp>
        <p:nvSpPr>
          <p:cNvPr id="720" name="Google Shape;720;g13ba245b7a9_0_603"/>
          <p:cNvSpPr/>
          <p:nvPr/>
        </p:nvSpPr>
        <p:spPr>
          <a:xfrm>
            <a:off x="1020475" y="3818458"/>
            <a:ext cx="2096100" cy="3348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rPr b="1" lang="ko" sz="1000">
                <a:solidFill>
                  <a:srgbClr val="7F7F7F"/>
                </a:solidFill>
                <a:latin typeface="Malgun Gothic"/>
                <a:ea typeface="Malgun Gothic"/>
                <a:cs typeface="Malgun Gothic"/>
                <a:sym typeface="Malgun Gothic"/>
              </a:rPr>
              <a:t>다른 방식으로 로그인</a:t>
            </a:r>
            <a:endParaRPr b="1" i="0" sz="1000" u="none" cap="none" strike="noStrike">
              <a:solidFill>
                <a:srgbClr val="7F7F7F"/>
              </a:solidFill>
              <a:latin typeface="Malgun Gothic"/>
              <a:ea typeface="Malgun Gothic"/>
              <a:cs typeface="Malgun Gothic"/>
              <a:sym typeface="Malgun Gothic"/>
            </a:endParaRPr>
          </a:p>
        </p:txBody>
      </p:sp>
      <p:sp>
        <p:nvSpPr>
          <p:cNvPr id="721" name="Google Shape;721;g13ba245b7a9_0_603"/>
          <p:cNvSpPr/>
          <p:nvPr/>
        </p:nvSpPr>
        <p:spPr>
          <a:xfrm>
            <a:off x="543694" y="5704542"/>
            <a:ext cx="2936700" cy="334800"/>
          </a:xfrm>
          <a:prstGeom prst="rect">
            <a:avLst/>
          </a:prstGeom>
          <a:gradFill>
            <a:gsLst>
              <a:gs pos="0">
                <a:schemeClr val="lt1"/>
              </a:gs>
              <a:gs pos="40000">
                <a:schemeClr val="lt1"/>
              </a:gs>
              <a:gs pos="100000">
                <a:schemeClr val="lt1"/>
              </a:gs>
            </a:gsLst>
            <a:lin ang="1350003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rgbClr val="7F7F7F"/>
                </a:solidFill>
                <a:latin typeface="Malgun Gothic"/>
                <a:ea typeface="Malgun Gothic"/>
                <a:cs typeface="Malgun Gothic"/>
                <a:sym typeface="Malgun Gothic"/>
              </a:rPr>
              <a:t>아직 계정이 없으신가요?    </a:t>
            </a:r>
            <a:r>
              <a:rPr b="1" i="0" lang="ko" sz="800" u="none" cap="none" strike="noStrike">
                <a:solidFill>
                  <a:srgbClr val="0070C0"/>
                </a:solidFill>
                <a:latin typeface="Malgun Gothic"/>
                <a:ea typeface="Malgun Gothic"/>
                <a:cs typeface="Malgun Gothic"/>
                <a:sym typeface="Malgun Gothic"/>
              </a:rPr>
              <a:t>회원가입</a:t>
            </a:r>
            <a:endParaRPr b="1" i="0" sz="800" u="none" cap="none" strike="noStrike">
              <a:solidFill>
                <a:srgbClr val="0070C0"/>
              </a:solidFill>
              <a:latin typeface="Malgun Gothic"/>
              <a:ea typeface="Malgun Gothic"/>
              <a:cs typeface="Malgun Gothic"/>
              <a:sym typeface="Malgun Gothic"/>
            </a:endParaRPr>
          </a:p>
        </p:txBody>
      </p:sp>
      <p:pic>
        <p:nvPicPr>
          <p:cNvPr id="722" name="Google Shape;722;g13ba245b7a9_0_603"/>
          <p:cNvPicPr preferRelativeResize="0"/>
          <p:nvPr/>
        </p:nvPicPr>
        <p:blipFill>
          <a:blip r:embed="rId3">
            <a:alphaModFix/>
          </a:blip>
          <a:stretch>
            <a:fillRect/>
          </a:stretch>
        </p:blipFill>
        <p:spPr>
          <a:xfrm>
            <a:off x="544175" y="875650"/>
            <a:ext cx="213900" cy="257652"/>
          </a:xfrm>
          <a:prstGeom prst="rect">
            <a:avLst/>
          </a:prstGeom>
          <a:noFill/>
          <a:ln>
            <a:noFill/>
          </a:ln>
        </p:spPr>
      </p:pic>
      <p:grpSp>
        <p:nvGrpSpPr>
          <p:cNvPr id="723" name="Google Shape;723;g13ba245b7a9_0_603"/>
          <p:cNvGrpSpPr/>
          <p:nvPr/>
        </p:nvGrpSpPr>
        <p:grpSpPr>
          <a:xfrm>
            <a:off x="3167437" y="2278288"/>
            <a:ext cx="158833" cy="104363"/>
            <a:chOff x="3395700" y="3271602"/>
            <a:chExt cx="158817" cy="104363"/>
          </a:xfrm>
        </p:grpSpPr>
        <p:grpSp>
          <p:nvGrpSpPr>
            <p:cNvPr id="724" name="Google Shape;724;g13ba245b7a9_0_603"/>
            <p:cNvGrpSpPr/>
            <p:nvPr/>
          </p:nvGrpSpPr>
          <p:grpSpPr>
            <a:xfrm>
              <a:off x="3395700" y="3271602"/>
              <a:ext cx="154800" cy="97800"/>
              <a:chOff x="3395700" y="3271602"/>
              <a:chExt cx="154800" cy="97800"/>
            </a:xfrm>
          </p:grpSpPr>
          <p:sp>
            <p:nvSpPr>
              <p:cNvPr id="725" name="Google Shape;725;g13ba245b7a9_0_603"/>
              <p:cNvSpPr/>
              <p:nvPr/>
            </p:nvSpPr>
            <p:spPr>
              <a:xfrm>
                <a:off x="3395700" y="3271602"/>
                <a:ext cx="154800" cy="97800"/>
              </a:xfrm>
              <a:prstGeom prst="ellipse">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sp>
            <p:nvSpPr>
              <p:cNvPr id="726" name="Google Shape;726;g13ba245b7a9_0_603"/>
              <p:cNvSpPr/>
              <p:nvPr/>
            </p:nvSpPr>
            <p:spPr>
              <a:xfrm>
                <a:off x="3445785" y="3295454"/>
                <a:ext cx="57000" cy="55200"/>
              </a:xfrm>
              <a:prstGeom prst="ellipse">
                <a:avLst/>
              </a:prstGeom>
              <a:solidFill>
                <a:schemeClr val="dk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grpSp>
        <p:cxnSp>
          <p:nvCxnSpPr>
            <p:cNvPr id="727" name="Google Shape;727;g13ba245b7a9_0_603"/>
            <p:cNvCxnSpPr/>
            <p:nvPr/>
          </p:nvCxnSpPr>
          <p:spPr>
            <a:xfrm>
              <a:off x="3401817" y="3272765"/>
              <a:ext cx="152700" cy="103200"/>
            </a:xfrm>
            <a:prstGeom prst="straightConnector1">
              <a:avLst/>
            </a:prstGeom>
            <a:noFill/>
            <a:ln cap="flat" cmpd="sng" w="9525">
              <a:solidFill>
                <a:schemeClr val="dk1"/>
              </a:solidFill>
              <a:prstDash val="solid"/>
              <a:miter lim="800000"/>
              <a:headEnd len="sm" w="sm" type="none"/>
              <a:tailEnd len="sm" w="sm" type="none"/>
            </a:ln>
          </p:spPr>
        </p:cxnSp>
      </p:grpSp>
      <p:sp>
        <p:nvSpPr>
          <p:cNvPr id="728" name="Google Shape;728;g13ba245b7a9_0_603"/>
          <p:cNvSpPr/>
          <p:nvPr/>
        </p:nvSpPr>
        <p:spPr>
          <a:xfrm>
            <a:off x="429771" y="93738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i="0" lang="ko" sz="800" u="none" cap="none" strike="noStrike">
                <a:solidFill>
                  <a:schemeClr val="lt1"/>
                </a:solidFill>
                <a:latin typeface="Malgun Gothic"/>
                <a:ea typeface="Malgun Gothic"/>
                <a:cs typeface="Malgun Gothic"/>
                <a:sym typeface="Malgun Gothic"/>
              </a:rPr>
              <a:t>1</a:t>
            </a:r>
            <a:endParaRPr b="1" i="0" sz="800" u="none" cap="none" strike="noStrike">
              <a:solidFill>
                <a:schemeClr val="lt1"/>
              </a:solidFill>
              <a:latin typeface="Malgun Gothic"/>
              <a:ea typeface="Malgun Gothic"/>
              <a:cs typeface="Malgun Gothic"/>
              <a:sym typeface="Malgun Gothic"/>
            </a:endParaRPr>
          </a:p>
        </p:txBody>
      </p:sp>
      <p:sp>
        <p:nvSpPr>
          <p:cNvPr id="729" name="Google Shape;729;g13ba245b7a9_0_603"/>
          <p:cNvSpPr/>
          <p:nvPr/>
        </p:nvSpPr>
        <p:spPr>
          <a:xfrm>
            <a:off x="582171" y="154698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2</a:t>
            </a:r>
            <a:endParaRPr b="1" i="0" sz="800" u="none" cap="none" strike="noStrike">
              <a:solidFill>
                <a:schemeClr val="lt1"/>
              </a:solidFill>
              <a:latin typeface="Malgun Gothic"/>
              <a:ea typeface="Malgun Gothic"/>
              <a:cs typeface="Malgun Gothic"/>
              <a:sym typeface="Malgun Gothic"/>
            </a:endParaRPr>
          </a:p>
        </p:txBody>
      </p:sp>
      <p:sp>
        <p:nvSpPr>
          <p:cNvPr id="730" name="Google Shape;730;g13ba245b7a9_0_603"/>
          <p:cNvSpPr/>
          <p:nvPr/>
        </p:nvSpPr>
        <p:spPr>
          <a:xfrm>
            <a:off x="582171" y="208038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3</a:t>
            </a:r>
            <a:endParaRPr b="1" i="0" sz="800" u="none" cap="none" strike="noStrike">
              <a:solidFill>
                <a:schemeClr val="lt1"/>
              </a:solidFill>
              <a:latin typeface="Malgun Gothic"/>
              <a:ea typeface="Malgun Gothic"/>
              <a:cs typeface="Malgun Gothic"/>
              <a:sym typeface="Malgun Gothic"/>
            </a:endParaRPr>
          </a:p>
        </p:txBody>
      </p:sp>
      <p:sp>
        <p:nvSpPr>
          <p:cNvPr id="731" name="Google Shape;731;g13ba245b7a9_0_603"/>
          <p:cNvSpPr/>
          <p:nvPr/>
        </p:nvSpPr>
        <p:spPr>
          <a:xfrm>
            <a:off x="3262871" y="209413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4</a:t>
            </a:r>
            <a:endParaRPr b="1" i="0" sz="800" u="none" cap="none" strike="noStrike">
              <a:solidFill>
                <a:schemeClr val="lt1"/>
              </a:solidFill>
              <a:latin typeface="Malgun Gothic"/>
              <a:ea typeface="Malgun Gothic"/>
              <a:cs typeface="Malgun Gothic"/>
              <a:sym typeface="Malgun Gothic"/>
            </a:endParaRPr>
          </a:p>
        </p:txBody>
      </p:sp>
      <p:sp>
        <p:nvSpPr>
          <p:cNvPr id="732" name="Google Shape;732;g13ba245b7a9_0_603"/>
          <p:cNvSpPr/>
          <p:nvPr/>
        </p:nvSpPr>
        <p:spPr>
          <a:xfrm>
            <a:off x="1805996" y="2670777"/>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5</a:t>
            </a:r>
            <a:endParaRPr b="1" i="0" sz="800" u="none" cap="none" strike="noStrike">
              <a:solidFill>
                <a:schemeClr val="lt1"/>
              </a:solidFill>
              <a:latin typeface="Malgun Gothic"/>
              <a:ea typeface="Malgun Gothic"/>
              <a:cs typeface="Malgun Gothic"/>
              <a:sym typeface="Malgun Gothic"/>
            </a:endParaRPr>
          </a:p>
        </p:txBody>
      </p:sp>
      <p:sp>
        <p:nvSpPr>
          <p:cNvPr id="733" name="Google Shape;733;g13ba245b7a9_0_603"/>
          <p:cNvSpPr/>
          <p:nvPr/>
        </p:nvSpPr>
        <p:spPr>
          <a:xfrm>
            <a:off x="2577346" y="266620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6</a:t>
            </a:r>
            <a:endParaRPr b="1" i="0" sz="800" u="none" cap="none" strike="noStrike">
              <a:solidFill>
                <a:schemeClr val="lt1"/>
              </a:solidFill>
              <a:latin typeface="Malgun Gothic"/>
              <a:ea typeface="Malgun Gothic"/>
              <a:cs typeface="Malgun Gothic"/>
              <a:sym typeface="Malgun Gothic"/>
            </a:endParaRPr>
          </a:p>
        </p:txBody>
      </p:sp>
      <p:sp>
        <p:nvSpPr>
          <p:cNvPr id="734" name="Google Shape;734;g13ba245b7a9_0_603"/>
          <p:cNvSpPr/>
          <p:nvPr/>
        </p:nvSpPr>
        <p:spPr>
          <a:xfrm>
            <a:off x="582171" y="299575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7</a:t>
            </a:r>
            <a:endParaRPr b="1" i="0" sz="800" u="none" cap="none" strike="noStrike">
              <a:solidFill>
                <a:schemeClr val="lt1"/>
              </a:solidFill>
              <a:latin typeface="Malgun Gothic"/>
              <a:ea typeface="Malgun Gothic"/>
              <a:cs typeface="Malgun Gothic"/>
              <a:sym typeface="Malgun Gothic"/>
            </a:endParaRPr>
          </a:p>
        </p:txBody>
      </p:sp>
      <p:sp>
        <p:nvSpPr>
          <p:cNvPr id="735" name="Google Shape;735;g13ba245b7a9_0_603"/>
          <p:cNvSpPr/>
          <p:nvPr/>
        </p:nvSpPr>
        <p:spPr>
          <a:xfrm>
            <a:off x="2251821" y="5642114"/>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9</a:t>
            </a:r>
            <a:endParaRPr b="1" i="0" sz="800" u="none" cap="none" strike="noStrike">
              <a:solidFill>
                <a:schemeClr val="lt1"/>
              </a:solidFill>
              <a:latin typeface="Malgun Gothic"/>
              <a:ea typeface="Malgun Gothic"/>
              <a:cs typeface="Malgun Gothic"/>
              <a:sym typeface="Malgun Gothic"/>
            </a:endParaRPr>
          </a:p>
        </p:txBody>
      </p:sp>
      <p:pic>
        <p:nvPicPr>
          <p:cNvPr id="736" name="Google Shape;736;g13ba245b7a9_0_603"/>
          <p:cNvPicPr preferRelativeResize="0"/>
          <p:nvPr/>
        </p:nvPicPr>
        <p:blipFill>
          <a:blip r:embed="rId4">
            <a:alphaModFix/>
          </a:blip>
          <a:stretch>
            <a:fillRect/>
          </a:stretch>
        </p:blipFill>
        <p:spPr>
          <a:xfrm>
            <a:off x="1113723" y="4160400"/>
            <a:ext cx="553950" cy="548100"/>
          </a:xfrm>
          <a:prstGeom prst="rect">
            <a:avLst/>
          </a:prstGeom>
          <a:noFill/>
          <a:ln>
            <a:noFill/>
          </a:ln>
        </p:spPr>
      </p:pic>
      <p:pic>
        <p:nvPicPr>
          <p:cNvPr id="737" name="Google Shape;737;g13ba245b7a9_0_603"/>
          <p:cNvPicPr preferRelativeResize="0"/>
          <p:nvPr/>
        </p:nvPicPr>
        <p:blipFill>
          <a:blip r:embed="rId5">
            <a:alphaModFix/>
          </a:blip>
          <a:stretch>
            <a:fillRect/>
          </a:stretch>
        </p:blipFill>
        <p:spPr>
          <a:xfrm>
            <a:off x="1791552" y="4160400"/>
            <a:ext cx="553950" cy="548098"/>
          </a:xfrm>
          <a:prstGeom prst="rect">
            <a:avLst/>
          </a:prstGeom>
          <a:noFill/>
          <a:ln>
            <a:noFill/>
          </a:ln>
        </p:spPr>
      </p:pic>
      <p:pic>
        <p:nvPicPr>
          <p:cNvPr id="738" name="Google Shape;738;g13ba245b7a9_0_603"/>
          <p:cNvPicPr preferRelativeResize="0"/>
          <p:nvPr/>
        </p:nvPicPr>
        <p:blipFill>
          <a:blip r:embed="rId6">
            <a:alphaModFix/>
          </a:blip>
          <a:stretch>
            <a:fillRect/>
          </a:stretch>
        </p:blipFill>
        <p:spPr>
          <a:xfrm>
            <a:off x="2469377" y="4160400"/>
            <a:ext cx="553950" cy="548086"/>
          </a:xfrm>
          <a:prstGeom prst="rect">
            <a:avLst/>
          </a:prstGeom>
          <a:noFill/>
          <a:ln>
            <a:noFill/>
          </a:ln>
        </p:spPr>
      </p:pic>
      <p:sp>
        <p:nvSpPr>
          <p:cNvPr id="739" name="Google Shape;739;g13ba245b7a9_0_603"/>
          <p:cNvSpPr/>
          <p:nvPr/>
        </p:nvSpPr>
        <p:spPr>
          <a:xfrm>
            <a:off x="950371" y="4118064"/>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8</a:t>
            </a:r>
            <a:endParaRPr b="1" i="0" sz="800" u="none" cap="none" strike="noStrike">
              <a:solidFill>
                <a:schemeClr val="lt1"/>
              </a:solidFill>
              <a:latin typeface="Malgun Gothic"/>
              <a:ea typeface="Malgun Gothic"/>
              <a:cs typeface="Malgun Gothic"/>
              <a:sym typeface="Malgun Gothic"/>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3" name="Shape 743"/>
        <p:cNvGrpSpPr/>
        <p:nvPr/>
      </p:nvGrpSpPr>
      <p:grpSpPr>
        <a:xfrm>
          <a:off x="0" y="0"/>
          <a:ext cx="0" cy="0"/>
          <a:chOff x="0" y="0"/>
          <a:chExt cx="0" cy="0"/>
        </a:xfrm>
      </p:grpSpPr>
      <p:graphicFrame>
        <p:nvGraphicFramePr>
          <p:cNvPr id="744" name="Google Shape;744;g13bce9ef499_1_26"/>
          <p:cNvGraphicFramePr/>
          <p:nvPr/>
        </p:nvGraphicFramePr>
        <p:xfrm>
          <a:off x="9945679" y="642154"/>
          <a:ext cx="3000000" cy="3000000"/>
        </p:xfrm>
        <a:graphic>
          <a:graphicData uri="http://schemas.openxmlformats.org/drawingml/2006/table">
            <a:tbl>
              <a:tblPr bandRow="1" firstRow="1">
                <a:noFill/>
                <a:tableStyleId>{ECEC9FAD-BC9C-4F8B-B0B5-8FDF1F475007}</a:tableStyleId>
              </a:tblPr>
              <a:tblGrid>
                <a:gridCol w="382850"/>
                <a:gridCol w="382850"/>
                <a:gridCol w="1398850"/>
              </a:tblGrid>
              <a:tr h="371450">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설명</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549025">
                <a:tc gridSpan="3" rowSpan="10">
                  <a:txBody>
                    <a:bodyPr/>
                    <a:lstStyle/>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1. 이전화면 이동</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2. 닉네</a:t>
                      </a:r>
                      <a:r>
                        <a:rPr lang="ko" sz="900">
                          <a:solidFill>
                            <a:srgbClr val="595959"/>
                          </a:solidFill>
                          <a:latin typeface="Malgun Gothic"/>
                          <a:ea typeface="Malgun Gothic"/>
                          <a:cs typeface="Malgun Gothic"/>
                          <a:sym typeface="Malgun Gothic"/>
                        </a:rPr>
                        <a:t>임 입력</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3. 휴대폰 번호 입력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4. 아이</a:t>
                      </a:r>
                      <a:r>
                        <a:rPr lang="ko" sz="900">
                          <a:solidFill>
                            <a:srgbClr val="595959"/>
                          </a:solidFill>
                          <a:latin typeface="Malgun Gothic"/>
                          <a:ea typeface="Malgun Gothic"/>
                          <a:cs typeface="Malgun Gothic"/>
                          <a:sym typeface="Malgun Gothic"/>
                        </a:rPr>
                        <a:t>디 찾기</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닉네임, 휴대폰번호 일치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비밀번호 찾기, 로그인 버튼등은 비활성화</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아이</a:t>
                      </a:r>
                      <a:r>
                        <a:rPr lang="ko" sz="900">
                          <a:solidFill>
                            <a:srgbClr val="595959"/>
                          </a:solidFill>
                          <a:latin typeface="Malgun Gothic"/>
                          <a:ea typeface="Malgun Gothic"/>
                          <a:cs typeface="Malgun Gothic"/>
                          <a:sym typeface="Malgun Gothic"/>
                        </a:rPr>
                        <a:t>디 찾기</a:t>
                      </a:r>
                      <a:r>
                        <a:rPr lang="ko" sz="900">
                          <a:solidFill>
                            <a:srgbClr val="595959"/>
                          </a:solidFill>
                          <a:latin typeface="Malgun Gothic"/>
                          <a:ea typeface="Malgun Gothic"/>
                          <a:cs typeface="Malgun Gothic"/>
                          <a:sym typeface="Malgun Gothic"/>
                        </a:rPr>
                        <a:t>에 성공할 경우 가입한 이메일 마스킹 후 표시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비밀번호 찾기, 로그인 버튼 활성화</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5. 비밀번호 찾기 화면으로 이동</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6. 로그인 화면으로 이동</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rowSpan="10" hMerge="1"/>
                <a:tc rowSpan="10" hMerge="1"/>
              </a:tr>
              <a:tr h="337075">
                <a:tc gridSpan="3" vMerge="1"/>
                <a:tc hMerge="1" vMerge="1"/>
                <a:tc hMerge="1" vMerge="1"/>
              </a:tr>
              <a:tr h="337075">
                <a:tc gridSpan="3" vMerge="1"/>
                <a:tc hMerge="1" vMerge="1"/>
                <a:tc hMerge="1" vMerge="1"/>
              </a:tr>
              <a:tr h="9728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27825">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참고</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1237775">
                <a:tc gridSpan="3">
                  <a:txBody>
                    <a:bodyPr/>
                    <a:lstStyle/>
                    <a:p>
                      <a:pPr indent="0" lvl="0" marL="0" marR="0" rtl="0" algn="l">
                        <a:lnSpc>
                          <a:spcPct val="100000"/>
                        </a:lnSpc>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hMerge="1"/>
                <a:tc hMerge="1"/>
              </a:tr>
            </a:tbl>
          </a:graphicData>
        </a:graphic>
      </p:graphicFrame>
      <p:sp>
        <p:nvSpPr>
          <p:cNvPr id="745" name="Google Shape;745;g13bce9ef499_1_26"/>
          <p:cNvSpPr txBox="1"/>
          <p:nvPr/>
        </p:nvSpPr>
        <p:spPr>
          <a:xfrm>
            <a:off x="264450" y="0"/>
            <a:ext cx="11664300" cy="548100"/>
          </a:xfrm>
          <a:prstGeom prst="rect">
            <a:avLst/>
          </a:prstGeom>
          <a:noFill/>
          <a:ln>
            <a:noFill/>
          </a:ln>
          <a:effectLst>
            <a:outerShdw blurRad="57150" rotWithShape="0" algn="bl" dir="5400000" dist="19050">
              <a:srgbClr val="000000">
                <a:alpha val="50000"/>
              </a:srgbClr>
            </a:outerShdw>
          </a:effectLst>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로그인 &gt; 아이디 찾기   </a:t>
            </a:r>
            <a:endParaRPr b="0" i="0" sz="2400" u="none" cap="none" strike="noStrike">
              <a:solidFill>
                <a:schemeClr val="lt1"/>
              </a:solidFill>
              <a:latin typeface="Arial"/>
              <a:ea typeface="Arial"/>
              <a:cs typeface="Arial"/>
              <a:sym typeface="Arial"/>
            </a:endParaRPr>
          </a:p>
        </p:txBody>
      </p:sp>
      <p:sp>
        <p:nvSpPr>
          <p:cNvPr id="746" name="Google Shape;746;g13bce9ef499_1_26"/>
          <p:cNvSpPr txBox="1"/>
          <p:nvPr/>
        </p:nvSpPr>
        <p:spPr>
          <a:xfrm>
            <a:off x="0" y="6478519"/>
            <a:ext cx="121920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sp>
        <p:nvSpPr>
          <p:cNvPr id="747" name="Google Shape;747;g13bce9ef499_1_26"/>
          <p:cNvSpPr/>
          <p:nvPr/>
        </p:nvSpPr>
        <p:spPr>
          <a:xfrm>
            <a:off x="42977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sp>
        <p:nvSpPr>
          <p:cNvPr id="748" name="Google Shape;748;g13bce9ef499_1_26"/>
          <p:cNvSpPr txBox="1"/>
          <p:nvPr/>
        </p:nvSpPr>
        <p:spPr>
          <a:xfrm>
            <a:off x="1239021" y="886900"/>
            <a:ext cx="16590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아이디 찾기</a:t>
            </a:r>
            <a:endParaRPr b="1" sz="1100">
              <a:solidFill>
                <a:schemeClr val="dk1"/>
              </a:solidFill>
              <a:latin typeface="Malgun Gothic"/>
              <a:ea typeface="Malgun Gothic"/>
              <a:cs typeface="Malgun Gothic"/>
              <a:sym typeface="Malgun Gothic"/>
            </a:endParaRPr>
          </a:p>
        </p:txBody>
      </p:sp>
      <p:sp>
        <p:nvSpPr>
          <p:cNvPr id="749" name="Google Shape;749;g13bce9ef499_1_26"/>
          <p:cNvSpPr/>
          <p:nvPr/>
        </p:nvSpPr>
        <p:spPr>
          <a:xfrm>
            <a:off x="620725" y="1389800"/>
            <a:ext cx="1793100" cy="3531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800"/>
              <a:buFont typeface="Arial"/>
              <a:buNone/>
            </a:pPr>
            <a:r>
              <a:rPr lang="ko" sz="1100">
                <a:solidFill>
                  <a:schemeClr val="dk2"/>
                </a:solidFill>
                <a:latin typeface="Malgun Gothic"/>
                <a:ea typeface="Malgun Gothic"/>
                <a:cs typeface="Malgun Gothic"/>
                <a:sym typeface="Malgun Gothic"/>
              </a:rPr>
              <a:t>  닉네임</a:t>
            </a:r>
            <a:endParaRPr b="0" i="0" sz="1800" u="none" cap="none" strike="noStrike">
              <a:solidFill>
                <a:schemeClr val="dk2"/>
              </a:solidFill>
              <a:latin typeface="Malgun Gothic"/>
              <a:ea typeface="Malgun Gothic"/>
              <a:cs typeface="Malgun Gothic"/>
              <a:sym typeface="Malgun Gothic"/>
            </a:endParaRPr>
          </a:p>
        </p:txBody>
      </p:sp>
      <p:sp>
        <p:nvSpPr>
          <p:cNvPr id="750" name="Google Shape;750;g13bce9ef499_1_26"/>
          <p:cNvSpPr/>
          <p:nvPr/>
        </p:nvSpPr>
        <p:spPr>
          <a:xfrm>
            <a:off x="2567700" y="1932350"/>
            <a:ext cx="1008600" cy="3348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아이디 찾기</a:t>
            </a:r>
            <a:endParaRPr b="1" i="0" sz="1100" u="none" cap="none" strike="noStrike">
              <a:solidFill>
                <a:schemeClr val="lt1"/>
              </a:solidFill>
              <a:latin typeface="Malgun Gothic"/>
              <a:ea typeface="Malgun Gothic"/>
              <a:cs typeface="Malgun Gothic"/>
              <a:sym typeface="Malgun Gothic"/>
            </a:endParaRPr>
          </a:p>
        </p:txBody>
      </p:sp>
      <p:sp>
        <p:nvSpPr>
          <p:cNvPr id="751" name="Google Shape;751;g13bce9ef499_1_26"/>
          <p:cNvSpPr/>
          <p:nvPr/>
        </p:nvSpPr>
        <p:spPr>
          <a:xfrm>
            <a:off x="620730" y="3141762"/>
            <a:ext cx="2334000" cy="1031700"/>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rPr i="0" lang="ko" sz="1100" u="none" cap="none" strike="noStrike">
                <a:solidFill>
                  <a:schemeClr val="dk1"/>
                </a:solidFill>
                <a:latin typeface="Malgun Gothic"/>
                <a:ea typeface="Malgun Gothic"/>
                <a:cs typeface="Malgun Gothic"/>
                <a:sym typeface="Malgun Gothic"/>
              </a:rPr>
              <a:t>가입한 이메일</a:t>
            </a:r>
            <a:r>
              <a:rPr lang="ko" sz="1100">
                <a:solidFill>
                  <a:schemeClr val="dk1"/>
                </a:solidFill>
                <a:latin typeface="Malgun Gothic"/>
                <a:ea typeface="Malgun Gothic"/>
                <a:cs typeface="Malgun Gothic"/>
                <a:sym typeface="Malgun Gothic"/>
              </a:rPr>
              <a:t> </a:t>
            </a:r>
            <a:r>
              <a:rPr i="0" lang="ko" sz="1100" u="none" cap="none" strike="noStrike">
                <a:solidFill>
                  <a:schemeClr val="dk1"/>
                </a:solidFill>
                <a:latin typeface="Malgun Gothic"/>
                <a:ea typeface="Malgun Gothic"/>
                <a:cs typeface="Malgun Gothic"/>
                <a:sym typeface="Malgun Gothic"/>
              </a:rPr>
              <a:t>찾기를</a:t>
            </a:r>
            <a:endParaRPr i="0" sz="1100" u="none" cap="none" strike="noStrike">
              <a:solidFill>
                <a:schemeClr val="dk1"/>
              </a:solidFill>
              <a:latin typeface="Malgun Gothic"/>
              <a:ea typeface="Malgun Gothic"/>
              <a:cs typeface="Malgun Gothic"/>
              <a:sym typeface="Malgun Gothic"/>
            </a:endParaRPr>
          </a:p>
          <a:p>
            <a:pPr indent="0" lvl="0" marL="0" marR="0" rtl="0" algn="l">
              <a:lnSpc>
                <a:spcPct val="100000"/>
              </a:lnSpc>
              <a:spcBef>
                <a:spcPts val="0"/>
              </a:spcBef>
              <a:spcAft>
                <a:spcPts val="0"/>
              </a:spcAft>
              <a:buClr>
                <a:srgbClr val="000000"/>
              </a:buClr>
              <a:buSzPts val="900"/>
              <a:buFont typeface="Arial"/>
              <a:buNone/>
            </a:pPr>
            <a:r>
              <a:rPr i="0" lang="ko" sz="1100" u="none" cap="none" strike="noStrike">
                <a:solidFill>
                  <a:schemeClr val="dk1"/>
                </a:solidFill>
                <a:latin typeface="Malgun Gothic"/>
                <a:ea typeface="Malgun Gothic"/>
                <a:cs typeface="Malgun Gothic"/>
                <a:sym typeface="Malgun Gothic"/>
              </a:rPr>
              <a:t>성공하였습니다.     </a:t>
            </a:r>
            <a:endParaRPr i="0" sz="1100" u="none" cap="none" strike="noStrike">
              <a:solidFill>
                <a:schemeClr val="dk1"/>
              </a:solidFill>
              <a:latin typeface="Malgun Gothic"/>
              <a:ea typeface="Malgun Gothic"/>
              <a:cs typeface="Malgun Gothic"/>
              <a:sym typeface="Malgun Gothic"/>
            </a:endParaRPr>
          </a:p>
          <a:p>
            <a:pPr indent="0" lvl="0" marL="0" marR="0" rtl="0" algn="l">
              <a:lnSpc>
                <a:spcPct val="100000"/>
              </a:lnSpc>
              <a:spcBef>
                <a:spcPts val="0"/>
              </a:spcBef>
              <a:spcAft>
                <a:spcPts val="0"/>
              </a:spcAft>
              <a:buClr>
                <a:srgbClr val="000000"/>
              </a:buClr>
              <a:buSzPts val="700"/>
              <a:buFont typeface="Arial"/>
              <a:buNone/>
            </a:pPr>
            <a:r>
              <a:t/>
            </a:r>
            <a:endParaRPr i="0" sz="1100" u="none" cap="none" strike="noStrike">
              <a:solidFill>
                <a:schemeClr val="dk1"/>
              </a:solidFill>
              <a:latin typeface="Malgun Gothic"/>
              <a:ea typeface="Malgun Gothic"/>
              <a:cs typeface="Malgun Gothic"/>
              <a:sym typeface="Malgun Gothic"/>
            </a:endParaRPr>
          </a:p>
          <a:p>
            <a:pPr indent="0" lvl="0" marL="0" marR="0" rtl="0" algn="l">
              <a:lnSpc>
                <a:spcPct val="100000"/>
              </a:lnSpc>
              <a:spcBef>
                <a:spcPts val="0"/>
              </a:spcBef>
              <a:spcAft>
                <a:spcPts val="0"/>
              </a:spcAft>
              <a:buClr>
                <a:srgbClr val="000000"/>
              </a:buClr>
              <a:buSzPts val="900"/>
              <a:buFont typeface="Arial"/>
              <a:buNone/>
            </a:pPr>
            <a:r>
              <a:rPr i="0" lang="ko" sz="1100" u="none" cap="none" strike="noStrike">
                <a:solidFill>
                  <a:schemeClr val="dk1"/>
                </a:solidFill>
                <a:latin typeface="Malgun Gothic"/>
                <a:ea typeface="Malgun Gothic"/>
                <a:cs typeface="Malgun Gothic"/>
                <a:sym typeface="Malgun Gothic"/>
              </a:rPr>
              <a:t>USERID***123@gmail.com</a:t>
            </a:r>
            <a:endParaRPr i="0" sz="1100" u="none" cap="none" strike="noStrike">
              <a:solidFill>
                <a:schemeClr val="dk1"/>
              </a:solidFill>
              <a:latin typeface="Malgun Gothic"/>
              <a:ea typeface="Malgun Gothic"/>
              <a:cs typeface="Malgun Gothic"/>
              <a:sym typeface="Malgun Gothic"/>
            </a:endParaRPr>
          </a:p>
        </p:txBody>
      </p:sp>
      <p:sp>
        <p:nvSpPr>
          <p:cNvPr id="752" name="Google Shape;752;g13bce9ef499_1_26"/>
          <p:cNvSpPr/>
          <p:nvPr/>
        </p:nvSpPr>
        <p:spPr>
          <a:xfrm>
            <a:off x="620725" y="5496100"/>
            <a:ext cx="1372200" cy="3348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비밀번호 찾기</a:t>
            </a:r>
            <a:endParaRPr b="1" i="0" sz="1100" u="none" cap="none" strike="noStrike">
              <a:solidFill>
                <a:schemeClr val="lt1"/>
              </a:solidFill>
              <a:latin typeface="Malgun Gothic"/>
              <a:ea typeface="Malgun Gothic"/>
              <a:cs typeface="Malgun Gothic"/>
              <a:sym typeface="Malgun Gothic"/>
            </a:endParaRPr>
          </a:p>
        </p:txBody>
      </p:sp>
      <p:pic>
        <p:nvPicPr>
          <p:cNvPr id="753" name="Google Shape;753;g13bce9ef499_1_26"/>
          <p:cNvPicPr preferRelativeResize="0"/>
          <p:nvPr/>
        </p:nvPicPr>
        <p:blipFill>
          <a:blip r:embed="rId3">
            <a:alphaModFix/>
          </a:blip>
          <a:stretch>
            <a:fillRect/>
          </a:stretch>
        </p:blipFill>
        <p:spPr>
          <a:xfrm>
            <a:off x="544175" y="875650"/>
            <a:ext cx="213900" cy="257652"/>
          </a:xfrm>
          <a:prstGeom prst="rect">
            <a:avLst/>
          </a:prstGeom>
          <a:noFill/>
          <a:ln>
            <a:noFill/>
          </a:ln>
        </p:spPr>
      </p:pic>
      <p:sp>
        <p:nvSpPr>
          <p:cNvPr id="754" name="Google Shape;754;g13bce9ef499_1_26"/>
          <p:cNvSpPr/>
          <p:nvPr/>
        </p:nvSpPr>
        <p:spPr>
          <a:xfrm>
            <a:off x="2204100" y="5505250"/>
            <a:ext cx="1372200" cy="3348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로그인</a:t>
            </a:r>
            <a:endParaRPr b="1" i="0" sz="1100" u="none" cap="none" strike="noStrike">
              <a:solidFill>
                <a:schemeClr val="lt1"/>
              </a:solidFill>
              <a:latin typeface="Malgun Gothic"/>
              <a:ea typeface="Malgun Gothic"/>
              <a:cs typeface="Malgun Gothic"/>
              <a:sym typeface="Malgun Gothic"/>
            </a:endParaRPr>
          </a:p>
        </p:txBody>
      </p:sp>
      <p:sp>
        <p:nvSpPr>
          <p:cNvPr id="755" name="Google Shape;755;g13bce9ef499_1_26"/>
          <p:cNvSpPr/>
          <p:nvPr/>
        </p:nvSpPr>
        <p:spPr>
          <a:xfrm>
            <a:off x="429771" y="93738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i="0" lang="ko" sz="800" u="none" cap="none" strike="noStrike">
                <a:solidFill>
                  <a:schemeClr val="lt1"/>
                </a:solidFill>
                <a:latin typeface="Malgun Gothic"/>
                <a:ea typeface="Malgun Gothic"/>
                <a:cs typeface="Malgun Gothic"/>
                <a:sym typeface="Malgun Gothic"/>
              </a:rPr>
              <a:t>1</a:t>
            </a:r>
            <a:endParaRPr b="1" i="0" sz="800" u="none" cap="none" strike="noStrike">
              <a:solidFill>
                <a:schemeClr val="lt1"/>
              </a:solidFill>
              <a:latin typeface="Malgun Gothic"/>
              <a:ea typeface="Malgun Gothic"/>
              <a:cs typeface="Malgun Gothic"/>
              <a:sym typeface="Malgun Gothic"/>
            </a:endParaRPr>
          </a:p>
        </p:txBody>
      </p:sp>
      <p:sp>
        <p:nvSpPr>
          <p:cNvPr id="756" name="Google Shape;756;g13bce9ef499_1_26"/>
          <p:cNvSpPr/>
          <p:nvPr/>
        </p:nvSpPr>
        <p:spPr>
          <a:xfrm>
            <a:off x="505971" y="131838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2</a:t>
            </a:r>
            <a:endParaRPr b="1" i="0" sz="800" u="none" cap="none" strike="noStrike">
              <a:solidFill>
                <a:schemeClr val="lt1"/>
              </a:solidFill>
              <a:latin typeface="Malgun Gothic"/>
              <a:ea typeface="Malgun Gothic"/>
              <a:cs typeface="Malgun Gothic"/>
              <a:sym typeface="Malgun Gothic"/>
            </a:endParaRPr>
          </a:p>
        </p:txBody>
      </p:sp>
      <p:sp>
        <p:nvSpPr>
          <p:cNvPr id="757" name="Google Shape;757;g13bce9ef499_1_26"/>
          <p:cNvSpPr/>
          <p:nvPr/>
        </p:nvSpPr>
        <p:spPr>
          <a:xfrm>
            <a:off x="2502846" y="185178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4</a:t>
            </a:r>
            <a:endParaRPr b="1" i="0" sz="800" u="none" cap="none" strike="noStrike">
              <a:solidFill>
                <a:schemeClr val="lt1"/>
              </a:solidFill>
              <a:latin typeface="Malgun Gothic"/>
              <a:ea typeface="Malgun Gothic"/>
              <a:cs typeface="Malgun Gothic"/>
              <a:sym typeface="Malgun Gothic"/>
            </a:endParaRPr>
          </a:p>
        </p:txBody>
      </p:sp>
      <p:sp>
        <p:nvSpPr>
          <p:cNvPr id="758" name="Google Shape;758;g13bce9ef499_1_26"/>
          <p:cNvSpPr/>
          <p:nvPr/>
        </p:nvSpPr>
        <p:spPr>
          <a:xfrm>
            <a:off x="505971" y="5443977"/>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5</a:t>
            </a:r>
            <a:endParaRPr b="1" i="0" sz="800" u="none" cap="none" strike="noStrike">
              <a:solidFill>
                <a:schemeClr val="lt1"/>
              </a:solidFill>
              <a:latin typeface="Malgun Gothic"/>
              <a:ea typeface="Malgun Gothic"/>
              <a:cs typeface="Malgun Gothic"/>
              <a:sym typeface="Malgun Gothic"/>
            </a:endParaRPr>
          </a:p>
        </p:txBody>
      </p:sp>
      <p:sp>
        <p:nvSpPr>
          <p:cNvPr id="759" name="Google Shape;759;g13bce9ef499_1_26"/>
          <p:cNvSpPr/>
          <p:nvPr/>
        </p:nvSpPr>
        <p:spPr>
          <a:xfrm>
            <a:off x="2069571" y="5443977"/>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6</a:t>
            </a:r>
            <a:endParaRPr b="1" i="0" sz="800" u="none" cap="none" strike="noStrike">
              <a:solidFill>
                <a:schemeClr val="lt1"/>
              </a:solidFill>
              <a:latin typeface="Malgun Gothic"/>
              <a:ea typeface="Malgun Gothic"/>
              <a:cs typeface="Malgun Gothic"/>
              <a:sym typeface="Malgun Gothic"/>
            </a:endParaRPr>
          </a:p>
        </p:txBody>
      </p:sp>
      <p:sp>
        <p:nvSpPr>
          <p:cNvPr id="760" name="Google Shape;760;g13bce9ef499_1_26"/>
          <p:cNvSpPr/>
          <p:nvPr/>
        </p:nvSpPr>
        <p:spPr>
          <a:xfrm>
            <a:off x="620725" y="1923200"/>
            <a:ext cx="1793100" cy="3531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800"/>
              <a:buFont typeface="Arial"/>
              <a:buNone/>
            </a:pPr>
            <a:r>
              <a:rPr lang="ko" sz="1100">
                <a:solidFill>
                  <a:schemeClr val="dk2"/>
                </a:solidFill>
                <a:latin typeface="Malgun Gothic"/>
                <a:ea typeface="Malgun Gothic"/>
                <a:cs typeface="Malgun Gothic"/>
                <a:sym typeface="Malgun Gothic"/>
              </a:rPr>
              <a:t>  휴대폰 번호 ( - 없이 입력 )</a:t>
            </a:r>
            <a:endParaRPr b="0" i="0" sz="1800" u="none" cap="none" strike="noStrike">
              <a:solidFill>
                <a:schemeClr val="dk2"/>
              </a:solidFill>
              <a:latin typeface="Malgun Gothic"/>
              <a:ea typeface="Malgun Gothic"/>
              <a:cs typeface="Malgun Gothic"/>
              <a:sym typeface="Malgun Gothic"/>
            </a:endParaRPr>
          </a:p>
        </p:txBody>
      </p:sp>
      <p:sp>
        <p:nvSpPr>
          <p:cNvPr id="761" name="Google Shape;761;g13bce9ef499_1_26"/>
          <p:cNvSpPr/>
          <p:nvPr/>
        </p:nvSpPr>
        <p:spPr>
          <a:xfrm>
            <a:off x="505971" y="185178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3</a:t>
            </a:r>
            <a:endParaRPr b="1" i="0" sz="800" u="none" cap="none" strike="noStrike">
              <a:solidFill>
                <a:schemeClr val="lt1"/>
              </a:solidFill>
              <a:latin typeface="Malgun Gothic"/>
              <a:ea typeface="Malgun Gothic"/>
              <a:cs typeface="Malgun Gothic"/>
              <a:sym typeface="Malgun Gothic"/>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5" name="Shape 765"/>
        <p:cNvGrpSpPr/>
        <p:nvPr/>
      </p:nvGrpSpPr>
      <p:grpSpPr>
        <a:xfrm>
          <a:off x="0" y="0"/>
          <a:ext cx="0" cy="0"/>
          <a:chOff x="0" y="0"/>
          <a:chExt cx="0" cy="0"/>
        </a:xfrm>
      </p:grpSpPr>
      <p:graphicFrame>
        <p:nvGraphicFramePr>
          <p:cNvPr id="766" name="Google Shape;766;g13bce9ef499_1_52"/>
          <p:cNvGraphicFramePr/>
          <p:nvPr/>
        </p:nvGraphicFramePr>
        <p:xfrm>
          <a:off x="9945679" y="642154"/>
          <a:ext cx="3000000" cy="3000000"/>
        </p:xfrm>
        <a:graphic>
          <a:graphicData uri="http://schemas.openxmlformats.org/drawingml/2006/table">
            <a:tbl>
              <a:tblPr bandRow="1" firstRow="1">
                <a:noFill/>
                <a:tableStyleId>{ECEC9FAD-BC9C-4F8B-B0B5-8FDF1F475007}</a:tableStyleId>
              </a:tblPr>
              <a:tblGrid>
                <a:gridCol w="382850"/>
                <a:gridCol w="382850"/>
                <a:gridCol w="1398850"/>
              </a:tblGrid>
              <a:tr h="371450">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설명</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549025">
                <a:tc gridSpan="3" rowSpan="10">
                  <a:txBody>
                    <a:bodyPr/>
                    <a:lstStyle/>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1. 이전화면 이동</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2. 아이</a:t>
                      </a:r>
                      <a:r>
                        <a:rPr lang="ko" sz="900">
                          <a:solidFill>
                            <a:srgbClr val="595959"/>
                          </a:solidFill>
                          <a:latin typeface="Malgun Gothic"/>
                          <a:ea typeface="Malgun Gothic"/>
                          <a:cs typeface="Malgun Gothic"/>
                          <a:sym typeface="Malgun Gothic"/>
                        </a:rPr>
                        <a:t>디 입력</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3. 이메</a:t>
                      </a:r>
                      <a:r>
                        <a:rPr lang="ko" sz="900">
                          <a:solidFill>
                            <a:srgbClr val="595959"/>
                          </a:solidFill>
                          <a:latin typeface="Malgun Gothic"/>
                          <a:ea typeface="Malgun Gothic"/>
                          <a:cs typeface="Malgun Gothic"/>
                          <a:sym typeface="Malgun Gothic"/>
                        </a:rPr>
                        <a:t>일 전송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이메일</a:t>
                      </a:r>
                      <a:r>
                        <a:rPr lang="ko" sz="900">
                          <a:solidFill>
                            <a:srgbClr val="595959"/>
                          </a:solidFill>
                          <a:latin typeface="Malgun Gothic"/>
                          <a:ea typeface="Malgun Gothic"/>
                          <a:cs typeface="Malgun Gothic"/>
                          <a:sym typeface="Malgun Gothic"/>
                        </a:rPr>
                        <a:t>로 비밀번호 재설정 링크 전송</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재설정 링크에서 랜덤 비밀번호로 설정</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4. 로그인 화면으로 이동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rowSpan="10" hMerge="1"/>
                <a:tc rowSpan="10" hMerge="1"/>
              </a:tr>
              <a:tr h="337075">
                <a:tc gridSpan="3" vMerge="1"/>
                <a:tc hMerge="1" vMerge="1"/>
                <a:tc hMerge="1" vMerge="1"/>
              </a:tr>
              <a:tr h="337075">
                <a:tc gridSpan="3" vMerge="1"/>
                <a:tc hMerge="1" vMerge="1"/>
                <a:tc hMerge="1" vMerge="1"/>
              </a:tr>
              <a:tr h="9728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27825">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참고</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1237775">
                <a:tc gridSpan="3">
                  <a:txBody>
                    <a:bodyPr/>
                    <a:lstStyle/>
                    <a:p>
                      <a:pPr indent="0" lvl="0" marL="0" marR="0" rtl="0" algn="l">
                        <a:lnSpc>
                          <a:spcPct val="100000"/>
                        </a:lnSpc>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hMerge="1"/>
                <a:tc hMerge="1"/>
              </a:tr>
            </a:tbl>
          </a:graphicData>
        </a:graphic>
      </p:graphicFrame>
      <p:sp>
        <p:nvSpPr>
          <p:cNvPr id="767" name="Google Shape;767;g13bce9ef499_1_52"/>
          <p:cNvSpPr txBox="1"/>
          <p:nvPr/>
        </p:nvSpPr>
        <p:spPr>
          <a:xfrm>
            <a:off x="264450" y="0"/>
            <a:ext cx="11664300" cy="548100"/>
          </a:xfrm>
          <a:prstGeom prst="rect">
            <a:avLst/>
          </a:prstGeom>
          <a:noFill/>
          <a:ln>
            <a:noFill/>
          </a:ln>
          <a:effectLst>
            <a:outerShdw blurRad="57150" rotWithShape="0" algn="bl" dir="5400000" dist="19050">
              <a:srgbClr val="000000">
                <a:alpha val="50000"/>
              </a:srgbClr>
            </a:outerShdw>
          </a:effectLst>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로그인 &gt; 비밀번</a:t>
            </a:r>
            <a:r>
              <a:rPr b="1" lang="ko" sz="2000">
                <a:solidFill>
                  <a:schemeClr val="lt1"/>
                </a:solidFill>
                <a:latin typeface="Malgun Gothic"/>
                <a:ea typeface="Malgun Gothic"/>
                <a:cs typeface="Malgun Gothic"/>
                <a:sym typeface="Malgun Gothic"/>
              </a:rPr>
              <a:t>호 찾기</a:t>
            </a:r>
            <a:r>
              <a:rPr b="1" lang="ko" sz="2000">
                <a:solidFill>
                  <a:schemeClr val="lt1"/>
                </a:solidFill>
                <a:latin typeface="Malgun Gothic"/>
                <a:ea typeface="Malgun Gothic"/>
                <a:cs typeface="Malgun Gothic"/>
                <a:sym typeface="Malgun Gothic"/>
              </a:rPr>
              <a:t>   </a:t>
            </a:r>
            <a:endParaRPr b="0" i="0" sz="2400" u="none" cap="none" strike="noStrike">
              <a:solidFill>
                <a:schemeClr val="lt1"/>
              </a:solidFill>
              <a:latin typeface="Arial"/>
              <a:ea typeface="Arial"/>
              <a:cs typeface="Arial"/>
              <a:sym typeface="Arial"/>
            </a:endParaRPr>
          </a:p>
        </p:txBody>
      </p:sp>
      <p:sp>
        <p:nvSpPr>
          <p:cNvPr id="768" name="Google Shape;768;g13bce9ef499_1_52"/>
          <p:cNvSpPr txBox="1"/>
          <p:nvPr/>
        </p:nvSpPr>
        <p:spPr>
          <a:xfrm>
            <a:off x="0" y="6478519"/>
            <a:ext cx="121920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sp>
        <p:nvSpPr>
          <p:cNvPr id="769" name="Google Shape;769;g13bce9ef499_1_52"/>
          <p:cNvSpPr/>
          <p:nvPr/>
        </p:nvSpPr>
        <p:spPr>
          <a:xfrm>
            <a:off x="42977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sp>
        <p:nvSpPr>
          <p:cNvPr id="770" name="Google Shape;770;g13bce9ef499_1_52"/>
          <p:cNvSpPr txBox="1"/>
          <p:nvPr/>
        </p:nvSpPr>
        <p:spPr>
          <a:xfrm>
            <a:off x="1239021" y="886900"/>
            <a:ext cx="16590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비밀번호</a:t>
            </a:r>
            <a:r>
              <a:rPr b="1" lang="ko" sz="1100">
                <a:solidFill>
                  <a:schemeClr val="dk1"/>
                </a:solidFill>
                <a:latin typeface="Malgun Gothic"/>
                <a:ea typeface="Malgun Gothic"/>
                <a:cs typeface="Malgun Gothic"/>
                <a:sym typeface="Malgun Gothic"/>
              </a:rPr>
              <a:t> 찾기</a:t>
            </a:r>
            <a:endParaRPr b="1" sz="1100">
              <a:solidFill>
                <a:schemeClr val="dk1"/>
              </a:solidFill>
              <a:latin typeface="Malgun Gothic"/>
              <a:ea typeface="Malgun Gothic"/>
              <a:cs typeface="Malgun Gothic"/>
              <a:sym typeface="Malgun Gothic"/>
            </a:endParaRPr>
          </a:p>
        </p:txBody>
      </p:sp>
      <p:sp>
        <p:nvSpPr>
          <p:cNvPr id="771" name="Google Shape;771;g13bce9ef499_1_52"/>
          <p:cNvSpPr/>
          <p:nvPr/>
        </p:nvSpPr>
        <p:spPr>
          <a:xfrm>
            <a:off x="620725" y="1923200"/>
            <a:ext cx="2955600" cy="3531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800"/>
              <a:buFont typeface="Arial"/>
              <a:buNone/>
            </a:pPr>
            <a:r>
              <a:rPr lang="ko" sz="1100">
                <a:solidFill>
                  <a:schemeClr val="dk2"/>
                </a:solidFill>
                <a:latin typeface="Malgun Gothic"/>
                <a:ea typeface="Malgun Gothic"/>
                <a:cs typeface="Malgun Gothic"/>
                <a:sym typeface="Malgun Gothic"/>
              </a:rPr>
              <a:t>  아이디 (이메일)</a:t>
            </a:r>
            <a:endParaRPr b="0" i="0" sz="1800" u="none" cap="none" strike="noStrike">
              <a:solidFill>
                <a:schemeClr val="dk2"/>
              </a:solidFill>
              <a:latin typeface="Malgun Gothic"/>
              <a:ea typeface="Malgun Gothic"/>
              <a:cs typeface="Malgun Gothic"/>
              <a:sym typeface="Malgun Gothic"/>
            </a:endParaRPr>
          </a:p>
        </p:txBody>
      </p:sp>
      <p:sp>
        <p:nvSpPr>
          <p:cNvPr id="772" name="Google Shape;772;g13bce9ef499_1_52"/>
          <p:cNvSpPr/>
          <p:nvPr/>
        </p:nvSpPr>
        <p:spPr>
          <a:xfrm>
            <a:off x="620725" y="3056300"/>
            <a:ext cx="2955600" cy="3348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이메일 발송</a:t>
            </a:r>
            <a:endParaRPr b="1" i="0" sz="1100" u="none" cap="none" strike="noStrike">
              <a:solidFill>
                <a:schemeClr val="lt1"/>
              </a:solidFill>
              <a:latin typeface="Malgun Gothic"/>
              <a:ea typeface="Malgun Gothic"/>
              <a:cs typeface="Malgun Gothic"/>
              <a:sym typeface="Malgun Gothic"/>
            </a:endParaRPr>
          </a:p>
        </p:txBody>
      </p:sp>
      <p:pic>
        <p:nvPicPr>
          <p:cNvPr id="773" name="Google Shape;773;g13bce9ef499_1_52"/>
          <p:cNvPicPr preferRelativeResize="0"/>
          <p:nvPr/>
        </p:nvPicPr>
        <p:blipFill>
          <a:blip r:embed="rId3">
            <a:alphaModFix/>
          </a:blip>
          <a:stretch>
            <a:fillRect/>
          </a:stretch>
        </p:blipFill>
        <p:spPr>
          <a:xfrm>
            <a:off x="544175" y="875650"/>
            <a:ext cx="213900" cy="257652"/>
          </a:xfrm>
          <a:prstGeom prst="rect">
            <a:avLst/>
          </a:prstGeom>
          <a:noFill/>
          <a:ln>
            <a:noFill/>
          </a:ln>
        </p:spPr>
      </p:pic>
      <p:sp>
        <p:nvSpPr>
          <p:cNvPr id="774" name="Google Shape;774;g13bce9ef499_1_52"/>
          <p:cNvSpPr/>
          <p:nvPr/>
        </p:nvSpPr>
        <p:spPr>
          <a:xfrm>
            <a:off x="429771" y="93738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i="0" lang="ko" sz="800" u="none" cap="none" strike="noStrike">
                <a:solidFill>
                  <a:schemeClr val="lt1"/>
                </a:solidFill>
                <a:latin typeface="Malgun Gothic"/>
                <a:ea typeface="Malgun Gothic"/>
                <a:cs typeface="Malgun Gothic"/>
                <a:sym typeface="Malgun Gothic"/>
              </a:rPr>
              <a:t>1</a:t>
            </a:r>
            <a:endParaRPr b="1" i="0" sz="800" u="none" cap="none" strike="noStrike">
              <a:solidFill>
                <a:schemeClr val="lt1"/>
              </a:solidFill>
              <a:latin typeface="Malgun Gothic"/>
              <a:ea typeface="Malgun Gothic"/>
              <a:cs typeface="Malgun Gothic"/>
              <a:sym typeface="Malgun Gothic"/>
            </a:endParaRPr>
          </a:p>
        </p:txBody>
      </p:sp>
      <p:sp>
        <p:nvSpPr>
          <p:cNvPr id="775" name="Google Shape;775;g13bce9ef499_1_52"/>
          <p:cNvSpPr/>
          <p:nvPr/>
        </p:nvSpPr>
        <p:spPr>
          <a:xfrm>
            <a:off x="505971" y="184578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2</a:t>
            </a:r>
            <a:endParaRPr b="1" i="0" sz="800" u="none" cap="none" strike="noStrike">
              <a:solidFill>
                <a:schemeClr val="lt1"/>
              </a:solidFill>
              <a:latin typeface="Malgun Gothic"/>
              <a:ea typeface="Malgun Gothic"/>
              <a:cs typeface="Malgun Gothic"/>
              <a:sym typeface="Malgun Gothic"/>
            </a:endParaRPr>
          </a:p>
        </p:txBody>
      </p:sp>
      <p:sp>
        <p:nvSpPr>
          <p:cNvPr id="776" name="Google Shape;776;g13bce9ef499_1_52"/>
          <p:cNvSpPr/>
          <p:nvPr/>
        </p:nvSpPr>
        <p:spPr>
          <a:xfrm>
            <a:off x="521646" y="291858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3</a:t>
            </a:r>
            <a:endParaRPr b="1" i="0" sz="800" u="none" cap="none" strike="noStrike">
              <a:solidFill>
                <a:schemeClr val="lt1"/>
              </a:solidFill>
              <a:latin typeface="Malgun Gothic"/>
              <a:ea typeface="Malgun Gothic"/>
              <a:cs typeface="Malgun Gothic"/>
              <a:sym typeface="Malgun Gothic"/>
            </a:endParaRPr>
          </a:p>
        </p:txBody>
      </p:sp>
      <p:sp>
        <p:nvSpPr>
          <p:cNvPr id="777" name="Google Shape;777;g13bce9ef499_1_52"/>
          <p:cNvSpPr/>
          <p:nvPr/>
        </p:nvSpPr>
        <p:spPr>
          <a:xfrm>
            <a:off x="497899" y="1331150"/>
            <a:ext cx="3152700" cy="334800"/>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45700" lIns="36000" spcFirstLastPara="1" rIns="36000"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lang="ko" sz="900">
                <a:solidFill>
                  <a:schemeClr val="dk2"/>
                </a:solidFill>
                <a:latin typeface="Malgun Gothic"/>
                <a:ea typeface="Malgun Gothic"/>
                <a:cs typeface="Malgun Gothic"/>
                <a:sym typeface="Malgun Gothic"/>
              </a:rPr>
              <a:t>회원가입 시 등록한 아이디를 입력해 주세요.</a:t>
            </a:r>
            <a:endParaRPr b="1" sz="900">
              <a:solidFill>
                <a:schemeClr val="dk2"/>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rPr b="1" lang="ko" sz="900">
                <a:solidFill>
                  <a:schemeClr val="dk2"/>
                </a:solidFill>
                <a:latin typeface="Malgun Gothic"/>
                <a:ea typeface="Malgun Gothic"/>
                <a:cs typeface="Malgun Gothic"/>
                <a:sym typeface="Malgun Gothic"/>
              </a:rPr>
              <a:t>입력하신 아이디로 비밀번호 재설정 가능한 링크를 보내드립니다.</a:t>
            </a:r>
            <a:endParaRPr b="1" sz="900">
              <a:solidFill>
                <a:schemeClr val="dk2"/>
              </a:solidFill>
              <a:latin typeface="Malgun Gothic"/>
              <a:ea typeface="Malgun Gothic"/>
              <a:cs typeface="Malgun Gothic"/>
              <a:sym typeface="Malgun Gothic"/>
            </a:endParaRPr>
          </a:p>
        </p:txBody>
      </p:sp>
      <p:sp>
        <p:nvSpPr>
          <p:cNvPr id="778" name="Google Shape;778;g13bce9ef499_1_52"/>
          <p:cNvSpPr/>
          <p:nvPr/>
        </p:nvSpPr>
        <p:spPr>
          <a:xfrm>
            <a:off x="650300" y="2543000"/>
            <a:ext cx="2955600" cy="334800"/>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45700" lIns="36000" spcFirstLastPara="1" rIns="36000" wrap="square" tIns="45700">
            <a:no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2"/>
                </a:solidFill>
                <a:latin typeface="Malgun Gothic"/>
                <a:ea typeface="Malgun Gothic"/>
                <a:cs typeface="Malgun Gothic"/>
                <a:sym typeface="Malgun Gothic"/>
              </a:rPr>
              <a:t>아이디가 이메일 형식이 아닌 경우 고객센터를 통해서 비밀번호를 변경가능합니다.</a:t>
            </a:r>
            <a:r>
              <a:rPr b="1" lang="ko" sz="900">
                <a:solidFill>
                  <a:schemeClr val="dk2"/>
                </a:solidFill>
                <a:latin typeface="Malgun Gothic"/>
                <a:ea typeface="Malgun Gothic"/>
                <a:cs typeface="Malgun Gothic"/>
                <a:sym typeface="Malgun Gothic"/>
              </a:rPr>
              <a:t>.</a:t>
            </a:r>
            <a:endParaRPr b="1" sz="900">
              <a:solidFill>
                <a:schemeClr val="dk2"/>
              </a:solidFill>
              <a:latin typeface="Malgun Gothic"/>
              <a:ea typeface="Malgun Gothic"/>
              <a:cs typeface="Malgun Gothic"/>
              <a:sym typeface="Malgun Gothic"/>
            </a:endParaRPr>
          </a:p>
        </p:txBody>
      </p:sp>
      <p:sp>
        <p:nvSpPr>
          <p:cNvPr id="779" name="Google Shape;779;g13bce9ef499_1_52"/>
          <p:cNvSpPr/>
          <p:nvPr/>
        </p:nvSpPr>
        <p:spPr>
          <a:xfrm>
            <a:off x="620730" y="3651412"/>
            <a:ext cx="2334000" cy="1031700"/>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rPr lang="ko" sz="1100">
                <a:solidFill>
                  <a:schemeClr val="dk1"/>
                </a:solidFill>
                <a:latin typeface="Malgun Gothic"/>
                <a:ea typeface="Malgun Gothic"/>
                <a:cs typeface="Malgun Gothic"/>
                <a:sym typeface="Malgun Gothic"/>
              </a:rPr>
              <a:t>비밀번호 재설정 가능한 링크를 </a:t>
            </a:r>
            <a:r>
              <a:rPr i="0" lang="ko" sz="1100" u="none" cap="none" strike="noStrike">
                <a:solidFill>
                  <a:schemeClr val="dk1"/>
                </a:solidFill>
                <a:latin typeface="Malgun Gothic"/>
                <a:ea typeface="Malgun Gothic"/>
                <a:cs typeface="Malgun Gothic"/>
                <a:sym typeface="Malgun Gothic"/>
              </a:rPr>
              <a:t>이메일</a:t>
            </a:r>
            <a:r>
              <a:rPr lang="ko" sz="1100">
                <a:solidFill>
                  <a:schemeClr val="dk1"/>
                </a:solidFill>
                <a:latin typeface="Malgun Gothic"/>
                <a:ea typeface="Malgun Gothic"/>
                <a:cs typeface="Malgun Gothic"/>
                <a:sym typeface="Malgun Gothic"/>
              </a:rPr>
              <a:t>로 발송하였습2니다. </a:t>
            </a:r>
            <a:endParaRPr sz="1100">
              <a:solidFill>
                <a:schemeClr val="dk1"/>
              </a:solidFill>
              <a:latin typeface="Malgun Gothic"/>
              <a:ea typeface="Malgun Gothic"/>
              <a:cs typeface="Malgun Gothic"/>
              <a:sym typeface="Malgun Gothic"/>
            </a:endParaRPr>
          </a:p>
          <a:p>
            <a:pPr indent="0" lvl="0" marL="0" marR="0" rtl="0" algn="l">
              <a:lnSpc>
                <a:spcPct val="100000"/>
              </a:lnSpc>
              <a:spcBef>
                <a:spcPts val="0"/>
              </a:spcBef>
              <a:spcAft>
                <a:spcPts val="0"/>
              </a:spcAft>
              <a:buClr>
                <a:srgbClr val="000000"/>
              </a:buClr>
              <a:buSzPts val="900"/>
              <a:buFont typeface="Arial"/>
              <a:buNone/>
            </a:pPr>
            <a:r>
              <a:rPr lang="ko" sz="1100">
                <a:solidFill>
                  <a:schemeClr val="dk1"/>
                </a:solidFill>
                <a:latin typeface="Malgun Gothic"/>
                <a:ea typeface="Malgun Gothic"/>
                <a:cs typeface="Malgun Gothic"/>
                <a:sym typeface="Malgun Gothic"/>
              </a:rPr>
              <a:t>이메일을 확인 하십시요.</a:t>
            </a:r>
            <a:endParaRPr i="0" sz="1100" u="none" cap="none" strike="noStrike">
              <a:solidFill>
                <a:schemeClr val="dk1"/>
              </a:solidFill>
              <a:latin typeface="Malgun Gothic"/>
              <a:ea typeface="Malgun Gothic"/>
              <a:cs typeface="Malgun Gothic"/>
              <a:sym typeface="Malgun Gothic"/>
            </a:endParaRPr>
          </a:p>
        </p:txBody>
      </p:sp>
      <p:sp>
        <p:nvSpPr>
          <p:cNvPr id="780" name="Google Shape;780;g13bce9ef499_1_52"/>
          <p:cNvSpPr/>
          <p:nvPr/>
        </p:nvSpPr>
        <p:spPr>
          <a:xfrm>
            <a:off x="594063" y="5535975"/>
            <a:ext cx="2955600" cy="3348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로그인</a:t>
            </a:r>
            <a:endParaRPr b="1" i="0" sz="1100" u="none" cap="none" strike="noStrike">
              <a:solidFill>
                <a:schemeClr val="lt1"/>
              </a:solidFill>
              <a:latin typeface="Malgun Gothic"/>
              <a:ea typeface="Malgun Gothic"/>
              <a:cs typeface="Malgun Gothic"/>
              <a:sym typeface="Malgun Gothic"/>
            </a:endParaRPr>
          </a:p>
        </p:txBody>
      </p:sp>
      <p:sp>
        <p:nvSpPr>
          <p:cNvPr id="781" name="Google Shape;781;g13bce9ef499_1_52"/>
          <p:cNvSpPr/>
          <p:nvPr/>
        </p:nvSpPr>
        <p:spPr>
          <a:xfrm>
            <a:off x="494984" y="5398264"/>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4</a:t>
            </a:r>
            <a:endParaRPr b="1" i="0" sz="800" u="none" cap="none" strike="noStrike">
              <a:solidFill>
                <a:schemeClr val="lt1"/>
              </a:solidFill>
              <a:latin typeface="Malgun Gothic"/>
              <a:ea typeface="Malgun Gothic"/>
              <a:cs typeface="Malgun Gothic"/>
              <a:sym typeface="Malgun Gothic"/>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5" name="Shape 785"/>
        <p:cNvGrpSpPr/>
        <p:nvPr/>
      </p:nvGrpSpPr>
      <p:grpSpPr>
        <a:xfrm>
          <a:off x="0" y="0"/>
          <a:ext cx="0" cy="0"/>
          <a:chOff x="0" y="0"/>
          <a:chExt cx="0" cy="0"/>
        </a:xfrm>
      </p:grpSpPr>
      <p:graphicFrame>
        <p:nvGraphicFramePr>
          <p:cNvPr id="786" name="Google Shape;786;g13bce9ef499_1_97"/>
          <p:cNvGraphicFramePr/>
          <p:nvPr/>
        </p:nvGraphicFramePr>
        <p:xfrm>
          <a:off x="9945679" y="642154"/>
          <a:ext cx="3000000" cy="3000000"/>
        </p:xfrm>
        <a:graphic>
          <a:graphicData uri="http://schemas.openxmlformats.org/drawingml/2006/table">
            <a:tbl>
              <a:tblPr bandRow="1" firstRow="1">
                <a:noFill/>
                <a:tableStyleId>{ECEC9FAD-BC9C-4F8B-B0B5-8FDF1F475007}</a:tableStyleId>
              </a:tblPr>
              <a:tblGrid>
                <a:gridCol w="382850"/>
                <a:gridCol w="382850"/>
                <a:gridCol w="1398850"/>
              </a:tblGrid>
              <a:tr h="371450">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설명</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549025">
                <a:tc gridSpan="3" rowSpan="10">
                  <a:txBody>
                    <a:bodyPr/>
                    <a:lstStyle/>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1. 이전화면 이동</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2. 닉네임 입력</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3. 아이디</a:t>
                      </a:r>
                      <a:r>
                        <a:rPr lang="ko" sz="900">
                          <a:solidFill>
                            <a:srgbClr val="595959"/>
                          </a:solidFill>
                          <a:latin typeface="Malgun Gothic"/>
                          <a:ea typeface="Malgun Gothic"/>
                          <a:cs typeface="Malgun Gothic"/>
                          <a:sym typeface="Malgun Gothic"/>
                        </a:rPr>
                        <a:t> (이메일) 입력 </a:t>
                      </a:r>
                      <a:r>
                        <a:rPr lang="ko" sz="900">
                          <a:solidFill>
                            <a:srgbClr val="595959"/>
                          </a:solidFill>
                          <a:latin typeface="Malgun Gothic"/>
                          <a:ea typeface="Malgun Gothic"/>
                          <a:cs typeface="Malgun Gothic"/>
                          <a:sym typeface="Malgun Gothic"/>
                        </a:rPr>
                        <a:t>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아이디 (이메일) 중복 체크</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4. 비밀번</a:t>
                      </a:r>
                      <a:r>
                        <a:rPr lang="ko" sz="900">
                          <a:solidFill>
                            <a:srgbClr val="595959"/>
                          </a:solidFill>
                          <a:latin typeface="Malgun Gothic"/>
                          <a:ea typeface="Malgun Gothic"/>
                          <a:cs typeface="Malgun Gothic"/>
                          <a:sym typeface="Malgun Gothic"/>
                        </a:rPr>
                        <a:t>호 입력</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5. 비밀번호 재입력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6. 약관 동의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약관 내용 협의</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7. 약관 상세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8. 회원가입</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위의 필수 입력사항 완료시 활성</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정상 가입 완료 시 팝업</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Clr>
                          <a:schemeClr val="dk1"/>
                        </a:buClr>
                        <a:buSzPts val="1100"/>
                        <a:buFont typeface="Arial"/>
                        <a:buNone/>
                      </a:pPr>
                      <a:r>
                        <a:rPr lang="ko" sz="900">
                          <a:solidFill>
                            <a:schemeClr val="dk2"/>
                          </a:solidFill>
                          <a:latin typeface="Malgun Gothic"/>
                          <a:ea typeface="Malgun Gothic"/>
                          <a:cs typeface="Malgun Gothic"/>
                          <a:sym typeface="Malgun Gothic"/>
                        </a:rPr>
                        <a:t>9. 현재 화면을 닫고 이전 화면으로 이동</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전문가회원 가입은 회원정보에서 전문가 회원 신청</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화면 길어질 경우 스크롤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rowSpan="10" hMerge="1"/>
                <a:tc rowSpan="10" hMerge="1"/>
              </a:tr>
              <a:tr h="337075">
                <a:tc gridSpan="3" vMerge="1"/>
                <a:tc hMerge="1" vMerge="1"/>
                <a:tc hMerge="1" vMerge="1"/>
              </a:tr>
              <a:tr h="337075">
                <a:tc gridSpan="3" vMerge="1"/>
                <a:tc hMerge="1" vMerge="1"/>
                <a:tc hMerge="1" vMerge="1"/>
              </a:tr>
              <a:tr h="9728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27825">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참고</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1237775">
                <a:tc gridSpan="3">
                  <a:txBody>
                    <a:bodyPr/>
                    <a:lstStyle/>
                    <a:p>
                      <a:pPr indent="0" lvl="0" marL="0" marR="0" rtl="0" algn="l">
                        <a:lnSpc>
                          <a:spcPct val="100000"/>
                        </a:lnSpc>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hMerge="1"/>
                <a:tc hMerge="1"/>
              </a:tr>
            </a:tbl>
          </a:graphicData>
        </a:graphic>
      </p:graphicFrame>
      <p:sp>
        <p:nvSpPr>
          <p:cNvPr id="787" name="Google Shape;787;g13bce9ef499_1_97"/>
          <p:cNvSpPr txBox="1"/>
          <p:nvPr/>
        </p:nvSpPr>
        <p:spPr>
          <a:xfrm>
            <a:off x="264450" y="0"/>
            <a:ext cx="11664300" cy="548100"/>
          </a:xfrm>
          <a:prstGeom prst="rect">
            <a:avLst/>
          </a:prstGeom>
          <a:noFill/>
          <a:ln>
            <a:noFill/>
          </a:ln>
          <a:effectLst>
            <a:outerShdw blurRad="57150" rotWithShape="0" algn="bl" dir="5400000" dist="19050">
              <a:srgbClr val="000000">
                <a:alpha val="50000"/>
              </a:srgbClr>
            </a:outerShdw>
          </a:effectLst>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회원가</a:t>
            </a:r>
            <a:r>
              <a:rPr b="1" lang="ko" sz="2000">
                <a:solidFill>
                  <a:schemeClr val="lt1"/>
                </a:solidFill>
                <a:latin typeface="Malgun Gothic"/>
                <a:ea typeface="Malgun Gothic"/>
                <a:cs typeface="Malgun Gothic"/>
                <a:sym typeface="Malgun Gothic"/>
              </a:rPr>
              <a:t>입 (1/2) </a:t>
            </a:r>
            <a:r>
              <a:rPr b="1" lang="ko" sz="2000">
                <a:solidFill>
                  <a:schemeClr val="lt1"/>
                </a:solidFill>
                <a:latin typeface="Malgun Gothic"/>
                <a:ea typeface="Malgun Gothic"/>
                <a:cs typeface="Malgun Gothic"/>
                <a:sym typeface="Malgun Gothic"/>
              </a:rPr>
              <a:t>   </a:t>
            </a:r>
            <a:endParaRPr b="0" i="0" sz="2400" u="none" cap="none" strike="noStrike">
              <a:solidFill>
                <a:schemeClr val="lt1"/>
              </a:solidFill>
              <a:latin typeface="Arial"/>
              <a:ea typeface="Arial"/>
              <a:cs typeface="Arial"/>
              <a:sym typeface="Arial"/>
            </a:endParaRPr>
          </a:p>
        </p:txBody>
      </p:sp>
      <p:sp>
        <p:nvSpPr>
          <p:cNvPr id="788" name="Google Shape;788;g13bce9ef499_1_97"/>
          <p:cNvSpPr txBox="1"/>
          <p:nvPr/>
        </p:nvSpPr>
        <p:spPr>
          <a:xfrm>
            <a:off x="0" y="6478519"/>
            <a:ext cx="121920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sp>
        <p:nvSpPr>
          <p:cNvPr id="789" name="Google Shape;789;g13bce9ef499_1_97"/>
          <p:cNvSpPr/>
          <p:nvPr/>
        </p:nvSpPr>
        <p:spPr>
          <a:xfrm>
            <a:off x="42977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pic>
        <p:nvPicPr>
          <p:cNvPr id="790" name="Google Shape;790;g13bce9ef499_1_97"/>
          <p:cNvPicPr preferRelativeResize="0"/>
          <p:nvPr/>
        </p:nvPicPr>
        <p:blipFill>
          <a:blip r:embed="rId3">
            <a:alphaModFix/>
          </a:blip>
          <a:stretch>
            <a:fillRect/>
          </a:stretch>
        </p:blipFill>
        <p:spPr>
          <a:xfrm>
            <a:off x="544175" y="875650"/>
            <a:ext cx="213900" cy="257652"/>
          </a:xfrm>
          <a:prstGeom prst="rect">
            <a:avLst/>
          </a:prstGeom>
          <a:noFill/>
          <a:ln>
            <a:noFill/>
          </a:ln>
        </p:spPr>
      </p:pic>
      <p:sp>
        <p:nvSpPr>
          <p:cNvPr id="791" name="Google Shape;791;g13bce9ef499_1_97"/>
          <p:cNvSpPr txBox="1"/>
          <p:nvPr/>
        </p:nvSpPr>
        <p:spPr>
          <a:xfrm>
            <a:off x="1239021" y="886900"/>
            <a:ext cx="16590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회원가입</a:t>
            </a:r>
            <a:endParaRPr b="1" sz="1100">
              <a:solidFill>
                <a:schemeClr val="dk1"/>
              </a:solidFill>
              <a:latin typeface="Malgun Gothic"/>
              <a:ea typeface="Malgun Gothic"/>
              <a:cs typeface="Malgun Gothic"/>
              <a:sym typeface="Malgun Gothic"/>
            </a:endParaRPr>
          </a:p>
        </p:txBody>
      </p:sp>
      <p:sp>
        <p:nvSpPr>
          <p:cNvPr id="792" name="Google Shape;792;g13bce9ef499_1_97"/>
          <p:cNvSpPr/>
          <p:nvPr/>
        </p:nvSpPr>
        <p:spPr>
          <a:xfrm>
            <a:off x="620725" y="1389800"/>
            <a:ext cx="2955600" cy="3531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800"/>
              <a:buFont typeface="Arial"/>
              <a:buNone/>
            </a:pPr>
            <a:r>
              <a:rPr lang="ko" sz="1100">
                <a:solidFill>
                  <a:schemeClr val="dk2"/>
                </a:solidFill>
                <a:latin typeface="Malgun Gothic"/>
                <a:ea typeface="Malgun Gothic"/>
                <a:cs typeface="Malgun Gothic"/>
                <a:sym typeface="Malgun Gothic"/>
              </a:rPr>
              <a:t>  닉네임</a:t>
            </a:r>
            <a:endParaRPr b="0" i="0" sz="1800" u="none" cap="none" strike="noStrike">
              <a:solidFill>
                <a:schemeClr val="dk2"/>
              </a:solidFill>
              <a:latin typeface="Malgun Gothic"/>
              <a:ea typeface="Malgun Gothic"/>
              <a:cs typeface="Malgun Gothic"/>
              <a:sym typeface="Malgun Gothic"/>
            </a:endParaRPr>
          </a:p>
        </p:txBody>
      </p:sp>
      <p:sp>
        <p:nvSpPr>
          <p:cNvPr id="793" name="Google Shape;793;g13bce9ef499_1_97"/>
          <p:cNvSpPr/>
          <p:nvPr/>
        </p:nvSpPr>
        <p:spPr>
          <a:xfrm>
            <a:off x="620725" y="5570900"/>
            <a:ext cx="2955600" cy="3348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회원가입</a:t>
            </a:r>
            <a:endParaRPr b="1" i="0" sz="1100" u="none" cap="none" strike="noStrike">
              <a:solidFill>
                <a:schemeClr val="lt1"/>
              </a:solidFill>
              <a:latin typeface="Malgun Gothic"/>
              <a:ea typeface="Malgun Gothic"/>
              <a:cs typeface="Malgun Gothic"/>
              <a:sym typeface="Malgun Gothic"/>
            </a:endParaRPr>
          </a:p>
        </p:txBody>
      </p:sp>
      <p:sp>
        <p:nvSpPr>
          <p:cNvPr id="794" name="Google Shape;794;g13bce9ef499_1_97"/>
          <p:cNvSpPr/>
          <p:nvPr/>
        </p:nvSpPr>
        <p:spPr>
          <a:xfrm>
            <a:off x="429771" y="93738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i="0" lang="ko" sz="800" u="none" cap="none" strike="noStrike">
                <a:solidFill>
                  <a:schemeClr val="lt1"/>
                </a:solidFill>
                <a:latin typeface="Malgun Gothic"/>
                <a:ea typeface="Malgun Gothic"/>
                <a:cs typeface="Malgun Gothic"/>
                <a:sym typeface="Malgun Gothic"/>
              </a:rPr>
              <a:t>1</a:t>
            </a:r>
            <a:endParaRPr b="1" i="0" sz="800" u="none" cap="none" strike="noStrike">
              <a:solidFill>
                <a:schemeClr val="lt1"/>
              </a:solidFill>
              <a:latin typeface="Malgun Gothic"/>
              <a:ea typeface="Malgun Gothic"/>
              <a:cs typeface="Malgun Gothic"/>
              <a:sym typeface="Malgun Gothic"/>
            </a:endParaRPr>
          </a:p>
        </p:txBody>
      </p:sp>
      <p:sp>
        <p:nvSpPr>
          <p:cNvPr id="795" name="Google Shape;795;g13bce9ef499_1_97"/>
          <p:cNvSpPr/>
          <p:nvPr/>
        </p:nvSpPr>
        <p:spPr>
          <a:xfrm>
            <a:off x="505971" y="131238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2</a:t>
            </a:r>
            <a:endParaRPr b="1" i="0" sz="800" u="none" cap="none" strike="noStrike">
              <a:solidFill>
                <a:schemeClr val="lt1"/>
              </a:solidFill>
              <a:latin typeface="Malgun Gothic"/>
              <a:ea typeface="Malgun Gothic"/>
              <a:cs typeface="Malgun Gothic"/>
              <a:sym typeface="Malgun Gothic"/>
            </a:endParaRPr>
          </a:p>
        </p:txBody>
      </p:sp>
      <p:sp>
        <p:nvSpPr>
          <p:cNvPr id="796" name="Google Shape;796;g13bce9ef499_1_97"/>
          <p:cNvSpPr/>
          <p:nvPr/>
        </p:nvSpPr>
        <p:spPr>
          <a:xfrm>
            <a:off x="521646" y="543318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8</a:t>
            </a:r>
            <a:endParaRPr b="1" i="0" sz="800" u="none" cap="none" strike="noStrike">
              <a:solidFill>
                <a:schemeClr val="lt1"/>
              </a:solidFill>
              <a:latin typeface="Malgun Gothic"/>
              <a:ea typeface="Malgun Gothic"/>
              <a:cs typeface="Malgun Gothic"/>
              <a:sym typeface="Malgun Gothic"/>
            </a:endParaRPr>
          </a:p>
        </p:txBody>
      </p:sp>
      <p:sp>
        <p:nvSpPr>
          <p:cNvPr id="797" name="Google Shape;797;g13bce9ef499_1_97"/>
          <p:cNvSpPr/>
          <p:nvPr/>
        </p:nvSpPr>
        <p:spPr>
          <a:xfrm>
            <a:off x="620725" y="1772725"/>
            <a:ext cx="1818000" cy="213900"/>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00"/>
              <a:buFont typeface="Arial"/>
              <a:buNone/>
            </a:pPr>
            <a:r>
              <a:rPr b="1" lang="ko" sz="900">
                <a:solidFill>
                  <a:srgbClr val="FF0000"/>
                </a:solidFill>
                <a:latin typeface="Malgun Gothic"/>
                <a:ea typeface="Malgun Gothic"/>
                <a:cs typeface="Malgun Gothic"/>
                <a:sym typeface="Malgun Gothic"/>
              </a:rPr>
              <a:t>닉네임은 필수정보 입니다</a:t>
            </a:r>
            <a:r>
              <a:rPr b="1" lang="ko" sz="900">
                <a:solidFill>
                  <a:srgbClr val="FF0000"/>
                </a:solidFill>
                <a:latin typeface="Malgun Gothic"/>
                <a:ea typeface="Malgun Gothic"/>
                <a:cs typeface="Malgun Gothic"/>
                <a:sym typeface="Malgun Gothic"/>
              </a:rPr>
              <a:t>.</a:t>
            </a:r>
            <a:endParaRPr b="1" i="0" sz="900" u="none" cap="none" strike="noStrike">
              <a:solidFill>
                <a:srgbClr val="FF0000"/>
              </a:solidFill>
              <a:latin typeface="Malgun Gothic"/>
              <a:ea typeface="Malgun Gothic"/>
              <a:cs typeface="Malgun Gothic"/>
              <a:sym typeface="Malgun Gothic"/>
            </a:endParaRPr>
          </a:p>
        </p:txBody>
      </p:sp>
      <p:sp>
        <p:nvSpPr>
          <p:cNvPr id="798" name="Google Shape;798;g13bce9ef499_1_97"/>
          <p:cNvSpPr/>
          <p:nvPr/>
        </p:nvSpPr>
        <p:spPr>
          <a:xfrm>
            <a:off x="620725" y="1999400"/>
            <a:ext cx="2955600" cy="3531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800"/>
              <a:buFont typeface="Arial"/>
              <a:buNone/>
            </a:pPr>
            <a:r>
              <a:rPr lang="ko" sz="1100">
                <a:solidFill>
                  <a:schemeClr val="dk2"/>
                </a:solidFill>
                <a:latin typeface="Malgun Gothic"/>
                <a:ea typeface="Malgun Gothic"/>
                <a:cs typeface="Malgun Gothic"/>
                <a:sym typeface="Malgun Gothic"/>
              </a:rPr>
              <a:t>  아이디 (이메일)</a:t>
            </a:r>
            <a:endParaRPr b="0" i="0" sz="1800" u="none" cap="none" strike="noStrike">
              <a:solidFill>
                <a:schemeClr val="dk2"/>
              </a:solidFill>
              <a:latin typeface="Malgun Gothic"/>
              <a:ea typeface="Malgun Gothic"/>
              <a:cs typeface="Malgun Gothic"/>
              <a:sym typeface="Malgun Gothic"/>
            </a:endParaRPr>
          </a:p>
        </p:txBody>
      </p:sp>
      <p:sp>
        <p:nvSpPr>
          <p:cNvPr id="799" name="Google Shape;799;g13bce9ef499_1_97"/>
          <p:cNvSpPr/>
          <p:nvPr/>
        </p:nvSpPr>
        <p:spPr>
          <a:xfrm>
            <a:off x="505971" y="192198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3</a:t>
            </a:r>
            <a:endParaRPr b="1" i="0" sz="800" u="none" cap="none" strike="noStrike">
              <a:solidFill>
                <a:schemeClr val="lt1"/>
              </a:solidFill>
              <a:latin typeface="Malgun Gothic"/>
              <a:ea typeface="Malgun Gothic"/>
              <a:cs typeface="Malgun Gothic"/>
              <a:sym typeface="Malgun Gothic"/>
            </a:endParaRPr>
          </a:p>
        </p:txBody>
      </p:sp>
      <p:sp>
        <p:nvSpPr>
          <p:cNvPr id="800" name="Google Shape;800;g13bce9ef499_1_97"/>
          <p:cNvSpPr/>
          <p:nvPr/>
        </p:nvSpPr>
        <p:spPr>
          <a:xfrm>
            <a:off x="620725" y="2382325"/>
            <a:ext cx="1818000" cy="213900"/>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00"/>
              <a:buFont typeface="Arial"/>
              <a:buNone/>
            </a:pPr>
            <a:r>
              <a:rPr b="1" lang="ko" sz="900">
                <a:solidFill>
                  <a:srgbClr val="FF0000"/>
                </a:solidFill>
                <a:latin typeface="Malgun Gothic"/>
                <a:ea typeface="Malgun Gothic"/>
                <a:cs typeface="Malgun Gothic"/>
                <a:sym typeface="Malgun Gothic"/>
              </a:rPr>
              <a:t>이메일 주소가 올바르지 않습니다.</a:t>
            </a:r>
            <a:endParaRPr b="1" i="0" sz="900" u="none" cap="none" strike="noStrike">
              <a:solidFill>
                <a:srgbClr val="FF0000"/>
              </a:solidFill>
              <a:latin typeface="Malgun Gothic"/>
              <a:ea typeface="Malgun Gothic"/>
              <a:cs typeface="Malgun Gothic"/>
              <a:sym typeface="Malgun Gothic"/>
            </a:endParaRPr>
          </a:p>
        </p:txBody>
      </p:sp>
      <p:sp>
        <p:nvSpPr>
          <p:cNvPr id="801" name="Google Shape;801;g13bce9ef499_1_97"/>
          <p:cNvSpPr/>
          <p:nvPr/>
        </p:nvSpPr>
        <p:spPr>
          <a:xfrm>
            <a:off x="620725" y="2693975"/>
            <a:ext cx="2955600" cy="3531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800"/>
              <a:buFont typeface="Arial"/>
              <a:buNone/>
            </a:pPr>
            <a:r>
              <a:rPr lang="ko" sz="1100">
                <a:solidFill>
                  <a:schemeClr val="dk2"/>
                </a:solidFill>
                <a:latin typeface="Malgun Gothic"/>
                <a:ea typeface="Malgun Gothic"/>
                <a:cs typeface="Malgun Gothic"/>
                <a:sym typeface="Malgun Gothic"/>
              </a:rPr>
              <a:t>  비밀번호</a:t>
            </a:r>
            <a:endParaRPr b="0" i="0" sz="1800" u="none" cap="none" strike="noStrike">
              <a:solidFill>
                <a:schemeClr val="dk2"/>
              </a:solidFill>
              <a:latin typeface="Malgun Gothic"/>
              <a:ea typeface="Malgun Gothic"/>
              <a:cs typeface="Malgun Gothic"/>
              <a:sym typeface="Malgun Gothic"/>
            </a:endParaRPr>
          </a:p>
        </p:txBody>
      </p:sp>
      <p:grpSp>
        <p:nvGrpSpPr>
          <p:cNvPr id="802" name="Google Shape;802;g13bce9ef499_1_97"/>
          <p:cNvGrpSpPr/>
          <p:nvPr/>
        </p:nvGrpSpPr>
        <p:grpSpPr>
          <a:xfrm>
            <a:off x="3319837" y="2811688"/>
            <a:ext cx="158833" cy="104363"/>
            <a:chOff x="3395700" y="3271602"/>
            <a:chExt cx="158817" cy="104363"/>
          </a:xfrm>
        </p:grpSpPr>
        <p:grpSp>
          <p:nvGrpSpPr>
            <p:cNvPr id="803" name="Google Shape;803;g13bce9ef499_1_97"/>
            <p:cNvGrpSpPr/>
            <p:nvPr/>
          </p:nvGrpSpPr>
          <p:grpSpPr>
            <a:xfrm>
              <a:off x="3395700" y="3271602"/>
              <a:ext cx="154800" cy="97800"/>
              <a:chOff x="3395700" y="3271602"/>
              <a:chExt cx="154800" cy="97800"/>
            </a:xfrm>
          </p:grpSpPr>
          <p:sp>
            <p:nvSpPr>
              <p:cNvPr id="804" name="Google Shape;804;g13bce9ef499_1_97"/>
              <p:cNvSpPr/>
              <p:nvPr/>
            </p:nvSpPr>
            <p:spPr>
              <a:xfrm>
                <a:off x="3395700" y="3271602"/>
                <a:ext cx="154800" cy="97800"/>
              </a:xfrm>
              <a:prstGeom prst="ellipse">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sp>
            <p:nvSpPr>
              <p:cNvPr id="805" name="Google Shape;805;g13bce9ef499_1_97"/>
              <p:cNvSpPr/>
              <p:nvPr/>
            </p:nvSpPr>
            <p:spPr>
              <a:xfrm>
                <a:off x="3445785" y="3295454"/>
                <a:ext cx="57000" cy="55200"/>
              </a:xfrm>
              <a:prstGeom prst="ellipse">
                <a:avLst/>
              </a:prstGeom>
              <a:solidFill>
                <a:schemeClr val="dk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grpSp>
        <p:cxnSp>
          <p:nvCxnSpPr>
            <p:cNvPr id="806" name="Google Shape;806;g13bce9ef499_1_97"/>
            <p:cNvCxnSpPr/>
            <p:nvPr/>
          </p:nvCxnSpPr>
          <p:spPr>
            <a:xfrm>
              <a:off x="3401817" y="3272765"/>
              <a:ext cx="152700" cy="103200"/>
            </a:xfrm>
            <a:prstGeom prst="straightConnector1">
              <a:avLst/>
            </a:prstGeom>
            <a:noFill/>
            <a:ln cap="flat" cmpd="sng" w="9525">
              <a:solidFill>
                <a:schemeClr val="dk1"/>
              </a:solidFill>
              <a:prstDash val="solid"/>
              <a:miter lim="800000"/>
              <a:headEnd len="sm" w="sm" type="none"/>
              <a:tailEnd len="sm" w="sm" type="none"/>
            </a:ln>
          </p:spPr>
        </p:cxnSp>
      </p:grpSp>
      <p:sp>
        <p:nvSpPr>
          <p:cNvPr id="807" name="Google Shape;807;g13bce9ef499_1_97"/>
          <p:cNvSpPr/>
          <p:nvPr/>
        </p:nvSpPr>
        <p:spPr>
          <a:xfrm>
            <a:off x="505971" y="261378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4</a:t>
            </a:r>
            <a:endParaRPr b="1" i="0" sz="800" u="none" cap="none" strike="noStrike">
              <a:solidFill>
                <a:schemeClr val="lt1"/>
              </a:solidFill>
              <a:latin typeface="Malgun Gothic"/>
              <a:ea typeface="Malgun Gothic"/>
              <a:cs typeface="Malgun Gothic"/>
              <a:sym typeface="Malgun Gothic"/>
            </a:endParaRPr>
          </a:p>
        </p:txBody>
      </p:sp>
      <p:sp>
        <p:nvSpPr>
          <p:cNvPr id="808" name="Google Shape;808;g13bce9ef499_1_97"/>
          <p:cNvSpPr/>
          <p:nvPr/>
        </p:nvSpPr>
        <p:spPr>
          <a:xfrm>
            <a:off x="620725" y="3379775"/>
            <a:ext cx="2955600" cy="3531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800"/>
              <a:buFont typeface="Arial"/>
              <a:buNone/>
            </a:pPr>
            <a:r>
              <a:rPr lang="ko" sz="1100">
                <a:solidFill>
                  <a:schemeClr val="dk2"/>
                </a:solidFill>
                <a:latin typeface="Malgun Gothic"/>
                <a:ea typeface="Malgun Gothic"/>
                <a:cs typeface="Malgun Gothic"/>
                <a:sym typeface="Malgun Gothic"/>
              </a:rPr>
              <a:t>  비밀번호 확인</a:t>
            </a:r>
            <a:endParaRPr b="0" i="0" sz="1800" u="none" cap="none" strike="noStrike">
              <a:solidFill>
                <a:schemeClr val="dk2"/>
              </a:solidFill>
              <a:latin typeface="Malgun Gothic"/>
              <a:ea typeface="Malgun Gothic"/>
              <a:cs typeface="Malgun Gothic"/>
              <a:sym typeface="Malgun Gothic"/>
            </a:endParaRPr>
          </a:p>
        </p:txBody>
      </p:sp>
      <p:grpSp>
        <p:nvGrpSpPr>
          <p:cNvPr id="809" name="Google Shape;809;g13bce9ef499_1_97"/>
          <p:cNvGrpSpPr/>
          <p:nvPr/>
        </p:nvGrpSpPr>
        <p:grpSpPr>
          <a:xfrm>
            <a:off x="3319837" y="3497488"/>
            <a:ext cx="158833" cy="104363"/>
            <a:chOff x="3395700" y="3271602"/>
            <a:chExt cx="158817" cy="104363"/>
          </a:xfrm>
        </p:grpSpPr>
        <p:grpSp>
          <p:nvGrpSpPr>
            <p:cNvPr id="810" name="Google Shape;810;g13bce9ef499_1_97"/>
            <p:cNvGrpSpPr/>
            <p:nvPr/>
          </p:nvGrpSpPr>
          <p:grpSpPr>
            <a:xfrm>
              <a:off x="3395700" y="3271602"/>
              <a:ext cx="154800" cy="97800"/>
              <a:chOff x="3395700" y="3271602"/>
              <a:chExt cx="154800" cy="97800"/>
            </a:xfrm>
          </p:grpSpPr>
          <p:sp>
            <p:nvSpPr>
              <p:cNvPr id="811" name="Google Shape;811;g13bce9ef499_1_97"/>
              <p:cNvSpPr/>
              <p:nvPr/>
            </p:nvSpPr>
            <p:spPr>
              <a:xfrm>
                <a:off x="3395700" y="3271602"/>
                <a:ext cx="154800" cy="97800"/>
              </a:xfrm>
              <a:prstGeom prst="ellipse">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sp>
            <p:nvSpPr>
              <p:cNvPr id="812" name="Google Shape;812;g13bce9ef499_1_97"/>
              <p:cNvSpPr/>
              <p:nvPr/>
            </p:nvSpPr>
            <p:spPr>
              <a:xfrm>
                <a:off x="3445785" y="3295454"/>
                <a:ext cx="57000" cy="55200"/>
              </a:xfrm>
              <a:prstGeom prst="ellipse">
                <a:avLst/>
              </a:prstGeom>
              <a:solidFill>
                <a:schemeClr val="dk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grpSp>
        <p:cxnSp>
          <p:nvCxnSpPr>
            <p:cNvPr id="813" name="Google Shape;813;g13bce9ef499_1_97"/>
            <p:cNvCxnSpPr/>
            <p:nvPr/>
          </p:nvCxnSpPr>
          <p:spPr>
            <a:xfrm>
              <a:off x="3401817" y="3272765"/>
              <a:ext cx="152700" cy="103200"/>
            </a:xfrm>
            <a:prstGeom prst="straightConnector1">
              <a:avLst/>
            </a:prstGeom>
            <a:noFill/>
            <a:ln cap="flat" cmpd="sng" w="9525">
              <a:solidFill>
                <a:schemeClr val="dk1"/>
              </a:solidFill>
              <a:prstDash val="solid"/>
              <a:miter lim="800000"/>
              <a:headEnd len="sm" w="sm" type="none"/>
              <a:tailEnd len="sm" w="sm" type="none"/>
            </a:ln>
          </p:spPr>
        </p:cxnSp>
      </p:grpSp>
      <p:sp>
        <p:nvSpPr>
          <p:cNvPr id="814" name="Google Shape;814;g13bce9ef499_1_97"/>
          <p:cNvSpPr/>
          <p:nvPr/>
        </p:nvSpPr>
        <p:spPr>
          <a:xfrm>
            <a:off x="620725" y="3068125"/>
            <a:ext cx="2096100" cy="213900"/>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00"/>
              <a:buFont typeface="Arial"/>
              <a:buNone/>
            </a:pPr>
            <a:r>
              <a:rPr b="1" lang="ko" sz="900">
                <a:solidFill>
                  <a:srgbClr val="FF0000"/>
                </a:solidFill>
                <a:latin typeface="Malgun Gothic"/>
                <a:ea typeface="Malgun Gothic"/>
                <a:cs typeface="Malgun Gothic"/>
                <a:sym typeface="Malgun Gothic"/>
              </a:rPr>
              <a:t>8~30자 이내로 입력해 주십시오.</a:t>
            </a:r>
            <a:endParaRPr b="1" i="0" sz="900" u="none" cap="none" strike="noStrike">
              <a:solidFill>
                <a:srgbClr val="FF0000"/>
              </a:solidFill>
              <a:latin typeface="Malgun Gothic"/>
              <a:ea typeface="Malgun Gothic"/>
              <a:cs typeface="Malgun Gothic"/>
              <a:sym typeface="Malgun Gothic"/>
            </a:endParaRPr>
          </a:p>
        </p:txBody>
      </p:sp>
      <p:sp>
        <p:nvSpPr>
          <p:cNvPr id="815" name="Google Shape;815;g13bce9ef499_1_97"/>
          <p:cNvSpPr/>
          <p:nvPr/>
        </p:nvSpPr>
        <p:spPr>
          <a:xfrm>
            <a:off x="505971" y="329958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5</a:t>
            </a:r>
            <a:endParaRPr b="1" i="0" sz="800" u="none" cap="none" strike="noStrike">
              <a:solidFill>
                <a:schemeClr val="lt1"/>
              </a:solidFill>
              <a:latin typeface="Malgun Gothic"/>
              <a:ea typeface="Malgun Gothic"/>
              <a:cs typeface="Malgun Gothic"/>
              <a:sym typeface="Malgun Gothic"/>
            </a:endParaRPr>
          </a:p>
        </p:txBody>
      </p:sp>
      <p:sp>
        <p:nvSpPr>
          <p:cNvPr id="816" name="Google Shape;816;g13bce9ef499_1_97"/>
          <p:cNvSpPr/>
          <p:nvPr/>
        </p:nvSpPr>
        <p:spPr>
          <a:xfrm>
            <a:off x="620725" y="3929158"/>
            <a:ext cx="2955600" cy="3531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Malgun Gothic"/>
              <a:ea typeface="Malgun Gothic"/>
              <a:cs typeface="Malgun Gothic"/>
              <a:sym typeface="Malgun Gothic"/>
            </a:endParaRPr>
          </a:p>
        </p:txBody>
      </p:sp>
      <p:sp>
        <p:nvSpPr>
          <p:cNvPr id="817" name="Google Shape;817;g13bce9ef499_1_97"/>
          <p:cNvSpPr/>
          <p:nvPr/>
        </p:nvSpPr>
        <p:spPr>
          <a:xfrm>
            <a:off x="920550" y="3987200"/>
            <a:ext cx="2424600" cy="2079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Arial"/>
              <a:buNone/>
            </a:pPr>
            <a:r>
              <a:rPr b="1" lang="ko" sz="1100">
                <a:solidFill>
                  <a:schemeClr val="dk1"/>
                </a:solidFill>
                <a:latin typeface="Malgun Gothic"/>
                <a:ea typeface="Malgun Gothic"/>
                <a:cs typeface="Malgun Gothic"/>
                <a:sym typeface="Malgun Gothic"/>
              </a:rPr>
              <a:t>약관 </a:t>
            </a:r>
            <a:r>
              <a:rPr b="1" lang="ko" sz="1100">
                <a:solidFill>
                  <a:schemeClr val="dk1"/>
                </a:solidFill>
                <a:latin typeface="Malgun Gothic"/>
                <a:ea typeface="Malgun Gothic"/>
                <a:cs typeface="Malgun Gothic"/>
                <a:sym typeface="Malgun Gothic"/>
              </a:rPr>
              <a:t>전체 동의 </a:t>
            </a:r>
            <a:r>
              <a:rPr lang="ko" sz="1000">
                <a:solidFill>
                  <a:schemeClr val="dk1"/>
                </a:solidFill>
                <a:latin typeface="Malgun Gothic"/>
                <a:ea typeface="Malgun Gothic"/>
                <a:cs typeface="Malgun Gothic"/>
                <a:sym typeface="Malgun Gothic"/>
              </a:rPr>
              <a:t>(선택 포함)</a:t>
            </a:r>
            <a:r>
              <a:rPr b="1" i="0" lang="ko" sz="1100" u="none" cap="none" strike="noStrike">
                <a:solidFill>
                  <a:schemeClr val="dk1"/>
                </a:solidFill>
                <a:latin typeface="Malgun Gothic"/>
                <a:ea typeface="Malgun Gothic"/>
                <a:cs typeface="Malgun Gothic"/>
                <a:sym typeface="Malgun Gothic"/>
              </a:rPr>
              <a:t> </a:t>
            </a:r>
            <a:endParaRPr b="1" i="0" sz="1100" u="none" cap="none" strike="noStrike">
              <a:solidFill>
                <a:schemeClr val="dk1"/>
              </a:solidFill>
              <a:latin typeface="Malgun Gothic"/>
              <a:ea typeface="Malgun Gothic"/>
              <a:cs typeface="Malgun Gothic"/>
              <a:sym typeface="Malgun Gothic"/>
            </a:endParaRPr>
          </a:p>
        </p:txBody>
      </p:sp>
      <p:sp>
        <p:nvSpPr>
          <p:cNvPr id="818" name="Google Shape;818;g13bce9ef499_1_97"/>
          <p:cNvSpPr/>
          <p:nvPr/>
        </p:nvSpPr>
        <p:spPr>
          <a:xfrm>
            <a:off x="763500" y="4041387"/>
            <a:ext cx="135000" cy="135000"/>
          </a:xfrm>
          <a:prstGeom prst="rect">
            <a:avLst/>
          </a:prstGeom>
          <a:solidFill>
            <a:schemeClr val="lt1"/>
          </a:solidFill>
          <a:ln cap="flat" cmpd="sng" w="12700">
            <a:solidFill>
              <a:srgbClr val="59595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t/>
            </a:r>
            <a:endParaRPr b="0" i="0" sz="1800" u="none" cap="none" strike="noStrike">
              <a:solidFill>
                <a:srgbClr val="BFBFBF"/>
              </a:solidFill>
              <a:latin typeface="Malgun Gothic"/>
              <a:ea typeface="Malgun Gothic"/>
              <a:cs typeface="Malgun Gothic"/>
              <a:sym typeface="Malgun Gothic"/>
            </a:endParaRPr>
          </a:p>
        </p:txBody>
      </p:sp>
      <p:sp>
        <p:nvSpPr>
          <p:cNvPr id="819" name="Google Shape;819;g13bce9ef499_1_97"/>
          <p:cNvSpPr/>
          <p:nvPr/>
        </p:nvSpPr>
        <p:spPr>
          <a:xfrm>
            <a:off x="527546" y="4009964"/>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6</a:t>
            </a:r>
            <a:endParaRPr b="1" i="0" sz="800" u="none" cap="none" strike="noStrike">
              <a:solidFill>
                <a:schemeClr val="lt1"/>
              </a:solidFill>
              <a:latin typeface="Malgun Gothic"/>
              <a:ea typeface="Malgun Gothic"/>
              <a:cs typeface="Malgun Gothic"/>
              <a:sym typeface="Malgun Gothic"/>
            </a:endParaRPr>
          </a:p>
        </p:txBody>
      </p:sp>
      <p:sp>
        <p:nvSpPr>
          <p:cNvPr id="820" name="Google Shape;820;g13bce9ef499_1_97"/>
          <p:cNvSpPr/>
          <p:nvPr/>
        </p:nvSpPr>
        <p:spPr>
          <a:xfrm>
            <a:off x="763500" y="4461450"/>
            <a:ext cx="135000" cy="135000"/>
          </a:xfrm>
          <a:prstGeom prst="rect">
            <a:avLst/>
          </a:prstGeom>
          <a:solidFill>
            <a:schemeClr val="lt1"/>
          </a:solidFill>
          <a:ln cap="flat" cmpd="sng" w="12700">
            <a:solidFill>
              <a:srgbClr val="59595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t/>
            </a:r>
            <a:endParaRPr b="0" i="0" sz="1800" u="none" cap="none" strike="noStrike">
              <a:solidFill>
                <a:srgbClr val="BFBFBF"/>
              </a:solidFill>
              <a:latin typeface="Malgun Gothic"/>
              <a:ea typeface="Malgun Gothic"/>
              <a:cs typeface="Malgun Gothic"/>
              <a:sym typeface="Malgun Gothic"/>
            </a:endParaRPr>
          </a:p>
        </p:txBody>
      </p:sp>
      <p:sp>
        <p:nvSpPr>
          <p:cNvPr id="821" name="Google Shape;821;g13bce9ef499_1_97"/>
          <p:cNvSpPr/>
          <p:nvPr/>
        </p:nvSpPr>
        <p:spPr>
          <a:xfrm>
            <a:off x="950375" y="4417125"/>
            <a:ext cx="2547900" cy="2079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Arial"/>
              <a:buNone/>
            </a:pPr>
            <a:r>
              <a:rPr i="0" lang="ko" sz="1000" u="none" cap="none" strike="noStrike">
                <a:solidFill>
                  <a:schemeClr val="dk1"/>
                </a:solidFill>
                <a:latin typeface="Malgun Gothic"/>
                <a:ea typeface="Malgun Gothic"/>
                <a:cs typeface="Malgun Gothic"/>
                <a:sym typeface="Malgun Gothic"/>
              </a:rPr>
              <a:t>만14세 </a:t>
            </a:r>
            <a:r>
              <a:rPr lang="ko" sz="1000">
                <a:solidFill>
                  <a:schemeClr val="dk1"/>
                </a:solidFill>
                <a:latin typeface="Malgun Gothic"/>
                <a:ea typeface="Malgun Gothic"/>
                <a:cs typeface="Malgun Gothic"/>
                <a:sym typeface="Malgun Gothic"/>
              </a:rPr>
              <a:t>이상, 서비스 이용약관, 개인정보          </a:t>
            </a:r>
            <a:r>
              <a:rPr b="1" lang="ko" sz="1000">
                <a:solidFill>
                  <a:schemeClr val="dk1"/>
                </a:solidFill>
                <a:latin typeface="Malgun Gothic"/>
                <a:ea typeface="Malgun Gothic"/>
                <a:cs typeface="Malgun Gothic"/>
                <a:sym typeface="Malgun Gothic"/>
              </a:rPr>
              <a:t>&gt;</a:t>
            </a:r>
            <a:endParaRPr b="1" sz="1000">
              <a:solidFill>
                <a:schemeClr val="dk1"/>
              </a:solidFill>
              <a:latin typeface="Malgun Gothic"/>
              <a:ea typeface="Malgun Gothic"/>
              <a:cs typeface="Malgun Gothic"/>
              <a:sym typeface="Malgun Gothic"/>
            </a:endParaRPr>
          </a:p>
          <a:p>
            <a:pPr indent="0" lvl="0" marL="0" marR="0" rtl="0" algn="l">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수집 및 이용 동의 </a:t>
            </a:r>
            <a:r>
              <a:rPr lang="ko" sz="1000">
                <a:solidFill>
                  <a:srgbClr val="FF5050"/>
                </a:solidFill>
                <a:latin typeface="Malgun Gothic"/>
                <a:ea typeface="Malgun Gothic"/>
                <a:cs typeface="Malgun Gothic"/>
                <a:sym typeface="Malgun Gothic"/>
              </a:rPr>
              <a:t>(필수)</a:t>
            </a:r>
            <a:r>
              <a:rPr i="0" lang="ko" sz="1000" u="none" cap="none" strike="noStrike">
                <a:solidFill>
                  <a:srgbClr val="FF5050"/>
                </a:solidFill>
                <a:latin typeface="Malgun Gothic"/>
                <a:ea typeface="Malgun Gothic"/>
                <a:cs typeface="Malgun Gothic"/>
                <a:sym typeface="Malgun Gothic"/>
              </a:rPr>
              <a:t> </a:t>
            </a:r>
            <a:endParaRPr b="1" i="0" sz="800" u="none" cap="none" strike="noStrike">
              <a:solidFill>
                <a:srgbClr val="FF5050"/>
              </a:solidFill>
              <a:latin typeface="Malgun Gothic"/>
              <a:ea typeface="Malgun Gothic"/>
              <a:cs typeface="Malgun Gothic"/>
              <a:sym typeface="Malgun Gothic"/>
            </a:endParaRPr>
          </a:p>
        </p:txBody>
      </p:sp>
      <p:sp>
        <p:nvSpPr>
          <p:cNvPr id="822" name="Google Shape;822;g13bce9ef499_1_97"/>
          <p:cNvSpPr/>
          <p:nvPr/>
        </p:nvSpPr>
        <p:spPr>
          <a:xfrm>
            <a:off x="950275" y="4798125"/>
            <a:ext cx="2547900" cy="207900"/>
          </a:xfrm>
          <a:prstGeom prst="rect">
            <a:avLst/>
          </a:prstGeom>
          <a:no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개인정보 수집 및 이용 동의 (선택)</a:t>
            </a:r>
            <a:r>
              <a:rPr i="0" lang="ko" sz="1000" u="none" cap="none" strike="noStrike">
                <a:solidFill>
                  <a:schemeClr val="dk1"/>
                </a:solidFill>
                <a:latin typeface="Malgun Gothic"/>
                <a:ea typeface="Malgun Gothic"/>
                <a:cs typeface="Malgun Gothic"/>
                <a:sym typeface="Malgun Gothic"/>
              </a:rPr>
              <a:t>                  </a:t>
            </a:r>
            <a:r>
              <a:rPr b="1" lang="ko" sz="1000">
                <a:solidFill>
                  <a:schemeClr val="dk1"/>
                </a:solidFill>
                <a:latin typeface="Malgun Gothic"/>
                <a:ea typeface="Malgun Gothic"/>
                <a:cs typeface="Malgun Gothic"/>
                <a:sym typeface="Malgun Gothic"/>
              </a:rPr>
              <a:t>&gt;</a:t>
            </a:r>
            <a:endParaRPr b="1" i="0" sz="800" u="none" cap="none" strike="noStrike">
              <a:solidFill>
                <a:schemeClr val="dk1"/>
              </a:solidFill>
              <a:latin typeface="Malgun Gothic"/>
              <a:ea typeface="Malgun Gothic"/>
              <a:cs typeface="Malgun Gothic"/>
              <a:sym typeface="Malgun Gothic"/>
            </a:endParaRPr>
          </a:p>
        </p:txBody>
      </p:sp>
      <p:sp>
        <p:nvSpPr>
          <p:cNvPr id="823" name="Google Shape;823;g13bce9ef499_1_97"/>
          <p:cNvSpPr/>
          <p:nvPr/>
        </p:nvSpPr>
        <p:spPr>
          <a:xfrm>
            <a:off x="763500" y="4842450"/>
            <a:ext cx="135000" cy="135000"/>
          </a:xfrm>
          <a:prstGeom prst="rect">
            <a:avLst/>
          </a:prstGeom>
          <a:solidFill>
            <a:schemeClr val="lt1"/>
          </a:solidFill>
          <a:ln cap="flat" cmpd="sng" w="12700">
            <a:solidFill>
              <a:srgbClr val="59595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t/>
            </a:r>
            <a:endParaRPr b="0" i="0" sz="1800" u="none" cap="none" strike="noStrike">
              <a:solidFill>
                <a:srgbClr val="BFBFBF"/>
              </a:solidFill>
              <a:latin typeface="Malgun Gothic"/>
              <a:ea typeface="Malgun Gothic"/>
              <a:cs typeface="Malgun Gothic"/>
              <a:sym typeface="Malgun Gothic"/>
            </a:endParaRPr>
          </a:p>
        </p:txBody>
      </p:sp>
      <p:sp>
        <p:nvSpPr>
          <p:cNvPr id="824" name="Google Shape;824;g13bce9ef499_1_97"/>
          <p:cNvSpPr/>
          <p:nvPr/>
        </p:nvSpPr>
        <p:spPr>
          <a:xfrm>
            <a:off x="952288" y="5175475"/>
            <a:ext cx="2547900" cy="207900"/>
          </a:xfrm>
          <a:prstGeom prst="rect">
            <a:avLst/>
          </a:prstGeom>
          <a:no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프로모션 정보 수신 동의 (선택)</a:t>
            </a:r>
            <a:r>
              <a:rPr i="0" lang="ko" sz="10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sp>
        <p:nvSpPr>
          <p:cNvPr id="825" name="Google Shape;825;g13bce9ef499_1_97"/>
          <p:cNvSpPr/>
          <p:nvPr/>
        </p:nvSpPr>
        <p:spPr>
          <a:xfrm>
            <a:off x="446837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sp>
        <p:nvSpPr>
          <p:cNvPr id="826" name="Google Shape;826;g13bce9ef499_1_97"/>
          <p:cNvSpPr/>
          <p:nvPr/>
        </p:nvSpPr>
        <p:spPr>
          <a:xfrm>
            <a:off x="765513" y="5219800"/>
            <a:ext cx="135000" cy="135000"/>
          </a:xfrm>
          <a:prstGeom prst="rect">
            <a:avLst/>
          </a:prstGeom>
          <a:solidFill>
            <a:schemeClr val="lt1"/>
          </a:solidFill>
          <a:ln cap="flat" cmpd="sng" w="12700">
            <a:solidFill>
              <a:srgbClr val="59595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t/>
            </a:r>
            <a:endParaRPr b="0" i="0" sz="1800" u="none" cap="none" strike="noStrike">
              <a:solidFill>
                <a:srgbClr val="BFBFBF"/>
              </a:solidFill>
              <a:latin typeface="Malgun Gothic"/>
              <a:ea typeface="Malgun Gothic"/>
              <a:cs typeface="Malgun Gothic"/>
              <a:sym typeface="Malgun Gothic"/>
            </a:endParaRPr>
          </a:p>
        </p:txBody>
      </p:sp>
      <p:pic>
        <p:nvPicPr>
          <p:cNvPr id="827" name="Google Shape;827;g13bce9ef499_1_97"/>
          <p:cNvPicPr preferRelativeResize="0"/>
          <p:nvPr/>
        </p:nvPicPr>
        <p:blipFill>
          <a:blip r:embed="rId4">
            <a:alphaModFix/>
          </a:blip>
          <a:stretch>
            <a:fillRect/>
          </a:stretch>
        </p:blipFill>
        <p:spPr>
          <a:xfrm>
            <a:off x="4580430" y="881071"/>
            <a:ext cx="213900" cy="219430"/>
          </a:xfrm>
          <a:prstGeom prst="rect">
            <a:avLst/>
          </a:prstGeom>
          <a:noFill/>
          <a:ln>
            <a:noFill/>
          </a:ln>
        </p:spPr>
      </p:pic>
      <p:sp>
        <p:nvSpPr>
          <p:cNvPr id="828" name="Google Shape;828;g13bce9ef499_1_97"/>
          <p:cNvSpPr/>
          <p:nvPr/>
        </p:nvSpPr>
        <p:spPr>
          <a:xfrm>
            <a:off x="3216096" y="4652014"/>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7</a:t>
            </a:r>
            <a:endParaRPr b="1" i="0" sz="800" u="none" cap="none" strike="noStrike">
              <a:solidFill>
                <a:schemeClr val="lt1"/>
              </a:solidFill>
              <a:latin typeface="Malgun Gothic"/>
              <a:ea typeface="Malgun Gothic"/>
              <a:cs typeface="Malgun Gothic"/>
              <a:sym typeface="Malgun Gothic"/>
            </a:endParaRPr>
          </a:p>
        </p:txBody>
      </p:sp>
      <p:sp>
        <p:nvSpPr>
          <p:cNvPr id="829" name="Google Shape;829;g13bce9ef499_1_97"/>
          <p:cNvSpPr txBox="1"/>
          <p:nvPr/>
        </p:nvSpPr>
        <p:spPr>
          <a:xfrm>
            <a:off x="4832300" y="874521"/>
            <a:ext cx="24246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개인정보 수집 및 이용 동의서 (선택)</a:t>
            </a:r>
            <a:endParaRPr b="1" sz="1100">
              <a:solidFill>
                <a:schemeClr val="dk1"/>
              </a:solidFill>
              <a:latin typeface="Malgun Gothic"/>
              <a:ea typeface="Malgun Gothic"/>
              <a:cs typeface="Malgun Gothic"/>
              <a:sym typeface="Malgun Gothic"/>
            </a:endParaRPr>
          </a:p>
        </p:txBody>
      </p:sp>
      <p:grpSp>
        <p:nvGrpSpPr>
          <p:cNvPr id="830" name="Google Shape;830;g13bce9ef499_1_97"/>
          <p:cNvGrpSpPr/>
          <p:nvPr/>
        </p:nvGrpSpPr>
        <p:grpSpPr>
          <a:xfrm>
            <a:off x="4616431" y="1285830"/>
            <a:ext cx="2986874" cy="3629445"/>
            <a:chOff x="214095" y="1332369"/>
            <a:chExt cx="9681926" cy="1087800"/>
          </a:xfrm>
        </p:grpSpPr>
        <p:sp>
          <p:nvSpPr>
            <p:cNvPr id="831" name="Google Shape;831;g13bce9ef499_1_97"/>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Arial"/>
                <a:buNone/>
              </a:pPr>
              <a:r>
                <a:t/>
              </a:r>
              <a:endParaRPr b="1" i="0" sz="800" u="none" cap="none" strike="noStrike">
                <a:solidFill>
                  <a:schemeClr val="dk1"/>
                </a:solidFill>
                <a:latin typeface="Malgun Gothic"/>
                <a:ea typeface="Malgun Gothic"/>
                <a:cs typeface="Malgun Gothic"/>
                <a:sym typeface="Malgun Gothic"/>
              </a:endParaRPr>
            </a:p>
          </p:txBody>
        </p:sp>
        <p:cxnSp>
          <p:nvCxnSpPr>
            <p:cNvPr id="832" name="Google Shape;832;g13bce9ef499_1_97"/>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833" name="Google Shape;833;g13bce9ef499_1_97"/>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834" name="Google Shape;834;g13bce9ef499_1_97"/>
          <p:cNvSpPr/>
          <p:nvPr/>
        </p:nvSpPr>
        <p:spPr>
          <a:xfrm>
            <a:off x="4628812" y="5052600"/>
            <a:ext cx="2986800" cy="334800"/>
          </a:xfrm>
          <a:prstGeom prst="rect">
            <a:avLst/>
          </a:prstGeom>
          <a:no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Arial"/>
              <a:buNone/>
            </a:pPr>
            <a:r>
              <a:rPr lang="ko" sz="900">
                <a:solidFill>
                  <a:srgbClr val="7B7B7B"/>
                </a:solidFill>
                <a:latin typeface="Malgun Gothic"/>
                <a:ea typeface="Malgun Gothic"/>
                <a:cs typeface="Malgun Gothic"/>
                <a:sym typeface="Malgun Gothic"/>
              </a:rPr>
              <a:t>귀하는 위 개인정보 수집 이용에 대한 동의(선택()을 거부하실 수 있습니다</a:t>
            </a:r>
            <a:r>
              <a:rPr lang="ko" sz="900">
                <a:solidFill>
                  <a:srgbClr val="7B7B7B"/>
                </a:solidFill>
                <a:latin typeface="Malgun Gothic"/>
                <a:ea typeface="Malgun Gothic"/>
                <a:cs typeface="Malgun Gothic"/>
                <a:sym typeface="Malgun Gothic"/>
              </a:rPr>
              <a:t>.</a:t>
            </a:r>
            <a:endParaRPr b="1" i="0" sz="700" u="none" cap="none" strike="noStrike">
              <a:solidFill>
                <a:srgbClr val="7B7B7B"/>
              </a:solidFill>
              <a:latin typeface="Malgun Gothic"/>
              <a:ea typeface="Malgun Gothic"/>
              <a:cs typeface="Malgun Gothic"/>
              <a:sym typeface="Malgun Gothic"/>
            </a:endParaRPr>
          </a:p>
        </p:txBody>
      </p:sp>
      <p:sp>
        <p:nvSpPr>
          <p:cNvPr id="835" name="Google Shape;835;g13bce9ef499_1_97"/>
          <p:cNvSpPr/>
          <p:nvPr/>
        </p:nvSpPr>
        <p:spPr>
          <a:xfrm>
            <a:off x="4446346" y="93458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9</a:t>
            </a:r>
            <a:endParaRPr b="1" i="0" sz="800" u="none" cap="none" strike="noStrike">
              <a:solidFill>
                <a:schemeClr val="lt1"/>
              </a:solidFill>
              <a:latin typeface="Malgun Gothic"/>
              <a:ea typeface="Malgun Gothic"/>
              <a:cs typeface="Malgun Gothic"/>
              <a:sym typeface="Malgun Gothic"/>
            </a:endParaRPr>
          </a:p>
        </p:txBody>
      </p:sp>
      <p:cxnSp>
        <p:nvCxnSpPr>
          <p:cNvPr id="836" name="Google Shape;836;g13bce9ef499_1_97"/>
          <p:cNvCxnSpPr>
            <a:stCxn id="822" idx="3"/>
            <a:endCxn id="825" idx="1"/>
          </p:cNvCxnSpPr>
          <p:nvPr/>
        </p:nvCxnSpPr>
        <p:spPr>
          <a:xfrm flipH="1" rot="10800000">
            <a:off x="3498175" y="3429075"/>
            <a:ext cx="970200" cy="1473000"/>
          </a:xfrm>
          <a:prstGeom prst="bentConnector3">
            <a:avLst>
              <a:gd fmla="val 57942" name="adj1"/>
            </a:avLst>
          </a:prstGeom>
          <a:noFill/>
          <a:ln cap="flat" cmpd="sng" w="28575">
            <a:solidFill>
              <a:srgbClr val="FF0000"/>
            </a:solidFill>
            <a:prstDash val="solid"/>
            <a:round/>
            <a:headEnd len="med" w="med" type="none"/>
            <a:tailEnd len="med" w="med" type="triangle"/>
          </a:ln>
        </p:spPr>
      </p:cxn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0" name="Shape 840"/>
        <p:cNvGrpSpPr/>
        <p:nvPr/>
      </p:nvGrpSpPr>
      <p:grpSpPr>
        <a:xfrm>
          <a:off x="0" y="0"/>
          <a:ext cx="0" cy="0"/>
          <a:chOff x="0" y="0"/>
          <a:chExt cx="0" cy="0"/>
        </a:xfrm>
      </p:grpSpPr>
      <p:graphicFrame>
        <p:nvGraphicFramePr>
          <p:cNvPr id="841" name="Google Shape;841;g13c94f06daf_2_343"/>
          <p:cNvGraphicFramePr/>
          <p:nvPr/>
        </p:nvGraphicFramePr>
        <p:xfrm>
          <a:off x="9945679" y="642154"/>
          <a:ext cx="3000000" cy="3000000"/>
        </p:xfrm>
        <a:graphic>
          <a:graphicData uri="http://schemas.openxmlformats.org/drawingml/2006/table">
            <a:tbl>
              <a:tblPr bandRow="1" firstRow="1">
                <a:noFill/>
                <a:tableStyleId>{ECEC9FAD-BC9C-4F8B-B0B5-8FDF1F475007}</a:tableStyleId>
              </a:tblPr>
              <a:tblGrid>
                <a:gridCol w="382850"/>
                <a:gridCol w="382850"/>
                <a:gridCol w="1398850"/>
              </a:tblGrid>
              <a:tr h="371450">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설명</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549025">
                <a:tc gridSpan="3" rowSpan="10">
                  <a:txBody>
                    <a:bodyPr/>
                    <a:lstStyle/>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1. 이전화면 이동</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2. 닉네임 입력</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3. 아이디 (이메일) 입력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4. 비밀번호 입력</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5. 비밀번호 재입력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6. 약관 동의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7. 약관 상세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8. 회원가입</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위의 필수 입력사항 완료시 활성</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정상 가입 완료 시 팝업</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Clr>
                          <a:schemeClr val="dk1"/>
                        </a:buClr>
                        <a:buSzPts val="1100"/>
                        <a:buFont typeface="Arial"/>
                        <a:buNone/>
                      </a:pPr>
                      <a:r>
                        <a:rPr lang="ko" sz="900">
                          <a:solidFill>
                            <a:schemeClr val="dk2"/>
                          </a:solidFill>
                          <a:latin typeface="Malgun Gothic"/>
                          <a:ea typeface="Malgun Gothic"/>
                          <a:cs typeface="Malgun Gothic"/>
                          <a:sym typeface="Malgun Gothic"/>
                        </a:rPr>
                        <a:t>9. 현재 화면을 닫고 로그인 화면으로 이동 </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전문가회원 가입은 회원정보에서 전문가 회원 신청</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rowSpan="10" hMerge="1"/>
                <a:tc rowSpan="10" hMerge="1"/>
              </a:tr>
              <a:tr h="337075">
                <a:tc gridSpan="3" vMerge="1"/>
                <a:tc hMerge="1" vMerge="1"/>
                <a:tc hMerge="1" vMerge="1"/>
              </a:tr>
              <a:tr h="337075">
                <a:tc gridSpan="3" vMerge="1"/>
                <a:tc hMerge="1" vMerge="1"/>
                <a:tc hMerge="1" vMerge="1"/>
              </a:tr>
              <a:tr h="9728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27825">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참고</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1237775">
                <a:tc gridSpan="3">
                  <a:txBody>
                    <a:bodyPr/>
                    <a:lstStyle/>
                    <a:p>
                      <a:pPr indent="0" lvl="0" marL="0" marR="0" rtl="0" algn="l">
                        <a:lnSpc>
                          <a:spcPct val="100000"/>
                        </a:lnSpc>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hMerge="1"/>
                <a:tc hMerge="1"/>
              </a:tr>
            </a:tbl>
          </a:graphicData>
        </a:graphic>
      </p:graphicFrame>
      <p:sp>
        <p:nvSpPr>
          <p:cNvPr id="842" name="Google Shape;842;g13c94f06daf_2_343"/>
          <p:cNvSpPr txBox="1"/>
          <p:nvPr/>
        </p:nvSpPr>
        <p:spPr>
          <a:xfrm>
            <a:off x="264450" y="0"/>
            <a:ext cx="11664300" cy="548100"/>
          </a:xfrm>
          <a:prstGeom prst="rect">
            <a:avLst/>
          </a:prstGeom>
          <a:noFill/>
          <a:ln>
            <a:noFill/>
          </a:ln>
          <a:effectLst>
            <a:outerShdw blurRad="57150" rotWithShape="0" algn="bl" dir="5400000" dist="19050">
              <a:srgbClr val="000000">
                <a:alpha val="50000"/>
              </a:srgbClr>
            </a:outerShdw>
          </a:effectLst>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회원가입 (2/2)    </a:t>
            </a:r>
            <a:endParaRPr b="0" i="0" sz="2400" u="none" cap="none" strike="noStrike">
              <a:solidFill>
                <a:schemeClr val="lt1"/>
              </a:solidFill>
              <a:latin typeface="Arial"/>
              <a:ea typeface="Arial"/>
              <a:cs typeface="Arial"/>
              <a:sym typeface="Arial"/>
            </a:endParaRPr>
          </a:p>
        </p:txBody>
      </p:sp>
      <p:sp>
        <p:nvSpPr>
          <p:cNvPr id="843" name="Google Shape;843;g13c94f06daf_2_343"/>
          <p:cNvSpPr txBox="1"/>
          <p:nvPr/>
        </p:nvSpPr>
        <p:spPr>
          <a:xfrm>
            <a:off x="0" y="6478519"/>
            <a:ext cx="121920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sp>
        <p:nvSpPr>
          <p:cNvPr id="844" name="Google Shape;844;g13c94f06daf_2_343"/>
          <p:cNvSpPr/>
          <p:nvPr/>
        </p:nvSpPr>
        <p:spPr>
          <a:xfrm>
            <a:off x="42977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pic>
        <p:nvPicPr>
          <p:cNvPr id="845" name="Google Shape;845;g13c94f06daf_2_343"/>
          <p:cNvPicPr preferRelativeResize="0"/>
          <p:nvPr/>
        </p:nvPicPr>
        <p:blipFill>
          <a:blip r:embed="rId3">
            <a:alphaModFix/>
          </a:blip>
          <a:stretch>
            <a:fillRect/>
          </a:stretch>
        </p:blipFill>
        <p:spPr>
          <a:xfrm>
            <a:off x="544175" y="875650"/>
            <a:ext cx="213900" cy="257652"/>
          </a:xfrm>
          <a:prstGeom prst="rect">
            <a:avLst/>
          </a:prstGeom>
          <a:noFill/>
          <a:ln>
            <a:noFill/>
          </a:ln>
        </p:spPr>
      </p:pic>
      <p:sp>
        <p:nvSpPr>
          <p:cNvPr id="846" name="Google Shape;846;g13c94f06daf_2_343"/>
          <p:cNvSpPr txBox="1"/>
          <p:nvPr/>
        </p:nvSpPr>
        <p:spPr>
          <a:xfrm>
            <a:off x="1239021" y="886900"/>
            <a:ext cx="16590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회원가입</a:t>
            </a:r>
            <a:endParaRPr b="1" sz="1100">
              <a:solidFill>
                <a:schemeClr val="dk1"/>
              </a:solidFill>
              <a:latin typeface="Malgun Gothic"/>
              <a:ea typeface="Malgun Gothic"/>
              <a:cs typeface="Malgun Gothic"/>
              <a:sym typeface="Malgun Gothic"/>
            </a:endParaRPr>
          </a:p>
        </p:txBody>
      </p:sp>
      <p:sp>
        <p:nvSpPr>
          <p:cNvPr id="847" name="Google Shape;847;g13c94f06daf_2_343"/>
          <p:cNvSpPr/>
          <p:nvPr/>
        </p:nvSpPr>
        <p:spPr>
          <a:xfrm>
            <a:off x="620725" y="1389800"/>
            <a:ext cx="2955600" cy="3531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800"/>
              <a:buFont typeface="Arial"/>
              <a:buNone/>
            </a:pPr>
            <a:r>
              <a:rPr lang="ko" sz="1100">
                <a:solidFill>
                  <a:schemeClr val="dk2"/>
                </a:solidFill>
                <a:latin typeface="Malgun Gothic"/>
                <a:ea typeface="Malgun Gothic"/>
                <a:cs typeface="Malgun Gothic"/>
                <a:sym typeface="Malgun Gothic"/>
              </a:rPr>
              <a:t>  닉네임</a:t>
            </a:r>
            <a:endParaRPr b="0" i="0" sz="1800" u="none" cap="none" strike="noStrike">
              <a:solidFill>
                <a:schemeClr val="dk2"/>
              </a:solidFill>
              <a:latin typeface="Malgun Gothic"/>
              <a:ea typeface="Malgun Gothic"/>
              <a:cs typeface="Malgun Gothic"/>
              <a:sym typeface="Malgun Gothic"/>
            </a:endParaRPr>
          </a:p>
        </p:txBody>
      </p:sp>
      <p:sp>
        <p:nvSpPr>
          <p:cNvPr id="848" name="Google Shape;848;g13c94f06daf_2_343"/>
          <p:cNvSpPr/>
          <p:nvPr/>
        </p:nvSpPr>
        <p:spPr>
          <a:xfrm>
            <a:off x="620725" y="5570900"/>
            <a:ext cx="2955600" cy="3348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회원가입</a:t>
            </a:r>
            <a:endParaRPr b="1" i="0" sz="1100" u="none" cap="none" strike="noStrike">
              <a:solidFill>
                <a:schemeClr val="lt1"/>
              </a:solidFill>
              <a:latin typeface="Malgun Gothic"/>
              <a:ea typeface="Malgun Gothic"/>
              <a:cs typeface="Malgun Gothic"/>
              <a:sym typeface="Malgun Gothic"/>
            </a:endParaRPr>
          </a:p>
        </p:txBody>
      </p:sp>
      <p:sp>
        <p:nvSpPr>
          <p:cNvPr id="849" name="Google Shape;849;g13c94f06daf_2_343"/>
          <p:cNvSpPr/>
          <p:nvPr/>
        </p:nvSpPr>
        <p:spPr>
          <a:xfrm>
            <a:off x="429771" y="93738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i="0" lang="ko" sz="800" u="none" cap="none" strike="noStrike">
                <a:solidFill>
                  <a:schemeClr val="lt1"/>
                </a:solidFill>
                <a:latin typeface="Malgun Gothic"/>
                <a:ea typeface="Malgun Gothic"/>
                <a:cs typeface="Malgun Gothic"/>
                <a:sym typeface="Malgun Gothic"/>
              </a:rPr>
              <a:t>1</a:t>
            </a:r>
            <a:endParaRPr b="1" i="0" sz="800" u="none" cap="none" strike="noStrike">
              <a:solidFill>
                <a:schemeClr val="lt1"/>
              </a:solidFill>
              <a:latin typeface="Malgun Gothic"/>
              <a:ea typeface="Malgun Gothic"/>
              <a:cs typeface="Malgun Gothic"/>
              <a:sym typeface="Malgun Gothic"/>
            </a:endParaRPr>
          </a:p>
        </p:txBody>
      </p:sp>
      <p:sp>
        <p:nvSpPr>
          <p:cNvPr id="850" name="Google Shape;850;g13c94f06daf_2_343"/>
          <p:cNvSpPr/>
          <p:nvPr/>
        </p:nvSpPr>
        <p:spPr>
          <a:xfrm>
            <a:off x="505971" y="131238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2</a:t>
            </a:r>
            <a:endParaRPr b="1" i="0" sz="800" u="none" cap="none" strike="noStrike">
              <a:solidFill>
                <a:schemeClr val="lt1"/>
              </a:solidFill>
              <a:latin typeface="Malgun Gothic"/>
              <a:ea typeface="Malgun Gothic"/>
              <a:cs typeface="Malgun Gothic"/>
              <a:sym typeface="Malgun Gothic"/>
            </a:endParaRPr>
          </a:p>
        </p:txBody>
      </p:sp>
      <p:sp>
        <p:nvSpPr>
          <p:cNvPr id="851" name="Google Shape;851;g13c94f06daf_2_343"/>
          <p:cNvSpPr/>
          <p:nvPr/>
        </p:nvSpPr>
        <p:spPr>
          <a:xfrm>
            <a:off x="521646" y="543318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8</a:t>
            </a:r>
            <a:endParaRPr b="1" i="0" sz="800" u="none" cap="none" strike="noStrike">
              <a:solidFill>
                <a:schemeClr val="lt1"/>
              </a:solidFill>
              <a:latin typeface="Malgun Gothic"/>
              <a:ea typeface="Malgun Gothic"/>
              <a:cs typeface="Malgun Gothic"/>
              <a:sym typeface="Malgun Gothic"/>
            </a:endParaRPr>
          </a:p>
        </p:txBody>
      </p:sp>
      <p:sp>
        <p:nvSpPr>
          <p:cNvPr id="852" name="Google Shape;852;g13c94f06daf_2_343"/>
          <p:cNvSpPr/>
          <p:nvPr/>
        </p:nvSpPr>
        <p:spPr>
          <a:xfrm>
            <a:off x="620725" y="1772725"/>
            <a:ext cx="1818000" cy="213900"/>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00"/>
              <a:buFont typeface="Arial"/>
              <a:buNone/>
            </a:pPr>
            <a:r>
              <a:rPr b="1" lang="ko" sz="900">
                <a:solidFill>
                  <a:srgbClr val="FF0000"/>
                </a:solidFill>
                <a:latin typeface="Malgun Gothic"/>
                <a:ea typeface="Malgun Gothic"/>
                <a:cs typeface="Malgun Gothic"/>
                <a:sym typeface="Malgun Gothic"/>
              </a:rPr>
              <a:t>닉네임은 필수정보 입니다.</a:t>
            </a:r>
            <a:endParaRPr b="1" i="0" sz="900" u="none" cap="none" strike="noStrike">
              <a:solidFill>
                <a:srgbClr val="FF0000"/>
              </a:solidFill>
              <a:latin typeface="Malgun Gothic"/>
              <a:ea typeface="Malgun Gothic"/>
              <a:cs typeface="Malgun Gothic"/>
              <a:sym typeface="Malgun Gothic"/>
            </a:endParaRPr>
          </a:p>
        </p:txBody>
      </p:sp>
      <p:sp>
        <p:nvSpPr>
          <p:cNvPr id="853" name="Google Shape;853;g13c94f06daf_2_343"/>
          <p:cNvSpPr/>
          <p:nvPr/>
        </p:nvSpPr>
        <p:spPr>
          <a:xfrm>
            <a:off x="620725" y="1999400"/>
            <a:ext cx="2955600" cy="3531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800"/>
              <a:buFont typeface="Arial"/>
              <a:buNone/>
            </a:pPr>
            <a:r>
              <a:rPr lang="ko" sz="1100">
                <a:solidFill>
                  <a:schemeClr val="dk2"/>
                </a:solidFill>
                <a:latin typeface="Malgun Gothic"/>
                <a:ea typeface="Malgun Gothic"/>
                <a:cs typeface="Malgun Gothic"/>
                <a:sym typeface="Malgun Gothic"/>
              </a:rPr>
              <a:t>  아이디 (이메일)</a:t>
            </a:r>
            <a:endParaRPr b="0" i="0" sz="1800" u="none" cap="none" strike="noStrike">
              <a:solidFill>
                <a:schemeClr val="dk2"/>
              </a:solidFill>
              <a:latin typeface="Malgun Gothic"/>
              <a:ea typeface="Malgun Gothic"/>
              <a:cs typeface="Malgun Gothic"/>
              <a:sym typeface="Malgun Gothic"/>
            </a:endParaRPr>
          </a:p>
        </p:txBody>
      </p:sp>
      <p:sp>
        <p:nvSpPr>
          <p:cNvPr id="854" name="Google Shape;854;g13c94f06daf_2_343"/>
          <p:cNvSpPr/>
          <p:nvPr/>
        </p:nvSpPr>
        <p:spPr>
          <a:xfrm>
            <a:off x="505971" y="192198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3</a:t>
            </a:r>
            <a:endParaRPr b="1" i="0" sz="800" u="none" cap="none" strike="noStrike">
              <a:solidFill>
                <a:schemeClr val="lt1"/>
              </a:solidFill>
              <a:latin typeface="Malgun Gothic"/>
              <a:ea typeface="Malgun Gothic"/>
              <a:cs typeface="Malgun Gothic"/>
              <a:sym typeface="Malgun Gothic"/>
            </a:endParaRPr>
          </a:p>
        </p:txBody>
      </p:sp>
      <p:sp>
        <p:nvSpPr>
          <p:cNvPr id="855" name="Google Shape;855;g13c94f06daf_2_343"/>
          <p:cNvSpPr/>
          <p:nvPr/>
        </p:nvSpPr>
        <p:spPr>
          <a:xfrm>
            <a:off x="620725" y="2382325"/>
            <a:ext cx="1818000" cy="213900"/>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00"/>
              <a:buFont typeface="Arial"/>
              <a:buNone/>
            </a:pPr>
            <a:r>
              <a:rPr b="1" lang="ko" sz="900">
                <a:solidFill>
                  <a:srgbClr val="FF0000"/>
                </a:solidFill>
                <a:latin typeface="Malgun Gothic"/>
                <a:ea typeface="Malgun Gothic"/>
                <a:cs typeface="Malgun Gothic"/>
                <a:sym typeface="Malgun Gothic"/>
              </a:rPr>
              <a:t>이메일 주소가 올바르지 않습니다.</a:t>
            </a:r>
            <a:endParaRPr b="1" i="0" sz="900" u="none" cap="none" strike="noStrike">
              <a:solidFill>
                <a:srgbClr val="FF0000"/>
              </a:solidFill>
              <a:latin typeface="Malgun Gothic"/>
              <a:ea typeface="Malgun Gothic"/>
              <a:cs typeface="Malgun Gothic"/>
              <a:sym typeface="Malgun Gothic"/>
            </a:endParaRPr>
          </a:p>
        </p:txBody>
      </p:sp>
      <p:sp>
        <p:nvSpPr>
          <p:cNvPr id="856" name="Google Shape;856;g13c94f06daf_2_343"/>
          <p:cNvSpPr/>
          <p:nvPr/>
        </p:nvSpPr>
        <p:spPr>
          <a:xfrm>
            <a:off x="620725" y="2693975"/>
            <a:ext cx="2955600" cy="3531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800"/>
              <a:buFont typeface="Arial"/>
              <a:buNone/>
            </a:pPr>
            <a:r>
              <a:rPr lang="ko" sz="1100">
                <a:solidFill>
                  <a:schemeClr val="dk2"/>
                </a:solidFill>
                <a:latin typeface="Malgun Gothic"/>
                <a:ea typeface="Malgun Gothic"/>
                <a:cs typeface="Malgun Gothic"/>
                <a:sym typeface="Malgun Gothic"/>
              </a:rPr>
              <a:t>  비밀번호</a:t>
            </a:r>
            <a:endParaRPr b="0" i="0" sz="1800" u="none" cap="none" strike="noStrike">
              <a:solidFill>
                <a:schemeClr val="dk2"/>
              </a:solidFill>
              <a:latin typeface="Malgun Gothic"/>
              <a:ea typeface="Malgun Gothic"/>
              <a:cs typeface="Malgun Gothic"/>
              <a:sym typeface="Malgun Gothic"/>
            </a:endParaRPr>
          </a:p>
        </p:txBody>
      </p:sp>
      <p:grpSp>
        <p:nvGrpSpPr>
          <p:cNvPr id="857" name="Google Shape;857;g13c94f06daf_2_343"/>
          <p:cNvGrpSpPr/>
          <p:nvPr/>
        </p:nvGrpSpPr>
        <p:grpSpPr>
          <a:xfrm>
            <a:off x="3319837" y="2811688"/>
            <a:ext cx="158833" cy="104363"/>
            <a:chOff x="3395700" y="3271602"/>
            <a:chExt cx="158817" cy="104363"/>
          </a:xfrm>
        </p:grpSpPr>
        <p:grpSp>
          <p:nvGrpSpPr>
            <p:cNvPr id="858" name="Google Shape;858;g13c94f06daf_2_343"/>
            <p:cNvGrpSpPr/>
            <p:nvPr/>
          </p:nvGrpSpPr>
          <p:grpSpPr>
            <a:xfrm>
              <a:off x="3395700" y="3271602"/>
              <a:ext cx="154800" cy="97800"/>
              <a:chOff x="3395700" y="3271602"/>
              <a:chExt cx="154800" cy="97800"/>
            </a:xfrm>
          </p:grpSpPr>
          <p:sp>
            <p:nvSpPr>
              <p:cNvPr id="859" name="Google Shape;859;g13c94f06daf_2_343"/>
              <p:cNvSpPr/>
              <p:nvPr/>
            </p:nvSpPr>
            <p:spPr>
              <a:xfrm>
                <a:off x="3395700" y="3271602"/>
                <a:ext cx="154800" cy="97800"/>
              </a:xfrm>
              <a:prstGeom prst="ellipse">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sp>
            <p:nvSpPr>
              <p:cNvPr id="860" name="Google Shape;860;g13c94f06daf_2_343"/>
              <p:cNvSpPr/>
              <p:nvPr/>
            </p:nvSpPr>
            <p:spPr>
              <a:xfrm>
                <a:off x="3445785" y="3295454"/>
                <a:ext cx="57000" cy="55200"/>
              </a:xfrm>
              <a:prstGeom prst="ellipse">
                <a:avLst/>
              </a:prstGeom>
              <a:solidFill>
                <a:schemeClr val="dk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grpSp>
        <p:cxnSp>
          <p:nvCxnSpPr>
            <p:cNvPr id="861" name="Google Shape;861;g13c94f06daf_2_343"/>
            <p:cNvCxnSpPr/>
            <p:nvPr/>
          </p:nvCxnSpPr>
          <p:spPr>
            <a:xfrm>
              <a:off x="3401817" y="3272765"/>
              <a:ext cx="152700" cy="103200"/>
            </a:xfrm>
            <a:prstGeom prst="straightConnector1">
              <a:avLst/>
            </a:prstGeom>
            <a:noFill/>
            <a:ln cap="flat" cmpd="sng" w="9525">
              <a:solidFill>
                <a:schemeClr val="dk1"/>
              </a:solidFill>
              <a:prstDash val="solid"/>
              <a:miter lim="800000"/>
              <a:headEnd len="sm" w="sm" type="none"/>
              <a:tailEnd len="sm" w="sm" type="none"/>
            </a:ln>
          </p:spPr>
        </p:cxnSp>
      </p:grpSp>
      <p:sp>
        <p:nvSpPr>
          <p:cNvPr id="862" name="Google Shape;862;g13c94f06daf_2_343"/>
          <p:cNvSpPr/>
          <p:nvPr/>
        </p:nvSpPr>
        <p:spPr>
          <a:xfrm>
            <a:off x="505971" y="261378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4</a:t>
            </a:r>
            <a:endParaRPr b="1" i="0" sz="800" u="none" cap="none" strike="noStrike">
              <a:solidFill>
                <a:schemeClr val="lt1"/>
              </a:solidFill>
              <a:latin typeface="Malgun Gothic"/>
              <a:ea typeface="Malgun Gothic"/>
              <a:cs typeface="Malgun Gothic"/>
              <a:sym typeface="Malgun Gothic"/>
            </a:endParaRPr>
          </a:p>
        </p:txBody>
      </p:sp>
      <p:sp>
        <p:nvSpPr>
          <p:cNvPr id="863" name="Google Shape;863;g13c94f06daf_2_343"/>
          <p:cNvSpPr/>
          <p:nvPr/>
        </p:nvSpPr>
        <p:spPr>
          <a:xfrm>
            <a:off x="620725" y="3379775"/>
            <a:ext cx="2955600" cy="3531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800"/>
              <a:buFont typeface="Arial"/>
              <a:buNone/>
            </a:pPr>
            <a:r>
              <a:rPr lang="ko" sz="1100">
                <a:solidFill>
                  <a:schemeClr val="dk2"/>
                </a:solidFill>
                <a:latin typeface="Malgun Gothic"/>
                <a:ea typeface="Malgun Gothic"/>
                <a:cs typeface="Malgun Gothic"/>
                <a:sym typeface="Malgun Gothic"/>
              </a:rPr>
              <a:t>  비밀번호 확인</a:t>
            </a:r>
            <a:endParaRPr b="0" i="0" sz="1800" u="none" cap="none" strike="noStrike">
              <a:solidFill>
                <a:schemeClr val="dk2"/>
              </a:solidFill>
              <a:latin typeface="Malgun Gothic"/>
              <a:ea typeface="Malgun Gothic"/>
              <a:cs typeface="Malgun Gothic"/>
              <a:sym typeface="Malgun Gothic"/>
            </a:endParaRPr>
          </a:p>
        </p:txBody>
      </p:sp>
      <p:grpSp>
        <p:nvGrpSpPr>
          <p:cNvPr id="864" name="Google Shape;864;g13c94f06daf_2_343"/>
          <p:cNvGrpSpPr/>
          <p:nvPr/>
        </p:nvGrpSpPr>
        <p:grpSpPr>
          <a:xfrm>
            <a:off x="3319837" y="3497488"/>
            <a:ext cx="158833" cy="104363"/>
            <a:chOff x="3395700" y="3271602"/>
            <a:chExt cx="158817" cy="104363"/>
          </a:xfrm>
        </p:grpSpPr>
        <p:grpSp>
          <p:nvGrpSpPr>
            <p:cNvPr id="865" name="Google Shape;865;g13c94f06daf_2_343"/>
            <p:cNvGrpSpPr/>
            <p:nvPr/>
          </p:nvGrpSpPr>
          <p:grpSpPr>
            <a:xfrm>
              <a:off x="3395700" y="3271602"/>
              <a:ext cx="154800" cy="97800"/>
              <a:chOff x="3395700" y="3271602"/>
              <a:chExt cx="154800" cy="97800"/>
            </a:xfrm>
          </p:grpSpPr>
          <p:sp>
            <p:nvSpPr>
              <p:cNvPr id="866" name="Google Shape;866;g13c94f06daf_2_343"/>
              <p:cNvSpPr/>
              <p:nvPr/>
            </p:nvSpPr>
            <p:spPr>
              <a:xfrm>
                <a:off x="3395700" y="3271602"/>
                <a:ext cx="154800" cy="97800"/>
              </a:xfrm>
              <a:prstGeom prst="ellipse">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sp>
            <p:nvSpPr>
              <p:cNvPr id="867" name="Google Shape;867;g13c94f06daf_2_343"/>
              <p:cNvSpPr/>
              <p:nvPr/>
            </p:nvSpPr>
            <p:spPr>
              <a:xfrm>
                <a:off x="3445785" y="3295454"/>
                <a:ext cx="57000" cy="55200"/>
              </a:xfrm>
              <a:prstGeom prst="ellipse">
                <a:avLst/>
              </a:prstGeom>
              <a:solidFill>
                <a:schemeClr val="dk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grpSp>
        <p:cxnSp>
          <p:nvCxnSpPr>
            <p:cNvPr id="868" name="Google Shape;868;g13c94f06daf_2_343"/>
            <p:cNvCxnSpPr/>
            <p:nvPr/>
          </p:nvCxnSpPr>
          <p:spPr>
            <a:xfrm>
              <a:off x="3401817" y="3272765"/>
              <a:ext cx="152700" cy="103200"/>
            </a:xfrm>
            <a:prstGeom prst="straightConnector1">
              <a:avLst/>
            </a:prstGeom>
            <a:noFill/>
            <a:ln cap="flat" cmpd="sng" w="9525">
              <a:solidFill>
                <a:schemeClr val="dk1"/>
              </a:solidFill>
              <a:prstDash val="solid"/>
              <a:miter lim="800000"/>
              <a:headEnd len="sm" w="sm" type="none"/>
              <a:tailEnd len="sm" w="sm" type="none"/>
            </a:ln>
          </p:spPr>
        </p:cxnSp>
      </p:grpSp>
      <p:sp>
        <p:nvSpPr>
          <p:cNvPr id="869" name="Google Shape;869;g13c94f06daf_2_343"/>
          <p:cNvSpPr/>
          <p:nvPr/>
        </p:nvSpPr>
        <p:spPr>
          <a:xfrm>
            <a:off x="620725" y="3068125"/>
            <a:ext cx="2096100" cy="213900"/>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00"/>
              <a:buFont typeface="Arial"/>
              <a:buNone/>
            </a:pPr>
            <a:r>
              <a:rPr b="1" lang="ko" sz="900">
                <a:solidFill>
                  <a:srgbClr val="FF0000"/>
                </a:solidFill>
                <a:latin typeface="Malgun Gothic"/>
                <a:ea typeface="Malgun Gothic"/>
                <a:cs typeface="Malgun Gothic"/>
                <a:sym typeface="Malgun Gothic"/>
              </a:rPr>
              <a:t>8~30자 이내로 입력해 주십시오.</a:t>
            </a:r>
            <a:endParaRPr b="1" i="0" sz="900" u="none" cap="none" strike="noStrike">
              <a:solidFill>
                <a:srgbClr val="FF0000"/>
              </a:solidFill>
              <a:latin typeface="Malgun Gothic"/>
              <a:ea typeface="Malgun Gothic"/>
              <a:cs typeface="Malgun Gothic"/>
              <a:sym typeface="Malgun Gothic"/>
            </a:endParaRPr>
          </a:p>
        </p:txBody>
      </p:sp>
      <p:sp>
        <p:nvSpPr>
          <p:cNvPr id="870" name="Google Shape;870;g13c94f06daf_2_343"/>
          <p:cNvSpPr/>
          <p:nvPr/>
        </p:nvSpPr>
        <p:spPr>
          <a:xfrm>
            <a:off x="505971" y="329958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5</a:t>
            </a:r>
            <a:endParaRPr b="1" i="0" sz="800" u="none" cap="none" strike="noStrike">
              <a:solidFill>
                <a:schemeClr val="lt1"/>
              </a:solidFill>
              <a:latin typeface="Malgun Gothic"/>
              <a:ea typeface="Malgun Gothic"/>
              <a:cs typeface="Malgun Gothic"/>
              <a:sym typeface="Malgun Gothic"/>
            </a:endParaRPr>
          </a:p>
        </p:txBody>
      </p:sp>
      <p:sp>
        <p:nvSpPr>
          <p:cNvPr id="871" name="Google Shape;871;g13c94f06daf_2_343"/>
          <p:cNvSpPr/>
          <p:nvPr/>
        </p:nvSpPr>
        <p:spPr>
          <a:xfrm>
            <a:off x="4744525" y="2520025"/>
            <a:ext cx="2743200" cy="2175600"/>
          </a:xfrm>
          <a:prstGeom prst="roundRect">
            <a:avLst>
              <a:gd fmla="val 9009" name="adj"/>
            </a:avLst>
          </a:prstGeom>
          <a:solidFill>
            <a:schemeClr val="l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Malgun Gothic"/>
              <a:ea typeface="Malgun Gothic"/>
              <a:cs typeface="Malgun Gothic"/>
              <a:sym typeface="Malgun Gothic"/>
            </a:endParaRPr>
          </a:p>
        </p:txBody>
      </p:sp>
      <p:sp>
        <p:nvSpPr>
          <p:cNvPr id="872" name="Google Shape;872;g13c94f06daf_2_343"/>
          <p:cNvSpPr txBox="1"/>
          <p:nvPr/>
        </p:nvSpPr>
        <p:spPr>
          <a:xfrm>
            <a:off x="4874224" y="2736064"/>
            <a:ext cx="2499000" cy="14622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b="1" lang="ko" sz="1100">
                <a:solidFill>
                  <a:srgbClr val="0070C0"/>
                </a:solidFill>
                <a:latin typeface="Malgun Gothic"/>
                <a:ea typeface="Malgun Gothic"/>
                <a:cs typeface="Malgun Gothic"/>
                <a:sym typeface="Malgun Gothic"/>
              </a:rPr>
              <a:t>$닉네임 </a:t>
            </a:r>
            <a:r>
              <a:rPr b="1" lang="ko" sz="1100">
                <a:solidFill>
                  <a:schemeClr val="dk1"/>
                </a:solidFill>
                <a:latin typeface="Malgun Gothic"/>
                <a:ea typeface="Malgun Gothic"/>
                <a:cs typeface="Malgun Gothic"/>
                <a:sym typeface="Malgun Gothic"/>
              </a:rPr>
              <a:t>회원님, </a:t>
            </a:r>
            <a:endParaRPr>
              <a:solidFill>
                <a:schemeClr val="dk1"/>
              </a:solidFill>
            </a:endParaRPr>
          </a:p>
          <a:p>
            <a:pPr indent="0" lvl="0" marL="0" rtl="0" algn="ctr">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트레블코업 여행조합에 오신 걸 환영합니다</a:t>
            </a:r>
            <a:r>
              <a:rPr b="1" lang="ko" sz="1100">
                <a:solidFill>
                  <a:schemeClr val="dk1"/>
                </a:solidFill>
                <a:latin typeface="Malgun Gothic"/>
                <a:ea typeface="Malgun Gothic"/>
                <a:cs typeface="Malgun Gothic"/>
                <a:sym typeface="Malgun Gothic"/>
              </a:rPr>
              <a:t>.</a:t>
            </a:r>
            <a:endParaRPr>
              <a:solidFill>
                <a:schemeClr val="dk1"/>
              </a:solidFill>
            </a:endParaRPr>
          </a:p>
          <a:p>
            <a:pPr indent="0" lvl="0" marL="0" rtl="0" algn="ctr">
              <a:spcBef>
                <a:spcPts val="0"/>
              </a:spcBef>
              <a:spcAft>
                <a:spcPts val="0"/>
              </a:spcAft>
              <a:buClr>
                <a:schemeClr val="dk1"/>
              </a:buClr>
              <a:buSzPts val="1100"/>
              <a:buFont typeface="Arial"/>
              <a:buNone/>
            </a:pPr>
            <a:r>
              <a:t/>
            </a:r>
            <a:endParaRPr b="1" sz="1100">
              <a:solidFill>
                <a:schemeClr val="dk1"/>
              </a:solidFill>
              <a:latin typeface="Malgun Gothic"/>
              <a:ea typeface="Malgun Gothic"/>
              <a:cs typeface="Malgun Gothic"/>
              <a:sym typeface="Malgun Gothic"/>
            </a:endParaRPr>
          </a:p>
          <a:p>
            <a:pPr indent="0" lvl="0" marL="0" rtl="0" algn="ctr">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지금 바로 로그인 하시면 </a:t>
            </a:r>
            <a:br>
              <a:rPr b="1" lang="ko" sz="1100">
                <a:solidFill>
                  <a:schemeClr val="dk1"/>
                </a:solidFill>
                <a:latin typeface="Malgun Gothic"/>
                <a:ea typeface="Malgun Gothic"/>
                <a:cs typeface="Malgun Gothic"/>
                <a:sym typeface="Malgun Gothic"/>
              </a:rPr>
            </a:br>
            <a:r>
              <a:rPr b="1" lang="ko" sz="1100">
                <a:solidFill>
                  <a:schemeClr val="dk1"/>
                </a:solidFill>
                <a:latin typeface="Malgun Gothic"/>
                <a:ea typeface="Malgun Gothic"/>
                <a:cs typeface="Malgun Gothic"/>
                <a:sym typeface="Malgun Gothic"/>
              </a:rPr>
              <a:t>“</a:t>
            </a:r>
            <a:r>
              <a:rPr b="1" lang="ko" sz="1100">
                <a:solidFill>
                  <a:srgbClr val="0070C0"/>
                </a:solidFill>
                <a:latin typeface="Malgun Gothic"/>
                <a:ea typeface="Malgun Gothic"/>
                <a:cs typeface="Malgun Gothic"/>
                <a:sym typeface="Malgun Gothic"/>
              </a:rPr>
              <a:t>지속 가능한 </a:t>
            </a:r>
            <a:r>
              <a:rPr b="1" lang="ko" sz="1100">
                <a:solidFill>
                  <a:schemeClr val="dk1"/>
                </a:solidFill>
                <a:latin typeface="Malgun Gothic"/>
                <a:ea typeface="Malgun Gothic"/>
                <a:cs typeface="Malgun Gothic"/>
                <a:sym typeface="Malgun Gothic"/>
              </a:rPr>
              <a:t>사회적 공유여행 플랫폼”의 </a:t>
            </a:r>
            <a:br>
              <a:rPr b="1" lang="ko" sz="1100">
                <a:solidFill>
                  <a:schemeClr val="dk1"/>
                </a:solidFill>
                <a:latin typeface="Malgun Gothic"/>
                <a:ea typeface="Malgun Gothic"/>
                <a:cs typeface="Malgun Gothic"/>
                <a:sym typeface="Malgun Gothic"/>
              </a:rPr>
            </a:br>
            <a:r>
              <a:rPr b="1" lang="ko" sz="1100">
                <a:solidFill>
                  <a:schemeClr val="dk1"/>
                </a:solidFill>
                <a:latin typeface="Malgun Gothic"/>
                <a:ea typeface="Malgun Gothic"/>
                <a:cs typeface="Malgun Gothic"/>
                <a:sym typeface="Malgun Gothic"/>
              </a:rPr>
              <a:t>혜택을 확인하실 수 있습니다</a:t>
            </a:r>
            <a:r>
              <a:rPr b="1" lang="ko" sz="1100">
                <a:solidFill>
                  <a:schemeClr val="dk1"/>
                </a:solidFill>
                <a:latin typeface="Malgun Gothic"/>
                <a:ea typeface="Malgun Gothic"/>
                <a:cs typeface="Malgun Gothic"/>
                <a:sym typeface="Malgun Gothic"/>
              </a:rPr>
              <a:t>.</a:t>
            </a:r>
            <a:endParaRPr b="1" sz="1100">
              <a:solidFill>
                <a:schemeClr val="dk1"/>
              </a:solidFill>
              <a:latin typeface="Malgun Gothic"/>
              <a:ea typeface="Malgun Gothic"/>
              <a:cs typeface="Malgun Gothic"/>
              <a:sym typeface="Malgun Gothic"/>
            </a:endParaRPr>
          </a:p>
          <a:p>
            <a:pPr indent="0" lvl="0" marL="0" rtl="0" algn="ctr">
              <a:spcBef>
                <a:spcPts val="0"/>
              </a:spcBef>
              <a:spcAft>
                <a:spcPts val="0"/>
              </a:spcAft>
              <a:buClr>
                <a:schemeClr val="dk1"/>
              </a:buClr>
              <a:buSzPts val="900"/>
              <a:buFont typeface="Arial"/>
              <a:buNone/>
            </a:pPr>
            <a:r>
              <a:t/>
            </a:r>
            <a:endParaRPr b="1" sz="1200">
              <a:solidFill>
                <a:schemeClr val="dk1"/>
              </a:solidFill>
              <a:latin typeface="Malgun Gothic"/>
              <a:ea typeface="Malgun Gothic"/>
              <a:cs typeface="Malgun Gothic"/>
              <a:sym typeface="Malgun Gothic"/>
            </a:endParaRPr>
          </a:p>
        </p:txBody>
      </p:sp>
      <p:cxnSp>
        <p:nvCxnSpPr>
          <p:cNvPr id="873" name="Google Shape;873;g13c94f06daf_2_343"/>
          <p:cNvCxnSpPr/>
          <p:nvPr/>
        </p:nvCxnSpPr>
        <p:spPr>
          <a:xfrm>
            <a:off x="4754525" y="4272675"/>
            <a:ext cx="2738400" cy="12300"/>
          </a:xfrm>
          <a:prstGeom prst="straightConnector1">
            <a:avLst/>
          </a:prstGeom>
          <a:noFill/>
          <a:ln cap="flat" cmpd="sng" w="9525">
            <a:solidFill>
              <a:srgbClr val="262626"/>
            </a:solidFill>
            <a:prstDash val="solid"/>
            <a:round/>
            <a:headEnd len="med" w="med" type="none"/>
            <a:tailEnd len="med" w="med" type="none"/>
          </a:ln>
        </p:spPr>
      </p:cxnSp>
      <p:sp>
        <p:nvSpPr>
          <p:cNvPr id="874" name="Google Shape;874;g13c94f06daf_2_343"/>
          <p:cNvSpPr txBox="1"/>
          <p:nvPr/>
        </p:nvSpPr>
        <p:spPr>
          <a:xfrm>
            <a:off x="4854225" y="4359375"/>
            <a:ext cx="24990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200">
                <a:solidFill>
                  <a:schemeClr val="accent1"/>
                </a:solidFill>
                <a:latin typeface="Malgun Gothic"/>
                <a:ea typeface="Malgun Gothic"/>
                <a:cs typeface="Malgun Gothic"/>
                <a:sym typeface="Malgun Gothic"/>
              </a:rPr>
              <a:t>확인</a:t>
            </a:r>
            <a:endParaRPr b="0" i="0" sz="1100" u="none" cap="none" strike="noStrike">
              <a:solidFill>
                <a:schemeClr val="accent1"/>
              </a:solidFill>
              <a:latin typeface="Malgun Gothic"/>
              <a:ea typeface="Malgun Gothic"/>
              <a:cs typeface="Malgun Gothic"/>
              <a:sym typeface="Malgun Gothic"/>
            </a:endParaRPr>
          </a:p>
        </p:txBody>
      </p:sp>
      <p:sp>
        <p:nvSpPr>
          <p:cNvPr id="875" name="Google Shape;875;g13c94f06daf_2_343"/>
          <p:cNvSpPr/>
          <p:nvPr/>
        </p:nvSpPr>
        <p:spPr>
          <a:xfrm>
            <a:off x="5627871" y="4359364"/>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9</a:t>
            </a:r>
            <a:endParaRPr b="1" i="0" sz="800" u="none" cap="none" strike="noStrike">
              <a:solidFill>
                <a:schemeClr val="lt1"/>
              </a:solidFill>
              <a:latin typeface="Malgun Gothic"/>
              <a:ea typeface="Malgun Gothic"/>
              <a:cs typeface="Malgun Gothic"/>
              <a:sym typeface="Malgun Gothic"/>
            </a:endParaRPr>
          </a:p>
        </p:txBody>
      </p:sp>
      <p:cxnSp>
        <p:nvCxnSpPr>
          <p:cNvPr id="876" name="Google Shape;876;g13c94f06daf_2_343"/>
          <p:cNvCxnSpPr>
            <a:stCxn id="848" idx="3"/>
            <a:endCxn id="871" idx="1"/>
          </p:cNvCxnSpPr>
          <p:nvPr/>
        </p:nvCxnSpPr>
        <p:spPr>
          <a:xfrm flipH="1" rot="10800000">
            <a:off x="3576325" y="3607700"/>
            <a:ext cx="1168200" cy="2130600"/>
          </a:xfrm>
          <a:prstGeom prst="bentConnector3">
            <a:avLst>
              <a:gd fmla="val 50000" name="adj1"/>
            </a:avLst>
          </a:prstGeom>
          <a:noFill/>
          <a:ln cap="flat" cmpd="sng" w="28575">
            <a:solidFill>
              <a:srgbClr val="FF0000"/>
            </a:solidFill>
            <a:prstDash val="solid"/>
            <a:round/>
            <a:headEnd len="med" w="med" type="none"/>
            <a:tailEnd len="med" w="med" type="triangle"/>
          </a:ln>
        </p:spPr>
      </p:cxnSp>
      <p:sp>
        <p:nvSpPr>
          <p:cNvPr id="877" name="Google Shape;877;g13c94f06daf_2_343"/>
          <p:cNvSpPr/>
          <p:nvPr/>
        </p:nvSpPr>
        <p:spPr>
          <a:xfrm>
            <a:off x="620725" y="3929158"/>
            <a:ext cx="2955600" cy="3531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Malgun Gothic"/>
              <a:ea typeface="Malgun Gothic"/>
              <a:cs typeface="Malgun Gothic"/>
              <a:sym typeface="Malgun Gothic"/>
            </a:endParaRPr>
          </a:p>
        </p:txBody>
      </p:sp>
      <p:sp>
        <p:nvSpPr>
          <p:cNvPr id="878" name="Google Shape;878;g13c94f06daf_2_343"/>
          <p:cNvSpPr/>
          <p:nvPr/>
        </p:nvSpPr>
        <p:spPr>
          <a:xfrm>
            <a:off x="920550" y="3987200"/>
            <a:ext cx="2424600" cy="2079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Arial"/>
              <a:buNone/>
            </a:pPr>
            <a:r>
              <a:rPr b="1" lang="ko" sz="1100">
                <a:solidFill>
                  <a:schemeClr val="dk1"/>
                </a:solidFill>
                <a:latin typeface="Malgun Gothic"/>
                <a:ea typeface="Malgun Gothic"/>
                <a:cs typeface="Malgun Gothic"/>
                <a:sym typeface="Malgun Gothic"/>
              </a:rPr>
              <a:t>약관 전체 동의 </a:t>
            </a:r>
            <a:r>
              <a:rPr lang="ko" sz="1000">
                <a:solidFill>
                  <a:schemeClr val="dk1"/>
                </a:solidFill>
                <a:latin typeface="Malgun Gothic"/>
                <a:ea typeface="Malgun Gothic"/>
                <a:cs typeface="Malgun Gothic"/>
                <a:sym typeface="Malgun Gothic"/>
              </a:rPr>
              <a:t>(선택 포함)</a:t>
            </a:r>
            <a:r>
              <a:rPr b="1" i="0" lang="ko" sz="1100" u="none" cap="none" strike="noStrike">
                <a:solidFill>
                  <a:schemeClr val="dk1"/>
                </a:solidFill>
                <a:latin typeface="Malgun Gothic"/>
                <a:ea typeface="Malgun Gothic"/>
                <a:cs typeface="Malgun Gothic"/>
                <a:sym typeface="Malgun Gothic"/>
              </a:rPr>
              <a:t> </a:t>
            </a:r>
            <a:endParaRPr b="1" i="0" sz="1100" u="none" cap="none" strike="noStrike">
              <a:solidFill>
                <a:schemeClr val="dk1"/>
              </a:solidFill>
              <a:latin typeface="Malgun Gothic"/>
              <a:ea typeface="Malgun Gothic"/>
              <a:cs typeface="Malgun Gothic"/>
              <a:sym typeface="Malgun Gothic"/>
            </a:endParaRPr>
          </a:p>
        </p:txBody>
      </p:sp>
      <p:sp>
        <p:nvSpPr>
          <p:cNvPr id="879" name="Google Shape;879;g13c94f06daf_2_343"/>
          <p:cNvSpPr/>
          <p:nvPr/>
        </p:nvSpPr>
        <p:spPr>
          <a:xfrm>
            <a:off x="763500" y="4041387"/>
            <a:ext cx="135000" cy="135000"/>
          </a:xfrm>
          <a:prstGeom prst="rect">
            <a:avLst/>
          </a:prstGeom>
          <a:solidFill>
            <a:schemeClr val="lt1"/>
          </a:solidFill>
          <a:ln cap="flat" cmpd="sng" w="12700">
            <a:solidFill>
              <a:srgbClr val="59595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t/>
            </a:r>
            <a:endParaRPr b="0" i="0" sz="1800" u="none" cap="none" strike="noStrike">
              <a:solidFill>
                <a:srgbClr val="BFBFBF"/>
              </a:solidFill>
              <a:latin typeface="Malgun Gothic"/>
              <a:ea typeface="Malgun Gothic"/>
              <a:cs typeface="Malgun Gothic"/>
              <a:sym typeface="Malgun Gothic"/>
            </a:endParaRPr>
          </a:p>
        </p:txBody>
      </p:sp>
      <p:sp>
        <p:nvSpPr>
          <p:cNvPr id="880" name="Google Shape;880;g13c94f06daf_2_343"/>
          <p:cNvSpPr/>
          <p:nvPr/>
        </p:nvSpPr>
        <p:spPr>
          <a:xfrm>
            <a:off x="527546" y="4009964"/>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6</a:t>
            </a:r>
            <a:endParaRPr b="1" i="0" sz="800" u="none" cap="none" strike="noStrike">
              <a:solidFill>
                <a:schemeClr val="lt1"/>
              </a:solidFill>
              <a:latin typeface="Malgun Gothic"/>
              <a:ea typeface="Malgun Gothic"/>
              <a:cs typeface="Malgun Gothic"/>
              <a:sym typeface="Malgun Gothic"/>
            </a:endParaRPr>
          </a:p>
        </p:txBody>
      </p:sp>
      <p:sp>
        <p:nvSpPr>
          <p:cNvPr id="881" name="Google Shape;881;g13c94f06daf_2_343"/>
          <p:cNvSpPr/>
          <p:nvPr/>
        </p:nvSpPr>
        <p:spPr>
          <a:xfrm>
            <a:off x="763500" y="4461450"/>
            <a:ext cx="135000" cy="135000"/>
          </a:xfrm>
          <a:prstGeom prst="rect">
            <a:avLst/>
          </a:prstGeom>
          <a:solidFill>
            <a:schemeClr val="lt1"/>
          </a:solidFill>
          <a:ln cap="flat" cmpd="sng" w="12700">
            <a:solidFill>
              <a:srgbClr val="59595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t/>
            </a:r>
            <a:endParaRPr b="0" i="0" sz="1800" u="none" cap="none" strike="noStrike">
              <a:solidFill>
                <a:srgbClr val="BFBFBF"/>
              </a:solidFill>
              <a:latin typeface="Malgun Gothic"/>
              <a:ea typeface="Malgun Gothic"/>
              <a:cs typeface="Malgun Gothic"/>
              <a:sym typeface="Malgun Gothic"/>
            </a:endParaRPr>
          </a:p>
        </p:txBody>
      </p:sp>
      <p:sp>
        <p:nvSpPr>
          <p:cNvPr id="882" name="Google Shape;882;g13c94f06daf_2_343"/>
          <p:cNvSpPr/>
          <p:nvPr/>
        </p:nvSpPr>
        <p:spPr>
          <a:xfrm>
            <a:off x="950375" y="4417125"/>
            <a:ext cx="2547900" cy="2079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Arial"/>
              <a:buNone/>
            </a:pPr>
            <a:r>
              <a:rPr i="0" lang="ko" sz="1000" u="none" cap="none" strike="noStrike">
                <a:solidFill>
                  <a:schemeClr val="dk1"/>
                </a:solidFill>
                <a:latin typeface="Malgun Gothic"/>
                <a:ea typeface="Malgun Gothic"/>
                <a:cs typeface="Malgun Gothic"/>
                <a:sym typeface="Malgun Gothic"/>
              </a:rPr>
              <a:t>만14세 </a:t>
            </a:r>
            <a:r>
              <a:rPr lang="ko" sz="1000">
                <a:solidFill>
                  <a:schemeClr val="dk1"/>
                </a:solidFill>
                <a:latin typeface="Malgun Gothic"/>
                <a:ea typeface="Malgun Gothic"/>
                <a:cs typeface="Malgun Gothic"/>
                <a:sym typeface="Malgun Gothic"/>
              </a:rPr>
              <a:t>이상, 서비스 이용약관, 개인정보          </a:t>
            </a:r>
            <a:r>
              <a:rPr b="1" lang="ko" sz="1000">
                <a:solidFill>
                  <a:schemeClr val="dk1"/>
                </a:solidFill>
                <a:latin typeface="Malgun Gothic"/>
                <a:ea typeface="Malgun Gothic"/>
                <a:cs typeface="Malgun Gothic"/>
                <a:sym typeface="Malgun Gothic"/>
              </a:rPr>
              <a:t>&gt;</a:t>
            </a:r>
            <a:endParaRPr b="1" sz="1000">
              <a:solidFill>
                <a:schemeClr val="dk1"/>
              </a:solidFill>
              <a:latin typeface="Malgun Gothic"/>
              <a:ea typeface="Malgun Gothic"/>
              <a:cs typeface="Malgun Gothic"/>
              <a:sym typeface="Malgun Gothic"/>
            </a:endParaRPr>
          </a:p>
          <a:p>
            <a:pPr indent="0" lvl="0" marL="0" marR="0" rtl="0" algn="l">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수집 및 이용 동의 </a:t>
            </a:r>
            <a:r>
              <a:rPr lang="ko" sz="1000">
                <a:solidFill>
                  <a:srgbClr val="FF5050"/>
                </a:solidFill>
                <a:latin typeface="Malgun Gothic"/>
                <a:ea typeface="Malgun Gothic"/>
                <a:cs typeface="Malgun Gothic"/>
                <a:sym typeface="Malgun Gothic"/>
              </a:rPr>
              <a:t>(필수)</a:t>
            </a:r>
            <a:r>
              <a:rPr i="0" lang="ko" sz="1000" u="none" cap="none" strike="noStrike">
                <a:solidFill>
                  <a:srgbClr val="FF5050"/>
                </a:solidFill>
                <a:latin typeface="Malgun Gothic"/>
                <a:ea typeface="Malgun Gothic"/>
                <a:cs typeface="Malgun Gothic"/>
                <a:sym typeface="Malgun Gothic"/>
              </a:rPr>
              <a:t> </a:t>
            </a:r>
            <a:endParaRPr b="1" i="0" sz="800" u="none" cap="none" strike="noStrike">
              <a:solidFill>
                <a:srgbClr val="FF5050"/>
              </a:solidFill>
              <a:latin typeface="Malgun Gothic"/>
              <a:ea typeface="Malgun Gothic"/>
              <a:cs typeface="Malgun Gothic"/>
              <a:sym typeface="Malgun Gothic"/>
            </a:endParaRPr>
          </a:p>
        </p:txBody>
      </p:sp>
      <p:sp>
        <p:nvSpPr>
          <p:cNvPr id="883" name="Google Shape;883;g13c94f06daf_2_343"/>
          <p:cNvSpPr/>
          <p:nvPr/>
        </p:nvSpPr>
        <p:spPr>
          <a:xfrm>
            <a:off x="950275" y="4798125"/>
            <a:ext cx="2547900" cy="207900"/>
          </a:xfrm>
          <a:prstGeom prst="rect">
            <a:avLst/>
          </a:prstGeom>
          <a:no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개인정보 수집 및 이용 동의 (선택)</a:t>
            </a:r>
            <a:r>
              <a:rPr i="0" lang="ko" sz="1000" u="none" cap="none" strike="noStrike">
                <a:solidFill>
                  <a:schemeClr val="dk1"/>
                </a:solidFill>
                <a:latin typeface="Malgun Gothic"/>
                <a:ea typeface="Malgun Gothic"/>
                <a:cs typeface="Malgun Gothic"/>
                <a:sym typeface="Malgun Gothic"/>
              </a:rPr>
              <a:t>                  </a:t>
            </a:r>
            <a:r>
              <a:rPr b="1" lang="ko" sz="1000">
                <a:solidFill>
                  <a:schemeClr val="dk1"/>
                </a:solidFill>
                <a:latin typeface="Malgun Gothic"/>
                <a:ea typeface="Malgun Gothic"/>
                <a:cs typeface="Malgun Gothic"/>
                <a:sym typeface="Malgun Gothic"/>
              </a:rPr>
              <a:t>&gt;</a:t>
            </a:r>
            <a:endParaRPr b="1" i="0" sz="800" u="none" cap="none" strike="noStrike">
              <a:solidFill>
                <a:schemeClr val="dk1"/>
              </a:solidFill>
              <a:latin typeface="Malgun Gothic"/>
              <a:ea typeface="Malgun Gothic"/>
              <a:cs typeface="Malgun Gothic"/>
              <a:sym typeface="Malgun Gothic"/>
            </a:endParaRPr>
          </a:p>
        </p:txBody>
      </p:sp>
      <p:sp>
        <p:nvSpPr>
          <p:cNvPr id="884" name="Google Shape;884;g13c94f06daf_2_343"/>
          <p:cNvSpPr/>
          <p:nvPr/>
        </p:nvSpPr>
        <p:spPr>
          <a:xfrm>
            <a:off x="763500" y="4842450"/>
            <a:ext cx="135000" cy="135000"/>
          </a:xfrm>
          <a:prstGeom prst="rect">
            <a:avLst/>
          </a:prstGeom>
          <a:solidFill>
            <a:schemeClr val="lt1"/>
          </a:solidFill>
          <a:ln cap="flat" cmpd="sng" w="12700">
            <a:solidFill>
              <a:srgbClr val="59595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t/>
            </a:r>
            <a:endParaRPr b="0" i="0" sz="1800" u="none" cap="none" strike="noStrike">
              <a:solidFill>
                <a:srgbClr val="BFBFBF"/>
              </a:solidFill>
              <a:latin typeface="Malgun Gothic"/>
              <a:ea typeface="Malgun Gothic"/>
              <a:cs typeface="Malgun Gothic"/>
              <a:sym typeface="Malgun Gothic"/>
            </a:endParaRPr>
          </a:p>
        </p:txBody>
      </p:sp>
      <p:sp>
        <p:nvSpPr>
          <p:cNvPr id="885" name="Google Shape;885;g13c94f06daf_2_343"/>
          <p:cNvSpPr/>
          <p:nvPr/>
        </p:nvSpPr>
        <p:spPr>
          <a:xfrm>
            <a:off x="952288" y="5175475"/>
            <a:ext cx="2547900" cy="207900"/>
          </a:xfrm>
          <a:prstGeom prst="rect">
            <a:avLst/>
          </a:prstGeom>
          <a:no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프로모션 정보 수신 동의 (선택)</a:t>
            </a:r>
            <a:r>
              <a:rPr i="0" lang="ko" sz="10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sp>
        <p:nvSpPr>
          <p:cNvPr id="886" name="Google Shape;886;g13c94f06daf_2_343"/>
          <p:cNvSpPr/>
          <p:nvPr/>
        </p:nvSpPr>
        <p:spPr>
          <a:xfrm>
            <a:off x="765513" y="5219800"/>
            <a:ext cx="135000" cy="135000"/>
          </a:xfrm>
          <a:prstGeom prst="rect">
            <a:avLst/>
          </a:prstGeom>
          <a:solidFill>
            <a:schemeClr val="lt1"/>
          </a:solidFill>
          <a:ln cap="flat" cmpd="sng" w="12700">
            <a:solidFill>
              <a:srgbClr val="59595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t/>
            </a:r>
            <a:endParaRPr b="0" i="0" sz="1800" u="none" cap="none" strike="noStrike">
              <a:solidFill>
                <a:srgbClr val="BFBFBF"/>
              </a:solidFill>
              <a:latin typeface="Malgun Gothic"/>
              <a:ea typeface="Malgun Gothic"/>
              <a:cs typeface="Malgun Gothic"/>
              <a:sym typeface="Malgun Gothic"/>
            </a:endParaRPr>
          </a:p>
        </p:txBody>
      </p:sp>
      <p:sp>
        <p:nvSpPr>
          <p:cNvPr id="887" name="Google Shape;887;g13c94f06daf_2_343"/>
          <p:cNvSpPr/>
          <p:nvPr/>
        </p:nvSpPr>
        <p:spPr>
          <a:xfrm>
            <a:off x="3216096" y="4652014"/>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7</a:t>
            </a:r>
            <a:endParaRPr b="1" i="0" sz="800" u="none" cap="none" strike="noStrike">
              <a:solidFill>
                <a:schemeClr val="lt1"/>
              </a:solidFill>
              <a:latin typeface="Malgun Gothic"/>
              <a:ea typeface="Malgun Gothic"/>
              <a:cs typeface="Malgun Gothic"/>
              <a:sym typeface="Malgun Gothic"/>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 name="Shape 76"/>
        <p:cNvGrpSpPr/>
        <p:nvPr/>
      </p:nvGrpSpPr>
      <p:grpSpPr>
        <a:xfrm>
          <a:off x="0" y="0"/>
          <a:ext cx="0" cy="0"/>
          <a:chOff x="0" y="0"/>
          <a:chExt cx="0" cy="0"/>
        </a:xfrm>
      </p:grpSpPr>
      <p:sp>
        <p:nvSpPr>
          <p:cNvPr id="77" name="Google Shape;77;g13c94f06daf_2_906"/>
          <p:cNvSpPr txBox="1"/>
          <p:nvPr/>
        </p:nvSpPr>
        <p:spPr>
          <a:xfrm>
            <a:off x="264450" y="0"/>
            <a:ext cx="11664300" cy="548100"/>
          </a:xfrm>
          <a:prstGeom prst="rect">
            <a:avLst/>
          </a:prstGeom>
          <a:noFill/>
          <a:ln>
            <a:noFill/>
          </a:ln>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메뉴 구조 : 공통 </a:t>
            </a:r>
            <a:endParaRPr b="0" i="0" sz="2400" u="none" cap="none" strike="noStrike">
              <a:solidFill>
                <a:schemeClr val="lt1"/>
              </a:solidFill>
              <a:latin typeface="Arial"/>
              <a:ea typeface="Arial"/>
              <a:cs typeface="Arial"/>
              <a:sym typeface="Arial"/>
            </a:endParaRPr>
          </a:p>
        </p:txBody>
      </p:sp>
      <p:sp>
        <p:nvSpPr>
          <p:cNvPr id="78" name="Google Shape;78;g13c94f06daf_2_906"/>
          <p:cNvSpPr/>
          <p:nvPr/>
        </p:nvSpPr>
        <p:spPr>
          <a:xfrm>
            <a:off x="753200" y="1032125"/>
            <a:ext cx="979800" cy="276900"/>
          </a:xfrm>
          <a:prstGeom prst="roundRect">
            <a:avLst>
              <a:gd fmla="val 16667" name="adj"/>
            </a:avLst>
          </a:prstGeom>
          <a:solidFill>
            <a:schemeClr val="lt2"/>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공통</a:t>
            </a:r>
            <a:endParaRPr sz="1000"/>
          </a:p>
        </p:txBody>
      </p:sp>
      <p:sp>
        <p:nvSpPr>
          <p:cNvPr id="79" name="Google Shape;79;g13c94f06daf_2_906"/>
          <p:cNvSpPr/>
          <p:nvPr/>
        </p:nvSpPr>
        <p:spPr>
          <a:xfrm>
            <a:off x="753203" y="1502550"/>
            <a:ext cx="979800" cy="276900"/>
          </a:xfrm>
          <a:prstGeom prst="roundRect">
            <a:avLst>
              <a:gd fmla="val 16667" name="adj"/>
            </a:avLst>
          </a:prstGeom>
          <a:solidFill>
            <a:schemeClr val="lt1"/>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Splash</a:t>
            </a:r>
            <a:endParaRPr sz="1000"/>
          </a:p>
        </p:txBody>
      </p:sp>
      <p:sp>
        <p:nvSpPr>
          <p:cNvPr id="80" name="Google Shape;80;g13c94f06daf_2_906"/>
          <p:cNvSpPr/>
          <p:nvPr/>
        </p:nvSpPr>
        <p:spPr>
          <a:xfrm>
            <a:off x="753203" y="1972975"/>
            <a:ext cx="979800" cy="276900"/>
          </a:xfrm>
          <a:prstGeom prst="roundRect">
            <a:avLst>
              <a:gd fmla="val 16667" name="adj"/>
            </a:avLst>
          </a:prstGeom>
          <a:solidFill>
            <a:schemeClr val="lt1"/>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접근권한</a:t>
            </a:r>
            <a:endParaRPr sz="1000"/>
          </a:p>
        </p:txBody>
      </p:sp>
      <p:sp>
        <p:nvSpPr>
          <p:cNvPr id="81" name="Google Shape;81;g13c94f06daf_2_906"/>
          <p:cNvSpPr/>
          <p:nvPr/>
        </p:nvSpPr>
        <p:spPr>
          <a:xfrm>
            <a:off x="753203" y="2443400"/>
            <a:ext cx="979800" cy="276900"/>
          </a:xfrm>
          <a:prstGeom prst="roundRect">
            <a:avLst>
              <a:gd fmla="val 16667" name="adj"/>
            </a:avLst>
          </a:prstGeom>
          <a:solidFill>
            <a:schemeClr val="lt1"/>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앱 이용 가이드</a:t>
            </a:r>
            <a:endParaRPr sz="1000"/>
          </a:p>
        </p:txBody>
      </p:sp>
      <p:sp>
        <p:nvSpPr>
          <p:cNvPr id="82" name="Google Shape;82;g13c94f06daf_2_906"/>
          <p:cNvSpPr/>
          <p:nvPr/>
        </p:nvSpPr>
        <p:spPr>
          <a:xfrm>
            <a:off x="2164428" y="1511875"/>
            <a:ext cx="979800" cy="276900"/>
          </a:xfrm>
          <a:prstGeom prst="roundRect">
            <a:avLst>
              <a:gd fmla="val 16667" name="adj"/>
            </a:avLst>
          </a:prstGeom>
          <a:solidFill>
            <a:schemeClr val="lt1"/>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로그인</a:t>
            </a:r>
            <a:endParaRPr sz="1000"/>
          </a:p>
        </p:txBody>
      </p:sp>
      <p:sp>
        <p:nvSpPr>
          <p:cNvPr id="83" name="Google Shape;83;g13c94f06daf_2_906"/>
          <p:cNvSpPr/>
          <p:nvPr/>
        </p:nvSpPr>
        <p:spPr>
          <a:xfrm>
            <a:off x="3282428" y="1976125"/>
            <a:ext cx="979800" cy="276900"/>
          </a:xfrm>
          <a:prstGeom prst="roundRect">
            <a:avLst>
              <a:gd fmla="val 16667" name="adj"/>
            </a:avLst>
          </a:prstGeom>
          <a:solidFill>
            <a:schemeClr val="lt1"/>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회원가입</a:t>
            </a:r>
            <a:endParaRPr sz="1000"/>
          </a:p>
        </p:txBody>
      </p:sp>
      <p:sp>
        <p:nvSpPr>
          <p:cNvPr id="84" name="Google Shape;84;g13c94f06daf_2_906"/>
          <p:cNvSpPr/>
          <p:nvPr/>
        </p:nvSpPr>
        <p:spPr>
          <a:xfrm>
            <a:off x="3282428" y="2440325"/>
            <a:ext cx="979800" cy="276900"/>
          </a:xfrm>
          <a:prstGeom prst="roundRect">
            <a:avLst>
              <a:gd fmla="val 16667" name="adj"/>
            </a:avLst>
          </a:prstGeom>
          <a:solidFill>
            <a:schemeClr val="lt1"/>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아이디 찾기</a:t>
            </a:r>
            <a:endParaRPr sz="1000"/>
          </a:p>
        </p:txBody>
      </p:sp>
      <p:sp>
        <p:nvSpPr>
          <p:cNvPr id="85" name="Google Shape;85;g13c94f06daf_2_906"/>
          <p:cNvSpPr/>
          <p:nvPr/>
        </p:nvSpPr>
        <p:spPr>
          <a:xfrm>
            <a:off x="3282428" y="2904525"/>
            <a:ext cx="979800" cy="276900"/>
          </a:xfrm>
          <a:prstGeom prst="roundRect">
            <a:avLst>
              <a:gd fmla="val 16667" name="adj"/>
            </a:avLst>
          </a:prstGeom>
          <a:solidFill>
            <a:schemeClr val="lt1"/>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비밀번호 찾기</a:t>
            </a:r>
            <a:endParaRPr sz="1000"/>
          </a:p>
        </p:txBody>
      </p:sp>
      <p:cxnSp>
        <p:nvCxnSpPr>
          <p:cNvPr id="86" name="Google Shape;86;g13c94f06daf_2_906"/>
          <p:cNvCxnSpPr/>
          <p:nvPr/>
        </p:nvCxnSpPr>
        <p:spPr>
          <a:xfrm>
            <a:off x="1243103" y="1779463"/>
            <a:ext cx="0" cy="193500"/>
          </a:xfrm>
          <a:prstGeom prst="straightConnector1">
            <a:avLst/>
          </a:prstGeom>
          <a:noFill/>
          <a:ln cap="flat" cmpd="sng" w="9525">
            <a:solidFill>
              <a:schemeClr val="dk2"/>
            </a:solidFill>
            <a:prstDash val="solid"/>
            <a:round/>
            <a:headEnd len="med" w="med" type="none"/>
            <a:tailEnd len="med" w="med" type="none"/>
          </a:ln>
        </p:spPr>
      </p:cxnSp>
      <p:cxnSp>
        <p:nvCxnSpPr>
          <p:cNvPr id="87" name="Google Shape;87;g13c94f06daf_2_906"/>
          <p:cNvCxnSpPr>
            <a:stCxn id="81" idx="0"/>
            <a:endCxn id="80" idx="2"/>
          </p:cNvCxnSpPr>
          <p:nvPr/>
        </p:nvCxnSpPr>
        <p:spPr>
          <a:xfrm rot="10800000">
            <a:off x="1243103" y="2249900"/>
            <a:ext cx="0" cy="193500"/>
          </a:xfrm>
          <a:prstGeom prst="straightConnector1">
            <a:avLst/>
          </a:prstGeom>
          <a:noFill/>
          <a:ln cap="flat" cmpd="sng" w="9525">
            <a:solidFill>
              <a:schemeClr val="dk2"/>
            </a:solidFill>
            <a:prstDash val="solid"/>
            <a:round/>
            <a:headEnd len="med" w="med" type="none"/>
            <a:tailEnd len="med" w="med" type="none"/>
          </a:ln>
        </p:spPr>
      </p:cxnSp>
      <p:cxnSp>
        <p:nvCxnSpPr>
          <p:cNvPr id="88" name="Google Shape;88;g13c94f06daf_2_906"/>
          <p:cNvCxnSpPr>
            <a:stCxn id="82" idx="2"/>
            <a:endCxn id="84" idx="1"/>
          </p:cNvCxnSpPr>
          <p:nvPr/>
        </p:nvCxnSpPr>
        <p:spPr>
          <a:xfrm flipH="1" rot="-5400000">
            <a:off x="2573478" y="1869625"/>
            <a:ext cx="789900" cy="628200"/>
          </a:xfrm>
          <a:prstGeom prst="bentConnector2">
            <a:avLst/>
          </a:prstGeom>
          <a:noFill/>
          <a:ln cap="flat" cmpd="sng" w="9525">
            <a:solidFill>
              <a:schemeClr val="dk2"/>
            </a:solidFill>
            <a:prstDash val="solid"/>
            <a:round/>
            <a:headEnd len="med" w="med" type="none"/>
            <a:tailEnd len="med" w="med" type="none"/>
          </a:ln>
        </p:spPr>
      </p:cxnSp>
      <p:cxnSp>
        <p:nvCxnSpPr>
          <p:cNvPr id="89" name="Google Shape;89;g13c94f06daf_2_906"/>
          <p:cNvCxnSpPr>
            <a:stCxn id="82" idx="2"/>
            <a:endCxn id="85" idx="1"/>
          </p:cNvCxnSpPr>
          <p:nvPr/>
        </p:nvCxnSpPr>
        <p:spPr>
          <a:xfrm flipH="1" rot="-5400000">
            <a:off x="2341278" y="2101825"/>
            <a:ext cx="1254300" cy="628200"/>
          </a:xfrm>
          <a:prstGeom prst="bentConnector2">
            <a:avLst/>
          </a:prstGeom>
          <a:noFill/>
          <a:ln cap="flat" cmpd="sng" w="9525">
            <a:solidFill>
              <a:schemeClr val="dk2"/>
            </a:solidFill>
            <a:prstDash val="solid"/>
            <a:round/>
            <a:headEnd len="med" w="med" type="none"/>
            <a:tailEnd len="med" w="med" type="none"/>
          </a:ln>
        </p:spPr>
      </p:cxnSp>
      <p:cxnSp>
        <p:nvCxnSpPr>
          <p:cNvPr id="90" name="Google Shape;90;g13c94f06daf_2_906"/>
          <p:cNvCxnSpPr>
            <a:stCxn id="82" idx="2"/>
            <a:endCxn id="83" idx="1"/>
          </p:cNvCxnSpPr>
          <p:nvPr/>
        </p:nvCxnSpPr>
        <p:spPr>
          <a:xfrm flipH="1" rot="-5400000">
            <a:off x="2805528" y="1637575"/>
            <a:ext cx="325800" cy="628200"/>
          </a:xfrm>
          <a:prstGeom prst="bentConnector2">
            <a:avLst/>
          </a:prstGeom>
          <a:noFill/>
          <a:ln cap="flat" cmpd="sng" w="9525">
            <a:solidFill>
              <a:schemeClr val="dk2"/>
            </a:solidFill>
            <a:prstDash val="solid"/>
            <a:round/>
            <a:headEnd len="med" w="med" type="none"/>
            <a:tailEnd len="med" w="med" type="none"/>
          </a:ln>
        </p:spPr>
      </p:cxnSp>
      <p:sp>
        <p:nvSpPr>
          <p:cNvPr id="91" name="Google Shape;91;g13c94f06daf_2_906"/>
          <p:cNvSpPr/>
          <p:nvPr/>
        </p:nvSpPr>
        <p:spPr>
          <a:xfrm>
            <a:off x="4693753" y="1972975"/>
            <a:ext cx="979800" cy="276900"/>
          </a:xfrm>
          <a:prstGeom prst="roundRect">
            <a:avLst>
              <a:gd fmla="val 16667" name="adj"/>
            </a:avLst>
          </a:prstGeom>
          <a:solidFill>
            <a:schemeClr val="lt1"/>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약관 상세</a:t>
            </a:r>
            <a:endParaRPr sz="1000"/>
          </a:p>
        </p:txBody>
      </p:sp>
      <p:cxnSp>
        <p:nvCxnSpPr>
          <p:cNvPr id="92" name="Google Shape;92;g13c94f06daf_2_906"/>
          <p:cNvCxnSpPr>
            <a:stCxn id="83" idx="3"/>
            <a:endCxn id="91" idx="1"/>
          </p:cNvCxnSpPr>
          <p:nvPr/>
        </p:nvCxnSpPr>
        <p:spPr>
          <a:xfrm flipH="1" rot="10800000">
            <a:off x="4262228" y="2111275"/>
            <a:ext cx="431400" cy="3300"/>
          </a:xfrm>
          <a:prstGeom prst="bentConnector3">
            <a:avLst>
              <a:gd fmla="val 50014" name="adj1"/>
            </a:avLst>
          </a:prstGeom>
          <a:noFill/>
          <a:ln cap="flat" cmpd="sng" w="9525">
            <a:solidFill>
              <a:schemeClr val="dk2"/>
            </a:solidFill>
            <a:prstDash val="solid"/>
            <a:round/>
            <a:headEnd len="med" w="med" type="none"/>
            <a:tailEnd len="med" w="med" type="none"/>
          </a:ln>
        </p:spPr>
      </p:cxn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1" name="Shape 891"/>
        <p:cNvGrpSpPr/>
        <p:nvPr/>
      </p:nvGrpSpPr>
      <p:grpSpPr>
        <a:xfrm>
          <a:off x="0" y="0"/>
          <a:ext cx="0" cy="0"/>
          <a:chOff x="0" y="0"/>
          <a:chExt cx="0" cy="0"/>
        </a:xfrm>
      </p:grpSpPr>
      <p:sp>
        <p:nvSpPr>
          <p:cNvPr id="892" name="Google Shape;892;g13bce9ef499_1_316"/>
          <p:cNvSpPr txBox="1"/>
          <p:nvPr>
            <p:ph type="title"/>
          </p:nvPr>
        </p:nvSpPr>
        <p:spPr>
          <a:xfrm>
            <a:off x="782375" y="1119700"/>
            <a:ext cx="10934100" cy="848400"/>
          </a:xfrm>
          <a:prstGeom prst="rect">
            <a:avLst/>
          </a:prstGeom>
        </p:spPr>
        <p:txBody>
          <a:bodyPr anchorCtr="0" anchor="ctr" bIns="121900" lIns="121900" spcFirstLastPara="1" rIns="121900" wrap="square" tIns="121900">
            <a:normAutofit/>
          </a:bodyPr>
          <a:lstStyle/>
          <a:p>
            <a:pPr indent="0" lvl="0" marL="0" rtl="0" algn="l">
              <a:spcBef>
                <a:spcPts val="0"/>
              </a:spcBef>
              <a:spcAft>
                <a:spcPts val="0"/>
              </a:spcAft>
              <a:buNone/>
            </a:pPr>
            <a:r>
              <a:rPr lang="ko" sz="3000"/>
              <a:t>메인화면 (회원 로그인 전)</a:t>
            </a:r>
            <a:endParaRPr sz="3000"/>
          </a:p>
        </p:txBody>
      </p:sp>
      <p:sp>
        <p:nvSpPr>
          <p:cNvPr id="893" name="Google Shape;893;g13bce9ef499_1_316"/>
          <p:cNvSpPr txBox="1"/>
          <p:nvPr>
            <p:ph type="title"/>
          </p:nvPr>
        </p:nvSpPr>
        <p:spPr>
          <a:xfrm>
            <a:off x="934800" y="2201200"/>
            <a:ext cx="10067400" cy="3532200"/>
          </a:xfrm>
          <a:prstGeom prst="rect">
            <a:avLst/>
          </a:prstGeom>
        </p:spPr>
        <p:txBody>
          <a:bodyPr anchorCtr="0" anchor="t" bIns="121900" lIns="121900" spcFirstLastPara="1" rIns="121900" wrap="square" tIns="121900">
            <a:normAutofit/>
          </a:bodyPr>
          <a:lstStyle/>
          <a:p>
            <a:pPr indent="-355600" lvl="0" marL="457200" rtl="0" algn="l">
              <a:spcBef>
                <a:spcPts val="0"/>
              </a:spcBef>
              <a:spcAft>
                <a:spcPts val="0"/>
              </a:spcAft>
              <a:buSzPts val="2000"/>
              <a:buChar char="-"/>
            </a:pPr>
            <a:r>
              <a:rPr lang="ko" sz="2000"/>
              <a:t>홈</a:t>
            </a:r>
            <a:endParaRPr sz="2000"/>
          </a:p>
          <a:p>
            <a:pPr indent="-355600" lvl="0" marL="457200" rtl="0" algn="l">
              <a:spcBef>
                <a:spcPts val="0"/>
              </a:spcBef>
              <a:spcAft>
                <a:spcPts val="0"/>
              </a:spcAft>
              <a:buSzPts val="2000"/>
              <a:buChar char="-"/>
            </a:pPr>
            <a:r>
              <a:rPr lang="ko" sz="2000"/>
              <a:t>포스팅</a:t>
            </a:r>
            <a:endParaRPr sz="2000"/>
          </a:p>
          <a:p>
            <a:pPr indent="-355600" lvl="0" marL="457200" rtl="0" algn="l">
              <a:spcBef>
                <a:spcPts val="0"/>
              </a:spcBef>
              <a:spcAft>
                <a:spcPts val="0"/>
              </a:spcAft>
              <a:buSzPts val="2000"/>
              <a:buChar char="-"/>
            </a:pPr>
            <a:r>
              <a:rPr lang="ko" sz="2000"/>
              <a:t>포스팅 등록</a:t>
            </a:r>
            <a:endParaRPr sz="2000"/>
          </a:p>
          <a:p>
            <a:pPr indent="-355600" lvl="0" marL="457200" rtl="0" algn="l">
              <a:spcBef>
                <a:spcPts val="0"/>
              </a:spcBef>
              <a:spcAft>
                <a:spcPts val="0"/>
              </a:spcAft>
              <a:buSzPts val="2000"/>
              <a:buChar char="-"/>
            </a:pPr>
            <a:r>
              <a:rPr lang="ko" sz="2000"/>
              <a:t>매칭 </a:t>
            </a:r>
            <a:endParaRPr sz="2000"/>
          </a:p>
          <a:p>
            <a:pPr indent="-355600" lvl="0" marL="457200" rtl="0" algn="l">
              <a:spcBef>
                <a:spcPts val="0"/>
              </a:spcBef>
              <a:spcAft>
                <a:spcPts val="0"/>
              </a:spcAft>
              <a:buSzPts val="2000"/>
              <a:buChar char="-"/>
            </a:pPr>
            <a:r>
              <a:rPr lang="ko" sz="2000"/>
              <a:t>마이</a:t>
            </a:r>
            <a:endParaRPr sz="2000"/>
          </a:p>
          <a:p>
            <a:pPr indent="-355600" lvl="0" marL="457200" rtl="0" algn="l">
              <a:spcBef>
                <a:spcPts val="0"/>
              </a:spcBef>
              <a:spcAft>
                <a:spcPts val="0"/>
              </a:spcAft>
              <a:buSzPts val="2000"/>
              <a:buChar char="-"/>
            </a:pPr>
            <a:r>
              <a:rPr lang="ko" sz="2000"/>
              <a:t>마이 &gt; 설정 &gt; 공지사항</a:t>
            </a:r>
            <a:endParaRPr sz="2000"/>
          </a:p>
          <a:p>
            <a:pPr indent="-355600" lvl="0" marL="457200" rtl="0" algn="l">
              <a:spcBef>
                <a:spcPts val="0"/>
              </a:spcBef>
              <a:spcAft>
                <a:spcPts val="0"/>
              </a:spcAft>
              <a:buSzPts val="2000"/>
              <a:buChar char="-"/>
            </a:pPr>
            <a:r>
              <a:rPr lang="ko" sz="2000"/>
              <a:t>마이 &gt; 설정 &gt; 자주 묻는 질문</a:t>
            </a:r>
            <a:endParaRPr sz="2000"/>
          </a:p>
          <a:p>
            <a:pPr indent="-355600" lvl="0" marL="457200" rtl="0" algn="l">
              <a:spcBef>
                <a:spcPts val="0"/>
              </a:spcBef>
              <a:spcAft>
                <a:spcPts val="0"/>
              </a:spcAft>
              <a:buSzPts val="2000"/>
              <a:buChar char="-"/>
            </a:pPr>
            <a:r>
              <a:rPr lang="ko" sz="2000"/>
              <a:t>마이 &gt; 설정 &gt; 이용 약관, 위치 정보 이용 약관</a:t>
            </a:r>
            <a:endParaRPr sz="2000"/>
          </a:p>
          <a:p>
            <a:pPr indent="-355600" lvl="0" marL="457200" rtl="0" algn="l">
              <a:spcBef>
                <a:spcPts val="0"/>
              </a:spcBef>
              <a:spcAft>
                <a:spcPts val="0"/>
              </a:spcAft>
              <a:buSzPts val="2000"/>
              <a:buChar char="-"/>
            </a:pPr>
            <a:r>
              <a:rPr lang="ko" sz="2000"/>
              <a:t>마이 &gt; 설정 &gt; 개인 정보 처리 방침, 오픈 소스</a:t>
            </a:r>
            <a:endParaRPr sz="2000"/>
          </a:p>
          <a:p>
            <a:pPr indent="0" lvl="0" marL="0" rtl="0" algn="l">
              <a:spcBef>
                <a:spcPts val="0"/>
              </a:spcBef>
              <a:spcAft>
                <a:spcPts val="0"/>
              </a:spcAft>
              <a:buNone/>
            </a:pPr>
            <a:r>
              <a:t/>
            </a:r>
            <a:endParaRPr sz="2000"/>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7" name="Shape 897"/>
        <p:cNvGrpSpPr/>
        <p:nvPr/>
      </p:nvGrpSpPr>
      <p:grpSpPr>
        <a:xfrm>
          <a:off x="0" y="0"/>
          <a:ext cx="0" cy="0"/>
          <a:chOff x="0" y="0"/>
          <a:chExt cx="0" cy="0"/>
        </a:xfrm>
      </p:grpSpPr>
      <p:graphicFrame>
        <p:nvGraphicFramePr>
          <p:cNvPr id="898" name="Google Shape;898;g13bce9ef499_1_321"/>
          <p:cNvGraphicFramePr/>
          <p:nvPr/>
        </p:nvGraphicFramePr>
        <p:xfrm>
          <a:off x="9945679" y="642154"/>
          <a:ext cx="3000000" cy="3000000"/>
        </p:xfrm>
        <a:graphic>
          <a:graphicData uri="http://schemas.openxmlformats.org/drawingml/2006/table">
            <a:tbl>
              <a:tblPr bandRow="1" firstRow="1">
                <a:noFill/>
                <a:tableStyleId>{ECEC9FAD-BC9C-4F8B-B0B5-8FDF1F475007}</a:tableStyleId>
              </a:tblPr>
              <a:tblGrid>
                <a:gridCol w="382850"/>
                <a:gridCol w="382850"/>
                <a:gridCol w="1398850"/>
              </a:tblGrid>
              <a:tr h="371450">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설명</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549025">
                <a:tc gridSpan="3" rowSpan="10">
                  <a:txBody>
                    <a:bodyPr/>
                    <a:lstStyle/>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1. 로고</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2. 메시지, 알림 목록으로 이동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로그인이 필요 함</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3. 포스팅 목록으로 이동</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4. 포스팅 리스트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포스팅 클릭 상세로 이동</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5. 홈 표시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- 1버전의 검색기능 삭제</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rowSpan="10" hMerge="1"/>
                <a:tc rowSpan="10" hMerge="1"/>
              </a:tr>
              <a:tr h="337075">
                <a:tc gridSpan="3" vMerge="1"/>
                <a:tc hMerge="1" vMerge="1"/>
                <a:tc hMerge="1" vMerge="1"/>
              </a:tr>
              <a:tr h="337075">
                <a:tc gridSpan="3" vMerge="1"/>
                <a:tc hMerge="1" vMerge="1"/>
                <a:tc hMerge="1" vMerge="1"/>
              </a:tr>
              <a:tr h="9728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27825">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참고</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1237775">
                <a:tc gridSpan="3">
                  <a:txBody>
                    <a:bodyPr/>
                    <a:lstStyle/>
                    <a:p>
                      <a:pPr indent="0" lvl="0" marL="0" marR="0" rtl="0" algn="l">
                        <a:lnSpc>
                          <a:spcPct val="100000"/>
                        </a:lnSpc>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hMerge="1"/>
                <a:tc hMerge="1"/>
              </a:tr>
            </a:tbl>
          </a:graphicData>
        </a:graphic>
      </p:graphicFrame>
      <p:sp>
        <p:nvSpPr>
          <p:cNvPr id="899" name="Google Shape;899;g13bce9ef499_1_321"/>
          <p:cNvSpPr txBox="1"/>
          <p:nvPr/>
        </p:nvSpPr>
        <p:spPr>
          <a:xfrm>
            <a:off x="264450" y="0"/>
            <a:ext cx="11664300" cy="548100"/>
          </a:xfrm>
          <a:prstGeom prst="rect">
            <a:avLst/>
          </a:prstGeom>
          <a:noFill/>
          <a:ln>
            <a:noFill/>
          </a:ln>
          <a:effectLst>
            <a:outerShdw blurRad="57150" rotWithShape="0" algn="bl" dir="5400000" dist="19050">
              <a:srgbClr val="000000">
                <a:alpha val="50000"/>
              </a:srgbClr>
            </a:outerShdw>
          </a:effectLst>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(회원 로그인 전) : 홈  </a:t>
            </a:r>
            <a:r>
              <a:rPr b="1" lang="ko" sz="2000">
                <a:solidFill>
                  <a:schemeClr val="lt1"/>
                </a:solidFill>
                <a:latin typeface="Malgun Gothic"/>
                <a:ea typeface="Malgun Gothic"/>
                <a:cs typeface="Malgun Gothic"/>
                <a:sym typeface="Malgun Gothic"/>
              </a:rPr>
              <a:t>  </a:t>
            </a:r>
            <a:endParaRPr b="0" i="0" sz="2400" u="none" cap="none" strike="noStrike">
              <a:solidFill>
                <a:schemeClr val="lt1"/>
              </a:solidFill>
              <a:latin typeface="Arial"/>
              <a:ea typeface="Arial"/>
              <a:cs typeface="Arial"/>
              <a:sym typeface="Arial"/>
            </a:endParaRPr>
          </a:p>
        </p:txBody>
      </p:sp>
      <p:sp>
        <p:nvSpPr>
          <p:cNvPr id="900" name="Google Shape;900;g13bce9ef499_1_321"/>
          <p:cNvSpPr txBox="1"/>
          <p:nvPr/>
        </p:nvSpPr>
        <p:spPr>
          <a:xfrm>
            <a:off x="0" y="6478519"/>
            <a:ext cx="121920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sp>
        <p:nvSpPr>
          <p:cNvPr id="901" name="Google Shape;901;g13bce9ef499_1_321"/>
          <p:cNvSpPr/>
          <p:nvPr/>
        </p:nvSpPr>
        <p:spPr>
          <a:xfrm>
            <a:off x="42977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grpSp>
        <p:nvGrpSpPr>
          <p:cNvPr id="902" name="Google Shape;902;g13bce9ef499_1_321"/>
          <p:cNvGrpSpPr/>
          <p:nvPr/>
        </p:nvGrpSpPr>
        <p:grpSpPr>
          <a:xfrm>
            <a:off x="427282" y="5542381"/>
            <a:ext cx="3277561" cy="521764"/>
            <a:chOff x="375801" y="5847020"/>
            <a:chExt cx="3293700" cy="521764"/>
          </a:xfrm>
        </p:grpSpPr>
        <p:cxnSp>
          <p:nvCxnSpPr>
            <p:cNvPr id="903" name="Google Shape;903;g13bce9ef499_1_321"/>
            <p:cNvCxnSpPr/>
            <p:nvPr/>
          </p:nvCxnSpPr>
          <p:spPr>
            <a:xfrm>
              <a:off x="375801" y="5924572"/>
              <a:ext cx="3293700" cy="0"/>
            </a:xfrm>
            <a:prstGeom prst="straightConnector1">
              <a:avLst/>
            </a:prstGeom>
            <a:noFill/>
            <a:ln cap="flat" cmpd="sng" w="9525">
              <a:solidFill>
                <a:srgbClr val="7F7F7F"/>
              </a:solidFill>
              <a:prstDash val="solid"/>
              <a:miter lim="800000"/>
              <a:headEnd len="sm" w="sm" type="none"/>
              <a:tailEnd len="sm" w="sm" type="none"/>
            </a:ln>
          </p:spPr>
        </p:cxnSp>
        <p:grpSp>
          <p:nvGrpSpPr>
            <p:cNvPr id="904" name="Google Shape;904;g13bce9ef499_1_321"/>
            <p:cNvGrpSpPr/>
            <p:nvPr/>
          </p:nvGrpSpPr>
          <p:grpSpPr>
            <a:xfrm>
              <a:off x="606989" y="6013911"/>
              <a:ext cx="2863894" cy="354873"/>
              <a:chOff x="7628984" y="5817929"/>
              <a:chExt cx="2752156" cy="322612"/>
            </a:xfrm>
          </p:grpSpPr>
          <p:grpSp>
            <p:nvGrpSpPr>
              <p:cNvPr id="905" name="Google Shape;905;g13bce9ef499_1_321"/>
              <p:cNvGrpSpPr/>
              <p:nvPr/>
            </p:nvGrpSpPr>
            <p:grpSpPr>
              <a:xfrm>
                <a:off x="7688114" y="5817929"/>
                <a:ext cx="155879" cy="124336"/>
                <a:chOff x="3184196" y="1332369"/>
                <a:chExt cx="9681926" cy="1087800"/>
              </a:xfrm>
            </p:grpSpPr>
            <p:sp>
              <p:nvSpPr>
                <p:cNvPr id="906" name="Google Shape;906;g13bce9ef499_1_321"/>
                <p:cNvSpPr/>
                <p:nvPr/>
              </p:nvSpPr>
              <p:spPr>
                <a:xfrm>
                  <a:off x="3184196" y="1332369"/>
                  <a:ext cx="9681900" cy="1087800"/>
                </a:xfrm>
                <a:prstGeom prst="rect">
                  <a:avLst/>
                </a:prstGeom>
                <a:solidFill>
                  <a:srgbClr val="A5A5A5"/>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907" name="Google Shape;907;g13bce9ef499_1_321"/>
                <p:cNvCxnSpPr/>
                <p:nvPr/>
              </p:nvCxnSpPr>
              <p:spPr>
                <a:xfrm flipH="1">
                  <a:off x="3184222"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908" name="Google Shape;908;g13bce9ef499_1_321"/>
                <p:cNvCxnSpPr/>
                <p:nvPr/>
              </p:nvCxnSpPr>
              <p:spPr>
                <a:xfrm>
                  <a:off x="3184196"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grpSp>
            <p:nvGrpSpPr>
              <p:cNvPr id="909" name="Google Shape;909;g13bce9ef499_1_321"/>
              <p:cNvGrpSpPr/>
              <p:nvPr/>
            </p:nvGrpSpPr>
            <p:grpSpPr>
              <a:xfrm>
                <a:off x="8308658" y="5817929"/>
                <a:ext cx="155879" cy="124336"/>
                <a:chOff x="214095" y="1332369"/>
                <a:chExt cx="9681926" cy="1087800"/>
              </a:xfrm>
            </p:grpSpPr>
            <p:sp>
              <p:nvSpPr>
                <p:cNvPr id="910" name="Google Shape;910;g13bce9ef499_1_321"/>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911" name="Google Shape;911;g13bce9ef499_1_321"/>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912" name="Google Shape;912;g13bce9ef499_1_321"/>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913" name="Google Shape;913;g13bce9ef499_1_321"/>
              <p:cNvSpPr txBox="1"/>
              <p:nvPr/>
            </p:nvSpPr>
            <p:spPr>
              <a:xfrm>
                <a:off x="7628984" y="5944640"/>
                <a:ext cx="276000" cy="195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홈</a:t>
                </a:r>
                <a:endParaRPr b="1" i="0" sz="800" u="none" cap="none" strike="noStrike">
                  <a:solidFill>
                    <a:schemeClr val="dk1"/>
                  </a:solidFill>
                  <a:latin typeface="Malgun Gothic"/>
                  <a:ea typeface="Malgun Gothic"/>
                  <a:cs typeface="Malgun Gothic"/>
                  <a:sym typeface="Malgun Gothic"/>
                </a:endParaRPr>
              </a:p>
            </p:txBody>
          </p:sp>
          <p:sp>
            <p:nvSpPr>
              <p:cNvPr id="914" name="Google Shape;914;g13bce9ef499_1_321"/>
              <p:cNvSpPr txBox="1"/>
              <p:nvPr/>
            </p:nvSpPr>
            <p:spPr>
              <a:xfrm>
                <a:off x="8145408" y="5944641"/>
                <a:ext cx="473100" cy="195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0" i="0" lang="ko" sz="800" u="none" cap="none" strike="noStrike">
                    <a:solidFill>
                      <a:schemeClr val="dk1"/>
                    </a:solidFill>
                    <a:latin typeface="Malgun Gothic"/>
                    <a:ea typeface="Malgun Gothic"/>
                    <a:cs typeface="Malgun Gothic"/>
                    <a:sym typeface="Malgun Gothic"/>
                  </a:rPr>
                  <a:t>포스팅</a:t>
                </a:r>
                <a:endParaRPr b="0" i="0" sz="800" u="none" cap="none" strike="noStrike">
                  <a:solidFill>
                    <a:schemeClr val="dk1"/>
                  </a:solidFill>
                  <a:latin typeface="Malgun Gothic"/>
                  <a:ea typeface="Malgun Gothic"/>
                  <a:cs typeface="Malgun Gothic"/>
                  <a:sym typeface="Malgun Gothic"/>
                </a:endParaRPr>
              </a:p>
            </p:txBody>
          </p:sp>
          <p:grpSp>
            <p:nvGrpSpPr>
              <p:cNvPr id="915" name="Google Shape;915;g13bce9ef499_1_321"/>
              <p:cNvGrpSpPr/>
              <p:nvPr/>
            </p:nvGrpSpPr>
            <p:grpSpPr>
              <a:xfrm>
                <a:off x="9503672" y="5817929"/>
                <a:ext cx="157739" cy="124336"/>
                <a:chOff x="1583642" y="1332369"/>
                <a:chExt cx="9797430" cy="1087800"/>
              </a:xfrm>
            </p:grpSpPr>
            <p:sp>
              <p:nvSpPr>
                <p:cNvPr id="916" name="Google Shape;916;g13bce9ef499_1_321"/>
                <p:cNvSpPr/>
                <p:nvPr/>
              </p:nvSpPr>
              <p:spPr>
                <a:xfrm>
                  <a:off x="1699146"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917" name="Google Shape;917;g13bce9ef499_1_321"/>
                <p:cNvCxnSpPr/>
                <p:nvPr/>
              </p:nvCxnSpPr>
              <p:spPr>
                <a:xfrm flipH="1">
                  <a:off x="1699172"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918" name="Google Shape;918;g13bce9ef499_1_321"/>
                <p:cNvCxnSpPr/>
                <p:nvPr/>
              </p:nvCxnSpPr>
              <p:spPr>
                <a:xfrm>
                  <a:off x="1583642"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grpSp>
            <p:nvGrpSpPr>
              <p:cNvPr id="919" name="Google Shape;919;g13bce9ef499_1_321"/>
              <p:cNvGrpSpPr/>
              <p:nvPr/>
            </p:nvGrpSpPr>
            <p:grpSpPr>
              <a:xfrm>
                <a:off x="10095422" y="5817929"/>
                <a:ext cx="155879" cy="124336"/>
                <a:chOff x="214095" y="1332369"/>
                <a:chExt cx="9681926" cy="1087800"/>
              </a:xfrm>
            </p:grpSpPr>
            <p:sp>
              <p:nvSpPr>
                <p:cNvPr id="920" name="Google Shape;920;g13bce9ef499_1_321"/>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921" name="Google Shape;921;g13bce9ef499_1_321"/>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922" name="Google Shape;922;g13bce9ef499_1_321"/>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923" name="Google Shape;923;g13bce9ef499_1_321"/>
              <p:cNvSpPr txBox="1"/>
              <p:nvPr/>
            </p:nvSpPr>
            <p:spPr>
              <a:xfrm>
                <a:off x="9391228" y="5944641"/>
                <a:ext cx="374700" cy="195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0" i="0" lang="ko" sz="800" u="none" cap="none" strike="noStrike">
                    <a:solidFill>
                      <a:schemeClr val="dk1"/>
                    </a:solidFill>
                    <a:latin typeface="Malgun Gothic"/>
                    <a:ea typeface="Malgun Gothic"/>
                    <a:cs typeface="Malgun Gothic"/>
                    <a:sym typeface="Malgun Gothic"/>
                  </a:rPr>
                  <a:t>매</a:t>
                </a:r>
                <a:r>
                  <a:rPr b="0" i="0" lang="ko" sz="800" u="none" cap="none" strike="noStrike">
                    <a:solidFill>
                      <a:schemeClr val="dk1"/>
                    </a:solidFill>
                    <a:latin typeface="Malgun Gothic"/>
                    <a:ea typeface="Malgun Gothic"/>
                    <a:cs typeface="Malgun Gothic"/>
                    <a:sym typeface="Malgun Gothic"/>
                  </a:rPr>
                  <a:t>칭</a:t>
                </a:r>
                <a:endParaRPr b="0" i="0" sz="800" u="none" cap="none" strike="noStrike">
                  <a:solidFill>
                    <a:schemeClr val="dk1"/>
                  </a:solidFill>
                  <a:latin typeface="Malgun Gothic"/>
                  <a:ea typeface="Malgun Gothic"/>
                  <a:cs typeface="Malgun Gothic"/>
                  <a:sym typeface="Malgun Gothic"/>
                </a:endParaRPr>
              </a:p>
            </p:txBody>
          </p:sp>
          <p:sp>
            <p:nvSpPr>
              <p:cNvPr id="924" name="Google Shape;924;g13bce9ef499_1_321"/>
              <p:cNvSpPr txBox="1"/>
              <p:nvPr/>
            </p:nvSpPr>
            <p:spPr>
              <a:xfrm>
                <a:off x="9956340" y="5944637"/>
                <a:ext cx="424800" cy="195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lang="ko" sz="800">
                    <a:solidFill>
                      <a:schemeClr val="dk1"/>
                    </a:solidFill>
                    <a:latin typeface="Malgun Gothic"/>
                    <a:ea typeface="Malgun Gothic"/>
                    <a:cs typeface="Malgun Gothic"/>
                    <a:sym typeface="Malgun Gothic"/>
                  </a:rPr>
                  <a:t>마이</a:t>
                </a:r>
                <a:endParaRPr b="0" i="0" sz="800" u="none" cap="none" strike="noStrike">
                  <a:solidFill>
                    <a:schemeClr val="dk1"/>
                  </a:solidFill>
                  <a:latin typeface="Malgun Gothic"/>
                  <a:ea typeface="Malgun Gothic"/>
                  <a:cs typeface="Malgun Gothic"/>
                  <a:sym typeface="Malgun Gothic"/>
                </a:endParaRPr>
              </a:p>
            </p:txBody>
          </p:sp>
        </p:grpSp>
        <p:sp>
          <p:nvSpPr>
            <p:cNvPr id="925" name="Google Shape;925;g13bce9ef499_1_321"/>
            <p:cNvSpPr/>
            <p:nvPr/>
          </p:nvSpPr>
          <p:spPr>
            <a:xfrm>
              <a:off x="1800443" y="5847020"/>
              <a:ext cx="442200" cy="442200"/>
            </a:xfrm>
            <a:prstGeom prst="ellipse">
              <a:avLst/>
            </a:prstGeom>
            <a:solidFill>
              <a:schemeClr val="dk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ko" sz="1800" u="none" cap="none" strike="noStrike">
                  <a:solidFill>
                    <a:schemeClr val="lt1"/>
                  </a:solidFill>
                  <a:latin typeface="Malgun Gothic"/>
                  <a:ea typeface="Malgun Gothic"/>
                  <a:cs typeface="Malgun Gothic"/>
                  <a:sym typeface="Malgun Gothic"/>
                </a:rPr>
                <a:t>+</a:t>
              </a:r>
              <a:endParaRPr b="1" i="0" sz="1800" u="none" cap="none" strike="noStrike">
                <a:solidFill>
                  <a:schemeClr val="lt1"/>
                </a:solidFill>
                <a:latin typeface="Malgun Gothic"/>
                <a:ea typeface="Malgun Gothic"/>
                <a:cs typeface="Malgun Gothic"/>
                <a:sym typeface="Malgun Gothic"/>
              </a:endParaRPr>
            </a:p>
          </p:txBody>
        </p:sp>
      </p:grpSp>
      <p:pic>
        <p:nvPicPr>
          <p:cNvPr id="926" name="Google Shape;926;g13bce9ef499_1_321"/>
          <p:cNvPicPr preferRelativeResize="0"/>
          <p:nvPr/>
        </p:nvPicPr>
        <p:blipFill>
          <a:blip r:embed="rId3">
            <a:alphaModFix/>
          </a:blip>
          <a:stretch>
            <a:fillRect/>
          </a:stretch>
        </p:blipFill>
        <p:spPr>
          <a:xfrm>
            <a:off x="486871" y="789379"/>
            <a:ext cx="729250" cy="324750"/>
          </a:xfrm>
          <a:prstGeom prst="rect">
            <a:avLst/>
          </a:prstGeom>
          <a:noFill/>
          <a:ln>
            <a:noFill/>
          </a:ln>
        </p:spPr>
      </p:pic>
      <p:cxnSp>
        <p:nvCxnSpPr>
          <p:cNvPr id="927" name="Google Shape;927;g13bce9ef499_1_321"/>
          <p:cNvCxnSpPr/>
          <p:nvPr/>
        </p:nvCxnSpPr>
        <p:spPr>
          <a:xfrm>
            <a:off x="433267" y="1126504"/>
            <a:ext cx="3268200" cy="0"/>
          </a:xfrm>
          <a:prstGeom prst="straightConnector1">
            <a:avLst/>
          </a:prstGeom>
          <a:noFill/>
          <a:ln cap="flat" cmpd="sng" w="9525">
            <a:solidFill>
              <a:schemeClr val="dk2"/>
            </a:solidFill>
            <a:prstDash val="solid"/>
            <a:round/>
            <a:headEnd len="med" w="med" type="none"/>
            <a:tailEnd len="med" w="med" type="none"/>
          </a:ln>
        </p:spPr>
      </p:cxnSp>
      <p:pic>
        <p:nvPicPr>
          <p:cNvPr id="928" name="Google Shape;928;g13bce9ef499_1_321"/>
          <p:cNvPicPr preferRelativeResize="0"/>
          <p:nvPr/>
        </p:nvPicPr>
        <p:blipFill rotWithShape="1">
          <a:blip r:embed="rId4">
            <a:alphaModFix/>
          </a:blip>
          <a:srcRect b="0" l="0" r="0" t="0"/>
          <a:stretch/>
        </p:blipFill>
        <p:spPr>
          <a:xfrm>
            <a:off x="3392237" y="832908"/>
            <a:ext cx="221225" cy="232825"/>
          </a:xfrm>
          <a:prstGeom prst="rect">
            <a:avLst/>
          </a:prstGeom>
          <a:noFill/>
          <a:ln>
            <a:noFill/>
          </a:ln>
        </p:spPr>
      </p:pic>
      <p:sp>
        <p:nvSpPr>
          <p:cNvPr id="929" name="Google Shape;929;g13bce9ef499_1_321"/>
          <p:cNvSpPr txBox="1"/>
          <p:nvPr/>
        </p:nvSpPr>
        <p:spPr>
          <a:xfrm>
            <a:off x="576475" y="1244200"/>
            <a:ext cx="1540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인기  </a:t>
            </a:r>
            <a:r>
              <a:rPr lang="ko" sz="900">
                <a:solidFill>
                  <a:schemeClr val="dk1"/>
                </a:solidFill>
                <a:latin typeface="Malgun Gothic"/>
                <a:ea typeface="Malgun Gothic"/>
                <a:cs typeface="Malgun Gothic"/>
                <a:sym typeface="Malgun Gothic"/>
              </a:rPr>
              <a:t>인기 포스팅</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930" name="Google Shape;930;g13bce9ef499_1_321"/>
          <p:cNvSpPr txBox="1"/>
          <p:nvPr/>
        </p:nvSpPr>
        <p:spPr>
          <a:xfrm>
            <a:off x="2512950" y="1244200"/>
            <a:ext cx="1063500" cy="246300"/>
          </a:xfrm>
          <a:prstGeom prst="rect">
            <a:avLst/>
          </a:prstGeom>
          <a:noFill/>
          <a:ln>
            <a:noFill/>
          </a:ln>
        </p:spPr>
        <p:txBody>
          <a:bodyPr anchorCtr="0" anchor="t" bIns="45700" lIns="91425" spcFirstLastPara="1" rIns="91425" wrap="square" tIns="45700">
            <a:spAutoFit/>
          </a:bodyPr>
          <a:lstStyle/>
          <a:p>
            <a:pPr indent="0" lvl="0" marL="0" rtl="0" algn="r">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더보기 &gt;</a:t>
            </a:r>
            <a:endParaRPr sz="1100">
              <a:solidFill>
                <a:schemeClr val="dk1"/>
              </a:solidFill>
              <a:latin typeface="Malgun Gothic"/>
              <a:ea typeface="Malgun Gothic"/>
              <a:cs typeface="Malgun Gothic"/>
              <a:sym typeface="Malgun Gothic"/>
            </a:endParaRPr>
          </a:p>
        </p:txBody>
      </p:sp>
      <p:grpSp>
        <p:nvGrpSpPr>
          <p:cNvPr id="931" name="Google Shape;931;g13bce9ef499_1_321"/>
          <p:cNvGrpSpPr/>
          <p:nvPr/>
        </p:nvGrpSpPr>
        <p:grpSpPr>
          <a:xfrm>
            <a:off x="549342" y="1616712"/>
            <a:ext cx="3048838" cy="1647908"/>
            <a:chOff x="4392000" y="1013612"/>
            <a:chExt cx="3048838" cy="1647908"/>
          </a:xfrm>
        </p:grpSpPr>
        <p:grpSp>
          <p:nvGrpSpPr>
            <p:cNvPr id="932" name="Google Shape;932;g13bce9ef499_1_321"/>
            <p:cNvGrpSpPr/>
            <p:nvPr/>
          </p:nvGrpSpPr>
          <p:grpSpPr>
            <a:xfrm>
              <a:off x="4392000" y="1013612"/>
              <a:ext cx="3048838" cy="1647908"/>
              <a:chOff x="214095" y="1332369"/>
              <a:chExt cx="9681926" cy="1087800"/>
            </a:xfrm>
          </p:grpSpPr>
          <p:sp>
            <p:nvSpPr>
              <p:cNvPr id="933" name="Google Shape;933;g13bce9ef499_1_321"/>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Arial"/>
                  <a:buNone/>
                </a:pPr>
                <a:r>
                  <a:t/>
                </a:r>
                <a:endParaRPr b="1" i="0" sz="800" u="none" cap="none" strike="noStrike">
                  <a:solidFill>
                    <a:schemeClr val="dk1"/>
                  </a:solidFill>
                  <a:latin typeface="Malgun Gothic"/>
                  <a:ea typeface="Malgun Gothic"/>
                  <a:cs typeface="Malgun Gothic"/>
                  <a:sym typeface="Malgun Gothic"/>
                </a:endParaRPr>
              </a:p>
            </p:txBody>
          </p:sp>
          <p:cxnSp>
            <p:nvCxnSpPr>
              <p:cNvPr id="934" name="Google Shape;934;g13bce9ef499_1_321"/>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935" name="Google Shape;935;g13bce9ef499_1_321"/>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936" name="Google Shape;936;g13bce9ef499_1_321"/>
            <p:cNvSpPr txBox="1"/>
            <p:nvPr/>
          </p:nvSpPr>
          <p:spPr>
            <a:xfrm>
              <a:off x="4441516" y="2302167"/>
              <a:ext cx="29556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700"/>
                <a:buFont typeface="Arial"/>
                <a:buNone/>
              </a:pPr>
              <a:r>
                <a:rPr b="1" i="0" lang="ko" sz="900" u="none" cap="none" strike="noStrike">
                  <a:solidFill>
                    <a:schemeClr val="dk1"/>
                  </a:solidFill>
                  <a:latin typeface="Malgun Gothic"/>
                  <a:ea typeface="Malgun Gothic"/>
                  <a:cs typeface="Malgun Gothic"/>
                  <a:sym typeface="Malgun Gothic"/>
                </a:rPr>
                <a:t>$포스팅  본문 첫출 내용. OOOOO  …</a:t>
              </a:r>
              <a:endParaRPr b="1" i="0" sz="900" u="none" cap="none" strike="noStrike">
                <a:solidFill>
                  <a:schemeClr val="dk1"/>
                </a:solidFill>
                <a:latin typeface="Malgun Gothic"/>
                <a:ea typeface="Malgun Gothic"/>
                <a:cs typeface="Malgun Gothic"/>
                <a:sym typeface="Malgun Gothic"/>
              </a:endParaRPr>
            </a:p>
            <a:p>
              <a:pPr indent="0" lvl="0" marL="0" rtl="0" algn="l">
                <a:spcBef>
                  <a:spcPts val="0"/>
                </a:spcBef>
                <a:spcAft>
                  <a:spcPts val="0"/>
                </a:spcAft>
                <a:buClr>
                  <a:schemeClr val="dk1"/>
                </a:buClr>
                <a:buSzPts val="700"/>
                <a:buFont typeface="Arial"/>
                <a:buNone/>
              </a:pPr>
              <a:r>
                <a:rPr b="1" lang="ko" sz="700">
                  <a:solidFill>
                    <a:schemeClr val="dk1"/>
                  </a:solidFill>
                  <a:latin typeface="Malgun Gothic"/>
                  <a:ea typeface="Malgun Gothic"/>
                  <a:cs typeface="Malgun Gothic"/>
                  <a:sym typeface="Malgun Gothic"/>
                </a:rPr>
                <a:t>좋아요 5.0/00명 별점 4.5/00명</a:t>
              </a:r>
              <a:r>
                <a:rPr lang="ko" sz="700">
                  <a:solidFill>
                    <a:schemeClr val="dk1"/>
                  </a:solidFill>
                  <a:latin typeface="Malgun Gothic"/>
                  <a:ea typeface="Malgun Gothic"/>
                  <a:cs typeface="Malgun Gothic"/>
                  <a:sym typeface="Malgun Gothic"/>
                </a:rPr>
                <a:t>  </a:t>
              </a:r>
              <a:r>
                <a:rPr b="1" lang="ko" sz="700">
                  <a:solidFill>
                    <a:schemeClr val="dk1"/>
                  </a:solidFill>
                  <a:latin typeface="Malgun Gothic"/>
                  <a:ea typeface="Malgun Gothic"/>
                  <a:cs typeface="Malgun Gothic"/>
                  <a:sym typeface="Malgun Gothic"/>
                </a:rPr>
                <a:t>$작성자명   </a:t>
              </a:r>
              <a:r>
                <a:rPr lang="ko" sz="700">
                  <a:solidFill>
                    <a:srgbClr val="A5A5A5"/>
                  </a:solidFill>
                  <a:latin typeface="Malgun Gothic"/>
                  <a:ea typeface="Malgun Gothic"/>
                  <a:cs typeface="Malgun Gothic"/>
                  <a:sym typeface="Malgun Gothic"/>
                </a:rPr>
                <a:t>2022-05-12  14:00</a:t>
              </a:r>
              <a:endParaRPr b="1" sz="900">
                <a:solidFill>
                  <a:schemeClr val="dk1"/>
                </a:solidFill>
                <a:latin typeface="Malgun Gothic"/>
                <a:ea typeface="Malgun Gothic"/>
                <a:cs typeface="Malgun Gothic"/>
                <a:sym typeface="Malgun Gothic"/>
              </a:endParaRPr>
            </a:p>
          </p:txBody>
        </p:sp>
      </p:grpSp>
      <p:grpSp>
        <p:nvGrpSpPr>
          <p:cNvPr id="937" name="Google Shape;937;g13bce9ef499_1_321"/>
          <p:cNvGrpSpPr/>
          <p:nvPr/>
        </p:nvGrpSpPr>
        <p:grpSpPr>
          <a:xfrm>
            <a:off x="549342" y="3389474"/>
            <a:ext cx="3048838" cy="1647908"/>
            <a:chOff x="4392000" y="1013612"/>
            <a:chExt cx="3048838" cy="1647908"/>
          </a:xfrm>
        </p:grpSpPr>
        <p:grpSp>
          <p:nvGrpSpPr>
            <p:cNvPr id="938" name="Google Shape;938;g13bce9ef499_1_321"/>
            <p:cNvGrpSpPr/>
            <p:nvPr/>
          </p:nvGrpSpPr>
          <p:grpSpPr>
            <a:xfrm>
              <a:off x="4392000" y="1013612"/>
              <a:ext cx="3048838" cy="1647908"/>
              <a:chOff x="214095" y="1332369"/>
              <a:chExt cx="9681926" cy="1087800"/>
            </a:xfrm>
          </p:grpSpPr>
          <p:sp>
            <p:nvSpPr>
              <p:cNvPr id="939" name="Google Shape;939;g13bce9ef499_1_321"/>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Arial"/>
                  <a:buNone/>
                </a:pPr>
                <a:r>
                  <a:t/>
                </a:r>
                <a:endParaRPr b="1" i="0" sz="800" u="none" cap="none" strike="noStrike">
                  <a:solidFill>
                    <a:schemeClr val="dk1"/>
                  </a:solidFill>
                  <a:latin typeface="Malgun Gothic"/>
                  <a:ea typeface="Malgun Gothic"/>
                  <a:cs typeface="Malgun Gothic"/>
                  <a:sym typeface="Malgun Gothic"/>
                </a:endParaRPr>
              </a:p>
            </p:txBody>
          </p:sp>
          <p:cxnSp>
            <p:nvCxnSpPr>
              <p:cNvPr id="940" name="Google Shape;940;g13bce9ef499_1_321"/>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941" name="Google Shape;941;g13bce9ef499_1_321"/>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942" name="Google Shape;942;g13bce9ef499_1_321"/>
            <p:cNvSpPr txBox="1"/>
            <p:nvPr/>
          </p:nvSpPr>
          <p:spPr>
            <a:xfrm>
              <a:off x="4441516" y="2302167"/>
              <a:ext cx="29556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700"/>
                <a:buFont typeface="Arial"/>
                <a:buNone/>
              </a:pPr>
              <a:r>
                <a:rPr b="1" i="0" lang="ko" sz="900" u="none" cap="none" strike="noStrike">
                  <a:solidFill>
                    <a:schemeClr val="dk1"/>
                  </a:solidFill>
                  <a:latin typeface="Malgun Gothic"/>
                  <a:ea typeface="Malgun Gothic"/>
                  <a:cs typeface="Malgun Gothic"/>
                  <a:sym typeface="Malgun Gothic"/>
                </a:rPr>
                <a:t>$포스팅  본문 첫출 내용. OOOOO  …</a:t>
              </a:r>
              <a:endParaRPr b="1" i="0" sz="900" u="none" cap="none" strike="noStrike">
                <a:solidFill>
                  <a:schemeClr val="dk1"/>
                </a:solidFill>
                <a:latin typeface="Malgun Gothic"/>
                <a:ea typeface="Malgun Gothic"/>
                <a:cs typeface="Malgun Gothic"/>
                <a:sym typeface="Malgun Gothic"/>
              </a:endParaRPr>
            </a:p>
            <a:p>
              <a:pPr indent="0" lvl="0" marL="0" rtl="0" algn="l">
                <a:spcBef>
                  <a:spcPts val="0"/>
                </a:spcBef>
                <a:spcAft>
                  <a:spcPts val="0"/>
                </a:spcAft>
                <a:buClr>
                  <a:schemeClr val="dk1"/>
                </a:buClr>
                <a:buSzPts val="700"/>
                <a:buFont typeface="Arial"/>
                <a:buNone/>
              </a:pPr>
              <a:r>
                <a:rPr b="1" lang="ko" sz="700">
                  <a:solidFill>
                    <a:schemeClr val="dk1"/>
                  </a:solidFill>
                  <a:latin typeface="Malgun Gothic"/>
                  <a:ea typeface="Malgun Gothic"/>
                  <a:cs typeface="Malgun Gothic"/>
                  <a:sym typeface="Malgun Gothic"/>
                </a:rPr>
                <a:t>좋아요 5.0/00명 별점 4.5/00명</a:t>
              </a:r>
              <a:r>
                <a:rPr lang="ko" sz="700">
                  <a:solidFill>
                    <a:schemeClr val="dk1"/>
                  </a:solidFill>
                  <a:latin typeface="Malgun Gothic"/>
                  <a:ea typeface="Malgun Gothic"/>
                  <a:cs typeface="Malgun Gothic"/>
                  <a:sym typeface="Malgun Gothic"/>
                </a:rPr>
                <a:t>  </a:t>
              </a:r>
              <a:r>
                <a:rPr b="1" lang="ko" sz="700">
                  <a:solidFill>
                    <a:schemeClr val="dk1"/>
                  </a:solidFill>
                  <a:latin typeface="Malgun Gothic"/>
                  <a:ea typeface="Malgun Gothic"/>
                  <a:cs typeface="Malgun Gothic"/>
                  <a:sym typeface="Malgun Gothic"/>
                </a:rPr>
                <a:t>$작성자명   </a:t>
              </a:r>
              <a:r>
                <a:rPr lang="ko" sz="700">
                  <a:solidFill>
                    <a:srgbClr val="A5A5A5"/>
                  </a:solidFill>
                  <a:latin typeface="Malgun Gothic"/>
                  <a:ea typeface="Malgun Gothic"/>
                  <a:cs typeface="Malgun Gothic"/>
                  <a:sym typeface="Malgun Gothic"/>
                </a:rPr>
                <a:t>2022-05-12  14:00</a:t>
              </a:r>
              <a:endParaRPr b="1" sz="900">
                <a:solidFill>
                  <a:schemeClr val="dk1"/>
                </a:solidFill>
                <a:latin typeface="Malgun Gothic"/>
                <a:ea typeface="Malgun Gothic"/>
                <a:cs typeface="Malgun Gothic"/>
                <a:sym typeface="Malgun Gothic"/>
              </a:endParaRPr>
            </a:p>
          </p:txBody>
        </p:sp>
      </p:grpSp>
      <p:sp>
        <p:nvSpPr>
          <p:cNvPr id="943" name="Google Shape;943;g13bce9ef499_1_321"/>
          <p:cNvSpPr/>
          <p:nvPr/>
        </p:nvSpPr>
        <p:spPr>
          <a:xfrm>
            <a:off x="429771" y="792234"/>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i="0" lang="ko" sz="800" u="none" cap="none" strike="noStrike">
                <a:solidFill>
                  <a:schemeClr val="lt1"/>
                </a:solidFill>
                <a:latin typeface="Malgun Gothic"/>
                <a:ea typeface="Malgun Gothic"/>
                <a:cs typeface="Malgun Gothic"/>
                <a:sym typeface="Malgun Gothic"/>
              </a:rPr>
              <a:t>1</a:t>
            </a:r>
            <a:endParaRPr b="1" i="0" sz="800" u="none" cap="none" strike="noStrike">
              <a:solidFill>
                <a:schemeClr val="lt1"/>
              </a:solidFill>
              <a:latin typeface="Malgun Gothic"/>
              <a:ea typeface="Malgun Gothic"/>
              <a:cs typeface="Malgun Gothic"/>
              <a:sym typeface="Malgun Gothic"/>
            </a:endParaRPr>
          </a:p>
        </p:txBody>
      </p:sp>
      <p:sp>
        <p:nvSpPr>
          <p:cNvPr id="944" name="Google Shape;944;g13bce9ef499_1_321"/>
          <p:cNvSpPr/>
          <p:nvPr/>
        </p:nvSpPr>
        <p:spPr>
          <a:xfrm>
            <a:off x="2868096" y="126805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3</a:t>
            </a:r>
            <a:endParaRPr b="1" i="0" sz="800" u="none" cap="none" strike="noStrike">
              <a:solidFill>
                <a:schemeClr val="lt1"/>
              </a:solidFill>
              <a:latin typeface="Malgun Gothic"/>
              <a:ea typeface="Malgun Gothic"/>
              <a:cs typeface="Malgun Gothic"/>
              <a:sym typeface="Malgun Gothic"/>
            </a:endParaRPr>
          </a:p>
        </p:txBody>
      </p:sp>
      <p:sp>
        <p:nvSpPr>
          <p:cNvPr id="945" name="Google Shape;945;g13bce9ef499_1_321"/>
          <p:cNvSpPr/>
          <p:nvPr/>
        </p:nvSpPr>
        <p:spPr>
          <a:xfrm>
            <a:off x="486871" y="150580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4</a:t>
            </a:r>
            <a:endParaRPr b="1" i="0" sz="800" u="none" cap="none" strike="noStrike">
              <a:solidFill>
                <a:schemeClr val="lt1"/>
              </a:solidFill>
              <a:latin typeface="Malgun Gothic"/>
              <a:ea typeface="Malgun Gothic"/>
              <a:cs typeface="Malgun Gothic"/>
              <a:sym typeface="Malgun Gothic"/>
            </a:endParaRPr>
          </a:p>
        </p:txBody>
      </p:sp>
      <p:sp>
        <p:nvSpPr>
          <p:cNvPr id="946" name="Google Shape;946;g13bce9ef499_1_321"/>
          <p:cNvSpPr/>
          <p:nvPr/>
        </p:nvSpPr>
        <p:spPr>
          <a:xfrm>
            <a:off x="486871" y="5619434"/>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5</a:t>
            </a:r>
            <a:endParaRPr b="1" i="0" sz="800" u="none" cap="none" strike="noStrike">
              <a:solidFill>
                <a:schemeClr val="lt1"/>
              </a:solidFill>
              <a:latin typeface="Malgun Gothic"/>
              <a:ea typeface="Malgun Gothic"/>
              <a:cs typeface="Malgun Gothic"/>
              <a:sym typeface="Malgun Gothic"/>
            </a:endParaRPr>
          </a:p>
        </p:txBody>
      </p:sp>
      <p:grpSp>
        <p:nvGrpSpPr>
          <p:cNvPr id="947" name="Google Shape;947;g13bce9ef499_1_321"/>
          <p:cNvGrpSpPr/>
          <p:nvPr/>
        </p:nvGrpSpPr>
        <p:grpSpPr>
          <a:xfrm>
            <a:off x="4544400" y="1013612"/>
            <a:ext cx="3048838" cy="1647908"/>
            <a:chOff x="4392000" y="1013612"/>
            <a:chExt cx="3048838" cy="1647908"/>
          </a:xfrm>
        </p:grpSpPr>
        <p:grpSp>
          <p:nvGrpSpPr>
            <p:cNvPr id="948" name="Google Shape;948;g13bce9ef499_1_321"/>
            <p:cNvGrpSpPr/>
            <p:nvPr/>
          </p:nvGrpSpPr>
          <p:grpSpPr>
            <a:xfrm>
              <a:off x="4392000" y="1013612"/>
              <a:ext cx="3048838" cy="1647908"/>
              <a:chOff x="214095" y="1332369"/>
              <a:chExt cx="9681926" cy="1087800"/>
            </a:xfrm>
          </p:grpSpPr>
          <p:sp>
            <p:nvSpPr>
              <p:cNvPr id="949" name="Google Shape;949;g13bce9ef499_1_321"/>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Arial"/>
                  <a:buNone/>
                </a:pPr>
                <a:r>
                  <a:t/>
                </a:r>
                <a:endParaRPr b="1" i="0" sz="800" u="none" cap="none" strike="noStrike">
                  <a:solidFill>
                    <a:schemeClr val="dk1"/>
                  </a:solidFill>
                  <a:latin typeface="Malgun Gothic"/>
                  <a:ea typeface="Malgun Gothic"/>
                  <a:cs typeface="Malgun Gothic"/>
                  <a:sym typeface="Malgun Gothic"/>
                </a:endParaRPr>
              </a:p>
            </p:txBody>
          </p:sp>
          <p:cxnSp>
            <p:nvCxnSpPr>
              <p:cNvPr id="950" name="Google Shape;950;g13bce9ef499_1_321"/>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951" name="Google Shape;951;g13bce9ef499_1_321"/>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952" name="Google Shape;952;g13bce9ef499_1_321"/>
            <p:cNvSpPr txBox="1"/>
            <p:nvPr/>
          </p:nvSpPr>
          <p:spPr>
            <a:xfrm>
              <a:off x="4441516" y="2302167"/>
              <a:ext cx="29556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700"/>
                <a:buFont typeface="Arial"/>
                <a:buNone/>
              </a:pPr>
              <a:r>
                <a:rPr b="1" i="0" lang="ko" sz="900" u="none" cap="none" strike="noStrike">
                  <a:solidFill>
                    <a:schemeClr val="dk1"/>
                  </a:solidFill>
                  <a:latin typeface="Malgun Gothic"/>
                  <a:ea typeface="Malgun Gothic"/>
                  <a:cs typeface="Malgun Gothic"/>
                  <a:sym typeface="Malgun Gothic"/>
                </a:rPr>
                <a:t>$포스팅  본문 첫출 내용. OOOOO  …</a:t>
              </a:r>
              <a:endParaRPr b="1" i="0" sz="900" u="none" cap="none" strike="noStrike">
                <a:solidFill>
                  <a:schemeClr val="dk1"/>
                </a:solidFill>
                <a:latin typeface="Malgun Gothic"/>
                <a:ea typeface="Malgun Gothic"/>
                <a:cs typeface="Malgun Gothic"/>
                <a:sym typeface="Malgun Gothic"/>
              </a:endParaRPr>
            </a:p>
            <a:p>
              <a:pPr indent="0" lvl="0" marL="0" rtl="0" algn="l">
                <a:spcBef>
                  <a:spcPts val="0"/>
                </a:spcBef>
                <a:spcAft>
                  <a:spcPts val="0"/>
                </a:spcAft>
                <a:buClr>
                  <a:schemeClr val="dk1"/>
                </a:buClr>
                <a:buSzPts val="700"/>
                <a:buFont typeface="Arial"/>
                <a:buNone/>
              </a:pPr>
              <a:r>
                <a:rPr b="1" lang="ko" sz="700">
                  <a:solidFill>
                    <a:schemeClr val="dk1"/>
                  </a:solidFill>
                  <a:latin typeface="Malgun Gothic"/>
                  <a:ea typeface="Malgun Gothic"/>
                  <a:cs typeface="Malgun Gothic"/>
                  <a:sym typeface="Malgun Gothic"/>
                </a:rPr>
                <a:t>좋아요 5.0/00명 별점 4.5/00명</a:t>
              </a:r>
              <a:r>
                <a:rPr lang="ko" sz="700">
                  <a:solidFill>
                    <a:schemeClr val="dk1"/>
                  </a:solidFill>
                  <a:latin typeface="Malgun Gothic"/>
                  <a:ea typeface="Malgun Gothic"/>
                  <a:cs typeface="Malgun Gothic"/>
                  <a:sym typeface="Malgun Gothic"/>
                </a:rPr>
                <a:t>  </a:t>
              </a:r>
              <a:r>
                <a:rPr b="1" lang="ko" sz="700">
                  <a:solidFill>
                    <a:schemeClr val="dk1"/>
                  </a:solidFill>
                  <a:latin typeface="Malgun Gothic"/>
                  <a:ea typeface="Malgun Gothic"/>
                  <a:cs typeface="Malgun Gothic"/>
                  <a:sym typeface="Malgun Gothic"/>
                </a:rPr>
                <a:t>$작성자명- </a:t>
              </a:r>
              <a:r>
                <a:rPr b="1" lang="ko" sz="700">
                  <a:solidFill>
                    <a:srgbClr val="00B0F0"/>
                  </a:solidFill>
                  <a:latin typeface="Malgun Gothic"/>
                  <a:ea typeface="Malgun Gothic"/>
                  <a:cs typeface="Malgun Gothic"/>
                  <a:sym typeface="Malgun Gothic"/>
                </a:rPr>
                <a:t>$등급</a:t>
              </a:r>
              <a:r>
                <a:rPr b="1" lang="ko" sz="700">
                  <a:solidFill>
                    <a:schemeClr val="dk1"/>
                  </a:solidFill>
                  <a:latin typeface="Malgun Gothic"/>
                  <a:ea typeface="Malgun Gothic"/>
                  <a:cs typeface="Malgun Gothic"/>
                  <a:sym typeface="Malgun Gothic"/>
                </a:rPr>
                <a:t>   </a:t>
              </a:r>
              <a:r>
                <a:rPr lang="ko" sz="700">
                  <a:solidFill>
                    <a:srgbClr val="A5A5A5"/>
                  </a:solidFill>
                  <a:latin typeface="Malgun Gothic"/>
                  <a:ea typeface="Malgun Gothic"/>
                  <a:cs typeface="Malgun Gothic"/>
                  <a:sym typeface="Malgun Gothic"/>
                </a:rPr>
                <a:t>2022-05-12  14:00</a:t>
              </a:r>
              <a:endParaRPr b="1" sz="900">
                <a:solidFill>
                  <a:schemeClr val="dk1"/>
                </a:solidFill>
                <a:latin typeface="Malgun Gothic"/>
                <a:ea typeface="Malgun Gothic"/>
                <a:cs typeface="Malgun Gothic"/>
                <a:sym typeface="Malgun Gothic"/>
              </a:endParaRPr>
            </a:p>
          </p:txBody>
        </p:sp>
      </p:grpSp>
      <p:sp>
        <p:nvSpPr>
          <p:cNvPr id="953" name="Google Shape;953;g13bce9ef499_1_321"/>
          <p:cNvSpPr txBox="1"/>
          <p:nvPr/>
        </p:nvSpPr>
        <p:spPr>
          <a:xfrm>
            <a:off x="1303663" y="5162225"/>
            <a:ext cx="1540200" cy="7695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lang="ko" sz="1100">
                <a:solidFill>
                  <a:schemeClr val="dk1"/>
                </a:solidFill>
              </a:rPr>
              <a:t>●</a:t>
            </a:r>
            <a:r>
              <a:rPr b="1" lang="ko" sz="1100">
                <a:solidFill>
                  <a:schemeClr val="dk1"/>
                </a:solidFill>
                <a:latin typeface="Malgun Gothic"/>
                <a:ea typeface="Malgun Gothic"/>
                <a:cs typeface="Malgun Gothic"/>
                <a:sym typeface="Malgun Gothic"/>
              </a:rPr>
              <a:t> </a:t>
            </a:r>
            <a:endParaRPr b="1" sz="1100">
              <a:solidFill>
                <a:schemeClr val="dk1"/>
              </a:solidFill>
              <a:latin typeface="Malgun Gothic"/>
              <a:ea typeface="Malgun Gothic"/>
              <a:cs typeface="Malgun Gothic"/>
              <a:sym typeface="Malgun Gothic"/>
            </a:endParaRPr>
          </a:p>
          <a:p>
            <a:pPr indent="0" lvl="0" marL="0" rtl="0" algn="ctr">
              <a:spcBef>
                <a:spcPts val="0"/>
              </a:spcBef>
              <a:spcAft>
                <a:spcPts val="0"/>
              </a:spcAft>
              <a:buClr>
                <a:schemeClr val="dk1"/>
              </a:buClr>
              <a:buSzPts val="1100"/>
              <a:buFont typeface="Arial"/>
              <a:buNone/>
            </a:pPr>
            <a:r>
              <a:rPr lang="ko" sz="1100">
                <a:solidFill>
                  <a:schemeClr val="dk1"/>
                </a:solidFill>
              </a:rPr>
              <a:t>●</a:t>
            </a:r>
            <a:endParaRPr sz="1100">
              <a:solidFill>
                <a:schemeClr val="dk1"/>
              </a:solidFill>
            </a:endParaRPr>
          </a:p>
          <a:p>
            <a:pPr indent="0" lvl="0" marL="0" rtl="0" algn="ctr">
              <a:spcBef>
                <a:spcPts val="0"/>
              </a:spcBef>
              <a:spcAft>
                <a:spcPts val="0"/>
              </a:spcAft>
              <a:buClr>
                <a:schemeClr val="dk1"/>
              </a:buClr>
              <a:buSzPts val="1100"/>
              <a:buFont typeface="Arial"/>
              <a:buNone/>
            </a:pPr>
            <a:r>
              <a:rPr lang="ko" sz="1100">
                <a:solidFill>
                  <a:schemeClr val="dk1"/>
                </a:solidFill>
              </a:rPr>
              <a:t>●</a:t>
            </a:r>
            <a:endParaRPr sz="1100">
              <a:solidFill>
                <a:schemeClr val="dk1"/>
              </a:solidFill>
            </a:endParaRPr>
          </a:p>
          <a:p>
            <a:pPr indent="0" lvl="0" marL="0" rtl="0" algn="ctr">
              <a:spcBef>
                <a:spcPts val="0"/>
              </a:spcBef>
              <a:spcAft>
                <a:spcPts val="0"/>
              </a:spcAft>
              <a:buClr>
                <a:schemeClr val="dk1"/>
              </a:buClr>
              <a:buSzPts val="1100"/>
              <a:buFont typeface="Arial"/>
              <a:buNone/>
            </a:pPr>
            <a:r>
              <a:t/>
            </a:r>
            <a:endParaRPr sz="1100">
              <a:solidFill>
                <a:schemeClr val="dk1"/>
              </a:solidFill>
            </a:endParaRPr>
          </a:p>
        </p:txBody>
      </p:sp>
      <p:sp>
        <p:nvSpPr>
          <p:cNvPr id="954" name="Google Shape;954;g13bce9ef499_1_321"/>
          <p:cNvSpPr txBox="1"/>
          <p:nvPr/>
        </p:nvSpPr>
        <p:spPr>
          <a:xfrm>
            <a:off x="5298725" y="2777225"/>
            <a:ext cx="1540200" cy="9390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lang="ko" sz="1100">
                <a:solidFill>
                  <a:schemeClr val="dk1"/>
                </a:solidFill>
              </a:rPr>
              <a:t>●</a:t>
            </a:r>
            <a:r>
              <a:rPr b="1" lang="ko" sz="1100">
                <a:solidFill>
                  <a:schemeClr val="dk1"/>
                </a:solidFill>
                <a:latin typeface="Malgun Gothic"/>
                <a:ea typeface="Malgun Gothic"/>
                <a:cs typeface="Malgun Gothic"/>
                <a:sym typeface="Malgun Gothic"/>
              </a:rPr>
              <a:t> </a:t>
            </a:r>
            <a:endParaRPr b="1" sz="1100">
              <a:solidFill>
                <a:schemeClr val="dk1"/>
              </a:solidFill>
              <a:latin typeface="Malgun Gothic"/>
              <a:ea typeface="Malgun Gothic"/>
              <a:cs typeface="Malgun Gothic"/>
              <a:sym typeface="Malgun Gothic"/>
            </a:endParaRPr>
          </a:p>
          <a:p>
            <a:pPr indent="0" lvl="0" marL="0" rtl="0" algn="ctr">
              <a:spcBef>
                <a:spcPts val="0"/>
              </a:spcBef>
              <a:spcAft>
                <a:spcPts val="0"/>
              </a:spcAft>
              <a:buClr>
                <a:schemeClr val="dk1"/>
              </a:buClr>
              <a:buSzPts val="1100"/>
              <a:buFont typeface="Arial"/>
              <a:buNone/>
            </a:pPr>
            <a:r>
              <a:rPr lang="ko" sz="1100">
                <a:solidFill>
                  <a:schemeClr val="dk1"/>
                </a:solidFill>
              </a:rPr>
              <a:t>●</a:t>
            </a:r>
            <a:endParaRPr sz="1100">
              <a:solidFill>
                <a:schemeClr val="dk1"/>
              </a:solidFill>
            </a:endParaRPr>
          </a:p>
          <a:p>
            <a:pPr indent="0" lvl="0" marL="0" rtl="0" algn="ctr">
              <a:spcBef>
                <a:spcPts val="0"/>
              </a:spcBef>
              <a:spcAft>
                <a:spcPts val="0"/>
              </a:spcAft>
              <a:buClr>
                <a:schemeClr val="dk1"/>
              </a:buClr>
              <a:buSzPts val="1100"/>
              <a:buFont typeface="Arial"/>
              <a:buNone/>
            </a:pPr>
            <a:r>
              <a:rPr lang="ko" sz="1100">
                <a:solidFill>
                  <a:schemeClr val="dk1"/>
                </a:solidFill>
              </a:rPr>
              <a:t>●</a:t>
            </a:r>
            <a:endParaRPr sz="1100">
              <a:solidFill>
                <a:schemeClr val="dk1"/>
              </a:solidFill>
            </a:endParaRPr>
          </a:p>
          <a:p>
            <a:pPr indent="0" lvl="0" marL="0" rtl="0" algn="ctr">
              <a:spcBef>
                <a:spcPts val="0"/>
              </a:spcBef>
              <a:spcAft>
                <a:spcPts val="0"/>
              </a:spcAft>
              <a:buClr>
                <a:schemeClr val="dk1"/>
              </a:buClr>
              <a:buSzPts val="1100"/>
              <a:buFont typeface="Arial"/>
              <a:buNone/>
            </a:pPr>
            <a:r>
              <a:t/>
            </a:r>
            <a:endParaRPr sz="1100">
              <a:solidFill>
                <a:schemeClr val="dk1"/>
              </a:solidFill>
            </a:endParaRPr>
          </a:p>
          <a:p>
            <a:pPr indent="0" lvl="0" marL="0" rtl="0" algn="ctr">
              <a:spcBef>
                <a:spcPts val="0"/>
              </a:spcBef>
              <a:spcAft>
                <a:spcPts val="0"/>
              </a:spcAft>
              <a:buClr>
                <a:schemeClr val="dk1"/>
              </a:buClr>
              <a:buSzPts val="1100"/>
              <a:buFont typeface="Arial"/>
              <a:buNone/>
            </a:pPr>
            <a:r>
              <a:rPr b="1" lang="ko" sz="1100">
                <a:solidFill>
                  <a:schemeClr val="dk1"/>
                </a:solidFill>
              </a:rPr>
              <a:t>더보기</a:t>
            </a:r>
            <a:endParaRPr b="1" sz="1100">
              <a:solidFill>
                <a:schemeClr val="dk1"/>
              </a:solidFill>
            </a:endParaRPr>
          </a:p>
        </p:txBody>
      </p:sp>
      <p:pic>
        <p:nvPicPr>
          <p:cNvPr id="955" name="Google Shape;955;g13bce9ef499_1_321"/>
          <p:cNvPicPr preferRelativeResize="0"/>
          <p:nvPr/>
        </p:nvPicPr>
        <p:blipFill>
          <a:blip r:embed="rId5">
            <a:alphaModFix/>
          </a:blip>
          <a:stretch>
            <a:fillRect/>
          </a:stretch>
        </p:blipFill>
        <p:spPr>
          <a:xfrm>
            <a:off x="3082000" y="837302"/>
            <a:ext cx="261600" cy="261600"/>
          </a:xfrm>
          <a:prstGeom prst="rect">
            <a:avLst/>
          </a:prstGeom>
          <a:noFill/>
          <a:ln>
            <a:noFill/>
          </a:ln>
        </p:spPr>
      </p:pic>
      <p:sp>
        <p:nvSpPr>
          <p:cNvPr id="956" name="Google Shape;956;g13bce9ef499_1_321"/>
          <p:cNvSpPr/>
          <p:nvPr/>
        </p:nvSpPr>
        <p:spPr>
          <a:xfrm>
            <a:off x="2966271" y="78580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2</a:t>
            </a:r>
            <a:endParaRPr b="1" i="0" sz="800" u="none" cap="none" strike="noStrike">
              <a:solidFill>
                <a:schemeClr val="lt1"/>
              </a:solidFill>
              <a:latin typeface="Malgun Gothic"/>
              <a:ea typeface="Malgun Gothic"/>
              <a:cs typeface="Malgun Gothic"/>
              <a:sym typeface="Malgun Gothic"/>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0" name="Shape 960"/>
        <p:cNvGrpSpPr/>
        <p:nvPr/>
      </p:nvGrpSpPr>
      <p:grpSpPr>
        <a:xfrm>
          <a:off x="0" y="0"/>
          <a:ext cx="0" cy="0"/>
          <a:chOff x="0" y="0"/>
          <a:chExt cx="0" cy="0"/>
        </a:xfrm>
      </p:grpSpPr>
      <p:graphicFrame>
        <p:nvGraphicFramePr>
          <p:cNvPr id="961" name="Google Shape;961;g13bce9ef499_1_444"/>
          <p:cNvGraphicFramePr/>
          <p:nvPr/>
        </p:nvGraphicFramePr>
        <p:xfrm>
          <a:off x="9945679" y="642154"/>
          <a:ext cx="3000000" cy="3000000"/>
        </p:xfrm>
        <a:graphic>
          <a:graphicData uri="http://schemas.openxmlformats.org/drawingml/2006/table">
            <a:tbl>
              <a:tblPr bandRow="1" firstRow="1">
                <a:noFill/>
                <a:tableStyleId>{ECEC9FAD-BC9C-4F8B-B0B5-8FDF1F475007}</a:tableStyleId>
              </a:tblPr>
              <a:tblGrid>
                <a:gridCol w="382850"/>
                <a:gridCol w="382850"/>
                <a:gridCol w="1398850"/>
              </a:tblGrid>
              <a:tr h="371450">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설명</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549025">
                <a:tc gridSpan="3" rowSpan="10">
                  <a:txBody>
                    <a:bodyPr/>
                    <a:lstStyle/>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1. </a:t>
                      </a:r>
                      <a:r>
                        <a:rPr lang="ko" sz="900">
                          <a:solidFill>
                            <a:srgbClr val="595959"/>
                          </a:solidFill>
                          <a:latin typeface="Malgun Gothic"/>
                          <a:ea typeface="Malgun Gothic"/>
                          <a:cs typeface="Malgun Gothic"/>
                          <a:sym typeface="Malgun Gothic"/>
                        </a:rPr>
                        <a:t>화면 명</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2. 검색</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3. 필터설정</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4. 포스</a:t>
                      </a:r>
                      <a:r>
                        <a:rPr lang="ko" sz="900">
                          <a:solidFill>
                            <a:srgbClr val="595959"/>
                          </a:solidFill>
                          <a:latin typeface="Malgun Gothic"/>
                          <a:ea typeface="Malgun Gothic"/>
                          <a:cs typeface="Malgun Gothic"/>
                          <a:sym typeface="Malgun Gothic"/>
                        </a:rPr>
                        <a:t>팅 리스트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포스팅 상세로 이동</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5. 설</a:t>
                      </a:r>
                      <a:r>
                        <a:rPr lang="ko" sz="900">
                          <a:solidFill>
                            <a:srgbClr val="595959"/>
                          </a:solidFill>
                          <a:latin typeface="Malgun Gothic"/>
                          <a:ea typeface="Malgun Gothic"/>
                          <a:cs typeface="Malgun Gothic"/>
                          <a:sym typeface="Malgun Gothic"/>
                        </a:rPr>
                        <a:t>정 화면 닫음</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상</a:t>
                      </a:r>
                      <a:r>
                        <a:rPr lang="ko" sz="900">
                          <a:solidFill>
                            <a:srgbClr val="595959"/>
                          </a:solidFill>
                          <a:latin typeface="Malgun Gothic"/>
                          <a:ea typeface="Malgun Gothic"/>
                          <a:cs typeface="Malgun Gothic"/>
                          <a:sym typeface="Malgun Gothic"/>
                        </a:rPr>
                        <a:t>세 검색 설정</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기간 : 디폴트 1개월</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속성 : 포스팅, 상담</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등록자 : 전문가, 여행자, 팔로잉</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관심 : 관심에서 검색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(회원 로그인 전으로 관심 검색은 무시됨)</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rowSpan="10" hMerge="1"/>
                <a:tc rowSpan="10" hMerge="1"/>
              </a:tr>
              <a:tr h="337075">
                <a:tc gridSpan="3" vMerge="1"/>
                <a:tc hMerge="1" vMerge="1"/>
                <a:tc hMerge="1" vMerge="1"/>
              </a:tr>
              <a:tr h="337075">
                <a:tc gridSpan="3" vMerge="1"/>
                <a:tc hMerge="1" vMerge="1"/>
                <a:tc hMerge="1" vMerge="1"/>
              </a:tr>
              <a:tr h="9728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27825">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참고</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1237775">
                <a:tc gridSpan="3">
                  <a:txBody>
                    <a:bodyPr/>
                    <a:lstStyle/>
                    <a:p>
                      <a:pPr indent="0" lvl="0" marL="0" marR="0" rtl="0" algn="l">
                        <a:lnSpc>
                          <a:spcPct val="100000"/>
                        </a:lnSpc>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hMerge="1"/>
                <a:tc hMerge="1"/>
              </a:tr>
            </a:tbl>
          </a:graphicData>
        </a:graphic>
      </p:graphicFrame>
      <p:sp>
        <p:nvSpPr>
          <p:cNvPr id="962" name="Google Shape;962;g13bce9ef499_1_444"/>
          <p:cNvSpPr txBox="1"/>
          <p:nvPr/>
        </p:nvSpPr>
        <p:spPr>
          <a:xfrm>
            <a:off x="264450" y="0"/>
            <a:ext cx="11664300" cy="548100"/>
          </a:xfrm>
          <a:prstGeom prst="rect">
            <a:avLst/>
          </a:prstGeom>
          <a:noFill/>
          <a:ln>
            <a:noFill/>
          </a:ln>
          <a:effectLst>
            <a:outerShdw blurRad="57150" rotWithShape="0" algn="bl" dir="5400000" dist="19050">
              <a:srgbClr val="000000">
                <a:alpha val="50000"/>
              </a:srgbClr>
            </a:outerShdw>
          </a:effectLst>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(회원 로그인 전) : 포스팅</a:t>
            </a:r>
            <a:r>
              <a:rPr b="1" lang="ko" sz="2000">
                <a:solidFill>
                  <a:schemeClr val="lt1"/>
                </a:solidFill>
                <a:latin typeface="Malgun Gothic"/>
                <a:ea typeface="Malgun Gothic"/>
                <a:cs typeface="Malgun Gothic"/>
                <a:sym typeface="Malgun Gothic"/>
              </a:rPr>
              <a:t>   </a:t>
            </a:r>
            <a:endParaRPr b="0" i="0" sz="2400" u="none" cap="none" strike="noStrike">
              <a:solidFill>
                <a:schemeClr val="lt1"/>
              </a:solidFill>
              <a:latin typeface="Arial"/>
              <a:ea typeface="Arial"/>
              <a:cs typeface="Arial"/>
              <a:sym typeface="Arial"/>
            </a:endParaRPr>
          </a:p>
        </p:txBody>
      </p:sp>
      <p:sp>
        <p:nvSpPr>
          <p:cNvPr id="963" name="Google Shape;963;g13bce9ef499_1_444"/>
          <p:cNvSpPr txBox="1"/>
          <p:nvPr/>
        </p:nvSpPr>
        <p:spPr>
          <a:xfrm>
            <a:off x="0" y="6478519"/>
            <a:ext cx="121920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sp>
        <p:nvSpPr>
          <p:cNvPr id="964" name="Google Shape;964;g13bce9ef499_1_444"/>
          <p:cNvSpPr/>
          <p:nvPr/>
        </p:nvSpPr>
        <p:spPr>
          <a:xfrm>
            <a:off x="42977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pic>
        <p:nvPicPr>
          <p:cNvPr id="965" name="Google Shape;965;g13bce9ef499_1_444"/>
          <p:cNvPicPr preferRelativeResize="0"/>
          <p:nvPr/>
        </p:nvPicPr>
        <p:blipFill>
          <a:blip r:embed="rId3">
            <a:alphaModFix/>
          </a:blip>
          <a:stretch>
            <a:fillRect/>
          </a:stretch>
        </p:blipFill>
        <p:spPr>
          <a:xfrm>
            <a:off x="3315725" y="1243942"/>
            <a:ext cx="385750" cy="353100"/>
          </a:xfrm>
          <a:prstGeom prst="rect">
            <a:avLst/>
          </a:prstGeom>
          <a:noFill/>
          <a:ln>
            <a:noFill/>
          </a:ln>
        </p:spPr>
      </p:pic>
      <p:grpSp>
        <p:nvGrpSpPr>
          <p:cNvPr id="966" name="Google Shape;966;g13bce9ef499_1_444"/>
          <p:cNvGrpSpPr/>
          <p:nvPr/>
        </p:nvGrpSpPr>
        <p:grpSpPr>
          <a:xfrm>
            <a:off x="427282" y="5542381"/>
            <a:ext cx="3277561" cy="521764"/>
            <a:chOff x="375801" y="5847020"/>
            <a:chExt cx="3293700" cy="521764"/>
          </a:xfrm>
        </p:grpSpPr>
        <p:cxnSp>
          <p:nvCxnSpPr>
            <p:cNvPr id="967" name="Google Shape;967;g13bce9ef499_1_444"/>
            <p:cNvCxnSpPr/>
            <p:nvPr/>
          </p:nvCxnSpPr>
          <p:spPr>
            <a:xfrm>
              <a:off x="375801" y="5924572"/>
              <a:ext cx="3293700" cy="0"/>
            </a:xfrm>
            <a:prstGeom prst="straightConnector1">
              <a:avLst/>
            </a:prstGeom>
            <a:noFill/>
            <a:ln cap="flat" cmpd="sng" w="9525">
              <a:solidFill>
                <a:srgbClr val="7F7F7F"/>
              </a:solidFill>
              <a:prstDash val="solid"/>
              <a:miter lim="800000"/>
              <a:headEnd len="sm" w="sm" type="none"/>
              <a:tailEnd len="sm" w="sm" type="none"/>
            </a:ln>
          </p:spPr>
        </p:cxnSp>
        <p:grpSp>
          <p:nvGrpSpPr>
            <p:cNvPr id="968" name="Google Shape;968;g13bce9ef499_1_444"/>
            <p:cNvGrpSpPr/>
            <p:nvPr/>
          </p:nvGrpSpPr>
          <p:grpSpPr>
            <a:xfrm>
              <a:off x="606989" y="6013911"/>
              <a:ext cx="2863894" cy="354873"/>
              <a:chOff x="7628984" y="5817929"/>
              <a:chExt cx="2752156" cy="322612"/>
            </a:xfrm>
          </p:grpSpPr>
          <p:grpSp>
            <p:nvGrpSpPr>
              <p:cNvPr id="969" name="Google Shape;969;g13bce9ef499_1_444"/>
              <p:cNvGrpSpPr/>
              <p:nvPr/>
            </p:nvGrpSpPr>
            <p:grpSpPr>
              <a:xfrm>
                <a:off x="7688114" y="5817929"/>
                <a:ext cx="155879" cy="124336"/>
                <a:chOff x="3184196" y="1332369"/>
                <a:chExt cx="9681926" cy="1087800"/>
              </a:xfrm>
            </p:grpSpPr>
            <p:sp>
              <p:nvSpPr>
                <p:cNvPr id="970" name="Google Shape;970;g13bce9ef499_1_444"/>
                <p:cNvSpPr/>
                <p:nvPr/>
              </p:nvSpPr>
              <p:spPr>
                <a:xfrm>
                  <a:off x="3184196" y="1332369"/>
                  <a:ext cx="9681900" cy="1087800"/>
                </a:xfrm>
                <a:prstGeom prst="rect">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971" name="Google Shape;971;g13bce9ef499_1_444"/>
                <p:cNvCxnSpPr/>
                <p:nvPr/>
              </p:nvCxnSpPr>
              <p:spPr>
                <a:xfrm flipH="1">
                  <a:off x="3184222"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972" name="Google Shape;972;g13bce9ef499_1_444"/>
                <p:cNvCxnSpPr/>
                <p:nvPr/>
              </p:nvCxnSpPr>
              <p:spPr>
                <a:xfrm>
                  <a:off x="3184196"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grpSp>
            <p:nvGrpSpPr>
              <p:cNvPr id="973" name="Google Shape;973;g13bce9ef499_1_444"/>
              <p:cNvGrpSpPr/>
              <p:nvPr/>
            </p:nvGrpSpPr>
            <p:grpSpPr>
              <a:xfrm>
                <a:off x="8308658" y="5817929"/>
                <a:ext cx="155879" cy="124336"/>
                <a:chOff x="214095" y="1332369"/>
                <a:chExt cx="9681926" cy="1087800"/>
              </a:xfrm>
            </p:grpSpPr>
            <p:sp>
              <p:nvSpPr>
                <p:cNvPr id="974" name="Google Shape;974;g13bce9ef499_1_444"/>
                <p:cNvSpPr/>
                <p:nvPr/>
              </p:nvSpPr>
              <p:spPr>
                <a:xfrm>
                  <a:off x="214095" y="1332369"/>
                  <a:ext cx="9681900" cy="1087800"/>
                </a:xfrm>
                <a:prstGeom prst="rect">
                  <a:avLst/>
                </a:prstGeom>
                <a:solidFill>
                  <a:srgbClr val="A5A5A5"/>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975" name="Google Shape;975;g13bce9ef499_1_444"/>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976" name="Google Shape;976;g13bce9ef499_1_444"/>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977" name="Google Shape;977;g13bce9ef499_1_444"/>
              <p:cNvSpPr txBox="1"/>
              <p:nvPr/>
            </p:nvSpPr>
            <p:spPr>
              <a:xfrm>
                <a:off x="7628984" y="5944640"/>
                <a:ext cx="276000" cy="195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홈</a:t>
                </a:r>
                <a:endParaRPr b="1" i="0" sz="800" u="none" cap="none" strike="noStrike">
                  <a:solidFill>
                    <a:schemeClr val="dk1"/>
                  </a:solidFill>
                  <a:latin typeface="Malgun Gothic"/>
                  <a:ea typeface="Malgun Gothic"/>
                  <a:cs typeface="Malgun Gothic"/>
                  <a:sym typeface="Malgun Gothic"/>
                </a:endParaRPr>
              </a:p>
            </p:txBody>
          </p:sp>
          <p:sp>
            <p:nvSpPr>
              <p:cNvPr id="978" name="Google Shape;978;g13bce9ef499_1_444"/>
              <p:cNvSpPr txBox="1"/>
              <p:nvPr/>
            </p:nvSpPr>
            <p:spPr>
              <a:xfrm>
                <a:off x="8145408" y="5944641"/>
                <a:ext cx="473100" cy="195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0" i="0" lang="ko" sz="800" u="none" cap="none" strike="noStrike">
                    <a:solidFill>
                      <a:schemeClr val="dk1"/>
                    </a:solidFill>
                    <a:latin typeface="Malgun Gothic"/>
                    <a:ea typeface="Malgun Gothic"/>
                    <a:cs typeface="Malgun Gothic"/>
                    <a:sym typeface="Malgun Gothic"/>
                  </a:rPr>
                  <a:t>포스팅</a:t>
                </a:r>
                <a:endParaRPr b="0" i="0" sz="800" u="none" cap="none" strike="noStrike">
                  <a:solidFill>
                    <a:schemeClr val="dk1"/>
                  </a:solidFill>
                  <a:latin typeface="Malgun Gothic"/>
                  <a:ea typeface="Malgun Gothic"/>
                  <a:cs typeface="Malgun Gothic"/>
                  <a:sym typeface="Malgun Gothic"/>
                </a:endParaRPr>
              </a:p>
            </p:txBody>
          </p:sp>
          <p:grpSp>
            <p:nvGrpSpPr>
              <p:cNvPr id="979" name="Google Shape;979;g13bce9ef499_1_444"/>
              <p:cNvGrpSpPr/>
              <p:nvPr/>
            </p:nvGrpSpPr>
            <p:grpSpPr>
              <a:xfrm>
                <a:off x="9503672" y="5817929"/>
                <a:ext cx="157739" cy="124336"/>
                <a:chOff x="1583642" y="1332369"/>
                <a:chExt cx="9797430" cy="1087800"/>
              </a:xfrm>
            </p:grpSpPr>
            <p:sp>
              <p:nvSpPr>
                <p:cNvPr id="980" name="Google Shape;980;g13bce9ef499_1_444"/>
                <p:cNvSpPr/>
                <p:nvPr/>
              </p:nvSpPr>
              <p:spPr>
                <a:xfrm>
                  <a:off x="1699146"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981" name="Google Shape;981;g13bce9ef499_1_444"/>
                <p:cNvCxnSpPr/>
                <p:nvPr/>
              </p:nvCxnSpPr>
              <p:spPr>
                <a:xfrm flipH="1">
                  <a:off x="1699172"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982" name="Google Shape;982;g13bce9ef499_1_444"/>
                <p:cNvCxnSpPr/>
                <p:nvPr/>
              </p:nvCxnSpPr>
              <p:spPr>
                <a:xfrm>
                  <a:off x="1583642"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grpSp>
            <p:nvGrpSpPr>
              <p:cNvPr id="983" name="Google Shape;983;g13bce9ef499_1_444"/>
              <p:cNvGrpSpPr/>
              <p:nvPr/>
            </p:nvGrpSpPr>
            <p:grpSpPr>
              <a:xfrm>
                <a:off x="10095422" y="5817929"/>
                <a:ext cx="155879" cy="124336"/>
                <a:chOff x="214095" y="1332369"/>
                <a:chExt cx="9681926" cy="1087800"/>
              </a:xfrm>
            </p:grpSpPr>
            <p:sp>
              <p:nvSpPr>
                <p:cNvPr id="984" name="Google Shape;984;g13bce9ef499_1_444"/>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985" name="Google Shape;985;g13bce9ef499_1_444"/>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986" name="Google Shape;986;g13bce9ef499_1_444"/>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987" name="Google Shape;987;g13bce9ef499_1_444"/>
              <p:cNvSpPr txBox="1"/>
              <p:nvPr/>
            </p:nvSpPr>
            <p:spPr>
              <a:xfrm>
                <a:off x="9391228" y="5944641"/>
                <a:ext cx="374700" cy="195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0" i="0" lang="ko" sz="800" u="none" cap="none" strike="noStrike">
                    <a:solidFill>
                      <a:schemeClr val="dk1"/>
                    </a:solidFill>
                    <a:latin typeface="Malgun Gothic"/>
                    <a:ea typeface="Malgun Gothic"/>
                    <a:cs typeface="Malgun Gothic"/>
                    <a:sym typeface="Malgun Gothic"/>
                  </a:rPr>
                  <a:t>매칭</a:t>
                </a:r>
                <a:endParaRPr b="0" i="0" sz="800" u="none" cap="none" strike="noStrike">
                  <a:solidFill>
                    <a:schemeClr val="dk1"/>
                  </a:solidFill>
                  <a:latin typeface="Malgun Gothic"/>
                  <a:ea typeface="Malgun Gothic"/>
                  <a:cs typeface="Malgun Gothic"/>
                  <a:sym typeface="Malgun Gothic"/>
                </a:endParaRPr>
              </a:p>
            </p:txBody>
          </p:sp>
          <p:sp>
            <p:nvSpPr>
              <p:cNvPr id="988" name="Google Shape;988;g13bce9ef499_1_444"/>
              <p:cNvSpPr txBox="1"/>
              <p:nvPr/>
            </p:nvSpPr>
            <p:spPr>
              <a:xfrm>
                <a:off x="9956340" y="5944637"/>
                <a:ext cx="424800" cy="195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lang="ko" sz="800">
                    <a:solidFill>
                      <a:schemeClr val="dk1"/>
                    </a:solidFill>
                    <a:latin typeface="Malgun Gothic"/>
                    <a:ea typeface="Malgun Gothic"/>
                    <a:cs typeface="Malgun Gothic"/>
                    <a:sym typeface="Malgun Gothic"/>
                  </a:rPr>
                  <a:t>마이</a:t>
                </a:r>
                <a:endParaRPr b="0" i="0" sz="800" u="none" cap="none" strike="noStrike">
                  <a:solidFill>
                    <a:schemeClr val="dk1"/>
                  </a:solidFill>
                  <a:latin typeface="Malgun Gothic"/>
                  <a:ea typeface="Malgun Gothic"/>
                  <a:cs typeface="Malgun Gothic"/>
                  <a:sym typeface="Malgun Gothic"/>
                </a:endParaRPr>
              </a:p>
            </p:txBody>
          </p:sp>
        </p:grpSp>
        <p:sp>
          <p:nvSpPr>
            <p:cNvPr id="989" name="Google Shape;989;g13bce9ef499_1_444"/>
            <p:cNvSpPr/>
            <p:nvPr/>
          </p:nvSpPr>
          <p:spPr>
            <a:xfrm>
              <a:off x="1800443" y="5847020"/>
              <a:ext cx="442200" cy="442200"/>
            </a:xfrm>
            <a:prstGeom prst="ellipse">
              <a:avLst/>
            </a:prstGeom>
            <a:solidFill>
              <a:schemeClr val="dk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ko" sz="1800" u="none" cap="none" strike="noStrike">
                  <a:solidFill>
                    <a:schemeClr val="lt1"/>
                  </a:solidFill>
                  <a:latin typeface="Malgun Gothic"/>
                  <a:ea typeface="Malgun Gothic"/>
                  <a:cs typeface="Malgun Gothic"/>
                  <a:sym typeface="Malgun Gothic"/>
                </a:rPr>
                <a:t>+</a:t>
              </a:r>
              <a:endParaRPr b="1" i="0" sz="1800" u="none" cap="none" strike="noStrike">
                <a:solidFill>
                  <a:schemeClr val="lt1"/>
                </a:solidFill>
                <a:latin typeface="Malgun Gothic"/>
                <a:ea typeface="Malgun Gothic"/>
                <a:cs typeface="Malgun Gothic"/>
                <a:sym typeface="Malgun Gothic"/>
              </a:endParaRPr>
            </a:p>
          </p:txBody>
        </p:sp>
      </p:grpSp>
      <p:cxnSp>
        <p:nvCxnSpPr>
          <p:cNvPr id="990" name="Google Shape;990;g13bce9ef499_1_444"/>
          <p:cNvCxnSpPr/>
          <p:nvPr/>
        </p:nvCxnSpPr>
        <p:spPr>
          <a:xfrm>
            <a:off x="433267" y="1126504"/>
            <a:ext cx="3268200" cy="0"/>
          </a:xfrm>
          <a:prstGeom prst="straightConnector1">
            <a:avLst/>
          </a:prstGeom>
          <a:noFill/>
          <a:ln cap="flat" cmpd="sng" w="9525">
            <a:solidFill>
              <a:schemeClr val="dk2"/>
            </a:solidFill>
            <a:prstDash val="solid"/>
            <a:round/>
            <a:headEnd len="med" w="med" type="none"/>
            <a:tailEnd len="med" w="med" type="none"/>
          </a:ln>
        </p:spPr>
      </p:cxnSp>
      <p:sp>
        <p:nvSpPr>
          <p:cNvPr id="991" name="Google Shape;991;g13bce9ef499_1_444"/>
          <p:cNvSpPr/>
          <p:nvPr/>
        </p:nvSpPr>
        <p:spPr>
          <a:xfrm>
            <a:off x="606425" y="1237400"/>
            <a:ext cx="2641500" cy="3531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lang="ko" sz="1100">
                <a:solidFill>
                  <a:schemeClr val="dk2"/>
                </a:solidFill>
                <a:latin typeface="Malgun Gothic"/>
                <a:ea typeface="Malgun Gothic"/>
                <a:cs typeface="Malgun Gothic"/>
                <a:sym typeface="Malgun Gothic"/>
              </a:rPr>
              <a:t>  Search</a:t>
            </a:r>
            <a:endParaRPr b="0" i="0" sz="1100" u="none" cap="none" strike="noStrike">
              <a:solidFill>
                <a:schemeClr val="dk2"/>
              </a:solidFill>
              <a:latin typeface="Malgun Gothic"/>
              <a:ea typeface="Malgun Gothic"/>
              <a:cs typeface="Malgun Gothic"/>
              <a:sym typeface="Malgun Gothic"/>
            </a:endParaRPr>
          </a:p>
        </p:txBody>
      </p:sp>
      <p:grpSp>
        <p:nvGrpSpPr>
          <p:cNvPr id="992" name="Google Shape;992;g13bce9ef499_1_444"/>
          <p:cNvGrpSpPr/>
          <p:nvPr/>
        </p:nvGrpSpPr>
        <p:grpSpPr>
          <a:xfrm>
            <a:off x="549342" y="1783612"/>
            <a:ext cx="3048838" cy="1647908"/>
            <a:chOff x="4392000" y="1013612"/>
            <a:chExt cx="3048838" cy="1647908"/>
          </a:xfrm>
        </p:grpSpPr>
        <p:grpSp>
          <p:nvGrpSpPr>
            <p:cNvPr id="993" name="Google Shape;993;g13bce9ef499_1_444"/>
            <p:cNvGrpSpPr/>
            <p:nvPr/>
          </p:nvGrpSpPr>
          <p:grpSpPr>
            <a:xfrm>
              <a:off x="4392000" y="1013612"/>
              <a:ext cx="3048838" cy="1647908"/>
              <a:chOff x="214095" y="1332369"/>
              <a:chExt cx="9681926" cy="1087800"/>
            </a:xfrm>
          </p:grpSpPr>
          <p:sp>
            <p:nvSpPr>
              <p:cNvPr id="994" name="Google Shape;994;g13bce9ef499_1_444"/>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Arial"/>
                  <a:buNone/>
                </a:pPr>
                <a:r>
                  <a:t/>
                </a:r>
                <a:endParaRPr b="1" i="0" sz="800" u="none" cap="none" strike="noStrike">
                  <a:solidFill>
                    <a:schemeClr val="dk1"/>
                  </a:solidFill>
                  <a:latin typeface="Malgun Gothic"/>
                  <a:ea typeface="Malgun Gothic"/>
                  <a:cs typeface="Malgun Gothic"/>
                  <a:sym typeface="Malgun Gothic"/>
                </a:endParaRPr>
              </a:p>
            </p:txBody>
          </p:sp>
          <p:cxnSp>
            <p:nvCxnSpPr>
              <p:cNvPr id="995" name="Google Shape;995;g13bce9ef499_1_444"/>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996" name="Google Shape;996;g13bce9ef499_1_444"/>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997" name="Google Shape;997;g13bce9ef499_1_444"/>
            <p:cNvSpPr txBox="1"/>
            <p:nvPr/>
          </p:nvSpPr>
          <p:spPr>
            <a:xfrm>
              <a:off x="4441516" y="2302167"/>
              <a:ext cx="29556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700"/>
                <a:buFont typeface="Arial"/>
                <a:buNone/>
              </a:pPr>
              <a:r>
                <a:rPr b="1" i="0" lang="ko" sz="900" u="none" cap="none" strike="noStrike">
                  <a:solidFill>
                    <a:schemeClr val="dk1"/>
                  </a:solidFill>
                  <a:latin typeface="Malgun Gothic"/>
                  <a:ea typeface="Malgun Gothic"/>
                  <a:cs typeface="Malgun Gothic"/>
                  <a:sym typeface="Malgun Gothic"/>
                </a:rPr>
                <a:t>$포스팅  본문 첫출 내용. OOOOO  …</a:t>
              </a:r>
              <a:endParaRPr b="1" i="0" sz="900" u="none" cap="none" strike="noStrike">
                <a:solidFill>
                  <a:schemeClr val="dk1"/>
                </a:solidFill>
                <a:latin typeface="Malgun Gothic"/>
                <a:ea typeface="Malgun Gothic"/>
                <a:cs typeface="Malgun Gothic"/>
                <a:sym typeface="Malgun Gothic"/>
              </a:endParaRPr>
            </a:p>
            <a:p>
              <a:pPr indent="0" lvl="0" marL="0" rtl="0" algn="l">
                <a:spcBef>
                  <a:spcPts val="0"/>
                </a:spcBef>
                <a:spcAft>
                  <a:spcPts val="0"/>
                </a:spcAft>
                <a:buClr>
                  <a:schemeClr val="dk1"/>
                </a:buClr>
                <a:buSzPts val="700"/>
                <a:buFont typeface="Arial"/>
                <a:buNone/>
              </a:pPr>
              <a:r>
                <a:rPr b="1" lang="ko" sz="700">
                  <a:solidFill>
                    <a:schemeClr val="dk1"/>
                  </a:solidFill>
                  <a:latin typeface="Malgun Gothic"/>
                  <a:ea typeface="Malgun Gothic"/>
                  <a:cs typeface="Malgun Gothic"/>
                  <a:sym typeface="Malgun Gothic"/>
                </a:rPr>
                <a:t>좋아요 5.0/00명 별점 4.5/00명</a:t>
              </a:r>
              <a:r>
                <a:rPr lang="ko" sz="700">
                  <a:solidFill>
                    <a:schemeClr val="dk1"/>
                  </a:solidFill>
                  <a:latin typeface="Malgun Gothic"/>
                  <a:ea typeface="Malgun Gothic"/>
                  <a:cs typeface="Malgun Gothic"/>
                  <a:sym typeface="Malgun Gothic"/>
                </a:rPr>
                <a:t>  </a:t>
              </a:r>
              <a:r>
                <a:rPr b="1" lang="ko" sz="700">
                  <a:solidFill>
                    <a:schemeClr val="dk1"/>
                  </a:solidFill>
                  <a:latin typeface="Malgun Gothic"/>
                  <a:ea typeface="Malgun Gothic"/>
                  <a:cs typeface="Malgun Gothic"/>
                  <a:sym typeface="Malgun Gothic"/>
                </a:rPr>
                <a:t>$작성자명   </a:t>
              </a:r>
              <a:r>
                <a:rPr lang="ko" sz="700">
                  <a:solidFill>
                    <a:srgbClr val="A5A5A5"/>
                  </a:solidFill>
                  <a:latin typeface="Malgun Gothic"/>
                  <a:ea typeface="Malgun Gothic"/>
                  <a:cs typeface="Malgun Gothic"/>
                  <a:sym typeface="Malgun Gothic"/>
                </a:rPr>
                <a:t>2022-05-12  14:00</a:t>
              </a:r>
              <a:endParaRPr b="1" sz="900">
                <a:solidFill>
                  <a:schemeClr val="dk1"/>
                </a:solidFill>
                <a:latin typeface="Malgun Gothic"/>
                <a:ea typeface="Malgun Gothic"/>
                <a:cs typeface="Malgun Gothic"/>
                <a:sym typeface="Malgun Gothic"/>
              </a:endParaRPr>
            </a:p>
          </p:txBody>
        </p:sp>
      </p:grpSp>
      <p:sp>
        <p:nvSpPr>
          <p:cNvPr id="998" name="Google Shape;998;g13bce9ef499_1_444"/>
          <p:cNvSpPr/>
          <p:nvPr/>
        </p:nvSpPr>
        <p:spPr>
          <a:xfrm>
            <a:off x="1572771" y="792234"/>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i="0" lang="ko" sz="800" u="none" cap="none" strike="noStrike">
                <a:solidFill>
                  <a:schemeClr val="lt1"/>
                </a:solidFill>
                <a:latin typeface="Malgun Gothic"/>
                <a:ea typeface="Malgun Gothic"/>
                <a:cs typeface="Malgun Gothic"/>
                <a:sym typeface="Malgun Gothic"/>
              </a:rPr>
              <a:t>1</a:t>
            </a:r>
            <a:endParaRPr b="1" i="0" sz="800" u="none" cap="none" strike="noStrike">
              <a:solidFill>
                <a:schemeClr val="lt1"/>
              </a:solidFill>
              <a:latin typeface="Malgun Gothic"/>
              <a:ea typeface="Malgun Gothic"/>
              <a:cs typeface="Malgun Gothic"/>
              <a:sym typeface="Malgun Gothic"/>
            </a:endParaRPr>
          </a:p>
        </p:txBody>
      </p:sp>
      <p:sp>
        <p:nvSpPr>
          <p:cNvPr id="999" name="Google Shape;999;g13bce9ef499_1_444"/>
          <p:cNvSpPr/>
          <p:nvPr/>
        </p:nvSpPr>
        <p:spPr>
          <a:xfrm>
            <a:off x="429771" y="1148588"/>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2</a:t>
            </a:r>
            <a:endParaRPr b="1" i="0" sz="800" u="none" cap="none" strike="noStrike">
              <a:solidFill>
                <a:schemeClr val="lt1"/>
              </a:solidFill>
              <a:latin typeface="Malgun Gothic"/>
              <a:ea typeface="Malgun Gothic"/>
              <a:cs typeface="Malgun Gothic"/>
              <a:sym typeface="Malgun Gothic"/>
            </a:endParaRPr>
          </a:p>
        </p:txBody>
      </p:sp>
      <p:sp>
        <p:nvSpPr>
          <p:cNvPr id="1000" name="Google Shape;1000;g13bce9ef499_1_444"/>
          <p:cNvSpPr/>
          <p:nvPr/>
        </p:nvSpPr>
        <p:spPr>
          <a:xfrm>
            <a:off x="486871" y="173440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4</a:t>
            </a:r>
            <a:endParaRPr b="1" i="0" sz="800" u="none" cap="none" strike="noStrike">
              <a:solidFill>
                <a:schemeClr val="lt1"/>
              </a:solidFill>
              <a:latin typeface="Malgun Gothic"/>
              <a:ea typeface="Malgun Gothic"/>
              <a:cs typeface="Malgun Gothic"/>
              <a:sym typeface="Malgun Gothic"/>
            </a:endParaRPr>
          </a:p>
        </p:txBody>
      </p:sp>
      <p:sp>
        <p:nvSpPr>
          <p:cNvPr id="1001" name="Google Shape;1001;g13bce9ef499_1_444"/>
          <p:cNvSpPr txBox="1"/>
          <p:nvPr/>
        </p:nvSpPr>
        <p:spPr>
          <a:xfrm>
            <a:off x="1566712" y="815429"/>
            <a:ext cx="998700" cy="2769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b="1" lang="ko" sz="1200">
                <a:solidFill>
                  <a:schemeClr val="dk1"/>
                </a:solidFill>
                <a:latin typeface="Malgun Gothic"/>
                <a:ea typeface="Malgun Gothic"/>
                <a:cs typeface="Malgun Gothic"/>
                <a:sym typeface="Malgun Gothic"/>
              </a:rPr>
              <a:t>포스팅</a:t>
            </a:r>
            <a:endParaRPr b="1" sz="1300">
              <a:solidFill>
                <a:schemeClr val="dk1"/>
              </a:solidFill>
              <a:latin typeface="Malgun Gothic"/>
              <a:ea typeface="Malgun Gothic"/>
              <a:cs typeface="Malgun Gothic"/>
              <a:sym typeface="Malgun Gothic"/>
            </a:endParaRPr>
          </a:p>
        </p:txBody>
      </p:sp>
      <p:sp>
        <p:nvSpPr>
          <p:cNvPr id="1002" name="Google Shape;1002;g13bce9ef499_1_444"/>
          <p:cNvSpPr/>
          <p:nvPr/>
        </p:nvSpPr>
        <p:spPr>
          <a:xfrm>
            <a:off x="3247921" y="114860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3</a:t>
            </a:r>
            <a:endParaRPr b="1" i="0" sz="800" u="none" cap="none" strike="noStrike">
              <a:solidFill>
                <a:schemeClr val="lt1"/>
              </a:solidFill>
              <a:latin typeface="Malgun Gothic"/>
              <a:ea typeface="Malgun Gothic"/>
              <a:cs typeface="Malgun Gothic"/>
              <a:sym typeface="Malgun Gothic"/>
            </a:endParaRPr>
          </a:p>
        </p:txBody>
      </p:sp>
      <p:sp>
        <p:nvSpPr>
          <p:cNvPr id="1003" name="Google Shape;1003;g13bce9ef499_1_444"/>
          <p:cNvSpPr/>
          <p:nvPr/>
        </p:nvSpPr>
        <p:spPr>
          <a:xfrm>
            <a:off x="4457252"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grpSp>
        <p:nvGrpSpPr>
          <p:cNvPr id="1004" name="Google Shape;1004;g13bce9ef499_1_444"/>
          <p:cNvGrpSpPr/>
          <p:nvPr/>
        </p:nvGrpSpPr>
        <p:grpSpPr>
          <a:xfrm>
            <a:off x="549342" y="3618074"/>
            <a:ext cx="3048838" cy="1647908"/>
            <a:chOff x="4392000" y="1013612"/>
            <a:chExt cx="3048838" cy="1647908"/>
          </a:xfrm>
        </p:grpSpPr>
        <p:grpSp>
          <p:nvGrpSpPr>
            <p:cNvPr id="1005" name="Google Shape;1005;g13bce9ef499_1_444"/>
            <p:cNvGrpSpPr/>
            <p:nvPr/>
          </p:nvGrpSpPr>
          <p:grpSpPr>
            <a:xfrm>
              <a:off x="4392000" y="1013612"/>
              <a:ext cx="3048838" cy="1647908"/>
              <a:chOff x="214095" y="1332369"/>
              <a:chExt cx="9681926" cy="1087800"/>
            </a:xfrm>
          </p:grpSpPr>
          <p:sp>
            <p:nvSpPr>
              <p:cNvPr id="1006" name="Google Shape;1006;g13bce9ef499_1_444"/>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Arial"/>
                  <a:buNone/>
                </a:pPr>
                <a:r>
                  <a:t/>
                </a:r>
                <a:endParaRPr b="1" i="0" sz="800" u="none" cap="none" strike="noStrike">
                  <a:solidFill>
                    <a:schemeClr val="dk1"/>
                  </a:solidFill>
                  <a:latin typeface="Malgun Gothic"/>
                  <a:ea typeface="Malgun Gothic"/>
                  <a:cs typeface="Malgun Gothic"/>
                  <a:sym typeface="Malgun Gothic"/>
                </a:endParaRPr>
              </a:p>
            </p:txBody>
          </p:sp>
          <p:cxnSp>
            <p:nvCxnSpPr>
              <p:cNvPr id="1007" name="Google Shape;1007;g13bce9ef499_1_444"/>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008" name="Google Shape;1008;g13bce9ef499_1_444"/>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1009" name="Google Shape;1009;g13bce9ef499_1_444"/>
            <p:cNvSpPr txBox="1"/>
            <p:nvPr/>
          </p:nvSpPr>
          <p:spPr>
            <a:xfrm>
              <a:off x="4441516" y="2302167"/>
              <a:ext cx="29556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700"/>
                <a:buFont typeface="Arial"/>
                <a:buNone/>
              </a:pPr>
              <a:r>
                <a:rPr b="1" i="0" lang="ko" sz="900" u="none" cap="none" strike="noStrike">
                  <a:solidFill>
                    <a:schemeClr val="dk1"/>
                  </a:solidFill>
                  <a:latin typeface="Malgun Gothic"/>
                  <a:ea typeface="Malgun Gothic"/>
                  <a:cs typeface="Malgun Gothic"/>
                  <a:sym typeface="Malgun Gothic"/>
                </a:rPr>
                <a:t>$포스팅  본문 첫출 내용. OOOOO  …</a:t>
              </a:r>
              <a:endParaRPr b="1" i="0" sz="900" u="none" cap="none" strike="noStrike">
                <a:solidFill>
                  <a:schemeClr val="dk1"/>
                </a:solidFill>
                <a:latin typeface="Malgun Gothic"/>
                <a:ea typeface="Malgun Gothic"/>
                <a:cs typeface="Malgun Gothic"/>
                <a:sym typeface="Malgun Gothic"/>
              </a:endParaRPr>
            </a:p>
            <a:p>
              <a:pPr indent="0" lvl="0" marL="0" rtl="0" algn="l">
                <a:spcBef>
                  <a:spcPts val="0"/>
                </a:spcBef>
                <a:spcAft>
                  <a:spcPts val="0"/>
                </a:spcAft>
                <a:buClr>
                  <a:schemeClr val="dk1"/>
                </a:buClr>
                <a:buSzPts val="700"/>
                <a:buFont typeface="Arial"/>
                <a:buNone/>
              </a:pPr>
              <a:r>
                <a:rPr b="1" lang="ko" sz="700">
                  <a:solidFill>
                    <a:schemeClr val="dk1"/>
                  </a:solidFill>
                  <a:latin typeface="Malgun Gothic"/>
                  <a:ea typeface="Malgun Gothic"/>
                  <a:cs typeface="Malgun Gothic"/>
                  <a:sym typeface="Malgun Gothic"/>
                </a:rPr>
                <a:t>좋아요 5.0/00명 별점 4.5/00명</a:t>
              </a:r>
              <a:r>
                <a:rPr lang="ko" sz="700">
                  <a:solidFill>
                    <a:schemeClr val="dk1"/>
                  </a:solidFill>
                  <a:latin typeface="Malgun Gothic"/>
                  <a:ea typeface="Malgun Gothic"/>
                  <a:cs typeface="Malgun Gothic"/>
                  <a:sym typeface="Malgun Gothic"/>
                </a:rPr>
                <a:t>  </a:t>
              </a:r>
              <a:r>
                <a:rPr b="1" lang="ko" sz="700">
                  <a:solidFill>
                    <a:schemeClr val="dk1"/>
                  </a:solidFill>
                  <a:latin typeface="Malgun Gothic"/>
                  <a:ea typeface="Malgun Gothic"/>
                  <a:cs typeface="Malgun Gothic"/>
                  <a:sym typeface="Malgun Gothic"/>
                </a:rPr>
                <a:t>$작성자명   </a:t>
              </a:r>
              <a:r>
                <a:rPr lang="ko" sz="700">
                  <a:solidFill>
                    <a:srgbClr val="A5A5A5"/>
                  </a:solidFill>
                  <a:latin typeface="Malgun Gothic"/>
                  <a:ea typeface="Malgun Gothic"/>
                  <a:cs typeface="Malgun Gothic"/>
                  <a:sym typeface="Malgun Gothic"/>
                </a:rPr>
                <a:t>2022-05-12  14:00</a:t>
              </a:r>
              <a:endParaRPr b="1" sz="900">
                <a:solidFill>
                  <a:schemeClr val="dk1"/>
                </a:solidFill>
                <a:latin typeface="Malgun Gothic"/>
                <a:ea typeface="Malgun Gothic"/>
                <a:cs typeface="Malgun Gothic"/>
                <a:sym typeface="Malgun Gothic"/>
              </a:endParaRPr>
            </a:p>
          </p:txBody>
        </p:sp>
      </p:grpSp>
      <p:sp>
        <p:nvSpPr>
          <p:cNvPr id="1010" name="Google Shape;1010;g13bce9ef499_1_444"/>
          <p:cNvSpPr txBox="1"/>
          <p:nvPr/>
        </p:nvSpPr>
        <p:spPr>
          <a:xfrm>
            <a:off x="5077983" y="855020"/>
            <a:ext cx="20583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검색 설정</a:t>
            </a:r>
            <a:endParaRPr b="1" sz="1100">
              <a:solidFill>
                <a:schemeClr val="dk1"/>
              </a:solidFill>
              <a:latin typeface="Malgun Gothic"/>
              <a:ea typeface="Malgun Gothic"/>
              <a:cs typeface="Malgun Gothic"/>
              <a:sym typeface="Malgun Gothic"/>
            </a:endParaRPr>
          </a:p>
        </p:txBody>
      </p:sp>
      <p:sp>
        <p:nvSpPr>
          <p:cNvPr id="1011" name="Google Shape;1011;g13bce9ef499_1_444"/>
          <p:cNvSpPr/>
          <p:nvPr/>
        </p:nvSpPr>
        <p:spPr>
          <a:xfrm>
            <a:off x="4370146" y="93458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5</a:t>
            </a:r>
            <a:endParaRPr b="1" i="0" sz="800" u="none" cap="none" strike="noStrike">
              <a:solidFill>
                <a:schemeClr val="lt1"/>
              </a:solidFill>
              <a:latin typeface="Malgun Gothic"/>
              <a:ea typeface="Malgun Gothic"/>
              <a:cs typeface="Malgun Gothic"/>
              <a:sym typeface="Malgun Gothic"/>
            </a:endParaRPr>
          </a:p>
        </p:txBody>
      </p:sp>
      <p:sp>
        <p:nvSpPr>
          <p:cNvPr id="1012" name="Google Shape;1012;g13bce9ef499_1_444"/>
          <p:cNvSpPr txBox="1"/>
          <p:nvPr/>
        </p:nvSpPr>
        <p:spPr>
          <a:xfrm>
            <a:off x="4507850" y="1287500"/>
            <a:ext cx="4809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기간</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1013" name="Google Shape;1013;g13bce9ef499_1_444"/>
          <p:cNvSpPr/>
          <p:nvPr/>
        </p:nvSpPr>
        <p:spPr>
          <a:xfrm>
            <a:off x="4584050" y="1588600"/>
            <a:ext cx="850200" cy="3531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lang="ko" sz="1100">
                <a:solidFill>
                  <a:schemeClr val="dk2"/>
                </a:solidFill>
                <a:latin typeface="Malgun Gothic"/>
                <a:ea typeface="Malgun Gothic"/>
                <a:cs typeface="Malgun Gothic"/>
                <a:sym typeface="Malgun Gothic"/>
              </a:rPr>
              <a:t>20220601</a:t>
            </a:r>
            <a:endParaRPr b="0" i="0" sz="1100" u="none" cap="none" strike="noStrike">
              <a:solidFill>
                <a:schemeClr val="dk2"/>
              </a:solidFill>
              <a:latin typeface="Malgun Gothic"/>
              <a:ea typeface="Malgun Gothic"/>
              <a:cs typeface="Malgun Gothic"/>
              <a:sym typeface="Malgun Gothic"/>
            </a:endParaRPr>
          </a:p>
        </p:txBody>
      </p:sp>
      <p:sp>
        <p:nvSpPr>
          <p:cNvPr id="1014" name="Google Shape;1014;g13bce9ef499_1_444"/>
          <p:cNvSpPr/>
          <p:nvPr/>
        </p:nvSpPr>
        <p:spPr>
          <a:xfrm>
            <a:off x="5650850" y="1588600"/>
            <a:ext cx="850200" cy="3531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lang="ko" sz="1100">
                <a:solidFill>
                  <a:schemeClr val="dk2"/>
                </a:solidFill>
                <a:latin typeface="Malgun Gothic"/>
                <a:ea typeface="Malgun Gothic"/>
                <a:cs typeface="Malgun Gothic"/>
                <a:sym typeface="Malgun Gothic"/>
              </a:rPr>
              <a:t>20220701</a:t>
            </a:r>
            <a:endParaRPr b="0" i="0" sz="1100" u="none" cap="none" strike="noStrike">
              <a:solidFill>
                <a:schemeClr val="dk2"/>
              </a:solidFill>
              <a:latin typeface="Malgun Gothic"/>
              <a:ea typeface="Malgun Gothic"/>
              <a:cs typeface="Malgun Gothic"/>
              <a:sym typeface="Malgun Gothic"/>
            </a:endParaRPr>
          </a:p>
        </p:txBody>
      </p:sp>
      <p:sp>
        <p:nvSpPr>
          <p:cNvPr id="1015" name="Google Shape;1015;g13bce9ef499_1_444"/>
          <p:cNvSpPr/>
          <p:nvPr/>
        </p:nvSpPr>
        <p:spPr>
          <a:xfrm>
            <a:off x="4629325" y="5558963"/>
            <a:ext cx="2955600" cy="3348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저장</a:t>
            </a:r>
            <a:endParaRPr b="1" i="0" sz="1100" u="none" cap="none" strike="noStrike">
              <a:solidFill>
                <a:schemeClr val="lt1"/>
              </a:solidFill>
              <a:latin typeface="Malgun Gothic"/>
              <a:ea typeface="Malgun Gothic"/>
              <a:cs typeface="Malgun Gothic"/>
              <a:sym typeface="Malgun Gothic"/>
            </a:endParaRPr>
          </a:p>
        </p:txBody>
      </p:sp>
      <p:sp>
        <p:nvSpPr>
          <p:cNvPr id="1016" name="Google Shape;1016;g13bce9ef499_1_444"/>
          <p:cNvSpPr txBox="1"/>
          <p:nvPr/>
        </p:nvSpPr>
        <p:spPr>
          <a:xfrm>
            <a:off x="4507850" y="2008175"/>
            <a:ext cx="1993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속성 </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1017" name="Google Shape;1017;g13bce9ef499_1_444"/>
          <p:cNvSpPr/>
          <p:nvPr/>
        </p:nvSpPr>
        <p:spPr>
          <a:xfrm>
            <a:off x="4640225" y="2319550"/>
            <a:ext cx="631200" cy="276900"/>
          </a:xfrm>
          <a:prstGeom prst="roundRect">
            <a:avLst>
              <a:gd fmla="val 16667" name="adj"/>
            </a:avLst>
          </a:prstGeom>
          <a:solidFill>
            <a:schemeClr val="lt2"/>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전체</a:t>
            </a:r>
            <a:endParaRPr sz="1000"/>
          </a:p>
        </p:txBody>
      </p:sp>
      <p:sp>
        <p:nvSpPr>
          <p:cNvPr id="1018" name="Google Shape;1018;g13bce9ef499_1_444"/>
          <p:cNvSpPr/>
          <p:nvPr/>
        </p:nvSpPr>
        <p:spPr>
          <a:xfrm>
            <a:off x="5358050" y="2319550"/>
            <a:ext cx="631200" cy="276900"/>
          </a:xfrm>
          <a:prstGeom prst="roundRect">
            <a:avLst>
              <a:gd fmla="val 16667" name="adj"/>
            </a:avLst>
          </a:prstGeom>
          <a:solidFill>
            <a:schemeClr val="lt1"/>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포스팅</a:t>
            </a:r>
            <a:endParaRPr sz="1000"/>
          </a:p>
        </p:txBody>
      </p:sp>
      <p:sp>
        <p:nvSpPr>
          <p:cNvPr id="1019" name="Google Shape;1019;g13bce9ef499_1_444"/>
          <p:cNvSpPr/>
          <p:nvPr/>
        </p:nvSpPr>
        <p:spPr>
          <a:xfrm>
            <a:off x="6717650" y="1626700"/>
            <a:ext cx="631200" cy="276900"/>
          </a:xfrm>
          <a:prstGeom prst="roundRect">
            <a:avLst>
              <a:gd fmla="val 16667" name="adj"/>
            </a:avLst>
          </a:prstGeom>
          <a:solidFill>
            <a:schemeClr val="lt1"/>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1개월</a:t>
            </a:r>
            <a:endParaRPr sz="1000"/>
          </a:p>
        </p:txBody>
      </p:sp>
      <p:sp>
        <p:nvSpPr>
          <p:cNvPr id="1020" name="Google Shape;1020;g13bce9ef499_1_444"/>
          <p:cNvSpPr/>
          <p:nvPr/>
        </p:nvSpPr>
        <p:spPr>
          <a:xfrm>
            <a:off x="6068608" y="2319550"/>
            <a:ext cx="631200" cy="276900"/>
          </a:xfrm>
          <a:prstGeom prst="roundRect">
            <a:avLst>
              <a:gd fmla="val 16667" name="adj"/>
            </a:avLst>
          </a:prstGeom>
          <a:solidFill>
            <a:schemeClr val="lt1"/>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상담</a:t>
            </a:r>
            <a:endParaRPr sz="1000"/>
          </a:p>
        </p:txBody>
      </p:sp>
      <p:sp>
        <p:nvSpPr>
          <p:cNvPr id="1021" name="Google Shape;1021;g13bce9ef499_1_444"/>
          <p:cNvSpPr txBox="1"/>
          <p:nvPr/>
        </p:nvSpPr>
        <p:spPr>
          <a:xfrm>
            <a:off x="4513850" y="2690850"/>
            <a:ext cx="5781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등록자</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1022" name="Google Shape;1022;g13bce9ef499_1_444"/>
          <p:cNvSpPr/>
          <p:nvPr/>
        </p:nvSpPr>
        <p:spPr>
          <a:xfrm>
            <a:off x="4641113" y="3002225"/>
            <a:ext cx="631200" cy="276900"/>
          </a:xfrm>
          <a:prstGeom prst="roundRect">
            <a:avLst>
              <a:gd fmla="val 16667" name="adj"/>
            </a:avLst>
          </a:prstGeom>
          <a:solidFill>
            <a:schemeClr val="lt2"/>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전체</a:t>
            </a:r>
            <a:endParaRPr sz="1000"/>
          </a:p>
        </p:txBody>
      </p:sp>
      <p:sp>
        <p:nvSpPr>
          <p:cNvPr id="1023" name="Google Shape;1023;g13bce9ef499_1_444"/>
          <p:cNvSpPr/>
          <p:nvPr/>
        </p:nvSpPr>
        <p:spPr>
          <a:xfrm>
            <a:off x="5351671" y="3002225"/>
            <a:ext cx="631200" cy="276900"/>
          </a:xfrm>
          <a:prstGeom prst="roundRect">
            <a:avLst>
              <a:gd fmla="val 16667" name="adj"/>
            </a:avLst>
          </a:prstGeom>
          <a:solidFill>
            <a:schemeClr val="lt1"/>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전문가</a:t>
            </a:r>
            <a:endParaRPr sz="1000"/>
          </a:p>
        </p:txBody>
      </p:sp>
      <p:sp>
        <p:nvSpPr>
          <p:cNvPr id="1024" name="Google Shape;1024;g13bce9ef499_1_444"/>
          <p:cNvSpPr/>
          <p:nvPr/>
        </p:nvSpPr>
        <p:spPr>
          <a:xfrm>
            <a:off x="6064155" y="3002225"/>
            <a:ext cx="631200" cy="276900"/>
          </a:xfrm>
          <a:prstGeom prst="roundRect">
            <a:avLst>
              <a:gd fmla="val 16667" name="adj"/>
            </a:avLst>
          </a:prstGeom>
          <a:solidFill>
            <a:schemeClr val="lt1"/>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여행자</a:t>
            </a:r>
            <a:endParaRPr sz="1000"/>
          </a:p>
        </p:txBody>
      </p:sp>
      <p:sp>
        <p:nvSpPr>
          <p:cNvPr id="1025" name="Google Shape;1025;g13bce9ef499_1_444"/>
          <p:cNvSpPr/>
          <p:nvPr/>
        </p:nvSpPr>
        <p:spPr>
          <a:xfrm>
            <a:off x="6774713" y="3002225"/>
            <a:ext cx="631200" cy="276900"/>
          </a:xfrm>
          <a:prstGeom prst="roundRect">
            <a:avLst>
              <a:gd fmla="val 16667" name="adj"/>
            </a:avLst>
          </a:prstGeom>
          <a:solidFill>
            <a:schemeClr val="lt1"/>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팔로잉</a:t>
            </a:r>
            <a:endParaRPr sz="1000"/>
          </a:p>
        </p:txBody>
      </p:sp>
      <p:sp>
        <p:nvSpPr>
          <p:cNvPr id="1026" name="Google Shape;1026;g13bce9ef499_1_444"/>
          <p:cNvSpPr txBox="1"/>
          <p:nvPr/>
        </p:nvSpPr>
        <p:spPr>
          <a:xfrm>
            <a:off x="4513850" y="3376650"/>
            <a:ext cx="21645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관심  </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1027" name="Google Shape;1027;g13bce9ef499_1_444"/>
          <p:cNvSpPr/>
          <p:nvPr/>
        </p:nvSpPr>
        <p:spPr>
          <a:xfrm>
            <a:off x="4641113" y="3688025"/>
            <a:ext cx="631200" cy="276900"/>
          </a:xfrm>
          <a:prstGeom prst="roundRect">
            <a:avLst>
              <a:gd fmla="val 16667" name="adj"/>
            </a:avLst>
          </a:prstGeom>
          <a:solidFill>
            <a:schemeClr val="lt2"/>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전체</a:t>
            </a:r>
            <a:endParaRPr sz="1000"/>
          </a:p>
        </p:txBody>
      </p:sp>
      <p:sp>
        <p:nvSpPr>
          <p:cNvPr id="1028" name="Google Shape;1028;g13bce9ef499_1_444"/>
          <p:cNvSpPr/>
          <p:nvPr/>
        </p:nvSpPr>
        <p:spPr>
          <a:xfrm>
            <a:off x="5351671" y="3688025"/>
            <a:ext cx="631200" cy="276900"/>
          </a:xfrm>
          <a:prstGeom prst="roundRect">
            <a:avLst>
              <a:gd fmla="val 16667" name="adj"/>
            </a:avLst>
          </a:prstGeom>
          <a:solidFill>
            <a:schemeClr val="lt1"/>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관심</a:t>
            </a:r>
            <a:endParaRPr sz="1000"/>
          </a:p>
        </p:txBody>
      </p:sp>
      <p:cxnSp>
        <p:nvCxnSpPr>
          <p:cNvPr id="1029" name="Google Shape;1029;g13bce9ef499_1_444"/>
          <p:cNvCxnSpPr>
            <a:stCxn id="965" idx="3"/>
            <a:endCxn id="1003" idx="1"/>
          </p:cNvCxnSpPr>
          <p:nvPr/>
        </p:nvCxnSpPr>
        <p:spPr>
          <a:xfrm>
            <a:off x="3701475" y="1420492"/>
            <a:ext cx="755700" cy="2008500"/>
          </a:xfrm>
          <a:prstGeom prst="bentConnector3">
            <a:avLst>
              <a:gd fmla="val 50005" name="adj1"/>
            </a:avLst>
          </a:prstGeom>
          <a:noFill/>
          <a:ln cap="flat" cmpd="sng" w="28575">
            <a:solidFill>
              <a:srgbClr val="FF0000"/>
            </a:solidFill>
            <a:prstDash val="solid"/>
            <a:round/>
            <a:headEnd len="med" w="med" type="none"/>
            <a:tailEnd len="med" w="med" type="triangle"/>
          </a:ln>
        </p:spPr>
      </p:cxnSp>
      <p:pic>
        <p:nvPicPr>
          <p:cNvPr id="1030" name="Google Shape;1030;g13bce9ef499_1_444"/>
          <p:cNvPicPr preferRelativeResize="0"/>
          <p:nvPr/>
        </p:nvPicPr>
        <p:blipFill>
          <a:blip r:embed="rId4">
            <a:alphaModFix/>
          </a:blip>
          <a:stretch>
            <a:fillRect/>
          </a:stretch>
        </p:blipFill>
        <p:spPr>
          <a:xfrm>
            <a:off x="4580430" y="881071"/>
            <a:ext cx="213900" cy="219430"/>
          </a:xfrm>
          <a:prstGeom prst="rect">
            <a:avLst/>
          </a:prstGeom>
          <a:noFill/>
          <a:ln>
            <a:noFill/>
          </a:ln>
        </p:spPr>
      </p:pic>
      <p:cxnSp>
        <p:nvCxnSpPr>
          <p:cNvPr id="1031" name="Google Shape;1031;g13bce9ef499_1_444"/>
          <p:cNvCxnSpPr/>
          <p:nvPr/>
        </p:nvCxnSpPr>
        <p:spPr>
          <a:xfrm>
            <a:off x="4622992" y="4176796"/>
            <a:ext cx="2946000" cy="8400"/>
          </a:xfrm>
          <a:prstGeom prst="straightConnector1">
            <a:avLst/>
          </a:prstGeom>
          <a:noFill/>
          <a:ln cap="flat" cmpd="sng" w="9525">
            <a:solidFill>
              <a:schemeClr val="dk2"/>
            </a:solidFill>
            <a:prstDash val="solid"/>
            <a:round/>
            <a:headEnd len="med" w="med" type="none"/>
            <a:tailEnd len="med" w="med" type="none"/>
          </a:ln>
        </p:spPr>
      </p:cxnSp>
      <p:sp>
        <p:nvSpPr>
          <p:cNvPr id="1032" name="Google Shape;1032;g13bce9ef499_1_444"/>
          <p:cNvSpPr txBox="1"/>
          <p:nvPr/>
        </p:nvSpPr>
        <p:spPr>
          <a:xfrm>
            <a:off x="4525083" y="4304475"/>
            <a:ext cx="5781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정렬</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1033" name="Google Shape;1033;g13bce9ef499_1_444"/>
          <p:cNvSpPr/>
          <p:nvPr/>
        </p:nvSpPr>
        <p:spPr>
          <a:xfrm>
            <a:off x="4652346" y="4615850"/>
            <a:ext cx="631200" cy="276900"/>
          </a:xfrm>
          <a:prstGeom prst="roundRect">
            <a:avLst>
              <a:gd fmla="val 16667" name="adj"/>
            </a:avLst>
          </a:prstGeom>
          <a:solidFill>
            <a:schemeClr val="lt2"/>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최신순</a:t>
            </a:r>
            <a:endParaRPr sz="1000"/>
          </a:p>
        </p:txBody>
      </p:sp>
      <p:sp>
        <p:nvSpPr>
          <p:cNvPr id="1034" name="Google Shape;1034;g13bce9ef499_1_444"/>
          <p:cNvSpPr/>
          <p:nvPr/>
        </p:nvSpPr>
        <p:spPr>
          <a:xfrm>
            <a:off x="5362904" y="4615850"/>
            <a:ext cx="631200" cy="276900"/>
          </a:xfrm>
          <a:prstGeom prst="roundRect">
            <a:avLst>
              <a:gd fmla="val 16667" name="adj"/>
            </a:avLst>
          </a:prstGeom>
          <a:solidFill>
            <a:schemeClr val="lt1"/>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좋아요</a:t>
            </a:r>
            <a:endParaRPr sz="1000"/>
          </a:p>
        </p:txBody>
      </p:sp>
      <p:sp>
        <p:nvSpPr>
          <p:cNvPr id="1035" name="Google Shape;1035;g13bce9ef499_1_444"/>
          <p:cNvSpPr/>
          <p:nvPr/>
        </p:nvSpPr>
        <p:spPr>
          <a:xfrm>
            <a:off x="6075388" y="4615850"/>
            <a:ext cx="631200" cy="276900"/>
          </a:xfrm>
          <a:prstGeom prst="roundRect">
            <a:avLst>
              <a:gd fmla="val 16667" name="adj"/>
            </a:avLst>
          </a:prstGeom>
          <a:solidFill>
            <a:schemeClr val="lt1"/>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별점</a:t>
            </a:r>
            <a:endParaRPr sz="1000"/>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9" name="Shape 1039"/>
        <p:cNvGrpSpPr/>
        <p:nvPr/>
      </p:nvGrpSpPr>
      <p:grpSpPr>
        <a:xfrm>
          <a:off x="0" y="0"/>
          <a:ext cx="0" cy="0"/>
          <a:chOff x="0" y="0"/>
          <a:chExt cx="0" cy="0"/>
        </a:xfrm>
      </p:grpSpPr>
      <p:graphicFrame>
        <p:nvGraphicFramePr>
          <p:cNvPr id="1040" name="Google Shape;1040;g13c94f06daf_2_27"/>
          <p:cNvGraphicFramePr/>
          <p:nvPr/>
        </p:nvGraphicFramePr>
        <p:xfrm>
          <a:off x="9945679" y="642154"/>
          <a:ext cx="3000000" cy="3000000"/>
        </p:xfrm>
        <a:graphic>
          <a:graphicData uri="http://schemas.openxmlformats.org/drawingml/2006/table">
            <a:tbl>
              <a:tblPr bandRow="1" firstRow="1">
                <a:noFill/>
                <a:tableStyleId>{ECEC9FAD-BC9C-4F8B-B0B5-8FDF1F475007}</a:tableStyleId>
              </a:tblPr>
              <a:tblGrid>
                <a:gridCol w="382850"/>
                <a:gridCol w="382850"/>
                <a:gridCol w="1398850"/>
              </a:tblGrid>
              <a:tr h="371450">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설명</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549025">
                <a:tc gridSpan="3" rowSpan="10">
                  <a:txBody>
                    <a:bodyPr/>
                    <a:lstStyle/>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1. 회</a:t>
                      </a:r>
                      <a:r>
                        <a:rPr lang="ko" sz="900">
                          <a:solidFill>
                            <a:srgbClr val="595959"/>
                          </a:solidFill>
                          <a:latin typeface="Malgun Gothic"/>
                          <a:ea typeface="Malgun Gothic"/>
                          <a:cs typeface="Malgun Gothic"/>
                          <a:sym typeface="Malgun Gothic"/>
                        </a:rPr>
                        <a:t>원 로그인 전의 경우 로그인 필요</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2. 로그인 화면으로 이동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rowSpan="10" hMerge="1"/>
                <a:tc rowSpan="10" hMerge="1"/>
              </a:tr>
              <a:tr h="337075">
                <a:tc gridSpan="3" vMerge="1"/>
                <a:tc hMerge="1" vMerge="1"/>
                <a:tc hMerge="1" vMerge="1"/>
              </a:tr>
              <a:tr h="337075">
                <a:tc gridSpan="3" vMerge="1"/>
                <a:tc hMerge="1" vMerge="1"/>
                <a:tc hMerge="1" vMerge="1"/>
              </a:tr>
              <a:tr h="9728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27825">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참고</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1237775">
                <a:tc gridSpan="3">
                  <a:txBody>
                    <a:bodyPr/>
                    <a:lstStyle/>
                    <a:p>
                      <a:pPr indent="0" lvl="0" marL="0" marR="0" rtl="0" algn="l">
                        <a:lnSpc>
                          <a:spcPct val="100000"/>
                        </a:lnSpc>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hMerge="1"/>
                <a:tc hMerge="1"/>
              </a:tr>
            </a:tbl>
          </a:graphicData>
        </a:graphic>
      </p:graphicFrame>
      <p:sp>
        <p:nvSpPr>
          <p:cNvPr id="1041" name="Google Shape;1041;g13c94f06daf_2_27"/>
          <p:cNvSpPr txBox="1"/>
          <p:nvPr/>
        </p:nvSpPr>
        <p:spPr>
          <a:xfrm>
            <a:off x="264450" y="0"/>
            <a:ext cx="11664300" cy="548100"/>
          </a:xfrm>
          <a:prstGeom prst="rect">
            <a:avLst/>
          </a:prstGeom>
          <a:noFill/>
          <a:ln>
            <a:noFill/>
          </a:ln>
          <a:effectLst>
            <a:outerShdw blurRad="57150" rotWithShape="0" algn="bl" dir="5400000" dist="19050">
              <a:srgbClr val="000000">
                <a:alpha val="50000"/>
              </a:srgbClr>
            </a:outerShdw>
          </a:effectLst>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(회원 로그인 전) : 포스</a:t>
            </a:r>
            <a:r>
              <a:rPr b="1" lang="ko" sz="2000">
                <a:solidFill>
                  <a:schemeClr val="lt1"/>
                </a:solidFill>
                <a:latin typeface="Malgun Gothic"/>
                <a:ea typeface="Malgun Gothic"/>
                <a:cs typeface="Malgun Gothic"/>
                <a:sym typeface="Malgun Gothic"/>
              </a:rPr>
              <a:t>팅 등록</a:t>
            </a:r>
            <a:r>
              <a:rPr b="1" lang="ko" sz="2000">
                <a:solidFill>
                  <a:schemeClr val="lt1"/>
                </a:solidFill>
                <a:latin typeface="Malgun Gothic"/>
                <a:ea typeface="Malgun Gothic"/>
                <a:cs typeface="Malgun Gothic"/>
                <a:sym typeface="Malgun Gothic"/>
              </a:rPr>
              <a:t>    </a:t>
            </a:r>
            <a:endParaRPr b="0" i="0" sz="2400" u="none" cap="none" strike="noStrike">
              <a:solidFill>
                <a:schemeClr val="lt1"/>
              </a:solidFill>
              <a:latin typeface="Arial"/>
              <a:ea typeface="Arial"/>
              <a:cs typeface="Arial"/>
              <a:sym typeface="Arial"/>
            </a:endParaRPr>
          </a:p>
        </p:txBody>
      </p:sp>
      <p:sp>
        <p:nvSpPr>
          <p:cNvPr id="1042" name="Google Shape;1042;g13c94f06daf_2_27"/>
          <p:cNvSpPr txBox="1"/>
          <p:nvPr/>
        </p:nvSpPr>
        <p:spPr>
          <a:xfrm>
            <a:off x="0" y="6478519"/>
            <a:ext cx="121920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sp>
        <p:nvSpPr>
          <p:cNvPr id="1043" name="Google Shape;1043;g13c94f06daf_2_27"/>
          <p:cNvSpPr/>
          <p:nvPr/>
        </p:nvSpPr>
        <p:spPr>
          <a:xfrm>
            <a:off x="42977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grpSp>
        <p:nvGrpSpPr>
          <p:cNvPr id="1044" name="Google Shape;1044;g13c94f06daf_2_27"/>
          <p:cNvGrpSpPr/>
          <p:nvPr/>
        </p:nvGrpSpPr>
        <p:grpSpPr>
          <a:xfrm>
            <a:off x="427282" y="5542381"/>
            <a:ext cx="3277561" cy="521764"/>
            <a:chOff x="375801" y="5847020"/>
            <a:chExt cx="3293700" cy="521764"/>
          </a:xfrm>
        </p:grpSpPr>
        <p:cxnSp>
          <p:nvCxnSpPr>
            <p:cNvPr id="1045" name="Google Shape;1045;g13c94f06daf_2_27"/>
            <p:cNvCxnSpPr/>
            <p:nvPr/>
          </p:nvCxnSpPr>
          <p:spPr>
            <a:xfrm>
              <a:off x="375801" y="5924572"/>
              <a:ext cx="3293700" cy="0"/>
            </a:xfrm>
            <a:prstGeom prst="straightConnector1">
              <a:avLst/>
            </a:prstGeom>
            <a:noFill/>
            <a:ln cap="flat" cmpd="sng" w="9525">
              <a:solidFill>
                <a:srgbClr val="7F7F7F"/>
              </a:solidFill>
              <a:prstDash val="solid"/>
              <a:miter lim="800000"/>
              <a:headEnd len="sm" w="sm" type="none"/>
              <a:tailEnd len="sm" w="sm" type="none"/>
            </a:ln>
          </p:spPr>
        </p:cxnSp>
        <p:grpSp>
          <p:nvGrpSpPr>
            <p:cNvPr id="1046" name="Google Shape;1046;g13c94f06daf_2_27"/>
            <p:cNvGrpSpPr/>
            <p:nvPr/>
          </p:nvGrpSpPr>
          <p:grpSpPr>
            <a:xfrm>
              <a:off x="606989" y="6013911"/>
              <a:ext cx="2863894" cy="354873"/>
              <a:chOff x="7628984" y="5817929"/>
              <a:chExt cx="2752156" cy="322612"/>
            </a:xfrm>
          </p:grpSpPr>
          <p:grpSp>
            <p:nvGrpSpPr>
              <p:cNvPr id="1047" name="Google Shape;1047;g13c94f06daf_2_27"/>
              <p:cNvGrpSpPr/>
              <p:nvPr/>
            </p:nvGrpSpPr>
            <p:grpSpPr>
              <a:xfrm>
                <a:off x="7688114" y="5817929"/>
                <a:ext cx="155879" cy="124336"/>
                <a:chOff x="3184196" y="1332369"/>
                <a:chExt cx="9681926" cy="1087800"/>
              </a:xfrm>
            </p:grpSpPr>
            <p:sp>
              <p:nvSpPr>
                <p:cNvPr id="1048" name="Google Shape;1048;g13c94f06daf_2_27"/>
                <p:cNvSpPr/>
                <p:nvPr/>
              </p:nvSpPr>
              <p:spPr>
                <a:xfrm>
                  <a:off x="3184196" y="1332369"/>
                  <a:ext cx="9681900" cy="1087800"/>
                </a:xfrm>
                <a:prstGeom prst="rect">
                  <a:avLst/>
                </a:prstGeom>
                <a:solidFill>
                  <a:srgbClr val="A5A5A5"/>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1049" name="Google Shape;1049;g13c94f06daf_2_27"/>
                <p:cNvCxnSpPr/>
                <p:nvPr/>
              </p:nvCxnSpPr>
              <p:spPr>
                <a:xfrm flipH="1">
                  <a:off x="3184222"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050" name="Google Shape;1050;g13c94f06daf_2_27"/>
                <p:cNvCxnSpPr/>
                <p:nvPr/>
              </p:nvCxnSpPr>
              <p:spPr>
                <a:xfrm>
                  <a:off x="3184196"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grpSp>
            <p:nvGrpSpPr>
              <p:cNvPr id="1051" name="Google Shape;1051;g13c94f06daf_2_27"/>
              <p:cNvGrpSpPr/>
              <p:nvPr/>
            </p:nvGrpSpPr>
            <p:grpSpPr>
              <a:xfrm>
                <a:off x="8308658" y="5817929"/>
                <a:ext cx="155879" cy="124336"/>
                <a:chOff x="214095" y="1332369"/>
                <a:chExt cx="9681926" cy="1087800"/>
              </a:xfrm>
            </p:grpSpPr>
            <p:sp>
              <p:nvSpPr>
                <p:cNvPr id="1052" name="Google Shape;1052;g13c94f06daf_2_27"/>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1053" name="Google Shape;1053;g13c94f06daf_2_27"/>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054" name="Google Shape;1054;g13c94f06daf_2_27"/>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1055" name="Google Shape;1055;g13c94f06daf_2_27"/>
              <p:cNvSpPr txBox="1"/>
              <p:nvPr/>
            </p:nvSpPr>
            <p:spPr>
              <a:xfrm>
                <a:off x="7628984" y="5944640"/>
                <a:ext cx="276000" cy="195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홈</a:t>
                </a:r>
                <a:endParaRPr b="1" i="0" sz="800" u="none" cap="none" strike="noStrike">
                  <a:solidFill>
                    <a:schemeClr val="dk1"/>
                  </a:solidFill>
                  <a:latin typeface="Malgun Gothic"/>
                  <a:ea typeface="Malgun Gothic"/>
                  <a:cs typeface="Malgun Gothic"/>
                  <a:sym typeface="Malgun Gothic"/>
                </a:endParaRPr>
              </a:p>
            </p:txBody>
          </p:sp>
          <p:sp>
            <p:nvSpPr>
              <p:cNvPr id="1056" name="Google Shape;1056;g13c94f06daf_2_27"/>
              <p:cNvSpPr txBox="1"/>
              <p:nvPr/>
            </p:nvSpPr>
            <p:spPr>
              <a:xfrm>
                <a:off x="8145408" y="5944641"/>
                <a:ext cx="473100" cy="195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0" i="0" lang="ko" sz="800" u="none" cap="none" strike="noStrike">
                    <a:solidFill>
                      <a:schemeClr val="dk1"/>
                    </a:solidFill>
                    <a:latin typeface="Malgun Gothic"/>
                    <a:ea typeface="Malgun Gothic"/>
                    <a:cs typeface="Malgun Gothic"/>
                    <a:sym typeface="Malgun Gothic"/>
                  </a:rPr>
                  <a:t>포스팅</a:t>
                </a:r>
                <a:endParaRPr b="0" i="0" sz="800" u="none" cap="none" strike="noStrike">
                  <a:solidFill>
                    <a:schemeClr val="dk1"/>
                  </a:solidFill>
                  <a:latin typeface="Malgun Gothic"/>
                  <a:ea typeface="Malgun Gothic"/>
                  <a:cs typeface="Malgun Gothic"/>
                  <a:sym typeface="Malgun Gothic"/>
                </a:endParaRPr>
              </a:p>
            </p:txBody>
          </p:sp>
          <p:grpSp>
            <p:nvGrpSpPr>
              <p:cNvPr id="1057" name="Google Shape;1057;g13c94f06daf_2_27"/>
              <p:cNvGrpSpPr/>
              <p:nvPr/>
            </p:nvGrpSpPr>
            <p:grpSpPr>
              <a:xfrm>
                <a:off x="9503672" y="5817929"/>
                <a:ext cx="157739" cy="124336"/>
                <a:chOff x="1583642" y="1332369"/>
                <a:chExt cx="9797430" cy="1087800"/>
              </a:xfrm>
            </p:grpSpPr>
            <p:sp>
              <p:nvSpPr>
                <p:cNvPr id="1058" name="Google Shape;1058;g13c94f06daf_2_27"/>
                <p:cNvSpPr/>
                <p:nvPr/>
              </p:nvSpPr>
              <p:spPr>
                <a:xfrm>
                  <a:off x="1699146"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1059" name="Google Shape;1059;g13c94f06daf_2_27"/>
                <p:cNvCxnSpPr/>
                <p:nvPr/>
              </p:nvCxnSpPr>
              <p:spPr>
                <a:xfrm flipH="1">
                  <a:off x="1699172"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060" name="Google Shape;1060;g13c94f06daf_2_27"/>
                <p:cNvCxnSpPr/>
                <p:nvPr/>
              </p:nvCxnSpPr>
              <p:spPr>
                <a:xfrm>
                  <a:off x="1583642"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grpSp>
            <p:nvGrpSpPr>
              <p:cNvPr id="1061" name="Google Shape;1061;g13c94f06daf_2_27"/>
              <p:cNvGrpSpPr/>
              <p:nvPr/>
            </p:nvGrpSpPr>
            <p:grpSpPr>
              <a:xfrm>
                <a:off x="10095422" y="5817929"/>
                <a:ext cx="155879" cy="124336"/>
                <a:chOff x="214095" y="1332369"/>
                <a:chExt cx="9681926" cy="1087800"/>
              </a:xfrm>
            </p:grpSpPr>
            <p:sp>
              <p:nvSpPr>
                <p:cNvPr id="1062" name="Google Shape;1062;g13c94f06daf_2_27"/>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1063" name="Google Shape;1063;g13c94f06daf_2_27"/>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064" name="Google Shape;1064;g13c94f06daf_2_27"/>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1065" name="Google Shape;1065;g13c94f06daf_2_27"/>
              <p:cNvSpPr txBox="1"/>
              <p:nvPr/>
            </p:nvSpPr>
            <p:spPr>
              <a:xfrm>
                <a:off x="9391228" y="5944641"/>
                <a:ext cx="374700" cy="195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0" i="0" lang="ko" sz="800" u="none" cap="none" strike="noStrike">
                    <a:solidFill>
                      <a:schemeClr val="dk1"/>
                    </a:solidFill>
                    <a:latin typeface="Malgun Gothic"/>
                    <a:ea typeface="Malgun Gothic"/>
                    <a:cs typeface="Malgun Gothic"/>
                    <a:sym typeface="Malgun Gothic"/>
                  </a:rPr>
                  <a:t>매칭</a:t>
                </a:r>
                <a:endParaRPr b="0" i="0" sz="800" u="none" cap="none" strike="noStrike">
                  <a:solidFill>
                    <a:schemeClr val="dk1"/>
                  </a:solidFill>
                  <a:latin typeface="Malgun Gothic"/>
                  <a:ea typeface="Malgun Gothic"/>
                  <a:cs typeface="Malgun Gothic"/>
                  <a:sym typeface="Malgun Gothic"/>
                </a:endParaRPr>
              </a:p>
            </p:txBody>
          </p:sp>
          <p:sp>
            <p:nvSpPr>
              <p:cNvPr id="1066" name="Google Shape;1066;g13c94f06daf_2_27"/>
              <p:cNvSpPr txBox="1"/>
              <p:nvPr/>
            </p:nvSpPr>
            <p:spPr>
              <a:xfrm>
                <a:off x="9956340" y="5944637"/>
                <a:ext cx="424800" cy="195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lang="ko" sz="800">
                    <a:solidFill>
                      <a:schemeClr val="dk1"/>
                    </a:solidFill>
                    <a:latin typeface="Malgun Gothic"/>
                    <a:ea typeface="Malgun Gothic"/>
                    <a:cs typeface="Malgun Gothic"/>
                    <a:sym typeface="Malgun Gothic"/>
                  </a:rPr>
                  <a:t>마이</a:t>
                </a:r>
                <a:endParaRPr b="0" i="0" sz="800" u="none" cap="none" strike="noStrike">
                  <a:solidFill>
                    <a:schemeClr val="dk1"/>
                  </a:solidFill>
                  <a:latin typeface="Malgun Gothic"/>
                  <a:ea typeface="Malgun Gothic"/>
                  <a:cs typeface="Malgun Gothic"/>
                  <a:sym typeface="Malgun Gothic"/>
                </a:endParaRPr>
              </a:p>
            </p:txBody>
          </p:sp>
        </p:grpSp>
        <p:sp>
          <p:nvSpPr>
            <p:cNvPr id="1067" name="Google Shape;1067;g13c94f06daf_2_27"/>
            <p:cNvSpPr/>
            <p:nvPr/>
          </p:nvSpPr>
          <p:spPr>
            <a:xfrm>
              <a:off x="1800443" y="5847020"/>
              <a:ext cx="442200" cy="442200"/>
            </a:xfrm>
            <a:prstGeom prst="ellipse">
              <a:avLst/>
            </a:prstGeom>
            <a:solidFill>
              <a:schemeClr val="dk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ko" sz="1800" u="none" cap="none" strike="noStrike">
                  <a:solidFill>
                    <a:schemeClr val="lt1"/>
                  </a:solidFill>
                  <a:latin typeface="Malgun Gothic"/>
                  <a:ea typeface="Malgun Gothic"/>
                  <a:cs typeface="Malgun Gothic"/>
                  <a:sym typeface="Malgun Gothic"/>
                </a:rPr>
                <a:t>+</a:t>
              </a:r>
              <a:endParaRPr b="1" i="0" sz="1800" u="none" cap="none" strike="noStrike">
                <a:solidFill>
                  <a:schemeClr val="lt1"/>
                </a:solidFill>
                <a:latin typeface="Malgun Gothic"/>
                <a:ea typeface="Malgun Gothic"/>
                <a:cs typeface="Malgun Gothic"/>
                <a:sym typeface="Malgun Gothic"/>
              </a:endParaRPr>
            </a:p>
          </p:txBody>
        </p:sp>
      </p:grpSp>
      <p:pic>
        <p:nvPicPr>
          <p:cNvPr id="1068" name="Google Shape;1068;g13c94f06daf_2_27"/>
          <p:cNvPicPr preferRelativeResize="0"/>
          <p:nvPr/>
        </p:nvPicPr>
        <p:blipFill>
          <a:blip r:embed="rId3">
            <a:alphaModFix/>
          </a:blip>
          <a:stretch>
            <a:fillRect/>
          </a:stretch>
        </p:blipFill>
        <p:spPr>
          <a:xfrm>
            <a:off x="486871" y="789379"/>
            <a:ext cx="729250" cy="324750"/>
          </a:xfrm>
          <a:prstGeom prst="rect">
            <a:avLst/>
          </a:prstGeom>
          <a:noFill/>
          <a:ln>
            <a:noFill/>
          </a:ln>
        </p:spPr>
      </p:pic>
      <p:cxnSp>
        <p:nvCxnSpPr>
          <p:cNvPr id="1069" name="Google Shape;1069;g13c94f06daf_2_27"/>
          <p:cNvCxnSpPr/>
          <p:nvPr/>
        </p:nvCxnSpPr>
        <p:spPr>
          <a:xfrm>
            <a:off x="433267" y="1126504"/>
            <a:ext cx="3268200" cy="0"/>
          </a:xfrm>
          <a:prstGeom prst="straightConnector1">
            <a:avLst/>
          </a:prstGeom>
          <a:noFill/>
          <a:ln cap="flat" cmpd="sng" w="9525">
            <a:solidFill>
              <a:schemeClr val="dk2"/>
            </a:solidFill>
            <a:prstDash val="solid"/>
            <a:round/>
            <a:headEnd len="med" w="med" type="none"/>
            <a:tailEnd len="med" w="med" type="none"/>
          </a:ln>
        </p:spPr>
      </p:cxnSp>
      <p:pic>
        <p:nvPicPr>
          <p:cNvPr id="1070" name="Google Shape;1070;g13c94f06daf_2_27"/>
          <p:cNvPicPr preferRelativeResize="0"/>
          <p:nvPr/>
        </p:nvPicPr>
        <p:blipFill rotWithShape="1">
          <a:blip r:embed="rId4">
            <a:alphaModFix/>
          </a:blip>
          <a:srcRect b="0" l="0" r="0" t="0"/>
          <a:stretch/>
        </p:blipFill>
        <p:spPr>
          <a:xfrm>
            <a:off x="3392237" y="832908"/>
            <a:ext cx="221225" cy="232825"/>
          </a:xfrm>
          <a:prstGeom prst="rect">
            <a:avLst/>
          </a:prstGeom>
          <a:noFill/>
          <a:ln>
            <a:noFill/>
          </a:ln>
        </p:spPr>
      </p:pic>
      <p:sp>
        <p:nvSpPr>
          <p:cNvPr id="1071" name="Google Shape;1071;g13c94f06daf_2_27"/>
          <p:cNvSpPr txBox="1"/>
          <p:nvPr/>
        </p:nvSpPr>
        <p:spPr>
          <a:xfrm>
            <a:off x="576475" y="1244200"/>
            <a:ext cx="1540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인기  </a:t>
            </a:r>
            <a:r>
              <a:rPr lang="ko" sz="900">
                <a:solidFill>
                  <a:schemeClr val="dk1"/>
                </a:solidFill>
                <a:latin typeface="Malgun Gothic"/>
                <a:ea typeface="Malgun Gothic"/>
                <a:cs typeface="Malgun Gothic"/>
                <a:sym typeface="Malgun Gothic"/>
              </a:rPr>
              <a:t>인기 포스팅</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1072" name="Google Shape;1072;g13c94f06daf_2_27"/>
          <p:cNvSpPr txBox="1"/>
          <p:nvPr/>
        </p:nvSpPr>
        <p:spPr>
          <a:xfrm>
            <a:off x="2512950" y="1244200"/>
            <a:ext cx="1063500" cy="246300"/>
          </a:xfrm>
          <a:prstGeom prst="rect">
            <a:avLst/>
          </a:prstGeom>
          <a:noFill/>
          <a:ln>
            <a:noFill/>
          </a:ln>
        </p:spPr>
        <p:txBody>
          <a:bodyPr anchorCtr="0" anchor="t" bIns="45700" lIns="91425" spcFirstLastPara="1" rIns="91425" wrap="square" tIns="45700">
            <a:spAutoFit/>
          </a:bodyPr>
          <a:lstStyle/>
          <a:p>
            <a:pPr indent="0" lvl="0" marL="0" rtl="0" algn="r">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더보기 &gt;</a:t>
            </a:r>
            <a:endParaRPr sz="1100">
              <a:solidFill>
                <a:schemeClr val="dk1"/>
              </a:solidFill>
              <a:latin typeface="Malgun Gothic"/>
              <a:ea typeface="Malgun Gothic"/>
              <a:cs typeface="Malgun Gothic"/>
              <a:sym typeface="Malgun Gothic"/>
            </a:endParaRPr>
          </a:p>
        </p:txBody>
      </p:sp>
      <p:grpSp>
        <p:nvGrpSpPr>
          <p:cNvPr id="1073" name="Google Shape;1073;g13c94f06daf_2_27"/>
          <p:cNvGrpSpPr/>
          <p:nvPr/>
        </p:nvGrpSpPr>
        <p:grpSpPr>
          <a:xfrm>
            <a:off x="549342" y="1616712"/>
            <a:ext cx="3048838" cy="1647908"/>
            <a:chOff x="4392000" y="1013612"/>
            <a:chExt cx="3048838" cy="1647908"/>
          </a:xfrm>
        </p:grpSpPr>
        <p:grpSp>
          <p:nvGrpSpPr>
            <p:cNvPr id="1074" name="Google Shape;1074;g13c94f06daf_2_27"/>
            <p:cNvGrpSpPr/>
            <p:nvPr/>
          </p:nvGrpSpPr>
          <p:grpSpPr>
            <a:xfrm>
              <a:off x="4392000" y="1013612"/>
              <a:ext cx="3048838" cy="1647908"/>
              <a:chOff x="214095" y="1332369"/>
              <a:chExt cx="9681926" cy="1087800"/>
            </a:xfrm>
          </p:grpSpPr>
          <p:sp>
            <p:nvSpPr>
              <p:cNvPr id="1075" name="Google Shape;1075;g13c94f06daf_2_27"/>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Arial"/>
                  <a:buNone/>
                </a:pPr>
                <a:r>
                  <a:t/>
                </a:r>
                <a:endParaRPr b="1" i="0" sz="800" u="none" cap="none" strike="noStrike">
                  <a:solidFill>
                    <a:schemeClr val="dk1"/>
                  </a:solidFill>
                  <a:latin typeface="Malgun Gothic"/>
                  <a:ea typeface="Malgun Gothic"/>
                  <a:cs typeface="Malgun Gothic"/>
                  <a:sym typeface="Malgun Gothic"/>
                </a:endParaRPr>
              </a:p>
            </p:txBody>
          </p:sp>
          <p:cxnSp>
            <p:nvCxnSpPr>
              <p:cNvPr id="1076" name="Google Shape;1076;g13c94f06daf_2_27"/>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077" name="Google Shape;1077;g13c94f06daf_2_27"/>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1078" name="Google Shape;1078;g13c94f06daf_2_27"/>
            <p:cNvSpPr txBox="1"/>
            <p:nvPr/>
          </p:nvSpPr>
          <p:spPr>
            <a:xfrm>
              <a:off x="4441516" y="2302167"/>
              <a:ext cx="29556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700"/>
                <a:buFont typeface="Arial"/>
                <a:buNone/>
              </a:pPr>
              <a:r>
                <a:rPr b="1" i="0" lang="ko" sz="900" u="none" cap="none" strike="noStrike">
                  <a:solidFill>
                    <a:schemeClr val="dk1"/>
                  </a:solidFill>
                  <a:latin typeface="Malgun Gothic"/>
                  <a:ea typeface="Malgun Gothic"/>
                  <a:cs typeface="Malgun Gothic"/>
                  <a:sym typeface="Malgun Gothic"/>
                </a:rPr>
                <a:t>$포스팅  본문 첫출 내용. OOOOO  …</a:t>
              </a:r>
              <a:endParaRPr b="1" i="0" sz="900" u="none" cap="none" strike="noStrike">
                <a:solidFill>
                  <a:schemeClr val="dk1"/>
                </a:solidFill>
                <a:latin typeface="Malgun Gothic"/>
                <a:ea typeface="Malgun Gothic"/>
                <a:cs typeface="Malgun Gothic"/>
                <a:sym typeface="Malgun Gothic"/>
              </a:endParaRPr>
            </a:p>
            <a:p>
              <a:pPr indent="0" lvl="0" marL="0" rtl="0" algn="l">
                <a:spcBef>
                  <a:spcPts val="0"/>
                </a:spcBef>
                <a:spcAft>
                  <a:spcPts val="0"/>
                </a:spcAft>
                <a:buClr>
                  <a:schemeClr val="dk1"/>
                </a:buClr>
                <a:buSzPts val="700"/>
                <a:buFont typeface="Arial"/>
                <a:buNone/>
              </a:pPr>
              <a:r>
                <a:rPr b="1" lang="ko" sz="700">
                  <a:solidFill>
                    <a:schemeClr val="dk1"/>
                  </a:solidFill>
                  <a:latin typeface="Malgun Gothic"/>
                  <a:ea typeface="Malgun Gothic"/>
                  <a:cs typeface="Malgun Gothic"/>
                  <a:sym typeface="Malgun Gothic"/>
                </a:rPr>
                <a:t>좋아요 5.0/00명 별점 4.5/00명</a:t>
              </a:r>
              <a:r>
                <a:rPr lang="ko" sz="700">
                  <a:solidFill>
                    <a:schemeClr val="dk1"/>
                  </a:solidFill>
                  <a:latin typeface="Malgun Gothic"/>
                  <a:ea typeface="Malgun Gothic"/>
                  <a:cs typeface="Malgun Gothic"/>
                  <a:sym typeface="Malgun Gothic"/>
                </a:rPr>
                <a:t>  </a:t>
              </a:r>
              <a:r>
                <a:rPr b="1" lang="ko" sz="700">
                  <a:solidFill>
                    <a:schemeClr val="dk1"/>
                  </a:solidFill>
                  <a:latin typeface="Malgun Gothic"/>
                  <a:ea typeface="Malgun Gothic"/>
                  <a:cs typeface="Malgun Gothic"/>
                  <a:sym typeface="Malgun Gothic"/>
                </a:rPr>
                <a:t>$작성자명   </a:t>
              </a:r>
              <a:r>
                <a:rPr lang="ko" sz="700">
                  <a:solidFill>
                    <a:srgbClr val="A5A5A5"/>
                  </a:solidFill>
                  <a:latin typeface="Malgun Gothic"/>
                  <a:ea typeface="Malgun Gothic"/>
                  <a:cs typeface="Malgun Gothic"/>
                  <a:sym typeface="Malgun Gothic"/>
                </a:rPr>
                <a:t>2022-05-12  14:00</a:t>
              </a:r>
              <a:endParaRPr b="1" sz="900">
                <a:solidFill>
                  <a:schemeClr val="dk1"/>
                </a:solidFill>
                <a:latin typeface="Malgun Gothic"/>
                <a:ea typeface="Malgun Gothic"/>
                <a:cs typeface="Malgun Gothic"/>
                <a:sym typeface="Malgun Gothic"/>
              </a:endParaRPr>
            </a:p>
          </p:txBody>
        </p:sp>
      </p:grpSp>
      <p:grpSp>
        <p:nvGrpSpPr>
          <p:cNvPr id="1079" name="Google Shape;1079;g13c94f06daf_2_27"/>
          <p:cNvGrpSpPr/>
          <p:nvPr/>
        </p:nvGrpSpPr>
        <p:grpSpPr>
          <a:xfrm>
            <a:off x="549342" y="3389474"/>
            <a:ext cx="3048838" cy="1647908"/>
            <a:chOff x="4392000" y="1013612"/>
            <a:chExt cx="3048838" cy="1647908"/>
          </a:xfrm>
        </p:grpSpPr>
        <p:grpSp>
          <p:nvGrpSpPr>
            <p:cNvPr id="1080" name="Google Shape;1080;g13c94f06daf_2_27"/>
            <p:cNvGrpSpPr/>
            <p:nvPr/>
          </p:nvGrpSpPr>
          <p:grpSpPr>
            <a:xfrm>
              <a:off x="4392000" y="1013612"/>
              <a:ext cx="3048838" cy="1647908"/>
              <a:chOff x="214095" y="1332369"/>
              <a:chExt cx="9681926" cy="1087800"/>
            </a:xfrm>
          </p:grpSpPr>
          <p:sp>
            <p:nvSpPr>
              <p:cNvPr id="1081" name="Google Shape;1081;g13c94f06daf_2_27"/>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Arial"/>
                  <a:buNone/>
                </a:pPr>
                <a:r>
                  <a:t/>
                </a:r>
                <a:endParaRPr b="1" i="0" sz="800" u="none" cap="none" strike="noStrike">
                  <a:solidFill>
                    <a:schemeClr val="dk1"/>
                  </a:solidFill>
                  <a:latin typeface="Malgun Gothic"/>
                  <a:ea typeface="Malgun Gothic"/>
                  <a:cs typeface="Malgun Gothic"/>
                  <a:sym typeface="Malgun Gothic"/>
                </a:endParaRPr>
              </a:p>
            </p:txBody>
          </p:sp>
          <p:cxnSp>
            <p:nvCxnSpPr>
              <p:cNvPr id="1082" name="Google Shape;1082;g13c94f06daf_2_27"/>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083" name="Google Shape;1083;g13c94f06daf_2_27"/>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1084" name="Google Shape;1084;g13c94f06daf_2_27"/>
            <p:cNvSpPr txBox="1"/>
            <p:nvPr/>
          </p:nvSpPr>
          <p:spPr>
            <a:xfrm>
              <a:off x="4441516" y="2302167"/>
              <a:ext cx="29556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700"/>
                <a:buFont typeface="Arial"/>
                <a:buNone/>
              </a:pPr>
              <a:r>
                <a:rPr b="1" i="0" lang="ko" sz="900" u="none" cap="none" strike="noStrike">
                  <a:solidFill>
                    <a:schemeClr val="dk1"/>
                  </a:solidFill>
                  <a:latin typeface="Malgun Gothic"/>
                  <a:ea typeface="Malgun Gothic"/>
                  <a:cs typeface="Malgun Gothic"/>
                  <a:sym typeface="Malgun Gothic"/>
                </a:rPr>
                <a:t>$포스팅  본문 첫출 내용. OOOOO  …</a:t>
              </a:r>
              <a:endParaRPr b="1" i="0" sz="900" u="none" cap="none" strike="noStrike">
                <a:solidFill>
                  <a:schemeClr val="dk1"/>
                </a:solidFill>
                <a:latin typeface="Malgun Gothic"/>
                <a:ea typeface="Malgun Gothic"/>
                <a:cs typeface="Malgun Gothic"/>
                <a:sym typeface="Malgun Gothic"/>
              </a:endParaRPr>
            </a:p>
            <a:p>
              <a:pPr indent="0" lvl="0" marL="0" rtl="0" algn="l">
                <a:spcBef>
                  <a:spcPts val="0"/>
                </a:spcBef>
                <a:spcAft>
                  <a:spcPts val="0"/>
                </a:spcAft>
                <a:buClr>
                  <a:schemeClr val="dk1"/>
                </a:buClr>
                <a:buSzPts val="700"/>
                <a:buFont typeface="Arial"/>
                <a:buNone/>
              </a:pPr>
              <a:r>
                <a:rPr b="1" lang="ko" sz="700">
                  <a:solidFill>
                    <a:schemeClr val="dk1"/>
                  </a:solidFill>
                  <a:latin typeface="Malgun Gothic"/>
                  <a:ea typeface="Malgun Gothic"/>
                  <a:cs typeface="Malgun Gothic"/>
                  <a:sym typeface="Malgun Gothic"/>
                </a:rPr>
                <a:t>좋아요 5.0/00명 별점 4.5/00명</a:t>
              </a:r>
              <a:r>
                <a:rPr lang="ko" sz="700">
                  <a:solidFill>
                    <a:schemeClr val="dk1"/>
                  </a:solidFill>
                  <a:latin typeface="Malgun Gothic"/>
                  <a:ea typeface="Malgun Gothic"/>
                  <a:cs typeface="Malgun Gothic"/>
                  <a:sym typeface="Malgun Gothic"/>
                </a:rPr>
                <a:t>  </a:t>
              </a:r>
              <a:r>
                <a:rPr b="1" lang="ko" sz="700">
                  <a:solidFill>
                    <a:schemeClr val="dk1"/>
                  </a:solidFill>
                  <a:latin typeface="Malgun Gothic"/>
                  <a:ea typeface="Malgun Gothic"/>
                  <a:cs typeface="Malgun Gothic"/>
                  <a:sym typeface="Malgun Gothic"/>
                </a:rPr>
                <a:t>$작성자명   </a:t>
              </a:r>
              <a:r>
                <a:rPr lang="ko" sz="700">
                  <a:solidFill>
                    <a:srgbClr val="A5A5A5"/>
                  </a:solidFill>
                  <a:latin typeface="Malgun Gothic"/>
                  <a:ea typeface="Malgun Gothic"/>
                  <a:cs typeface="Malgun Gothic"/>
                  <a:sym typeface="Malgun Gothic"/>
                </a:rPr>
                <a:t>2022-05-12  14:00</a:t>
              </a:r>
              <a:endParaRPr b="1" sz="900">
                <a:solidFill>
                  <a:schemeClr val="dk1"/>
                </a:solidFill>
                <a:latin typeface="Malgun Gothic"/>
                <a:ea typeface="Malgun Gothic"/>
                <a:cs typeface="Malgun Gothic"/>
                <a:sym typeface="Malgun Gothic"/>
              </a:endParaRPr>
            </a:p>
          </p:txBody>
        </p:sp>
      </p:grpSp>
      <p:sp>
        <p:nvSpPr>
          <p:cNvPr id="1085" name="Google Shape;1085;g13c94f06daf_2_27"/>
          <p:cNvSpPr/>
          <p:nvPr/>
        </p:nvSpPr>
        <p:spPr>
          <a:xfrm>
            <a:off x="4387200" y="2796987"/>
            <a:ext cx="2743200" cy="1458000"/>
          </a:xfrm>
          <a:prstGeom prst="roundRect">
            <a:avLst>
              <a:gd fmla="val 9009" name="adj"/>
            </a:avLst>
          </a:prstGeom>
          <a:solidFill>
            <a:schemeClr val="l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Malgun Gothic"/>
              <a:ea typeface="Malgun Gothic"/>
              <a:cs typeface="Malgun Gothic"/>
              <a:sym typeface="Malgun Gothic"/>
            </a:endParaRPr>
          </a:p>
        </p:txBody>
      </p:sp>
      <p:sp>
        <p:nvSpPr>
          <p:cNvPr id="1086" name="Google Shape;1086;g13c94f06daf_2_27"/>
          <p:cNvSpPr txBox="1"/>
          <p:nvPr/>
        </p:nvSpPr>
        <p:spPr>
          <a:xfrm>
            <a:off x="4509299" y="3178839"/>
            <a:ext cx="2499000" cy="2769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900"/>
              <a:buFont typeface="Arial"/>
              <a:buNone/>
            </a:pPr>
            <a:r>
              <a:rPr b="1" lang="ko" sz="1200">
                <a:solidFill>
                  <a:schemeClr val="dk1"/>
                </a:solidFill>
                <a:latin typeface="Malgun Gothic"/>
                <a:ea typeface="Malgun Gothic"/>
                <a:cs typeface="Malgun Gothic"/>
                <a:sym typeface="Malgun Gothic"/>
              </a:rPr>
              <a:t>로그인후 이용하실 수 있습니다</a:t>
            </a:r>
            <a:r>
              <a:rPr b="1" lang="ko" sz="1200">
                <a:solidFill>
                  <a:schemeClr val="dk1"/>
                </a:solidFill>
                <a:latin typeface="Malgun Gothic"/>
                <a:ea typeface="Malgun Gothic"/>
                <a:cs typeface="Malgun Gothic"/>
                <a:sym typeface="Malgun Gothic"/>
              </a:rPr>
              <a:t>.</a:t>
            </a:r>
            <a:endParaRPr sz="1100">
              <a:solidFill>
                <a:schemeClr val="dk1"/>
              </a:solidFill>
              <a:latin typeface="Malgun Gothic"/>
              <a:ea typeface="Malgun Gothic"/>
              <a:cs typeface="Malgun Gothic"/>
              <a:sym typeface="Malgun Gothic"/>
            </a:endParaRPr>
          </a:p>
        </p:txBody>
      </p:sp>
      <p:cxnSp>
        <p:nvCxnSpPr>
          <p:cNvPr id="1087" name="Google Shape;1087;g13c94f06daf_2_27"/>
          <p:cNvCxnSpPr/>
          <p:nvPr/>
        </p:nvCxnSpPr>
        <p:spPr>
          <a:xfrm>
            <a:off x="4397200" y="3832325"/>
            <a:ext cx="2738400" cy="12300"/>
          </a:xfrm>
          <a:prstGeom prst="straightConnector1">
            <a:avLst/>
          </a:prstGeom>
          <a:noFill/>
          <a:ln cap="flat" cmpd="sng" w="9525">
            <a:solidFill>
              <a:srgbClr val="262626"/>
            </a:solidFill>
            <a:prstDash val="solid"/>
            <a:round/>
            <a:headEnd len="med" w="med" type="none"/>
            <a:tailEnd len="med" w="med" type="none"/>
          </a:ln>
        </p:spPr>
      </p:cxnSp>
      <p:cxnSp>
        <p:nvCxnSpPr>
          <p:cNvPr id="1088" name="Google Shape;1088;g13c94f06daf_2_27"/>
          <p:cNvCxnSpPr/>
          <p:nvPr/>
        </p:nvCxnSpPr>
        <p:spPr>
          <a:xfrm rot="10800000">
            <a:off x="5753999" y="3844613"/>
            <a:ext cx="4800" cy="410400"/>
          </a:xfrm>
          <a:prstGeom prst="straightConnector1">
            <a:avLst/>
          </a:prstGeom>
          <a:noFill/>
          <a:ln cap="flat" cmpd="sng" w="9525">
            <a:solidFill>
              <a:schemeClr val="dk1"/>
            </a:solidFill>
            <a:prstDash val="solid"/>
            <a:round/>
            <a:headEnd len="med" w="med" type="none"/>
            <a:tailEnd len="med" w="med" type="none"/>
          </a:ln>
        </p:spPr>
      </p:cxnSp>
      <p:sp>
        <p:nvSpPr>
          <p:cNvPr id="1089" name="Google Shape;1089;g13c94f06daf_2_27"/>
          <p:cNvSpPr txBox="1"/>
          <p:nvPr/>
        </p:nvSpPr>
        <p:spPr>
          <a:xfrm>
            <a:off x="4516900" y="3919025"/>
            <a:ext cx="11640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200">
                <a:solidFill>
                  <a:schemeClr val="accent1"/>
                </a:solidFill>
                <a:latin typeface="Malgun Gothic"/>
                <a:ea typeface="Malgun Gothic"/>
                <a:cs typeface="Malgun Gothic"/>
                <a:sym typeface="Malgun Gothic"/>
              </a:rPr>
              <a:t>취소</a:t>
            </a:r>
            <a:endParaRPr b="0" i="0" sz="1100" u="none" cap="none" strike="noStrike">
              <a:solidFill>
                <a:schemeClr val="accent1"/>
              </a:solidFill>
              <a:latin typeface="Malgun Gothic"/>
              <a:ea typeface="Malgun Gothic"/>
              <a:cs typeface="Malgun Gothic"/>
              <a:sym typeface="Malgun Gothic"/>
            </a:endParaRPr>
          </a:p>
        </p:txBody>
      </p:sp>
      <p:sp>
        <p:nvSpPr>
          <p:cNvPr id="1090" name="Google Shape;1090;g13c94f06daf_2_27"/>
          <p:cNvSpPr txBox="1"/>
          <p:nvPr/>
        </p:nvSpPr>
        <p:spPr>
          <a:xfrm>
            <a:off x="5831900" y="3919025"/>
            <a:ext cx="11640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200">
                <a:solidFill>
                  <a:schemeClr val="accent1"/>
                </a:solidFill>
                <a:latin typeface="Malgun Gothic"/>
                <a:ea typeface="Malgun Gothic"/>
                <a:cs typeface="Malgun Gothic"/>
                <a:sym typeface="Malgun Gothic"/>
              </a:rPr>
              <a:t>로그인</a:t>
            </a:r>
            <a:endParaRPr b="0" i="0" sz="1100" u="none" cap="none" strike="noStrike">
              <a:solidFill>
                <a:schemeClr val="accent1"/>
              </a:solidFill>
              <a:latin typeface="Malgun Gothic"/>
              <a:ea typeface="Malgun Gothic"/>
              <a:cs typeface="Malgun Gothic"/>
              <a:sym typeface="Malgun Gothic"/>
            </a:endParaRPr>
          </a:p>
        </p:txBody>
      </p:sp>
      <p:cxnSp>
        <p:nvCxnSpPr>
          <p:cNvPr id="1091" name="Google Shape;1091;g13c94f06daf_2_27"/>
          <p:cNvCxnSpPr>
            <a:stCxn id="1067" idx="4"/>
            <a:endCxn id="1086" idx="1"/>
          </p:cNvCxnSpPr>
          <p:nvPr/>
        </p:nvCxnSpPr>
        <p:spPr>
          <a:xfrm rot="-5400000">
            <a:off x="1953510" y="3428731"/>
            <a:ext cx="2667300" cy="2444400"/>
          </a:xfrm>
          <a:prstGeom prst="bentConnector4">
            <a:avLst>
              <a:gd fmla="val -8928" name="adj1"/>
              <a:gd fmla="val 77579" name="adj2"/>
            </a:avLst>
          </a:prstGeom>
          <a:noFill/>
          <a:ln cap="flat" cmpd="sng" w="28575">
            <a:solidFill>
              <a:srgbClr val="FF0000"/>
            </a:solidFill>
            <a:prstDash val="solid"/>
            <a:round/>
            <a:headEnd len="med" w="med" type="none"/>
            <a:tailEnd len="med" w="med" type="triangle"/>
          </a:ln>
        </p:spPr>
      </p:cxnSp>
      <p:sp>
        <p:nvSpPr>
          <p:cNvPr id="1092" name="Google Shape;1092;g13c94f06daf_2_27"/>
          <p:cNvSpPr/>
          <p:nvPr/>
        </p:nvSpPr>
        <p:spPr>
          <a:xfrm>
            <a:off x="1725171" y="5796788"/>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1</a:t>
            </a:r>
            <a:endParaRPr b="1" i="0" sz="800" u="none" cap="none" strike="noStrike">
              <a:solidFill>
                <a:schemeClr val="lt1"/>
              </a:solidFill>
              <a:latin typeface="Malgun Gothic"/>
              <a:ea typeface="Malgun Gothic"/>
              <a:cs typeface="Malgun Gothic"/>
              <a:sym typeface="Malgun Gothic"/>
            </a:endParaRPr>
          </a:p>
        </p:txBody>
      </p:sp>
      <p:sp>
        <p:nvSpPr>
          <p:cNvPr id="1093" name="Google Shape;1093;g13c94f06daf_2_27"/>
          <p:cNvSpPr/>
          <p:nvPr/>
        </p:nvSpPr>
        <p:spPr>
          <a:xfrm>
            <a:off x="5882096" y="4041113"/>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2</a:t>
            </a:r>
            <a:endParaRPr b="1" i="0" sz="800" u="none" cap="none" strike="noStrike">
              <a:solidFill>
                <a:schemeClr val="lt1"/>
              </a:solidFill>
              <a:latin typeface="Malgun Gothic"/>
              <a:ea typeface="Malgun Gothic"/>
              <a:cs typeface="Malgun Gothic"/>
              <a:sym typeface="Malgun Gothic"/>
            </a:endParaRPr>
          </a:p>
        </p:txBody>
      </p:sp>
      <p:sp>
        <p:nvSpPr>
          <p:cNvPr id="1094" name="Google Shape;1094;g13c94f06daf_2_27"/>
          <p:cNvSpPr txBox="1"/>
          <p:nvPr/>
        </p:nvSpPr>
        <p:spPr>
          <a:xfrm>
            <a:off x="1336325" y="5139425"/>
            <a:ext cx="1540200" cy="7695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lang="ko" sz="1100">
                <a:solidFill>
                  <a:schemeClr val="dk1"/>
                </a:solidFill>
              </a:rPr>
              <a:t>●</a:t>
            </a:r>
            <a:r>
              <a:rPr b="1" lang="ko" sz="1100">
                <a:solidFill>
                  <a:schemeClr val="dk1"/>
                </a:solidFill>
                <a:latin typeface="Malgun Gothic"/>
                <a:ea typeface="Malgun Gothic"/>
                <a:cs typeface="Malgun Gothic"/>
                <a:sym typeface="Malgun Gothic"/>
              </a:rPr>
              <a:t> </a:t>
            </a:r>
            <a:endParaRPr b="1" sz="1100">
              <a:solidFill>
                <a:schemeClr val="dk1"/>
              </a:solidFill>
              <a:latin typeface="Malgun Gothic"/>
              <a:ea typeface="Malgun Gothic"/>
              <a:cs typeface="Malgun Gothic"/>
              <a:sym typeface="Malgun Gothic"/>
            </a:endParaRPr>
          </a:p>
          <a:p>
            <a:pPr indent="0" lvl="0" marL="0" rtl="0" algn="ctr">
              <a:spcBef>
                <a:spcPts val="0"/>
              </a:spcBef>
              <a:spcAft>
                <a:spcPts val="0"/>
              </a:spcAft>
              <a:buClr>
                <a:schemeClr val="dk1"/>
              </a:buClr>
              <a:buSzPts val="1100"/>
              <a:buFont typeface="Arial"/>
              <a:buNone/>
            </a:pPr>
            <a:r>
              <a:rPr lang="ko" sz="1100">
                <a:solidFill>
                  <a:schemeClr val="dk1"/>
                </a:solidFill>
              </a:rPr>
              <a:t>●</a:t>
            </a:r>
            <a:endParaRPr sz="1100">
              <a:solidFill>
                <a:schemeClr val="dk1"/>
              </a:solidFill>
            </a:endParaRPr>
          </a:p>
          <a:p>
            <a:pPr indent="0" lvl="0" marL="0" rtl="0" algn="ctr">
              <a:spcBef>
                <a:spcPts val="0"/>
              </a:spcBef>
              <a:spcAft>
                <a:spcPts val="0"/>
              </a:spcAft>
              <a:buClr>
                <a:schemeClr val="dk1"/>
              </a:buClr>
              <a:buSzPts val="1100"/>
              <a:buFont typeface="Arial"/>
              <a:buNone/>
            </a:pPr>
            <a:r>
              <a:rPr lang="ko" sz="1100">
                <a:solidFill>
                  <a:schemeClr val="dk1"/>
                </a:solidFill>
              </a:rPr>
              <a:t>●</a:t>
            </a:r>
            <a:endParaRPr sz="1100">
              <a:solidFill>
                <a:schemeClr val="dk1"/>
              </a:solidFill>
            </a:endParaRPr>
          </a:p>
          <a:p>
            <a:pPr indent="0" lvl="0" marL="0" rtl="0" algn="ctr">
              <a:spcBef>
                <a:spcPts val="0"/>
              </a:spcBef>
              <a:spcAft>
                <a:spcPts val="0"/>
              </a:spcAft>
              <a:buClr>
                <a:schemeClr val="dk1"/>
              </a:buClr>
              <a:buSzPts val="1100"/>
              <a:buFont typeface="Arial"/>
              <a:buNone/>
            </a:pPr>
            <a:r>
              <a:t/>
            </a:r>
            <a:endParaRPr sz="1100">
              <a:solidFill>
                <a:schemeClr val="dk1"/>
              </a:solidFill>
            </a:endParaRPr>
          </a:p>
        </p:txBody>
      </p:sp>
      <p:pic>
        <p:nvPicPr>
          <p:cNvPr id="1095" name="Google Shape;1095;g13c94f06daf_2_27"/>
          <p:cNvPicPr preferRelativeResize="0"/>
          <p:nvPr/>
        </p:nvPicPr>
        <p:blipFill>
          <a:blip r:embed="rId5">
            <a:alphaModFix/>
          </a:blip>
          <a:stretch>
            <a:fillRect/>
          </a:stretch>
        </p:blipFill>
        <p:spPr>
          <a:xfrm>
            <a:off x="3082000" y="837302"/>
            <a:ext cx="261600" cy="26160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9" name="Shape 1099"/>
        <p:cNvGrpSpPr/>
        <p:nvPr/>
      </p:nvGrpSpPr>
      <p:grpSpPr>
        <a:xfrm>
          <a:off x="0" y="0"/>
          <a:ext cx="0" cy="0"/>
          <a:chOff x="0" y="0"/>
          <a:chExt cx="0" cy="0"/>
        </a:xfrm>
      </p:grpSpPr>
      <p:graphicFrame>
        <p:nvGraphicFramePr>
          <p:cNvPr id="1100" name="Google Shape;1100;g13c94f06daf_2_165"/>
          <p:cNvGraphicFramePr/>
          <p:nvPr/>
        </p:nvGraphicFramePr>
        <p:xfrm>
          <a:off x="9945679" y="642154"/>
          <a:ext cx="3000000" cy="3000000"/>
        </p:xfrm>
        <a:graphic>
          <a:graphicData uri="http://schemas.openxmlformats.org/drawingml/2006/table">
            <a:tbl>
              <a:tblPr bandRow="1" firstRow="1">
                <a:noFill/>
                <a:tableStyleId>{ECEC9FAD-BC9C-4F8B-B0B5-8FDF1F475007}</a:tableStyleId>
              </a:tblPr>
              <a:tblGrid>
                <a:gridCol w="382850"/>
                <a:gridCol w="382850"/>
                <a:gridCol w="1398850"/>
              </a:tblGrid>
              <a:tr h="371450">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설명</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549025">
                <a:tc gridSpan="3" rowSpan="10">
                  <a:txBody>
                    <a:bodyPr/>
                    <a:lstStyle/>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1. 화면 명</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2. 로그인 화면으</a:t>
                      </a:r>
                      <a:r>
                        <a:rPr lang="ko" sz="900">
                          <a:solidFill>
                            <a:srgbClr val="595959"/>
                          </a:solidFill>
                          <a:latin typeface="Malgun Gothic"/>
                          <a:ea typeface="Malgun Gothic"/>
                          <a:cs typeface="Malgun Gothic"/>
                          <a:sym typeface="Malgun Gothic"/>
                        </a:rPr>
                        <a:t>로 이동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a:t>
                      </a:r>
                      <a:r>
                        <a:rPr lang="ko" sz="900">
                          <a:solidFill>
                            <a:srgbClr val="595959"/>
                          </a:solidFill>
                          <a:latin typeface="Malgun Gothic"/>
                          <a:ea typeface="Malgun Gothic"/>
                          <a:cs typeface="Malgun Gothic"/>
                          <a:sym typeface="Malgun Gothic"/>
                        </a:rPr>
                        <a:t>로그인이 필요한 화면</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rowSpan="10" hMerge="1"/>
                <a:tc rowSpan="10" hMerge="1"/>
              </a:tr>
              <a:tr h="337075">
                <a:tc gridSpan="3" vMerge="1"/>
                <a:tc hMerge="1" vMerge="1"/>
                <a:tc hMerge="1" vMerge="1"/>
              </a:tr>
              <a:tr h="337075">
                <a:tc gridSpan="3" vMerge="1"/>
                <a:tc hMerge="1" vMerge="1"/>
                <a:tc hMerge="1" vMerge="1"/>
              </a:tr>
              <a:tr h="9728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27825">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참고</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1237775">
                <a:tc gridSpan="3">
                  <a:txBody>
                    <a:bodyPr/>
                    <a:lstStyle/>
                    <a:p>
                      <a:pPr indent="0" lvl="0" marL="0" marR="0" rtl="0" algn="l">
                        <a:lnSpc>
                          <a:spcPct val="100000"/>
                        </a:lnSpc>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hMerge="1"/>
                <a:tc hMerge="1"/>
              </a:tr>
            </a:tbl>
          </a:graphicData>
        </a:graphic>
      </p:graphicFrame>
      <p:sp>
        <p:nvSpPr>
          <p:cNvPr id="1101" name="Google Shape;1101;g13c94f06daf_2_165"/>
          <p:cNvSpPr txBox="1"/>
          <p:nvPr/>
        </p:nvSpPr>
        <p:spPr>
          <a:xfrm>
            <a:off x="264450" y="0"/>
            <a:ext cx="11664300" cy="548100"/>
          </a:xfrm>
          <a:prstGeom prst="rect">
            <a:avLst/>
          </a:prstGeom>
          <a:noFill/>
          <a:ln>
            <a:noFill/>
          </a:ln>
          <a:effectLst>
            <a:outerShdw blurRad="57150" rotWithShape="0" algn="bl" dir="5400000" dist="19050">
              <a:srgbClr val="000000">
                <a:alpha val="50000"/>
              </a:srgbClr>
            </a:outerShdw>
          </a:effectLst>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(회원 로그인 전) : 매칭   </a:t>
            </a:r>
            <a:endParaRPr b="0" i="0" sz="2400" u="none" cap="none" strike="noStrike">
              <a:solidFill>
                <a:schemeClr val="lt1"/>
              </a:solidFill>
              <a:latin typeface="Arial"/>
              <a:ea typeface="Arial"/>
              <a:cs typeface="Arial"/>
              <a:sym typeface="Arial"/>
            </a:endParaRPr>
          </a:p>
        </p:txBody>
      </p:sp>
      <p:sp>
        <p:nvSpPr>
          <p:cNvPr id="1102" name="Google Shape;1102;g13c94f06daf_2_165"/>
          <p:cNvSpPr txBox="1"/>
          <p:nvPr/>
        </p:nvSpPr>
        <p:spPr>
          <a:xfrm>
            <a:off x="0" y="6478519"/>
            <a:ext cx="121920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sp>
        <p:nvSpPr>
          <p:cNvPr id="1103" name="Google Shape;1103;g13c94f06daf_2_165"/>
          <p:cNvSpPr/>
          <p:nvPr/>
        </p:nvSpPr>
        <p:spPr>
          <a:xfrm>
            <a:off x="42977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grpSp>
        <p:nvGrpSpPr>
          <p:cNvPr id="1104" name="Google Shape;1104;g13c94f06daf_2_165"/>
          <p:cNvGrpSpPr/>
          <p:nvPr/>
        </p:nvGrpSpPr>
        <p:grpSpPr>
          <a:xfrm>
            <a:off x="427282" y="5542381"/>
            <a:ext cx="3277561" cy="521764"/>
            <a:chOff x="375801" y="5847020"/>
            <a:chExt cx="3293700" cy="521764"/>
          </a:xfrm>
        </p:grpSpPr>
        <p:cxnSp>
          <p:nvCxnSpPr>
            <p:cNvPr id="1105" name="Google Shape;1105;g13c94f06daf_2_165"/>
            <p:cNvCxnSpPr/>
            <p:nvPr/>
          </p:nvCxnSpPr>
          <p:spPr>
            <a:xfrm>
              <a:off x="375801" y="5924572"/>
              <a:ext cx="3293700" cy="0"/>
            </a:xfrm>
            <a:prstGeom prst="straightConnector1">
              <a:avLst/>
            </a:prstGeom>
            <a:noFill/>
            <a:ln cap="flat" cmpd="sng" w="9525">
              <a:solidFill>
                <a:srgbClr val="7F7F7F"/>
              </a:solidFill>
              <a:prstDash val="solid"/>
              <a:miter lim="800000"/>
              <a:headEnd len="sm" w="sm" type="none"/>
              <a:tailEnd len="sm" w="sm" type="none"/>
            </a:ln>
          </p:spPr>
        </p:cxnSp>
        <p:grpSp>
          <p:nvGrpSpPr>
            <p:cNvPr id="1106" name="Google Shape;1106;g13c94f06daf_2_165"/>
            <p:cNvGrpSpPr/>
            <p:nvPr/>
          </p:nvGrpSpPr>
          <p:grpSpPr>
            <a:xfrm>
              <a:off x="606989" y="6013911"/>
              <a:ext cx="2863894" cy="354873"/>
              <a:chOff x="7628984" y="5817929"/>
              <a:chExt cx="2752156" cy="322612"/>
            </a:xfrm>
          </p:grpSpPr>
          <p:grpSp>
            <p:nvGrpSpPr>
              <p:cNvPr id="1107" name="Google Shape;1107;g13c94f06daf_2_165"/>
              <p:cNvGrpSpPr/>
              <p:nvPr/>
            </p:nvGrpSpPr>
            <p:grpSpPr>
              <a:xfrm>
                <a:off x="7688114" y="5817929"/>
                <a:ext cx="155879" cy="124336"/>
                <a:chOff x="3184196" y="1332369"/>
                <a:chExt cx="9681926" cy="1087800"/>
              </a:xfrm>
            </p:grpSpPr>
            <p:sp>
              <p:nvSpPr>
                <p:cNvPr id="1108" name="Google Shape;1108;g13c94f06daf_2_165"/>
                <p:cNvSpPr/>
                <p:nvPr/>
              </p:nvSpPr>
              <p:spPr>
                <a:xfrm>
                  <a:off x="3184196" y="1332369"/>
                  <a:ext cx="9681900" cy="1087800"/>
                </a:xfrm>
                <a:prstGeom prst="rect">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1109" name="Google Shape;1109;g13c94f06daf_2_165"/>
                <p:cNvCxnSpPr/>
                <p:nvPr/>
              </p:nvCxnSpPr>
              <p:spPr>
                <a:xfrm flipH="1">
                  <a:off x="3184222"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110" name="Google Shape;1110;g13c94f06daf_2_165"/>
                <p:cNvCxnSpPr/>
                <p:nvPr/>
              </p:nvCxnSpPr>
              <p:spPr>
                <a:xfrm>
                  <a:off x="3184196"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grpSp>
            <p:nvGrpSpPr>
              <p:cNvPr id="1111" name="Google Shape;1111;g13c94f06daf_2_165"/>
              <p:cNvGrpSpPr/>
              <p:nvPr/>
            </p:nvGrpSpPr>
            <p:grpSpPr>
              <a:xfrm>
                <a:off x="8308658" y="5817929"/>
                <a:ext cx="155879" cy="124336"/>
                <a:chOff x="214095" y="1332369"/>
                <a:chExt cx="9681926" cy="1087800"/>
              </a:xfrm>
            </p:grpSpPr>
            <p:sp>
              <p:nvSpPr>
                <p:cNvPr id="1112" name="Google Shape;1112;g13c94f06daf_2_165"/>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1113" name="Google Shape;1113;g13c94f06daf_2_165"/>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114" name="Google Shape;1114;g13c94f06daf_2_165"/>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1115" name="Google Shape;1115;g13c94f06daf_2_165"/>
              <p:cNvSpPr txBox="1"/>
              <p:nvPr/>
            </p:nvSpPr>
            <p:spPr>
              <a:xfrm>
                <a:off x="7628984" y="5944640"/>
                <a:ext cx="276000" cy="195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홈</a:t>
                </a:r>
                <a:endParaRPr b="1" i="0" sz="800" u="none" cap="none" strike="noStrike">
                  <a:solidFill>
                    <a:schemeClr val="dk1"/>
                  </a:solidFill>
                  <a:latin typeface="Malgun Gothic"/>
                  <a:ea typeface="Malgun Gothic"/>
                  <a:cs typeface="Malgun Gothic"/>
                  <a:sym typeface="Malgun Gothic"/>
                </a:endParaRPr>
              </a:p>
            </p:txBody>
          </p:sp>
          <p:sp>
            <p:nvSpPr>
              <p:cNvPr id="1116" name="Google Shape;1116;g13c94f06daf_2_165"/>
              <p:cNvSpPr txBox="1"/>
              <p:nvPr/>
            </p:nvSpPr>
            <p:spPr>
              <a:xfrm>
                <a:off x="8145408" y="5944641"/>
                <a:ext cx="473100" cy="195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0" i="0" lang="ko" sz="800" u="none" cap="none" strike="noStrike">
                    <a:solidFill>
                      <a:schemeClr val="dk1"/>
                    </a:solidFill>
                    <a:latin typeface="Malgun Gothic"/>
                    <a:ea typeface="Malgun Gothic"/>
                    <a:cs typeface="Malgun Gothic"/>
                    <a:sym typeface="Malgun Gothic"/>
                  </a:rPr>
                  <a:t>포스팅</a:t>
                </a:r>
                <a:endParaRPr b="0" i="0" sz="800" u="none" cap="none" strike="noStrike">
                  <a:solidFill>
                    <a:schemeClr val="dk1"/>
                  </a:solidFill>
                  <a:latin typeface="Malgun Gothic"/>
                  <a:ea typeface="Malgun Gothic"/>
                  <a:cs typeface="Malgun Gothic"/>
                  <a:sym typeface="Malgun Gothic"/>
                </a:endParaRPr>
              </a:p>
            </p:txBody>
          </p:sp>
          <p:grpSp>
            <p:nvGrpSpPr>
              <p:cNvPr id="1117" name="Google Shape;1117;g13c94f06daf_2_165"/>
              <p:cNvGrpSpPr/>
              <p:nvPr/>
            </p:nvGrpSpPr>
            <p:grpSpPr>
              <a:xfrm>
                <a:off x="9503672" y="5817929"/>
                <a:ext cx="157739" cy="124336"/>
                <a:chOff x="1583642" y="1332369"/>
                <a:chExt cx="9797430" cy="1087800"/>
              </a:xfrm>
            </p:grpSpPr>
            <p:sp>
              <p:nvSpPr>
                <p:cNvPr id="1118" name="Google Shape;1118;g13c94f06daf_2_165"/>
                <p:cNvSpPr/>
                <p:nvPr/>
              </p:nvSpPr>
              <p:spPr>
                <a:xfrm>
                  <a:off x="1699146" y="1332369"/>
                  <a:ext cx="9681900" cy="1087800"/>
                </a:xfrm>
                <a:prstGeom prst="rect">
                  <a:avLst/>
                </a:prstGeom>
                <a:solidFill>
                  <a:srgbClr val="A5A5A5"/>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1119" name="Google Shape;1119;g13c94f06daf_2_165"/>
                <p:cNvCxnSpPr/>
                <p:nvPr/>
              </p:nvCxnSpPr>
              <p:spPr>
                <a:xfrm flipH="1">
                  <a:off x="1699172"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120" name="Google Shape;1120;g13c94f06daf_2_165"/>
                <p:cNvCxnSpPr/>
                <p:nvPr/>
              </p:nvCxnSpPr>
              <p:spPr>
                <a:xfrm>
                  <a:off x="1583642"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grpSp>
            <p:nvGrpSpPr>
              <p:cNvPr id="1121" name="Google Shape;1121;g13c94f06daf_2_165"/>
              <p:cNvGrpSpPr/>
              <p:nvPr/>
            </p:nvGrpSpPr>
            <p:grpSpPr>
              <a:xfrm>
                <a:off x="10095422" y="5817929"/>
                <a:ext cx="155879" cy="124336"/>
                <a:chOff x="214095" y="1332369"/>
                <a:chExt cx="9681926" cy="1087800"/>
              </a:xfrm>
            </p:grpSpPr>
            <p:sp>
              <p:nvSpPr>
                <p:cNvPr id="1122" name="Google Shape;1122;g13c94f06daf_2_165"/>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1123" name="Google Shape;1123;g13c94f06daf_2_165"/>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124" name="Google Shape;1124;g13c94f06daf_2_165"/>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1125" name="Google Shape;1125;g13c94f06daf_2_165"/>
              <p:cNvSpPr txBox="1"/>
              <p:nvPr/>
            </p:nvSpPr>
            <p:spPr>
              <a:xfrm>
                <a:off x="9391228" y="5944641"/>
                <a:ext cx="374700" cy="195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0" i="0" lang="ko" sz="800" u="none" cap="none" strike="noStrike">
                    <a:solidFill>
                      <a:schemeClr val="dk1"/>
                    </a:solidFill>
                    <a:latin typeface="Malgun Gothic"/>
                    <a:ea typeface="Malgun Gothic"/>
                    <a:cs typeface="Malgun Gothic"/>
                    <a:sym typeface="Malgun Gothic"/>
                  </a:rPr>
                  <a:t>매칭</a:t>
                </a:r>
                <a:endParaRPr b="0" i="0" sz="800" u="none" cap="none" strike="noStrike">
                  <a:solidFill>
                    <a:schemeClr val="dk1"/>
                  </a:solidFill>
                  <a:latin typeface="Malgun Gothic"/>
                  <a:ea typeface="Malgun Gothic"/>
                  <a:cs typeface="Malgun Gothic"/>
                  <a:sym typeface="Malgun Gothic"/>
                </a:endParaRPr>
              </a:p>
            </p:txBody>
          </p:sp>
          <p:sp>
            <p:nvSpPr>
              <p:cNvPr id="1126" name="Google Shape;1126;g13c94f06daf_2_165"/>
              <p:cNvSpPr txBox="1"/>
              <p:nvPr/>
            </p:nvSpPr>
            <p:spPr>
              <a:xfrm>
                <a:off x="9956340" y="5944637"/>
                <a:ext cx="424800" cy="195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lang="ko" sz="800">
                    <a:solidFill>
                      <a:schemeClr val="dk1"/>
                    </a:solidFill>
                    <a:latin typeface="Malgun Gothic"/>
                    <a:ea typeface="Malgun Gothic"/>
                    <a:cs typeface="Malgun Gothic"/>
                    <a:sym typeface="Malgun Gothic"/>
                  </a:rPr>
                  <a:t>마이</a:t>
                </a:r>
                <a:endParaRPr b="0" i="0" sz="800" u="none" cap="none" strike="noStrike">
                  <a:solidFill>
                    <a:schemeClr val="dk1"/>
                  </a:solidFill>
                  <a:latin typeface="Malgun Gothic"/>
                  <a:ea typeface="Malgun Gothic"/>
                  <a:cs typeface="Malgun Gothic"/>
                  <a:sym typeface="Malgun Gothic"/>
                </a:endParaRPr>
              </a:p>
            </p:txBody>
          </p:sp>
        </p:grpSp>
        <p:sp>
          <p:nvSpPr>
            <p:cNvPr id="1127" name="Google Shape;1127;g13c94f06daf_2_165"/>
            <p:cNvSpPr/>
            <p:nvPr/>
          </p:nvSpPr>
          <p:spPr>
            <a:xfrm>
              <a:off x="1800443" y="5847020"/>
              <a:ext cx="442200" cy="442200"/>
            </a:xfrm>
            <a:prstGeom prst="ellipse">
              <a:avLst/>
            </a:prstGeom>
            <a:solidFill>
              <a:schemeClr val="dk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ko" sz="1800" u="none" cap="none" strike="noStrike">
                  <a:solidFill>
                    <a:schemeClr val="lt1"/>
                  </a:solidFill>
                  <a:latin typeface="Malgun Gothic"/>
                  <a:ea typeface="Malgun Gothic"/>
                  <a:cs typeface="Malgun Gothic"/>
                  <a:sym typeface="Malgun Gothic"/>
                </a:rPr>
                <a:t>+</a:t>
              </a:r>
              <a:endParaRPr b="1" i="0" sz="1800" u="none" cap="none" strike="noStrike">
                <a:solidFill>
                  <a:schemeClr val="lt1"/>
                </a:solidFill>
                <a:latin typeface="Malgun Gothic"/>
                <a:ea typeface="Malgun Gothic"/>
                <a:cs typeface="Malgun Gothic"/>
                <a:sym typeface="Malgun Gothic"/>
              </a:endParaRPr>
            </a:p>
          </p:txBody>
        </p:sp>
      </p:grpSp>
      <p:cxnSp>
        <p:nvCxnSpPr>
          <p:cNvPr id="1128" name="Google Shape;1128;g13c94f06daf_2_165"/>
          <p:cNvCxnSpPr/>
          <p:nvPr/>
        </p:nvCxnSpPr>
        <p:spPr>
          <a:xfrm>
            <a:off x="433267" y="1126504"/>
            <a:ext cx="3268200" cy="0"/>
          </a:xfrm>
          <a:prstGeom prst="straightConnector1">
            <a:avLst/>
          </a:prstGeom>
          <a:noFill/>
          <a:ln cap="flat" cmpd="sng" w="9525">
            <a:solidFill>
              <a:schemeClr val="dk2"/>
            </a:solidFill>
            <a:prstDash val="solid"/>
            <a:round/>
            <a:headEnd len="med" w="med" type="none"/>
            <a:tailEnd len="med" w="med" type="none"/>
          </a:ln>
        </p:spPr>
      </p:cxnSp>
      <p:sp>
        <p:nvSpPr>
          <p:cNvPr id="1129" name="Google Shape;1129;g13c94f06daf_2_165"/>
          <p:cNvSpPr/>
          <p:nvPr/>
        </p:nvSpPr>
        <p:spPr>
          <a:xfrm>
            <a:off x="1420371" y="792234"/>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i="0" lang="ko" sz="800" u="none" cap="none" strike="noStrike">
                <a:solidFill>
                  <a:schemeClr val="lt1"/>
                </a:solidFill>
                <a:latin typeface="Malgun Gothic"/>
                <a:ea typeface="Malgun Gothic"/>
                <a:cs typeface="Malgun Gothic"/>
                <a:sym typeface="Malgun Gothic"/>
              </a:rPr>
              <a:t>1</a:t>
            </a:r>
            <a:endParaRPr b="1" i="0" sz="800" u="none" cap="none" strike="noStrike">
              <a:solidFill>
                <a:schemeClr val="lt1"/>
              </a:solidFill>
              <a:latin typeface="Malgun Gothic"/>
              <a:ea typeface="Malgun Gothic"/>
              <a:cs typeface="Malgun Gothic"/>
              <a:sym typeface="Malgun Gothic"/>
            </a:endParaRPr>
          </a:p>
        </p:txBody>
      </p:sp>
      <p:sp>
        <p:nvSpPr>
          <p:cNvPr id="1130" name="Google Shape;1130;g13c94f06daf_2_165"/>
          <p:cNvSpPr txBox="1"/>
          <p:nvPr/>
        </p:nvSpPr>
        <p:spPr>
          <a:xfrm>
            <a:off x="1566712" y="815429"/>
            <a:ext cx="998700" cy="2769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b="1" lang="ko" sz="1200">
                <a:solidFill>
                  <a:schemeClr val="dk1"/>
                </a:solidFill>
                <a:latin typeface="Malgun Gothic"/>
                <a:ea typeface="Malgun Gothic"/>
                <a:cs typeface="Malgun Gothic"/>
                <a:sym typeface="Malgun Gothic"/>
              </a:rPr>
              <a:t>매칭</a:t>
            </a:r>
            <a:endParaRPr b="1" sz="1300">
              <a:solidFill>
                <a:schemeClr val="dk1"/>
              </a:solidFill>
              <a:latin typeface="Malgun Gothic"/>
              <a:ea typeface="Malgun Gothic"/>
              <a:cs typeface="Malgun Gothic"/>
              <a:sym typeface="Malgun Gothic"/>
            </a:endParaRPr>
          </a:p>
        </p:txBody>
      </p:sp>
      <p:sp>
        <p:nvSpPr>
          <p:cNvPr id="1131" name="Google Shape;1131;g13c94f06daf_2_165"/>
          <p:cNvSpPr txBox="1"/>
          <p:nvPr/>
        </p:nvSpPr>
        <p:spPr>
          <a:xfrm>
            <a:off x="1038325" y="2728875"/>
            <a:ext cx="2060400" cy="4308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b="1" lang="ko" sz="1200">
                <a:solidFill>
                  <a:schemeClr val="dk1"/>
                </a:solidFill>
                <a:latin typeface="Malgun Gothic"/>
                <a:ea typeface="Malgun Gothic"/>
                <a:cs typeface="Malgun Gothic"/>
                <a:sym typeface="Malgun Gothic"/>
              </a:rPr>
              <a:t>로그인 후 사용할 수 있습니다  </a:t>
            </a:r>
            <a:endParaRPr b="1" sz="1200">
              <a:solidFill>
                <a:schemeClr val="dk1"/>
              </a:solidFill>
              <a:latin typeface="Malgun Gothic"/>
              <a:ea typeface="Malgun Gothic"/>
              <a:cs typeface="Malgun Gothic"/>
              <a:sym typeface="Malgun Gothic"/>
            </a:endParaRPr>
          </a:p>
          <a:p>
            <a:pPr indent="0" lvl="0" marL="0" rtl="0" algn="ctr">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로그인이 필요한 페이지입니다</a:t>
            </a:r>
            <a:endParaRPr b="1" sz="1200">
              <a:solidFill>
                <a:schemeClr val="dk1"/>
              </a:solidFill>
              <a:latin typeface="Malgun Gothic"/>
              <a:ea typeface="Malgun Gothic"/>
              <a:cs typeface="Malgun Gothic"/>
              <a:sym typeface="Malgun Gothic"/>
            </a:endParaRPr>
          </a:p>
        </p:txBody>
      </p:sp>
      <p:sp>
        <p:nvSpPr>
          <p:cNvPr id="1132" name="Google Shape;1132;g13c94f06daf_2_165"/>
          <p:cNvSpPr/>
          <p:nvPr/>
        </p:nvSpPr>
        <p:spPr>
          <a:xfrm>
            <a:off x="1411075" y="3429000"/>
            <a:ext cx="1314900" cy="3348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로그인</a:t>
            </a:r>
            <a:endParaRPr b="1" i="0" sz="1100" u="none" cap="none" strike="noStrike">
              <a:solidFill>
                <a:schemeClr val="lt1"/>
              </a:solidFill>
              <a:latin typeface="Malgun Gothic"/>
              <a:ea typeface="Malgun Gothic"/>
              <a:cs typeface="Malgun Gothic"/>
              <a:sym typeface="Malgun Gothic"/>
            </a:endParaRPr>
          </a:p>
        </p:txBody>
      </p:sp>
      <p:sp>
        <p:nvSpPr>
          <p:cNvPr id="1133" name="Google Shape;1133;g13c94f06daf_2_165"/>
          <p:cNvSpPr/>
          <p:nvPr/>
        </p:nvSpPr>
        <p:spPr>
          <a:xfrm>
            <a:off x="1114746" y="332205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2</a:t>
            </a:r>
            <a:endParaRPr b="1" i="0" sz="800" u="none" cap="none" strike="noStrike">
              <a:solidFill>
                <a:schemeClr val="lt1"/>
              </a:solidFill>
              <a:latin typeface="Malgun Gothic"/>
              <a:ea typeface="Malgun Gothic"/>
              <a:cs typeface="Malgun Gothic"/>
              <a:sym typeface="Malgun Gothic"/>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7" name="Shape 1137"/>
        <p:cNvGrpSpPr/>
        <p:nvPr/>
      </p:nvGrpSpPr>
      <p:grpSpPr>
        <a:xfrm>
          <a:off x="0" y="0"/>
          <a:ext cx="0" cy="0"/>
          <a:chOff x="0" y="0"/>
          <a:chExt cx="0" cy="0"/>
        </a:xfrm>
      </p:grpSpPr>
      <p:graphicFrame>
        <p:nvGraphicFramePr>
          <p:cNvPr id="1138" name="Google Shape;1138;g13c94f06daf_2_404"/>
          <p:cNvGraphicFramePr/>
          <p:nvPr/>
        </p:nvGraphicFramePr>
        <p:xfrm>
          <a:off x="9945679" y="642154"/>
          <a:ext cx="3000000" cy="3000000"/>
        </p:xfrm>
        <a:graphic>
          <a:graphicData uri="http://schemas.openxmlformats.org/drawingml/2006/table">
            <a:tbl>
              <a:tblPr bandRow="1" firstRow="1">
                <a:noFill/>
                <a:tableStyleId>{ECEC9FAD-BC9C-4F8B-B0B5-8FDF1F475007}</a:tableStyleId>
              </a:tblPr>
              <a:tblGrid>
                <a:gridCol w="382850"/>
                <a:gridCol w="382850"/>
                <a:gridCol w="1398850"/>
              </a:tblGrid>
              <a:tr h="371450">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설명</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549025">
                <a:tc gridSpan="3" rowSpan="10">
                  <a:txBody>
                    <a:bodyPr/>
                    <a:lstStyle/>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1. 화면 명</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2. 로그인</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3. 설정</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4. 현</a:t>
                      </a:r>
                      <a:r>
                        <a:rPr lang="ko" sz="900">
                          <a:solidFill>
                            <a:srgbClr val="595959"/>
                          </a:solidFill>
                          <a:latin typeface="Malgun Gothic"/>
                          <a:ea typeface="Malgun Gothic"/>
                          <a:cs typeface="Malgun Gothic"/>
                          <a:sym typeface="Malgun Gothic"/>
                        </a:rPr>
                        <a:t>재 화면 닫음</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로그인이 필요한 화면</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rowSpan="10" hMerge="1"/>
                <a:tc rowSpan="10" hMerge="1"/>
              </a:tr>
              <a:tr h="337075">
                <a:tc gridSpan="3" vMerge="1"/>
                <a:tc hMerge="1" vMerge="1"/>
                <a:tc hMerge="1" vMerge="1"/>
              </a:tr>
              <a:tr h="337075">
                <a:tc gridSpan="3" vMerge="1"/>
                <a:tc hMerge="1" vMerge="1"/>
                <a:tc hMerge="1" vMerge="1"/>
              </a:tr>
              <a:tr h="9728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27825">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참고</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1237775">
                <a:tc gridSpan="3">
                  <a:txBody>
                    <a:bodyPr/>
                    <a:lstStyle/>
                    <a:p>
                      <a:pPr indent="0" lvl="0" marL="0" marR="0" rtl="0" algn="l">
                        <a:lnSpc>
                          <a:spcPct val="100000"/>
                        </a:lnSpc>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hMerge="1"/>
                <a:tc hMerge="1"/>
              </a:tr>
            </a:tbl>
          </a:graphicData>
        </a:graphic>
      </p:graphicFrame>
      <p:sp>
        <p:nvSpPr>
          <p:cNvPr id="1139" name="Google Shape;1139;g13c94f06daf_2_404"/>
          <p:cNvSpPr txBox="1"/>
          <p:nvPr/>
        </p:nvSpPr>
        <p:spPr>
          <a:xfrm>
            <a:off x="264450" y="0"/>
            <a:ext cx="11664300" cy="548100"/>
          </a:xfrm>
          <a:prstGeom prst="rect">
            <a:avLst/>
          </a:prstGeom>
          <a:noFill/>
          <a:ln>
            <a:noFill/>
          </a:ln>
          <a:effectLst>
            <a:outerShdw blurRad="57150" rotWithShape="0" algn="bl" dir="5400000" dist="19050">
              <a:srgbClr val="000000">
                <a:alpha val="50000"/>
              </a:srgbClr>
            </a:outerShdw>
          </a:effectLst>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(회원 로그인 전) : 마이   </a:t>
            </a:r>
            <a:endParaRPr b="0" i="0" sz="2400" u="none" cap="none" strike="noStrike">
              <a:solidFill>
                <a:schemeClr val="lt1"/>
              </a:solidFill>
              <a:latin typeface="Arial"/>
              <a:ea typeface="Arial"/>
              <a:cs typeface="Arial"/>
              <a:sym typeface="Arial"/>
            </a:endParaRPr>
          </a:p>
        </p:txBody>
      </p:sp>
      <p:sp>
        <p:nvSpPr>
          <p:cNvPr id="1140" name="Google Shape;1140;g13c94f06daf_2_404"/>
          <p:cNvSpPr txBox="1"/>
          <p:nvPr/>
        </p:nvSpPr>
        <p:spPr>
          <a:xfrm>
            <a:off x="0" y="6478519"/>
            <a:ext cx="121920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sp>
        <p:nvSpPr>
          <p:cNvPr id="1141" name="Google Shape;1141;g13c94f06daf_2_404"/>
          <p:cNvSpPr/>
          <p:nvPr/>
        </p:nvSpPr>
        <p:spPr>
          <a:xfrm>
            <a:off x="42977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grpSp>
        <p:nvGrpSpPr>
          <p:cNvPr id="1142" name="Google Shape;1142;g13c94f06daf_2_404"/>
          <p:cNvGrpSpPr/>
          <p:nvPr/>
        </p:nvGrpSpPr>
        <p:grpSpPr>
          <a:xfrm>
            <a:off x="427282" y="5542381"/>
            <a:ext cx="3277561" cy="521764"/>
            <a:chOff x="375801" y="5847020"/>
            <a:chExt cx="3293700" cy="521764"/>
          </a:xfrm>
        </p:grpSpPr>
        <p:cxnSp>
          <p:nvCxnSpPr>
            <p:cNvPr id="1143" name="Google Shape;1143;g13c94f06daf_2_404"/>
            <p:cNvCxnSpPr/>
            <p:nvPr/>
          </p:nvCxnSpPr>
          <p:spPr>
            <a:xfrm>
              <a:off x="375801" y="5924572"/>
              <a:ext cx="3293700" cy="0"/>
            </a:xfrm>
            <a:prstGeom prst="straightConnector1">
              <a:avLst/>
            </a:prstGeom>
            <a:noFill/>
            <a:ln cap="flat" cmpd="sng" w="9525">
              <a:solidFill>
                <a:srgbClr val="7F7F7F"/>
              </a:solidFill>
              <a:prstDash val="solid"/>
              <a:miter lim="800000"/>
              <a:headEnd len="sm" w="sm" type="none"/>
              <a:tailEnd len="sm" w="sm" type="none"/>
            </a:ln>
          </p:spPr>
        </p:cxnSp>
        <p:grpSp>
          <p:nvGrpSpPr>
            <p:cNvPr id="1144" name="Google Shape;1144;g13c94f06daf_2_404"/>
            <p:cNvGrpSpPr/>
            <p:nvPr/>
          </p:nvGrpSpPr>
          <p:grpSpPr>
            <a:xfrm>
              <a:off x="606989" y="6013911"/>
              <a:ext cx="2863894" cy="354873"/>
              <a:chOff x="7628984" y="5817929"/>
              <a:chExt cx="2752156" cy="322612"/>
            </a:xfrm>
          </p:grpSpPr>
          <p:grpSp>
            <p:nvGrpSpPr>
              <p:cNvPr id="1145" name="Google Shape;1145;g13c94f06daf_2_404"/>
              <p:cNvGrpSpPr/>
              <p:nvPr/>
            </p:nvGrpSpPr>
            <p:grpSpPr>
              <a:xfrm>
                <a:off x="7688114" y="5817929"/>
                <a:ext cx="155879" cy="124336"/>
                <a:chOff x="3184196" y="1332369"/>
                <a:chExt cx="9681926" cy="1087800"/>
              </a:xfrm>
            </p:grpSpPr>
            <p:sp>
              <p:nvSpPr>
                <p:cNvPr id="1146" name="Google Shape;1146;g13c94f06daf_2_404"/>
                <p:cNvSpPr/>
                <p:nvPr/>
              </p:nvSpPr>
              <p:spPr>
                <a:xfrm>
                  <a:off x="3184196" y="1332369"/>
                  <a:ext cx="9681900" cy="1087800"/>
                </a:xfrm>
                <a:prstGeom prst="rect">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1147" name="Google Shape;1147;g13c94f06daf_2_404"/>
                <p:cNvCxnSpPr/>
                <p:nvPr/>
              </p:nvCxnSpPr>
              <p:spPr>
                <a:xfrm flipH="1">
                  <a:off x="3184222"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148" name="Google Shape;1148;g13c94f06daf_2_404"/>
                <p:cNvCxnSpPr/>
                <p:nvPr/>
              </p:nvCxnSpPr>
              <p:spPr>
                <a:xfrm>
                  <a:off x="3184196"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grpSp>
            <p:nvGrpSpPr>
              <p:cNvPr id="1149" name="Google Shape;1149;g13c94f06daf_2_404"/>
              <p:cNvGrpSpPr/>
              <p:nvPr/>
            </p:nvGrpSpPr>
            <p:grpSpPr>
              <a:xfrm>
                <a:off x="8308658" y="5817929"/>
                <a:ext cx="155879" cy="124336"/>
                <a:chOff x="214095" y="1332369"/>
                <a:chExt cx="9681926" cy="1087800"/>
              </a:xfrm>
            </p:grpSpPr>
            <p:sp>
              <p:nvSpPr>
                <p:cNvPr id="1150" name="Google Shape;1150;g13c94f06daf_2_404"/>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1151" name="Google Shape;1151;g13c94f06daf_2_404"/>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152" name="Google Shape;1152;g13c94f06daf_2_404"/>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1153" name="Google Shape;1153;g13c94f06daf_2_404"/>
              <p:cNvSpPr txBox="1"/>
              <p:nvPr/>
            </p:nvSpPr>
            <p:spPr>
              <a:xfrm>
                <a:off x="7628984" y="5944640"/>
                <a:ext cx="276000" cy="195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홈</a:t>
                </a:r>
                <a:endParaRPr b="1" i="0" sz="800" u="none" cap="none" strike="noStrike">
                  <a:solidFill>
                    <a:schemeClr val="dk1"/>
                  </a:solidFill>
                  <a:latin typeface="Malgun Gothic"/>
                  <a:ea typeface="Malgun Gothic"/>
                  <a:cs typeface="Malgun Gothic"/>
                  <a:sym typeface="Malgun Gothic"/>
                </a:endParaRPr>
              </a:p>
            </p:txBody>
          </p:sp>
          <p:sp>
            <p:nvSpPr>
              <p:cNvPr id="1154" name="Google Shape;1154;g13c94f06daf_2_404"/>
              <p:cNvSpPr txBox="1"/>
              <p:nvPr/>
            </p:nvSpPr>
            <p:spPr>
              <a:xfrm>
                <a:off x="8145408" y="5944641"/>
                <a:ext cx="473100" cy="195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0" i="0" lang="ko" sz="800" u="none" cap="none" strike="noStrike">
                    <a:solidFill>
                      <a:schemeClr val="dk1"/>
                    </a:solidFill>
                    <a:latin typeface="Malgun Gothic"/>
                    <a:ea typeface="Malgun Gothic"/>
                    <a:cs typeface="Malgun Gothic"/>
                    <a:sym typeface="Malgun Gothic"/>
                  </a:rPr>
                  <a:t>포스팅</a:t>
                </a:r>
                <a:endParaRPr b="0" i="0" sz="800" u="none" cap="none" strike="noStrike">
                  <a:solidFill>
                    <a:schemeClr val="dk1"/>
                  </a:solidFill>
                  <a:latin typeface="Malgun Gothic"/>
                  <a:ea typeface="Malgun Gothic"/>
                  <a:cs typeface="Malgun Gothic"/>
                  <a:sym typeface="Malgun Gothic"/>
                </a:endParaRPr>
              </a:p>
            </p:txBody>
          </p:sp>
          <p:grpSp>
            <p:nvGrpSpPr>
              <p:cNvPr id="1155" name="Google Shape;1155;g13c94f06daf_2_404"/>
              <p:cNvGrpSpPr/>
              <p:nvPr/>
            </p:nvGrpSpPr>
            <p:grpSpPr>
              <a:xfrm>
                <a:off x="9503672" y="5817929"/>
                <a:ext cx="157739" cy="124336"/>
                <a:chOff x="1583642" y="1332369"/>
                <a:chExt cx="9797430" cy="1087800"/>
              </a:xfrm>
            </p:grpSpPr>
            <p:sp>
              <p:nvSpPr>
                <p:cNvPr id="1156" name="Google Shape;1156;g13c94f06daf_2_404"/>
                <p:cNvSpPr/>
                <p:nvPr/>
              </p:nvSpPr>
              <p:spPr>
                <a:xfrm>
                  <a:off x="1699146"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1157" name="Google Shape;1157;g13c94f06daf_2_404"/>
                <p:cNvCxnSpPr/>
                <p:nvPr/>
              </p:nvCxnSpPr>
              <p:spPr>
                <a:xfrm flipH="1">
                  <a:off x="1699172"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158" name="Google Shape;1158;g13c94f06daf_2_404"/>
                <p:cNvCxnSpPr/>
                <p:nvPr/>
              </p:nvCxnSpPr>
              <p:spPr>
                <a:xfrm>
                  <a:off x="1583642"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grpSp>
            <p:nvGrpSpPr>
              <p:cNvPr id="1159" name="Google Shape;1159;g13c94f06daf_2_404"/>
              <p:cNvGrpSpPr/>
              <p:nvPr/>
            </p:nvGrpSpPr>
            <p:grpSpPr>
              <a:xfrm>
                <a:off x="10095422" y="5817929"/>
                <a:ext cx="155879" cy="124336"/>
                <a:chOff x="214095" y="1332369"/>
                <a:chExt cx="9681926" cy="1087800"/>
              </a:xfrm>
            </p:grpSpPr>
            <p:sp>
              <p:nvSpPr>
                <p:cNvPr id="1160" name="Google Shape;1160;g13c94f06daf_2_404"/>
                <p:cNvSpPr/>
                <p:nvPr/>
              </p:nvSpPr>
              <p:spPr>
                <a:xfrm>
                  <a:off x="214095" y="1332369"/>
                  <a:ext cx="9681900" cy="1087800"/>
                </a:xfrm>
                <a:prstGeom prst="rect">
                  <a:avLst/>
                </a:prstGeom>
                <a:solidFill>
                  <a:srgbClr val="A5A5A5"/>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1161" name="Google Shape;1161;g13c94f06daf_2_404"/>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162" name="Google Shape;1162;g13c94f06daf_2_404"/>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1163" name="Google Shape;1163;g13c94f06daf_2_404"/>
              <p:cNvSpPr txBox="1"/>
              <p:nvPr/>
            </p:nvSpPr>
            <p:spPr>
              <a:xfrm>
                <a:off x="9391228" y="5944641"/>
                <a:ext cx="374700" cy="195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0" i="0" lang="ko" sz="800" u="none" cap="none" strike="noStrike">
                    <a:solidFill>
                      <a:schemeClr val="dk1"/>
                    </a:solidFill>
                    <a:latin typeface="Malgun Gothic"/>
                    <a:ea typeface="Malgun Gothic"/>
                    <a:cs typeface="Malgun Gothic"/>
                    <a:sym typeface="Malgun Gothic"/>
                  </a:rPr>
                  <a:t>매칭</a:t>
                </a:r>
                <a:endParaRPr b="0" i="0" sz="800" u="none" cap="none" strike="noStrike">
                  <a:solidFill>
                    <a:schemeClr val="dk1"/>
                  </a:solidFill>
                  <a:latin typeface="Malgun Gothic"/>
                  <a:ea typeface="Malgun Gothic"/>
                  <a:cs typeface="Malgun Gothic"/>
                  <a:sym typeface="Malgun Gothic"/>
                </a:endParaRPr>
              </a:p>
            </p:txBody>
          </p:sp>
          <p:sp>
            <p:nvSpPr>
              <p:cNvPr id="1164" name="Google Shape;1164;g13c94f06daf_2_404"/>
              <p:cNvSpPr txBox="1"/>
              <p:nvPr/>
            </p:nvSpPr>
            <p:spPr>
              <a:xfrm>
                <a:off x="9956340" y="5944637"/>
                <a:ext cx="424800" cy="195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lang="ko" sz="800">
                    <a:solidFill>
                      <a:schemeClr val="dk1"/>
                    </a:solidFill>
                    <a:latin typeface="Malgun Gothic"/>
                    <a:ea typeface="Malgun Gothic"/>
                    <a:cs typeface="Malgun Gothic"/>
                    <a:sym typeface="Malgun Gothic"/>
                  </a:rPr>
                  <a:t>마이</a:t>
                </a:r>
                <a:endParaRPr b="0" i="0" sz="800" u="none" cap="none" strike="noStrike">
                  <a:solidFill>
                    <a:schemeClr val="dk1"/>
                  </a:solidFill>
                  <a:latin typeface="Malgun Gothic"/>
                  <a:ea typeface="Malgun Gothic"/>
                  <a:cs typeface="Malgun Gothic"/>
                  <a:sym typeface="Malgun Gothic"/>
                </a:endParaRPr>
              </a:p>
            </p:txBody>
          </p:sp>
        </p:grpSp>
        <p:sp>
          <p:nvSpPr>
            <p:cNvPr id="1165" name="Google Shape;1165;g13c94f06daf_2_404"/>
            <p:cNvSpPr/>
            <p:nvPr/>
          </p:nvSpPr>
          <p:spPr>
            <a:xfrm>
              <a:off x="1800443" y="5847020"/>
              <a:ext cx="442200" cy="442200"/>
            </a:xfrm>
            <a:prstGeom prst="ellipse">
              <a:avLst/>
            </a:prstGeom>
            <a:solidFill>
              <a:schemeClr val="dk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ko" sz="1800" u="none" cap="none" strike="noStrike">
                  <a:solidFill>
                    <a:schemeClr val="lt1"/>
                  </a:solidFill>
                  <a:latin typeface="Malgun Gothic"/>
                  <a:ea typeface="Malgun Gothic"/>
                  <a:cs typeface="Malgun Gothic"/>
                  <a:sym typeface="Malgun Gothic"/>
                </a:rPr>
                <a:t>+</a:t>
              </a:r>
              <a:endParaRPr b="1" i="0" sz="1800" u="none" cap="none" strike="noStrike">
                <a:solidFill>
                  <a:schemeClr val="lt1"/>
                </a:solidFill>
                <a:latin typeface="Malgun Gothic"/>
                <a:ea typeface="Malgun Gothic"/>
                <a:cs typeface="Malgun Gothic"/>
                <a:sym typeface="Malgun Gothic"/>
              </a:endParaRPr>
            </a:p>
          </p:txBody>
        </p:sp>
      </p:grpSp>
      <p:cxnSp>
        <p:nvCxnSpPr>
          <p:cNvPr id="1166" name="Google Shape;1166;g13c94f06daf_2_404"/>
          <p:cNvCxnSpPr/>
          <p:nvPr/>
        </p:nvCxnSpPr>
        <p:spPr>
          <a:xfrm>
            <a:off x="433267" y="1126504"/>
            <a:ext cx="3268200" cy="0"/>
          </a:xfrm>
          <a:prstGeom prst="straightConnector1">
            <a:avLst/>
          </a:prstGeom>
          <a:noFill/>
          <a:ln cap="flat" cmpd="sng" w="9525">
            <a:solidFill>
              <a:schemeClr val="dk2"/>
            </a:solidFill>
            <a:prstDash val="solid"/>
            <a:round/>
            <a:headEnd len="med" w="med" type="none"/>
            <a:tailEnd len="med" w="med" type="none"/>
          </a:ln>
        </p:spPr>
      </p:cxnSp>
      <p:sp>
        <p:nvSpPr>
          <p:cNvPr id="1167" name="Google Shape;1167;g13c94f06daf_2_404"/>
          <p:cNvSpPr/>
          <p:nvPr/>
        </p:nvSpPr>
        <p:spPr>
          <a:xfrm>
            <a:off x="1420371" y="792234"/>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i="0" lang="ko" sz="800" u="none" cap="none" strike="noStrike">
                <a:solidFill>
                  <a:schemeClr val="lt1"/>
                </a:solidFill>
                <a:latin typeface="Malgun Gothic"/>
                <a:ea typeface="Malgun Gothic"/>
                <a:cs typeface="Malgun Gothic"/>
                <a:sym typeface="Malgun Gothic"/>
              </a:rPr>
              <a:t>1</a:t>
            </a:r>
            <a:endParaRPr b="1" i="0" sz="800" u="none" cap="none" strike="noStrike">
              <a:solidFill>
                <a:schemeClr val="lt1"/>
              </a:solidFill>
              <a:latin typeface="Malgun Gothic"/>
              <a:ea typeface="Malgun Gothic"/>
              <a:cs typeface="Malgun Gothic"/>
              <a:sym typeface="Malgun Gothic"/>
            </a:endParaRPr>
          </a:p>
        </p:txBody>
      </p:sp>
      <p:sp>
        <p:nvSpPr>
          <p:cNvPr id="1168" name="Google Shape;1168;g13c94f06daf_2_404"/>
          <p:cNvSpPr txBox="1"/>
          <p:nvPr/>
        </p:nvSpPr>
        <p:spPr>
          <a:xfrm>
            <a:off x="1566712" y="815429"/>
            <a:ext cx="998700" cy="2769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b="1" lang="ko" sz="1200">
                <a:solidFill>
                  <a:schemeClr val="dk1"/>
                </a:solidFill>
                <a:latin typeface="Malgun Gothic"/>
                <a:ea typeface="Malgun Gothic"/>
                <a:cs typeface="Malgun Gothic"/>
                <a:sym typeface="Malgun Gothic"/>
              </a:rPr>
              <a:t>마이</a:t>
            </a:r>
            <a:endParaRPr b="1" sz="1300">
              <a:solidFill>
                <a:schemeClr val="dk1"/>
              </a:solidFill>
              <a:latin typeface="Malgun Gothic"/>
              <a:ea typeface="Malgun Gothic"/>
              <a:cs typeface="Malgun Gothic"/>
              <a:sym typeface="Malgun Gothic"/>
            </a:endParaRPr>
          </a:p>
        </p:txBody>
      </p:sp>
      <p:sp>
        <p:nvSpPr>
          <p:cNvPr id="1169" name="Google Shape;1169;g13c94f06daf_2_404"/>
          <p:cNvSpPr txBox="1"/>
          <p:nvPr/>
        </p:nvSpPr>
        <p:spPr>
          <a:xfrm>
            <a:off x="1038325" y="2728875"/>
            <a:ext cx="2060400" cy="4308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b="1" lang="ko" sz="1200">
                <a:solidFill>
                  <a:schemeClr val="dk1"/>
                </a:solidFill>
                <a:latin typeface="Malgun Gothic"/>
                <a:ea typeface="Malgun Gothic"/>
                <a:cs typeface="Malgun Gothic"/>
                <a:sym typeface="Malgun Gothic"/>
              </a:rPr>
              <a:t>로그인 후 사용</a:t>
            </a:r>
            <a:r>
              <a:rPr b="1" lang="ko" sz="1200">
                <a:solidFill>
                  <a:schemeClr val="dk1"/>
                </a:solidFill>
                <a:latin typeface="Malgun Gothic"/>
                <a:ea typeface="Malgun Gothic"/>
                <a:cs typeface="Malgun Gothic"/>
                <a:sym typeface="Malgun Gothic"/>
              </a:rPr>
              <a:t>할 </a:t>
            </a:r>
            <a:r>
              <a:rPr b="1" lang="ko" sz="1200">
                <a:solidFill>
                  <a:schemeClr val="dk1"/>
                </a:solidFill>
                <a:latin typeface="Malgun Gothic"/>
                <a:ea typeface="Malgun Gothic"/>
                <a:cs typeface="Malgun Gothic"/>
                <a:sym typeface="Malgun Gothic"/>
              </a:rPr>
              <a:t>수 있습니다  </a:t>
            </a:r>
            <a:endParaRPr b="1" sz="1200">
              <a:solidFill>
                <a:schemeClr val="dk1"/>
              </a:solidFill>
              <a:latin typeface="Malgun Gothic"/>
              <a:ea typeface="Malgun Gothic"/>
              <a:cs typeface="Malgun Gothic"/>
              <a:sym typeface="Malgun Gothic"/>
            </a:endParaRPr>
          </a:p>
          <a:p>
            <a:pPr indent="0" lvl="0" marL="0" rtl="0" algn="ctr">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로그인이 필요한 페이지입니다</a:t>
            </a:r>
            <a:endParaRPr b="1" sz="1300">
              <a:solidFill>
                <a:schemeClr val="dk1"/>
              </a:solidFill>
              <a:latin typeface="Malgun Gothic"/>
              <a:ea typeface="Malgun Gothic"/>
              <a:cs typeface="Malgun Gothic"/>
              <a:sym typeface="Malgun Gothic"/>
            </a:endParaRPr>
          </a:p>
        </p:txBody>
      </p:sp>
      <p:sp>
        <p:nvSpPr>
          <p:cNvPr id="1170" name="Google Shape;1170;g13c94f06daf_2_404"/>
          <p:cNvSpPr/>
          <p:nvPr/>
        </p:nvSpPr>
        <p:spPr>
          <a:xfrm>
            <a:off x="1411075" y="3429000"/>
            <a:ext cx="1314900" cy="3348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로그인</a:t>
            </a:r>
            <a:endParaRPr b="1" i="0" sz="1100" u="none" cap="none" strike="noStrike">
              <a:solidFill>
                <a:schemeClr val="lt1"/>
              </a:solidFill>
              <a:latin typeface="Malgun Gothic"/>
              <a:ea typeface="Malgun Gothic"/>
              <a:cs typeface="Malgun Gothic"/>
              <a:sym typeface="Malgun Gothic"/>
            </a:endParaRPr>
          </a:p>
        </p:txBody>
      </p:sp>
      <p:sp>
        <p:nvSpPr>
          <p:cNvPr id="1171" name="Google Shape;1171;g13c94f06daf_2_404"/>
          <p:cNvSpPr/>
          <p:nvPr/>
        </p:nvSpPr>
        <p:spPr>
          <a:xfrm>
            <a:off x="1114746" y="332205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2</a:t>
            </a:r>
            <a:endParaRPr b="1" i="0" sz="800" u="none" cap="none" strike="noStrike">
              <a:solidFill>
                <a:schemeClr val="lt1"/>
              </a:solidFill>
              <a:latin typeface="Malgun Gothic"/>
              <a:ea typeface="Malgun Gothic"/>
              <a:cs typeface="Malgun Gothic"/>
              <a:sym typeface="Malgun Gothic"/>
            </a:endParaRPr>
          </a:p>
        </p:txBody>
      </p:sp>
      <p:sp>
        <p:nvSpPr>
          <p:cNvPr id="1172" name="Google Shape;1172;g13c94f06daf_2_404"/>
          <p:cNvSpPr/>
          <p:nvPr/>
        </p:nvSpPr>
        <p:spPr>
          <a:xfrm>
            <a:off x="4458040" y="774480"/>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sp>
        <p:nvSpPr>
          <p:cNvPr id="1173" name="Google Shape;1173;g13c94f06daf_2_404"/>
          <p:cNvSpPr txBox="1"/>
          <p:nvPr/>
        </p:nvSpPr>
        <p:spPr>
          <a:xfrm>
            <a:off x="5065800" y="867200"/>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설정</a:t>
            </a:r>
            <a:endParaRPr b="1" sz="1100">
              <a:solidFill>
                <a:schemeClr val="dk1"/>
              </a:solidFill>
              <a:latin typeface="Malgun Gothic"/>
              <a:ea typeface="Malgun Gothic"/>
              <a:cs typeface="Malgun Gothic"/>
              <a:sym typeface="Malgun Gothic"/>
            </a:endParaRPr>
          </a:p>
        </p:txBody>
      </p:sp>
      <p:sp>
        <p:nvSpPr>
          <p:cNvPr id="1174" name="Google Shape;1174;g13c94f06daf_2_404"/>
          <p:cNvSpPr txBox="1"/>
          <p:nvPr/>
        </p:nvSpPr>
        <p:spPr>
          <a:xfrm>
            <a:off x="4624425" y="1224825"/>
            <a:ext cx="1540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일반</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cxnSp>
        <p:nvCxnSpPr>
          <p:cNvPr id="1175" name="Google Shape;1175;g13c94f06daf_2_404"/>
          <p:cNvCxnSpPr/>
          <p:nvPr/>
        </p:nvCxnSpPr>
        <p:spPr>
          <a:xfrm>
            <a:off x="4622992" y="1509796"/>
            <a:ext cx="2946000" cy="8400"/>
          </a:xfrm>
          <a:prstGeom prst="straightConnector1">
            <a:avLst/>
          </a:prstGeom>
          <a:noFill/>
          <a:ln cap="flat" cmpd="sng" w="9525">
            <a:solidFill>
              <a:schemeClr val="dk2"/>
            </a:solidFill>
            <a:prstDash val="solid"/>
            <a:round/>
            <a:headEnd len="med" w="med" type="none"/>
            <a:tailEnd len="med" w="med" type="none"/>
          </a:ln>
        </p:spPr>
      </p:cxnSp>
      <p:sp>
        <p:nvSpPr>
          <p:cNvPr id="1176" name="Google Shape;1176;g13c94f06daf_2_404"/>
          <p:cNvSpPr txBox="1"/>
          <p:nvPr/>
        </p:nvSpPr>
        <p:spPr>
          <a:xfrm>
            <a:off x="4739700" y="1522175"/>
            <a:ext cx="1858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로그인 후 사용할 수 있습니다.</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1177" name="Google Shape;1177;g13c94f06daf_2_404"/>
          <p:cNvSpPr txBox="1"/>
          <p:nvPr/>
        </p:nvSpPr>
        <p:spPr>
          <a:xfrm>
            <a:off x="4624425" y="1910625"/>
            <a:ext cx="1540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고객지원</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cxnSp>
        <p:nvCxnSpPr>
          <p:cNvPr id="1178" name="Google Shape;1178;g13c94f06daf_2_404"/>
          <p:cNvCxnSpPr/>
          <p:nvPr/>
        </p:nvCxnSpPr>
        <p:spPr>
          <a:xfrm>
            <a:off x="4622992" y="2195596"/>
            <a:ext cx="2946000" cy="8400"/>
          </a:xfrm>
          <a:prstGeom prst="straightConnector1">
            <a:avLst/>
          </a:prstGeom>
          <a:noFill/>
          <a:ln cap="flat" cmpd="sng" w="9525">
            <a:solidFill>
              <a:schemeClr val="dk2"/>
            </a:solidFill>
            <a:prstDash val="solid"/>
            <a:round/>
            <a:headEnd len="med" w="med" type="none"/>
            <a:tailEnd len="med" w="med" type="none"/>
          </a:ln>
        </p:spPr>
      </p:cxnSp>
      <p:sp>
        <p:nvSpPr>
          <p:cNvPr id="1179" name="Google Shape;1179;g13c94f06daf_2_404"/>
          <p:cNvSpPr txBox="1"/>
          <p:nvPr/>
        </p:nvSpPr>
        <p:spPr>
          <a:xfrm>
            <a:off x="4739700" y="2284175"/>
            <a:ext cx="1858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공지사항</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1180" name="Google Shape;1180;g13c94f06daf_2_404"/>
          <p:cNvSpPr txBox="1"/>
          <p:nvPr/>
        </p:nvSpPr>
        <p:spPr>
          <a:xfrm>
            <a:off x="4739700" y="2512775"/>
            <a:ext cx="1858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자주 묻는 질문</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1181" name="Google Shape;1181;g13c94f06daf_2_404"/>
          <p:cNvSpPr txBox="1"/>
          <p:nvPr/>
        </p:nvSpPr>
        <p:spPr>
          <a:xfrm>
            <a:off x="4739700" y="2741375"/>
            <a:ext cx="1858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1:1 문의 </a:t>
            </a:r>
            <a:r>
              <a:rPr lang="ko" sz="900">
                <a:solidFill>
                  <a:schemeClr val="dk2"/>
                </a:solidFill>
                <a:latin typeface="Malgun Gothic"/>
                <a:ea typeface="Malgun Gothic"/>
                <a:cs typeface="Malgun Gothic"/>
                <a:sym typeface="Malgun Gothic"/>
              </a:rPr>
              <a:t>(로그인 필요)</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1182" name="Google Shape;1182;g13c94f06daf_2_404"/>
          <p:cNvSpPr txBox="1"/>
          <p:nvPr/>
        </p:nvSpPr>
        <p:spPr>
          <a:xfrm>
            <a:off x="4624425" y="3053625"/>
            <a:ext cx="1540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정보</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cxnSp>
        <p:nvCxnSpPr>
          <p:cNvPr id="1183" name="Google Shape;1183;g13c94f06daf_2_404"/>
          <p:cNvCxnSpPr/>
          <p:nvPr/>
        </p:nvCxnSpPr>
        <p:spPr>
          <a:xfrm>
            <a:off x="4622992" y="3338596"/>
            <a:ext cx="2946000" cy="8400"/>
          </a:xfrm>
          <a:prstGeom prst="straightConnector1">
            <a:avLst/>
          </a:prstGeom>
          <a:noFill/>
          <a:ln cap="flat" cmpd="sng" w="9525">
            <a:solidFill>
              <a:schemeClr val="dk2"/>
            </a:solidFill>
            <a:prstDash val="solid"/>
            <a:round/>
            <a:headEnd len="med" w="med" type="none"/>
            <a:tailEnd len="med" w="med" type="none"/>
          </a:ln>
        </p:spPr>
      </p:cxnSp>
      <p:sp>
        <p:nvSpPr>
          <p:cNvPr id="1184" name="Google Shape;1184;g13c94f06daf_2_404"/>
          <p:cNvSpPr txBox="1"/>
          <p:nvPr/>
        </p:nvSpPr>
        <p:spPr>
          <a:xfrm>
            <a:off x="4739700" y="3427175"/>
            <a:ext cx="1858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이용약관</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1185" name="Google Shape;1185;g13c94f06daf_2_404"/>
          <p:cNvSpPr txBox="1"/>
          <p:nvPr/>
        </p:nvSpPr>
        <p:spPr>
          <a:xfrm>
            <a:off x="4739700" y="3884375"/>
            <a:ext cx="1858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개인 정보 처리 방침 </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1186" name="Google Shape;1186;g13c94f06daf_2_404"/>
          <p:cNvSpPr txBox="1"/>
          <p:nvPr/>
        </p:nvSpPr>
        <p:spPr>
          <a:xfrm>
            <a:off x="4739700" y="4112975"/>
            <a:ext cx="1858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오픈 소스 라이선스</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1187" name="Google Shape;1187;g13c94f06daf_2_404"/>
          <p:cNvSpPr txBox="1"/>
          <p:nvPr/>
        </p:nvSpPr>
        <p:spPr>
          <a:xfrm>
            <a:off x="4739700" y="4329196"/>
            <a:ext cx="13149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버전 정보</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1188" name="Google Shape;1188;g13c94f06daf_2_404"/>
          <p:cNvSpPr txBox="1"/>
          <p:nvPr/>
        </p:nvSpPr>
        <p:spPr>
          <a:xfrm>
            <a:off x="4739700" y="3655775"/>
            <a:ext cx="1858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위치 정보 이용 약관</a:t>
            </a:r>
            <a:r>
              <a:rPr lang="ko" sz="1000">
                <a:solidFill>
                  <a:schemeClr val="dk1"/>
                </a:solidFill>
                <a:latin typeface="Malgun Gothic"/>
                <a:ea typeface="Malgun Gothic"/>
                <a:cs typeface="Malgun Gothic"/>
                <a:sym typeface="Malgun Gothic"/>
              </a:rPr>
              <a:t> </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1189" name="Google Shape;1189;g13c94f06daf_2_404"/>
          <p:cNvSpPr/>
          <p:nvPr/>
        </p:nvSpPr>
        <p:spPr>
          <a:xfrm>
            <a:off x="4409096" y="846934"/>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4</a:t>
            </a:r>
            <a:endParaRPr b="1" i="0" sz="800" u="none" cap="none" strike="noStrike">
              <a:solidFill>
                <a:schemeClr val="lt1"/>
              </a:solidFill>
              <a:latin typeface="Malgun Gothic"/>
              <a:ea typeface="Malgun Gothic"/>
              <a:cs typeface="Malgun Gothic"/>
              <a:sym typeface="Malgun Gothic"/>
            </a:endParaRPr>
          </a:p>
        </p:txBody>
      </p:sp>
      <p:sp>
        <p:nvSpPr>
          <p:cNvPr id="1190" name="Google Shape;1190;g13c94f06daf_2_404"/>
          <p:cNvSpPr txBox="1"/>
          <p:nvPr/>
        </p:nvSpPr>
        <p:spPr>
          <a:xfrm>
            <a:off x="6263700" y="4329196"/>
            <a:ext cx="1314900" cy="261600"/>
          </a:xfrm>
          <a:prstGeom prst="rect">
            <a:avLst/>
          </a:prstGeom>
          <a:noFill/>
          <a:ln>
            <a:noFill/>
          </a:ln>
        </p:spPr>
        <p:txBody>
          <a:bodyPr anchorCtr="0" anchor="t" bIns="45700" lIns="91425" spcFirstLastPara="1" rIns="91425" wrap="square" tIns="45700">
            <a:spAutoFit/>
          </a:bodyPr>
          <a:lstStyle/>
          <a:p>
            <a:pPr indent="0" lvl="0" marL="0" rtl="0" algn="r">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 v2.0.1</a:t>
            </a:r>
            <a:endParaRPr b="1" sz="1200">
              <a:solidFill>
                <a:schemeClr val="dk1"/>
              </a:solidFill>
              <a:latin typeface="Malgun Gothic"/>
              <a:ea typeface="Malgun Gothic"/>
              <a:cs typeface="Malgun Gothic"/>
              <a:sym typeface="Malgun Gothic"/>
            </a:endParaRPr>
          </a:p>
        </p:txBody>
      </p:sp>
      <p:cxnSp>
        <p:nvCxnSpPr>
          <p:cNvPr id="1191" name="Google Shape;1191;g13c94f06daf_2_404"/>
          <p:cNvCxnSpPr>
            <a:stCxn id="1192" idx="3"/>
            <a:endCxn id="1172" idx="1"/>
          </p:cNvCxnSpPr>
          <p:nvPr/>
        </p:nvCxnSpPr>
        <p:spPr>
          <a:xfrm>
            <a:off x="3650465" y="973242"/>
            <a:ext cx="807600" cy="2453100"/>
          </a:xfrm>
          <a:prstGeom prst="bentConnector3">
            <a:avLst>
              <a:gd fmla="val 49998" name="adj1"/>
            </a:avLst>
          </a:prstGeom>
          <a:noFill/>
          <a:ln cap="flat" cmpd="sng" w="28575">
            <a:solidFill>
              <a:srgbClr val="FF0000"/>
            </a:solidFill>
            <a:prstDash val="solid"/>
            <a:round/>
            <a:headEnd len="med" w="med" type="none"/>
            <a:tailEnd len="med" w="med" type="triangle"/>
          </a:ln>
        </p:spPr>
      </p:cxnSp>
      <p:pic>
        <p:nvPicPr>
          <p:cNvPr id="1192" name="Google Shape;1192;g13c94f06daf_2_404"/>
          <p:cNvPicPr preferRelativeResize="0"/>
          <p:nvPr/>
        </p:nvPicPr>
        <p:blipFill>
          <a:blip r:embed="rId3">
            <a:alphaModFix/>
          </a:blip>
          <a:stretch>
            <a:fillRect/>
          </a:stretch>
        </p:blipFill>
        <p:spPr>
          <a:xfrm>
            <a:off x="3373565" y="834792"/>
            <a:ext cx="276900" cy="276900"/>
          </a:xfrm>
          <a:prstGeom prst="rect">
            <a:avLst/>
          </a:prstGeom>
          <a:noFill/>
          <a:ln>
            <a:noFill/>
          </a:ln>
        </p:spPr>
      </p:pic>
      <p:sp>
        <p:nvSpPr>
          <p:cNvPr id="1193" name="Google Shape;1193;g13c94f06daf_2_404"/>
          <p:cNvSpPr/>
          <p:nvPr/>
        </p:nvSpPr>
        <p:spPr>
          <a:xfrm>
            <a:off x="3247796" y="792234"/>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3</a:t>
            </a:r>
            <a:endParaRPr b="1" i="0" sz="800" u="none" cap="none" strike="noStrike">
              <a:solidFill>
                <a:schemeClr val="lt1"/>
              </a:solidFill>
              <a:latin typeface="Malgun Gothic"/>
              <a:ea typeface="Malgun Gothic"/>
              <a:cs typeface="Malgun Gothic"/>
              <a:sym typeface="Malgun Gothic"/>
            </a:endParaRPr>
          </a:p>
        </p:txBody>
      </p:sp>
      <p:pic>
        <p:nvPicPr>
          <p:cNvPr id="1194" name="Google Shape;1194;g13c94f06daf_2_404"/>
          <p:cNvPicPr preferRelativeResize="0"/>
          <p:nvPr/>
        </p:nvPicPr>
        <p:blipFill>
          <a:blip r:embed="rId4">
            <a:alphaModFix/>
          </a:blip>
          <a:stretch>
            <a:fillRect/>
          </a:stretch>
        </p:blipFill>
        <p:spPr>
          <a:xfrm>
            <a:off x="4582775" y="875650"/>
            <a:ext cx="213900" cy="257652"/>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8" name="Shape 1198"/>
        <p:cNvGrpSpPr/>
        <p:nvPr/>
      </p:nvGrpSpPr>
      <p:grpSpPr>
        <a:xfrm>
          <a:off x="0" y="0"/>
          <a:ext cx="0" cy="0"/>
          <a:chOff x="0" y="0"/>
          <a:chExt cx="0" cy="0"/>
        </a:xfrm>
      </p:grpSpPr>
      <p:graphicFrame>
        <p:nvGraphicFramePr>
          <p:cNvPr id="1199" name="Google Shape;1199;g13c94f06daf_2_567"/>
          <p:cNvGraphicFramePr/>
          <p:nvPr/>
        </p:nvGraphicFramePr>
        <p:xfrm>
          <a:off x="9945679" y="642154"/>
          <a:ext cx="3000000" cy="3000000"/>
        </p:xfrm>
        <a:graphic>
          <a:graphicData uri="http://schemas.openxmlformats.org/drawingml/2006/table">
            <a:tbl>
              <a:tblPr bandRow="1" firstRow="1">
                <a:noFill/>
                <a:tableStyleId>{ECEC9FAD-BC9C-4F8B-B0B5-8FDF1F475007}</a:tableStyleId>
              </a:tblPr>
              <a:tblGrid>
                <a:gridCol w="382850"/>
                <a:gridCol w="382850"/>
                <a:gridCol w="1398850"/>
              </a:tblGrid>
              <a:tr h="371450">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설명</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549025">
                <a:tc gridSpan="3" rowSpan="10">
                  <a:txBody>
                    <a:bodyPr/>
                    <a:lstStyle/>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1. 현재 화면 닫음</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2. 공지사</a:t>
                      </a:r>
                      <a:r>
                        <a:rPr lang="ko" sz="900">
                          <a:solidFill>
                            <a:srgbClr val="595959"/>
                          </a:solidFill>
                          <a:latin typeface="Malgun Gothic"/>
                          <a:ea typeface="Malgun Gothic"/>
                          <a:cs typeface="Malgun Gothic"/>
                          <a:sym typeface="Malgun Gothic"/>
                        </a:rPr>
                        <a:t>항 목록</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공지사항 상세로 이동</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3. 메인화면으로 이동</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4. 현</a:t>
                      </a:r>
                      <a:r>
                        <a:rPr lang="ko" sz="900">
                          <a:solidFill>
                            <a:srgbClr val="595959"/>
                          </a:solidFill>
                          <a:latin typeface="Malgun Gothic"/>
                          <a:ea typeface="Malgun Gothic"/>
                          <a:cs typeface="Malgun Gothic"/>
                          <a:sym typeface="Malgun Gothic"/>
                        </a:rPr>
                        <a:t>재 화면 닫음 (</a:t>
                      </a:r>
                      <a:r>
                        <a:rPr lang="ko" sz="900">
                          <a:solidFill>
                            <a:srgbClr val="595959"/>
                          </a:solidFill>
                          <a:latin typeface="Malgun Gothic"/>
                          <a:ea typeface="Malgun Gothic"/>
                          <a:cs typeface="Malgun Gothic"/>
                          <a:sym typeface="Malgun Gothic"/>
                        </a:rPr>
                        <a:t>목록으</a:t>
                      </a:r>
                      <a:r>
                        <a:rPr lang="ko" sz="900">
                          <a:solidFill>
                            <a:srgbClr val="595959"/>
                          </a:solidFill>
                          <a:latin typeface="Malgun Gothic"/>
                          <a:ea typeface="Malgun Gothic"/>
                          <a:cs typeface="Malgun Gothic"/>
                          <a:sym typeface="Malgun Gothic"/>
                        </a:rPr>
                        <a:t>로 이동)</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rowSpan="10" hMerge="1"/>
                <a:tc rowSpan="10" hMerge="1"/>
              </a:tr>
              <a:tr h="337075">
                <a:tc gridSpan="3" vMerge="1"/>
                <a:tc hMerge="1" vMerge="1"/>
                <a:tc hMerge="1" vMerge="1"/>
              </a:tr>
              <a:tr h="337075">
                <a:tc gridSpan="3" vMerge="1"/>
                <a:tc hMerge="1" vMerge="1"/>
                <a:tc hMerge="1" vMerge="1"/>
              </a:tr>
              <a:tr h="9728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27825">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참고</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1237775">
                <a:tc gridSpan="3">
                  <a:txBody>
                    <a:bodyPr/>
                    <a:lstStyle/>
                    <a:p>
                      <a:pPr indent="0" lvl="0" marL="0" marR="0" rtl="0" algn="l">
                        <a:lnSpc>
                          <a:spcPct val="100000"/>
                        </a:lnSpc>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hMerge="1"/>
                <a:tc hMerge="1"/>
              </a:tr>
            </a:tbl>
          </a:graphicData>
        </a:graphic>
      </p:graphicFrame>
      <p:sp>
        <p:nvSpPr>
          <p:cNvPr id="1200" name="Google Shape;1200;g13c94f06daf_2_567"/>
          <p:cNvSpPr txBox="1"/>
          <p:nvPr/>
        </p:nvSpPr>
        <p:spPr>
          <a:xfrm>
            <a:off x="264450" y="0"/>
            <a:ext cx="11664300" cy="548100"/>
          </a:xfrm>
          <a:prstGeom prst="rect">
            <a:avLst/>
          </a:prstGeom>
          <a:noFill/>
          <a:ln>
            <a:noFill/>
          </a:ln>
          <a:effectLst>
            <a:outerShdw blurRad="57150" rotWithShape="0" algn="bl" dir="5400000" dist="19050">
              <a:srgbClr val="000000">
                <a:alpha val="50000"/>
              </a:srgbClr>
            </a:outerShdw>
          </a:effectLst>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(회원 로그인 전) : 마이 &gt; 설</a:t>
            </a:r>
            <a:r>
              <a:rPr b="1" lang="ko" sz="2000">
                <a:solidFill>
                  <a:schemeClr val="lt1"/>
                </a:solidFill>
                <a:latin typeface="Malgun Gothic"/>
                <a:ea typeface="Malgun Gothic"/>
                <a:cs typeface="Malgun Gothic"/>
                <a:sym typeface="Malgun Gothic"/>
              </a:rPr>
              <a:t>정 &gt; 공지사항 </a:t>
            </a:r>
            <a:r>
              <a:rPr b="1" lang="ko" sz="2000">
                <a:solidFill>
                  <a:schemeClr val="lt1"/>
                </a:solidFill>
                <a:latin typeface="Malgun Gothic"/>
                <a:ea typeface="Malgun Gothic"/>
                <a:cs typeface="Malgun Gothic"/>
                <a:sym typeface="Malgun Gothic"/>
              </a:rPr>
              <a:t>   </a:t>
            </a:r>
            <a:endParaRPr b="0" i="0" sz="2400" u="none" cap="none" strike="noStrike">
              <a:solidFill>
                <a:schemeClr val="lt1"/>
              </a:solidFill>
              <a:latin typeface="Arial"/>
              <a:ea typeface="Arial"/>
              <a:cs typeface="Arial"/>
              <a:sym typeface="Arial"/>
            </a:endParaRPr>
          </a:p>
        </p:txBody>
      </p:sp>
      <p:sp>
        <p:nvSpPr>
          <p:cNvPr id="1201" name="Google Shape;1201;g13c94f06daf_2_567"/>
          <p:cNvSpPr txBox="1"/>
          <p:nvPr/>
        </p:nvSpPr>
        <p:spPr>
          <a:xfrm>
            <a:off x="0" y="6478519"/>
            <a:ext cx="121920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sp>
        <p:nvSpPr>
          <p:cNvPr id="1202" name="Google Shape;1202;g13c94f06daf_2_567"/>
          <p:cNvSpPr/>
          <p:nvPr/>
        </p:nvSpPr>
        <p:spPr>
          <a:xfrm>
            <a:off x="4458040" y="774480"/>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sp>
        <p:nvSpPr>
          <p:cNvPr id="1203" name="Google Shape;1203;g13c94f06daf_2_567"/>
          <p:cNvSpPr/>
          <p:nvPr/>
        </p:nvSpPr>
        <p:spPr>
          <a:xfrm>
            <a:off x="42977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lang="ko" sz="1800">
                <a:solidFill>
                  <a:schemeClr val="lt1"/>
                </a:solidFill>
                <a:latin typeface="Malgun Gothic"/>
                <a:ea typeface="Malgun Gothic"/>
                <a:cs typeface="Malgun Gothic"/>
                <a:sym typeface="Malgun Gothic"/>
              </a:rPr>
              <a:t>.</a:t>
            </a:r>
            <a:endParaRPr b="0" i="0" sz="1800" u="none" cap="none" strike="noStrike">
              <a:solidFill>
                <a:schemeClr val="lt1"/>
              </a:solidFill>
              <a:latin typeface="Malgun Gothic"/>
              <a:ea typeface="Malgun Gothic"/>
              <a:cs typeface="Malgun Gothic"/>
              <a:sym typeface="Malgun Gothic"/>
            </a:endParaRPr>
          </a:p>
        </p:txBody>
      </p:sp>
      <p:sp>
        <p:nvSpPr>
          <p:cNvPr id="1204" name="Google Shape;1204;g13c94f06daf_2_567"/>
          <p:cNvSpPr txBox="1"/>
          <p:nvPr/>
        </p:nvSpPr>
        <p:spPr>
          <a:xfrm>
            <a:off x="1055809" y="867200"/>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공지사항</a:t>
            </a:r>
            <a:endParaRPr b="1" sz="1100">
              <a:solidFill>
                <a:schemeClr val="dk1"/>
              </a:solidFill>
              <a:latin typeface="Malgun Gothic"/>
              <a:ea typeface="Malgun Gothic"/>
              <a:cs typeface="Malgun Gothic"/>
              <a:sym typeface="Malgun Gothic"/>
            </a:endParaRPr>
          </a:p>
        </p:txBody>
      </p:sp>
      <p:pic>
        <p:nvPicPr>
          <p:cNvPr id="1205" name="Google Shape;1205;g13c94f06daf_2_567"/>
          <p:cNvPicPr preferRelativeResize="0"/>
          <p:nvPr/>
        </p:nvPicPr>
        <p:blipFill>
          <a:blip r:embed="rId3">
            <a:alphaModFix/>
          </a:blip>
          <a:stretch>
            <a:fillRect/>
          </a:stretch>
        </p:blipFill>
        <p:spPr>
          <a:xfrm>
            <a:off x="544175" y="875650"/>
            <a:ext cx="213900" cy="257652"/>
          </a:xfrm>
          <a:prstGeom prst="rect">
            <a:avLst/>
          </a:prstGeom>
          <a:noFill/>
          <a:ln>
            <a:noFill/>
          </a:ln>
        </p:spPr>
      </p:pic>
      <p:sp>
        <p:nvSpPr>
          <p:cNvPr id="1206" name="Google Shape;1206;g13c94f06daf_2_567"/>
          <p:cNvSpPr txBox="1"/>
          <p:nvPr/>
        </p:nvSpPr>
        <p:spPr>
          <a:xfrm>
            <a:off x="729709" y="1369775"/>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[공지] 공지사항 제목 1.</a:t>
            </a:r>
            <a:endParaRPr b="1" sz="1200">
              <a:solidFill>
                <a:schemeClr val="dk1"/>
              </a:solidFill>
              <a:latin typeface="Malgun Gothic"/>
              <a:ea typeface="Malgun Gothic"/>
              <a:cs typeface="Malgun Gothic"/>
              <a:sym typeface="Malgun Gothic"/>
            </a:endParaRPr>
          </a:p>
        </p:txBody>
      </p:sp>
      <p:sp>
        <p:nvSpPr>
          <p:cNvPr id="1207" name="Google Shape;1207;g13c94f06daf_2_567"/>
          <p:cNvSpPr/>
          <p:nvPr/>
        </p:nvSpPr>
        <p:spPr>
          <a:xfrm>
            <a:off x="399105" y="846934"/>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1</a:t>
            </a:r>
            <a:endParaRPr b="1" i="0" sz="800" u="none" cap="none" strike="noStrike">
              <a:solidFill>
                <a:schemeClr val="lt1"/>
              </a:solidFill>
              <a:latin typeface="Malgun Gothic"/>
              <a:ea typeface="Malgun Gothic"/>
              <a:cs typeface="Malgun Gothic"/>
              <a:sym typeface="Malgun Gothic"/>
            </a:endParaRPr>
          </a:p>
        </p:txBody>
      </p:sp>
      <p:sp>
        <p:nvSpPr>
          <p:cNvPr id="1208" name="Google Shape;1208;g13c94f06daf_2_567"/>
          <p:cNvSpPr txBox="1"/>
          <p:nvPr/>
        </p:nvSpPr>
        <p:spPr>
          <a:xfrm>
            <a:off x="5031409" y="881075"/>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공지사항</a:t>
            </a:r>
            <a:endParaRPr b="1" sz="1100">
              <a:solidFill>
                <a:schemeClr val="dk1"/>
              </a:solidFill>
              <a:latin typeface="Malgun Gothic"/>
              <a:ea typeface="Malgun Gothic"/>
              <a:cs typeface="Malgun Gothic"/>
              <a:sym typeface="Malgun Gothic"/>
            </a:endParaRPr>
          </a:p>
        </p:txBody>
      </p:sp>
      <p:pic>
        <p:nvPicPr>
          <p:cNvPr id="1209" name="Google Shape;1209;g13c94f06daf_2_567"/>
          <p:cNvPicPr preferRelativeResize="0"/>
          <p:nvPr/>
        </p:nvPicPr>
        <p:blipFill>
          <a:blip r:embed="rId4">
            <a:alphaModFix/>
          </a:blip>
          <a:stretch>
            <a:fillRect/>
          </a:stretch>
        </p:blipFill>
        <p:spPr>
          <a:xfrm>
            <a:off x="4622240" y="894946"/>
            <a:ext cx="213900" cy="219430"/>
          </a:xfrm>
          <a:prstGeom prst="rect">
            <a:avLst/>
          </a:prstGeom>
          <a:noFill/>
          <a:ln>
            <a:noFill/>
          </a:ln>
        </p:spPr>
      </p:pic>
      <p:sp>
        <p:nvSpPr>
          <p:cNvPr id="1210" name="Google Shape;1210;g13c94f06daf_2_567"/>
          <p:cNvSpPr txBox="1"/>
          <p:nvPr/>
        </p:nvSpPr>
        <p:spPr>
          <a:xfrm>
            <a:off x="729709" y="1674575"/>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[공지] 공지사항 제목 2.</a:t>
            </a:r>
            <a:endParaRPr b="1" sz="1200">
              <a:solidFill>
                <a:schemeClr val="dk1"/>
              </a:solidFill>
              <a:latin typeface="Malgun Gothic"/>
              <a:ea typeface="Malgun Gothic"/>
              <a:cs typeface="Malgun Gothic"/>
              <a:sym typeface="Malgun Gothic"/>
            </a:endParaRPr>
          </a:p>
        </p:txBody>
      </p:sp>
      <p:sp>
        <p:nvSpPr>
          <p:cNvPr id="1211" name="Google Shape;1211;g13c94f06daf_2_567"/>
          <p:cNvSpPr txBox="1"/>
          <p:nvPr/>
        </p:nvSpPr>
        <p:spPr>
          <a:xfrm>
            <a:off x="729709" y="1979375"/>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[공지] 공지사항 제목 3.</a:t>
            </a:r>
            <a:endParaRPr b="1" sz="1200">
              <a:solidFill>
                <a:schemeClr val="dk1"/>
              </a:solidFill>
              <a:latin typeface="Malgun Gothic"/>
              <a:ea typeface="Malgun Gothic"/>
              <a:cs typeface="Malgun Gothic"/>
              <a:sym typeface="Malgun Gothic"/>
            </a:endParaRPr>
          </a:p>
        </p:txBody>
      </p:sp>
      <p:sp>
        <p:nvSpPr>
          <p:cNvPr id="1212" name="Google Shape;1212;g13c94f06daf_2_567"/>
          <p:cNvSpPr txBox="1"/>
          <p:nvPr/>
        </p:nvSpPr>
        <p:spPr>
          <a:xfrm>
            <a:off x="729709" y="2284175"/>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[공지] 공지사항 제목 4.</a:t>
            </a:r>
            <a:endParaRPr b="1" sz="1200">
              <a:solidFill>
                <a:schemeClr val="dk1"/>
              </a:solidFill>
              <a:latin typeface="Malgun Gothic"/>
              <a:ea typeface="Malgun Gothic"/>
              <a:cs typeface="Malgun Gothic"/>
              <a:sym typeface="Malgun Gothic"/>
            </a:endParaRPr>
          </a:p>
        </p:txBody>
      </p:sp>
      <p:sp>
        <p:nvSpPr>
          <p:cNvPr id="1213" name="Google Shape;1213;g13c94f06daf_2_567"/>
          <p:cNvSpPr txBox="1"/>
          <p:nvPr/>
        </p:nvSpPr>
        <p:spPr>
          <a:xfrm>
            <a:off x="1298425" y="2659500"/>
            <a:ext cx="1540200" cy="7695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lang="ko" sz="1100">
                <a:solidFill>
                  <a:schemeClr val="dk1"/>
                </a:solidFill>
              </a:rPr>
              <a:t>●</a:t>
            </a:r>
            <a:r>
              <a:rPr b="1" lang="ko" sz="1100">
                <a:solidFill>
                  <a:schemeClr val="dk1"/>
                </a:solidFill>
                <a:latin typeface="Malgun Gothic"/>
                <a:ea typeface="Malgun Gothic"/>
                <a:cs typeface="Malgun Gothic"/>
                <a:sym typeface="Malgun Gothic"/>
              </a:rPr>
              <a:t> </a:t>
            </a:r>
            <a:endParaRPr b="1" sz="1100">
              <a:solidFill>
                <a:schemeClr val="dk1"/>
              </a:solidFill>
              <a:latin typeface="Malgun Gothic"/>
              <a:ea typeface="Malgun Gothic"/>
              <a:cs typeface="Malgun Gothic"/>
              <a:sym typeface="Malgun Gothic"/>
            </a:endParaRPr>
          </a:p>
          <a:p>
            <a:pPr indent="0" lvl="0" marL="0" rtl="0" algn="ctr">
              <a:spcBef>
                <a:spcPts val="0"/>
              </a:spcBef>
              <a:spcAft>
                <a:spcPts val="0"/>
              </a:spcAft>
              <a:buClr>
                <a:schemeClr val="dk1"/>
              </a:buClr>
              <a:buSzPts val="1100"/>
              <a:buFont typeface="Arial"/>
              <a:buNone/>
            </a:pPr>
            <a:r>
              <a:rPr lang="ko" sz="1100">
                <a:solidFill>
                  <a:schemeClr val="dk1"/>
                </a:solidFill>
              </a:rPr>
              <a:t>●</a:t>
            </a:r>
            <a:endParaRPr sz="1100">
              <a:solidFill>
                <a:schemeClr val="dk1"/>
              </a:solidFill>
            </a:endParaRPr>
          </a:p>
          <a:p>
            <a:pPr indent="0" lvl="0" marL="0" rtl="0" algn="ctr">
              <a:spcBef>
                <a:spcPts val="0"/>
              </a:spcBef>
              <a:spcAft>
                <a:spcPts val="0"/>
              </a:spcAft>
              <a:buClr>
                <a:schemeClr val="dk1"/>
              </a:buClr>
              <a:buSzPts val="1100"/>
              <a:buFont typeface="Arial"/>
              <a:buNone/>
            </a:pPr>
            <a:r>
              <a:rPr lang="ko" sz="1100">
                <a:solidFill>
                  <a:schemeClr val="dk1"/>
                </a:solidFill>
              </a:rPr>
              <a:t>●</a:t>
            </a:r>
            <a:endParaRPr sz="1100">
              <a:solidFill>
                <a:schemeClr val="dk1"/>
              </a:solidFill>
            </a:endParaRPr>
          </a:p>
          <a:p>
            <a:pPr indent="0" lvl="0" marL="0" rtl="0" algn="ctr">
              <a:spcBef>
                <a:spcPts val="0"/>
              </a:spcBef>
              <a:spcAft>
                <a:spcPts val="0"/>
              </a:spcAft>
              <a:buClr>
                <a:schemeClr val="dk1"/>
              </a:buClr>
              <a:buSzPts val="1100"/>
              <a:buFont typeface="Arial"/>
              <a:buNone/>
            </a:pPr>
            <a:r>
              <a:t/>
            </a:r>
            <a:endParaRPr sz="1100">
              <a:solidFill>
                <a:schemeClr val="dk1"/>
              </a:solidFill>
            </a:endParaRPr>
          </a:p>
        </p:txBody>
      </p:sp>
      <p:sp>
        <p:nvSpPr>
          <p:cNvPr id="1214" name="Google Shape;1214;g13c94f06daf_2_567"/>
          <p:cNvSpPr txBox="1"/>
          <p:nvPr/>
        </p:nvSpPr>
        <p:spPr>
          <a:xfrm>
            <a:off x="4622250" y="2054925"/>
            <a:ext cx="3012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1215" name="Google Shape;1215;g13c94f06daf_2_567"/>
          <p:cNvSpPr txBox="1"/>
          <p:nvPr/>
        </p:nvSpPr>
        <p:spPr>
          <a:xfrm>
            <a:off x="4604334" y="1217375"/>
            <a:ext cx="1858200" cy="4002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100">
                <a:solidFill>
                  <a:schemeClr val="dk1"/>
                </a:solidFill>
                <a:latin typeface="Malgun Gothic"/>
                <a:ea typeface="Malgun Gothic"/>
                <a:cs typeface="Malgun Gothic"/>
                <a:sym typeface="Malgun Gothic"/>
              </a:rPr>
              <a:t>[공지] 공지사항 제목 1.</a:t>
            </a:r>
            <a:endParaRPr sz="1100">
              <a:solidFill>
                <a:schemeClr val="dk1"/>
              </a:solidFill>
              <a:latin typeface="Malgun Gothic"/>
              <a:ea typeface="Malgun Gothic"/>
              <a:cs typeface="Malgun Gothic"/>
              <a:sym typeface="Malgun Gothic"/>
            </a:endParaRPr>
          </a:p>
          <a:p>
            <a:pPr indent="0" lvl="0" marL="0" rtl="0" algn="l">
              <a:spcBef>
                <a:spcPts val="0"/>
              </a:spcBef>
              <a:spcAft>
                <a:spcPts val="0"/>
              </a:spcAft>
              <a:buClr>
                <a:schemeClr val="dk1"/>
              </a:buClr>
              <a:buSzPts val="1100"/>
              <a:buFont typeface="Arial"/>
              <a:buNone/>
            </a:pPr>
            <a:r>
              <a:rPr lang="ko" sz="900">
                <a:solidFill>
                  <a:schemeClr val="dk1"/>
                </a:solidFill>
                <a:latin typeface="Malgun Gothic"/>
                <a:ea typeface="Malgun Gothic"/>
                <a:cs typeface="Malgun Gothic"/>
                <a:sym typeface="Malgun Gothic"/>
              </a:rPr>
              <a:t>2022</a:t>
            </a:r>
            <a:r>
              <a:rPr lang="ko" sz="900">
                <a:solidFill>
                  <a:schemeClr val="dk1"/>
                </a:solidFill>
                <a:latin typeface="Malgun Gothic"/>
                <a:ea typeface="Malgun Gothic"/>
                <a:cs typeface="Malgun Gothic"/>
                <a:sym typeface="Malgun Gothic"/>
              </a:rPr>
              <a:t>년 7월 2일 12시 20분</a:t>
            </a:r>
            <a:endParaRPr sz="900">
              <a:solidFill>
                <a:schemeClr val="dk1"/>
              </a:solidFill>
              <a:latin typeface="Malgun Gothic"/>
              <a:ea typeface="Malgun Gothic"/>
              <a:cs typeface="Malgun Gothic"/>
              <a:sym typeface="Malgun Gothic"/>
            </a:endParaRPr>
          </a:p>
        </p:txBody>
      </p:sp>
      <p:grpSp>
        <p:nvGrpSpPr>
          <p:cNvPr id="1216" name="Google Shape;1216;g13c94f06daf_2_567"/>
          <p:cNvGrpSpPr/>
          <p:nvPr/>
        </p:nvGrpSpPr>
        <p:grpSpPr>
          <a:xfrm>
            <a:off x="4571558" y="1826964"/>
            <a:ext cx="3048838" cy="2794232"/>
            <a:chOff x="214095" y="1332369"/>
            <a:chExt cx="9681926" cy="1087800"/>
          </a:xfrm>
        </p:grpSpPr>
        <p:sp>
          <p:nvSpPr>
            <p:cNvPr id="1217" name="Google Shape;1217;g13c94f06daf_2_567"/>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공지사항 내용</a:t>
              </a:r>
              <a:endParaRPr i="0" u="none" cap="none" strike="noStrike">
                <a:solidFill>
                  <a:schemeClr val="dk1"/>
                </a:solidFill>
                <a:latin typeface="Malgun Gothic"/>
                <a:ea typeface="Malgun Gothic"/>
                <a:cs typeface="Malgun Gothic"/>
                <a:sym typeface="Malgun Gothic"/>
              </a:endParaRPr>
            </a:p>
          </p:txBody>
        </p:sp>
        <p:cxnSp>
          <p:nvCxnSpPr>
            <p:cNvPr id="1218" name="Google Shape;1218;g13c94f06daf_2_567"/>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219" name="Google Shape;1219;g13c94f06daf_2_567"/>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1220" name="Google Shape;1220;g13c94f06daf_2_567"/>
          <p:cNvSpPr/>
          <p:nvPr/>
        </p:nvSpPr>
        <p:spPr>
          <a:xfrm>
            <a:off x="544180" y="146085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2</a:t>
            </a:r>
            <a:endParaRPr b="1" i="0" sz="800" u="none" cap="none" strike="noStrike">
              <a:solidFill>
                <a:schemeClr val="lt1"/>
              </a:solidFill>
              <a:latin typeface="Malgun Gothic"/>
              <a:ea typeface="Malgun Gothic"/>
              <a:cs typeface="Malgun Gothic"/>
              <a:sym typeface="Malgun Gothic"/>
            </a:endParaRPr>
          </a:p>
        </p:txBody>
      </p:sp>
      <p:sp>
        <p:nvSpPr>
          <p:cNvPr id="1221" name="Google Shape;1221;g13c94f06daf_2_567"/>
          <p:cNvSpPr/>
          <p:nvPr/>
        </p:nvSpPr>
        <p:spPr>
          <a:xfrm>
            <a:off x="4458055" y="851997"/>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4</a:t>
            </a:r>
            <a:endParaRPr b="1" i="0" sz="800" u="none" cap="none" strike="noStrike">
              <a:solidFill>
                <a:schemeClr val="lt1"/>
              </a:solidFill>
              <a:latin typeface="Malgun Gothic"/>
              <a:ea typeface="Malgun Gothic"/>
              <a:cs typeface="Malgun Gothic"/>
              <a:sym typeface="Malgun Gothic"/>
            </a:endParaRPr>
          </a:p>
        </p:txBody>
      </p:sp>
      <p:pic>
        <p:nvPicPr>
          <p:cNvPr id="1222" name="Google Shape;1222;g13c94f06daf_2_567"/>
          <p:cNvPicPr preferRelativeResize="0"/>
          <p:nvPr/>
        </p:nvPicPr>
        <p:blipFill>
          <a:blip r:embed="rId5">
            <a:alphaModFix/>
          </a:blip>
          <a:stretch>
            <a:fillRect/>
          </a:stretch>
        </p:blipFill>
        <p:spPr>
          <a:xfrm>
            <a:off x="3365574" y="867199"/>
            <a:ext cx="269638" cy="261600"/>
          </a:xfrm>
          <a:prstGeom prst="rect">
            <a:avLst/>
          </a:prstGeom>
          <a:noFill/>
          <a:ln>
            <a:noFill/>
          </a:ln>
        </p:spPr>
      </p:pic>
      <p:sp>
        <p:nvSpPr>
          <p:cNvPr id="1223" name="Google Shape;1223;g13c94f06daf_2_567"/>
          <p:cNvSpPr/>
          <p:nvPr/>
        </p:nvSpPr>
        <p:spPr>
          <a:xfrm>
            <a:off x="3151680" y="84692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3</a:t>
            </a:r>
            <a:endParaRPr b="1" i="0" sz="800" u="none" cap="none" strike="noStrike">
              <a:solidFill>
                <a:schemeClr val="lt1"/>
              </a:solidFill>
              <a:latin typeface="Malgun Gothic"/>
              <a:ea typeface="Malgun Gothic"/>
              <a:cs typeface="Malgun Gothic"/>
              <a:sym typeface="Malgun Gothic"/>
            </a:endParaRPr>
          </a:p>
        </p:txBody>
      </p:sp>
      <p:pic>
        <p:nvPicPr>
          <p:cNvPr id="1224" name="Google Shape;1224;g13c94f06daf_2_567"/>
          <p:cNvPicPr preferRelativeResize="0"/>
          <p:nvPr/>
        </p:nvPicPr>
        <p:blipFill>
          <a:blip r:embed="rId5">
            <a:alphaModFix/>
          </a:blip>
          <a:stretch>
            <a:fillRect/>
          </a:stretch>
        </p:blipFill>
        <p:spPr>
          <a:xfrm>
            <a:off x="7364924" y="867199"/>
            <a:ext cx="269638" cy="261600"/>
          </a:xfrm>
          <a:prstGeom prst="rect">
            <a:avLst/>
          </a:prstGeom>
          <a:noFill/>
          <a:ln>
            <a:noFill/>
          </a:ln>
        </p:spPr>
      </p:pic>
      <p:cxnSp>
        <p:nvCxnSpPr>
          <p:cNvPr id="1225" name="Google Shape;1225;g13c94f06daf_2_567"/>
          <p:cNvCxnSpPr/>
          <p:nvPr/>
        </p:nvCxnSpPr>
        <p:spPr>
          <a:xfrm>
            <a:off x="4588592" y="1692283"/>
            <a:ext cx="2946000" cy="8400"/>
          </a:xfrm>
          <a:prstGeom prst="straightConnector1">
            <a:avLst/>
          </a:prstGeom>
          <a:noFill/>
          <a:ln cap="flat" cmpd="sng" w="9525">
            <a:solidFill>
              <a:schemeClr val="dk2"/>
            </a:solidFill>
            <a:prstDash val="solid"/>
            <a:round/>
            <a:headEnd len="med" w="med" type="none"/>
            <a:tailEnd len="med" w="med" type="none"/>
          </a:ln>
        </p:spPr>
      </p:cxnSp>
      <p:cxnSp>
        <p:nvCxnSpPr>
          <p:cNvPr id="1226" name="Google Shape;1226;g13c94f06daf_2_567"/>
          <p:cNvCxnSpPr>
            <a:stCxn id="1206" idx="3"/>
            <a:endCxn id="1202" idx="1"/>
          </p:cNvCxnSpPr>
          <p:nvPr/>
        </p:nvCxnSpPr>
        <p:spPr>
          <a:xfrm>
            <a:off x="2587909" y="1492925"/>
            <a:ext cx="1870200" cy="1933500"/>
          </a:xfrm>
          <a:prstGeom prst="bentConnector3">
            <a:avLst>
              <a:gd fmla="val 74759" name="adj1"/>
            </a:avLst>
          </a:prstGeom>
          <a:noFill/>
          <a:ln cap="flat" cmpd="sng" w="28575">
            <a:solidFill>
              <a:srgbClr val="FF0000"/>
            </a:solidFill>
            <a:prstDash val="solid"/>
            <a:round/>
            <a:headEnd len="med" w="med" type="none"/>
            <a:tailEnd len="med" w="med" type="triangle"/>
          </a:ln>
        </p:spPr>
      </p:cxn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0" name="Shape 1230"/>
        <p:cNvGrpSpPr/>
        <p:nvPr/>
      </p:nvGrpSpPr>
      <p:grpSpPr>
        <a:xfrm>
          <a:off x="0" y="0"/>
          <a:ext cx="0" cy="0"/>
          <a:chOff x="0" y="0"/>
          <a:chExt cx="0" cy="0"/>
        </a:xfrm>
      </p:grpSpPr>
      <p:graphicFrame>
        <p:nvGraphicFramePr>
          <p:cNvPr id="1231" name="Google Shape;1231;g13c94f06daf_2_670"/>
          <p:cNvGraphicFramePr/>
          <p:nvPr/>
        </p:nvGraphicFramePr>
        <p:xfrm>
          <a:off x="9945679" y="642154"/>
          <a:ext cx="3000000" cy="3000000"/>
        </p:xfrm>
        <a:graphic>
          <a:graphicData uri="http://schemas.openxmlformats.org/drawingml/2006/table">
            <a:tbl>
              <a:tblPr bandRow="1" firstRow="1">
                <a:noFill/>
                <a:tableStyleId>{ECEC9FAD-BC9C-4F8B-B0B5-8FDF1F475007}</a:tableStyleId>
              </a:tblPr>
              <a:tblGrid>
                <a:gridCol w="382850"/>
                <a:gridCol w="382850"/>
                <a:gridCol w="1398850"/>
              </a:tblGrid>
              <a:tr h="371450">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설명</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549025">
                <a:tc gridSpan="3" rowSpan="10">
                  <a:txBody>
                    <a:bodyPr/>
                    <a:lstStyle/>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1. 현재 화면 닫음</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Clr>
                          <a:schemeClr val="dk1"/>
                        </a:buClr>
                        <a:buSzPts val="1100"/>
                        <a:buFont typeface="Arial"/>
                        <a:buNone/>
                      </a:pPr>
                      <a:r>
                        <a:rPr lang="ko" sz="900">
                          <a:solidFill>
                            <a:schemeClr val="dk2"/>
                          </a:solidFill>
                          <a:latin typeface="Malgun Gothic"/>
                          <a:ea typeface="Malgun Gothic"/>
                          <a:cs typeface="Malgun Gothic"/>
                          <a:sym typeface="Malgun Gothic"/>
                        </a:rPr>
                        <a:t>2. 메인화면으로 이동</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3. 자</a:t>
                      </a:r>
                      <a:r>
                        <a:rPr lang="ko" sz="900">
                          <a:solidFill>
                            <a:srgbClr val="595959"/>
                          </a:solidFill>
                          <a:latin typeface="Malgun Gothic"/>
                          <a:ea typeface="Malgun Gothic"/>
                          <a:cs typeface="Malgun Gothic"/>
                          <a:sym typeface="Malgun Gothic"/>
                        </a:rPr>
                        <a:t>주 묻는 질문</a:t>
                      </a:r>
                      <a:r>
                        <a:rPr lang="ko" sz="900">
                          <a:solidFill>
                            <a:srgbClr val="595959"/>
                          </a:solidFill>
                          <a:latin typeface="Malgun Gothic"/>
                          <a:ea typeface="Malgun Gothic"/>
                          <a:cs typeface="Malgun Gothic"/>
                          <a:sym typeface="Malgun Gothic"/>
                        </a:rPr>
                        <a:t> 구</a:t>
                      </a:r>
                      <a:r>
                        <a:rPr lang="ko" sz="900">
                          <a:solidFill>
                            <a:srgbClr val="595959"/>
                          </a:solidFill>
                          <a:latin typeface="Malgun Gothic"/>
                          <a:ea typeface="Malgun Gothic"/>
                          <a:cs typeface="Malgun Gothic"/>
                          <a:sym typeface="Malgun Gothic"/>
                        </a:rPr>
                        <a:t>분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4. 자주 묻</a:t>
                      </a:r>
                      <a:r>
                        <a:rPr lang="ko" sz="900">
                          <a:solidFill>
                            <a:srgbClr val="595959"/>
                          </a:solidFill>
                          <a:latin typeface="Malgun Gothic"/>
                          <a:ea typeface="Malgun Gothic"/>
                          <a:cs typeface="Malgun Gothic"/>
                          <a:sym typeface="Malgun Gothic"/>
                        </a:rPr>
                        <a:t>는 질문 목록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5. 현재 화면 닫음 (목록으로 이동)</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rowSpan="10" hMerge="1"/>
                <a:tc rowSpan="10" hMerge="1"/>
              </a:tr>
              <a:tr h="337075">
                <a:tc gridSpan="3" vMerge="1"/>
                <a:tc hMerge="1" vMerge="1"/>
                <a:tc hMerge="1" vMerge="1"/>
              </a:tr>
              <a:tr h="337075">
                <a:tc gridSpan="3" vMerge="1"/>
                <a:tc hMerge="1" vMerge="1"/>
                <a:tc hMerge="1" vMerge="1"/>
              </a:tr>
              <a:tr h="9728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27825">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참고</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1237775">
                <a:tc gridSpan="3">
                  <a:txBody>
                    <a:bodyPr/>
                    <a:lstStyle/>
                    <a:p>
                      <a:pPr indent="0" lvl="0" marL="0" marR="0" rtl="0" algn="l">
                        <a:lnSpc>
                          <a:spcPct val="100000"/>
                        </a:lnSpc>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hMerge="1"/>
                <a:tc hMerge="1"/>
              </a:tr>
            </a:tbl>
          </a:graphicData>
        </a:graphic>
      </p:graphicFrame>
      <p:sp>
        <p:nvSpPr>
          <p:cNvPr id="1232" name="Google Shape;1232;g13c94f06daf_2_670"/>
          <p:cNvSpPr txBox="1"/>
          <p:nvPr/>
        </p:nvSpPr>
        <p:spPr>
          <a:xfrm>
            <a:off x="264450" y="0"/>
            <a:ext cx="11664300" cy="548100"/>
          </a:xfrm>
          <a:prstGeom prst="rect">
            <a:avLst/>
          </a:prstGeom>
          <a:noFill/>
          <a:ln>
            <a:noFill/>
          </a:ln>
          <a:effectLst>
            <a:outerShdw blurRad="57150" rotWithShape="0" algn="bl" dir="5400000" dist="19050">
              <a:srgbClr val="000000">
                <a:alpha val="50000"/>
              </a:srgbClr>
            </a:outerShdw>
          </a:effectLst>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(회원 로그인 전) : 마이 &gt; 설정 &gt; 자</a:t>
            </a:r>
            <a:r>
              <a:rPr b="1" lang="ko" sz="2000">
                <a:solidFill>
                  <a:schemeClr val="lt1"/>
                </a:solidFill>
                <a:latin typeface="Malgun Gothic"/>
                <a:ea typeface="Malgun Gothic"/>
                <a:cs typeface="Malgun Gothic"/>
                <a:sym typeface="Malgun Gothic"/>
              </a:rPr>
              <a:t>주 묻는 질문</a:t>
            </a:r>
            <a:r>
              <a:rPr b="1" lang="ko" sz="2000">
                <a:solidFill>
                  <a:schemeClr val="lt1"/>
                </a:solidFill>
                <a:latin typeface="Malgun Gothic"/>
                <a:ea typeface="Malgun Gothic"/>
                <a:cs typeface="Malgun Gothic"/>
                <a:sym typeface="Malgun Gothic"/>
              </a:rPr>
              <a:t>    </a:t>
            </a:r>
            <a:endParaRPr b="0" i="0" sz="2400" u="none" cap="none" strike="noStrike">
              <a:solidFill>
                <a:schemeClr val="lt1"/>
              </a:solidFill>
              <a:latin typeface="Arial"/>
              <a:ea typeface="Arial"/>
              <a:cs typeface="Arial"/>
              <a:sym typeface="Arial"/>
            </a:endParaRPr>
          </a:p>
        </p:txBody>
      </p:sp>
      <p:sp>
        <p:nvSpPr>
          <p:cNvPr id="1233" name="Google Shape;1233;g13c94f06daf_2_670"/>
          <p:cNvSpPr txBox="1"/>
          <p:nvPr/>
        </p:nvSpPr>
        <p:spPr>
          <a:xfrm>
            <a:off x="0" y="6478519"/>
            <a:ext cx="121920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sp>
        <p:nvSpPr>
          <p:cNvPr id="1234" name="Google Shape;1234;g13c94f06daf_2_670"/>
          <p:cNvSpPr/>
          <p:nvPr/>
        </p:nvSpPr>
        <p:spPr>
          <a:xfrm>
            <a:off x="4458040" y="774480"/>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sp>
        <p:nvSpPr>
          <p:cNvPr id="1235" name="Google Shape;1235;g13c94f06daf_2_670"/>
          <p:cNvSpPr/>
          <p:nvPr/>
        </p:nvSpPr>
        <p:spPr>
          <a:xfrm>
            <a:off x="42977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lang="ko" sz="1800">
                <a:solidFill>
                  <a:schemeClr val="lt1"/>
                </a:solidFill>
                <a:latin typeface="Malgun Gothic"/>
                <a:ea typeface="Malgun Gothic"/>
                <a:cs typeface="Malgun Gothic"/>
                <a:sym typeface="Malgun Gothic"/>
              </a:rPr>
              <a:t>.</a:t>
            </a:r>
            <a:endParaRPr b="0" i="0" sz="1800" u="none" cap="none" strike="noStrike">
              <a:solidFill>
                <a:schemeClr val="lt1"/>
              </a:solidFill>
              <a:latin typeface="Malgun Gothic"/>
              <a:ea typeface="Malgun Gothic"/>
              <a:cs typeface="Malgun Gothic"/>
              <a:sym typeface="Malgun Gothic"/>
            </a:endParaRPr>
          </a:p>
        </p:txBody>
      </p:sp>
      <p:sp>
        <p:nvSpPr>
          <p:cNvPr id="1236" name="Google Shape;1236;g13c94f06daf_2_670"/>
          <p:cNvSpPr txBox="1"/>
          <p:nvPr/>
        </p:nvSpPr>
        <p:spPr>
          <a:xfrm>
            <a:off x="1055809" y="867200"/>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자주 묻는 질문</a:t>
            </a:r>
            <a:endParaRPr b="1" sz="1100">
              <a:solidFill>
                <a:schemeClr val="dk1"/>
              </a:solidFill>
              <a:latin typeface="Malgun Gothic"/>
              <a:ea typeface="Malgun Gothic"/>
              <a:cs typeface="Malgun Gothic"/>
              <a:sym typeface="Malgun Gothic"/>
            </a:endParaRPr>
          </a:p>
        </p:txBody>
      </p:sp>
      <p:pic>
        <p:nvPicPr>
          <p:cNvPr id="1237" name="Google Shape;1237;g13c94f06daf_2_670"/>
          <p:cNvPicPr preferRelativeResize="0"/>
          <p:nvPr/>
        </p:nvPicPr>
        <p:blipFill>
          <a:blip r:embed="rId3">
            <a:alphaModFix/>
          </a:blip>
          <a:stretch>
            <a:fillRect/>
          </a:stretch>
        </p:blipFill>
        <p:spPr>
          <a:xfrm>
            <a:off x="544175" y="875650"/>
            <a:ext cx="213900" cy="257652"/>
          </a:xfrm>
          <a:prstGeom prst="rect">
            <a:avLst/>
          </a:prstGeom>
          <a:noFill/>
          <a:ln>
            <a:noFill/>
          </a:ln>
        </p:spPr>
      </p:pic>
      <p:sp>
        <p:nvSpPr>
          <p:cNvPr id="1238" name="Google Shape;1238;g13c94f06daf_2_670"/>
          <p:cNvSpPr txBox="1"/>
          <p:nvPr/>
        </p:nvSpPr>
        <p:spPr>
          <a:xfrm>
            <a:off x="729709" y="2665175"/>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자주 묻는 질문</a:t>
            </a:r>
            <a:r>
              <a:rPr lang="ko" sz="1000">
                <a:solidFill>
                  <a:schemeClr val="dk1"/>
                </a:solidFill>
                <a:latin typeface="Malgun Gothic"/>
                <a:ea typeface="Malgun Gothic"/>
                <a:cs typeface="Malgun Gothic"/>
                <a:sym typeface="Malgun Gothic"/>
              </a:rPr>
              <a:t> 제목 1.</a:t>
            </a:r>
            <a:endParaRPr b="1" sz="1200">
              <a:solidFill>
                <a:schemeClr val="dk1"/>
              </a:solidFill>
              <a:latin typeface="Malgun Gothic"/>
              <a:ea typeface="Malgun Gothic"/>
              <a:cs typeface="Malgun Gothic"/>
              <a:sym typeface="Malgun Gothic"/>
            </a:endParaRPr>
          </a:p>
        </p:txBody>
      </p:sp>
      <p:sp>
        <p:nvSpPr>
          <p:cNvPr id="1239" name="Google Shape;1239;g13c94f06daf_2_670"/>
          <p:cNvSpPr/>
          <p:nvPr/>
        </p:nvSpPr>
        <p:spPr>
          <a:xfrm>
            <a:off x="399105" y="846934"/>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1</a:t>
            </a:r>
            <a:endParaRPr b="1" i="0" sz="800" u="none" cap="none" strike="noStrike">
              <a:solidFill>
                <a:schemeClr val="lt1"/>
              </a:solidFill>
              <a:latin typeface="Malgun Gothic"/>
              <a:ea typeface="Malgun Gothic"/>
              <a:cs typeface="Malgun Gothic"/>
              <a:sym typeface="Malgun Gothic"/>
            </a:endParaRPr>
          </a:p>
        </p:txBody>
      </p:sp>
      <p:sp>
        <p:nvSpPr>
          <p:cNvPr id="1240" name="Google Shape;1240;g13c94f06daf_2_670"/>
          <p:cNvSpPr txBox="1"/>
          <p:nvPr/>
        </p:nvSpPr>
        <p:spPr>
          <a:xfrm>
            <a:off x="5031409" y="881075"/>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자주 묻는 질문</a:t>
            </a:r>
            <a:endParaRPr b="1" sz="1100">
              <a:solidFill>
                <a:schemeClr val="dk1"/>
              </a:solidFill>
              <a:latin typeface="Malgun Gothic"/>
              <a:ea typeface="Malgun Gothic"/>
              <a:cs typeface="Malgun Gothic"/>
              <a:sym typeface="Malgun Gothic"/>
            </a:endParaRPr>
          </a:p>
        </p:txBody>
      </p:sp>
      <p:pic>
        <p:nvPicPr>
          <p:cNvPr id="1241" name="Google Shape;1241;g13c94f06daf_2_670"/>
          <p:cNvPicPr preferRelativeResize="0"/>
          <p:nvPr/>
        </p:nvPicPr>
        <p:blipFill>
          <a:blip r:embed="rId4">
            <a:alphaModFix/>
          </a:blip>
          <a:stretch>
            <a:fillRect/>
          </a:stretch>
        </p:blipFill>
        <p:spPr>
          <a:xfrm>
            <a:off x="4622240" y="894946"/>
            <a:ext cx="213900" cy="219430"/>
          </a:xfrm>
          <a:prstGeom prst="rect">
            <a:avLst/>
          </a:prstGeom>
          <a:noFill/>
          <a:ln>
            <a:noFill/>
          </a:ln>
        </p:spPr>
      </p:pic>
      <p:sp>
        <p:nvSpPr>
          <p:cNvPr id="1242" name="Google Shape;1242;g13c94f06daf_2_670"/>
          <p:cNvSpPr txBox="1"/>
          <p:nvPr/>
        </p:nvSpPr>
        <p:spPr>
          <a:xfrm>
            <a:off x="729709" y="2969975"/>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자주 묻는 질문 제목 2</a:t>
            </a:r>
            <a:endParaRPr b="1" sz="1200">
              <a:solidFill>
                <a:schemeClr val="dk1"/>
              </a:solidFill>
              <a:latin typeface="Malgun Gothic"/>
              <a:ea typeface="Malgun Gothic"/>
              <a:cs typeface="Malgun Gothic"/>
              <a:sym typeface="Malgun Gothic"/>
            </a:endParaRPr>
          </a:p>
        </p:txBody>
      </p:sp>
      <p:sp>
        <p:nvSpPr>
          <p:cNvPr id="1243" name="Google Shape;1243;g13c94f06daf_2_670"/>
          <p:cNvSpPr txBox="1"/>
          <p:nvPr/>
        </p:nvSpPr>
        <p:spPr>
          <a:xfrm>
            <a:off x="729709" y="3274775"/>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자주 묻는 질문 제목 3</a:t>
            </a:r>
            <a:endParaRPr b="1" sz="1200">
              <a:solidFill>
                <a:schemeClr val="dk1"/>
              </a:solidFill>
              <a:latin typeface="Malgun Gothic"/>
              <a:ea typeface="Malgun Gothic"/>
              <a:cs typeface="Malgun Gothic"/>
              <a:sym typeface="Malgun Gothic"/>
            </a:endParaRPr>
          </a:p>
        </p:txBody>
      </p:sp>
      <p:sp>
        <p:nvSpPr>
          <p:cNvPr id="1244" name="Google Shape;1244;g13c94f06daf_2_670"/>
          <p:cNvSpPr txBox="1"/>
          <p:nvPr/>
        </p:nvSpPr>
        <p:spPr>
          <a:xfrm>
            <a:off x="729709" y="3579575"/>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자주 묻는 질문 제목 4</a:t>
            </a:r>
            <a:endParaRPr b="1" sz="1200">
              <a:solidFill>
                <a:schemeClr val="dk1"/>
              </a:solidFill>
              <a:latin typeface="Malgun Gothic"/>
              <a:ea typeface="Malgun Gothic"/>
              <a:cs typeface="Malgun Gothic"/>
              <a:sym typeface="Malgun Gothic"/>
            </a:endParaRPr>
          </a:p>
        </p:txBody>
      </p:sp>
      <p:sp>
        <p:nvSpPr>
          <p:cNvPr id="1245" name="Google Shape;1245;g13c94f06daf_2_670"/>
          <p:cNvSpPr txBox="1"/>
          <p:nvPr/>
        </p:nvSpPr>
        <p:spPr>
          <a:xfrm>
            <a:off x="1298425" y="3954900"/>
            <a:ext cx="1540200" cy="7695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lang="ko" sz="1100">
                <a:solidFill>
                  <a:schemeClr val="dk1"/>
                </a:solidFill>
              </a:rPr>
              <a:t>●</a:t>
            </a:r>
            <a:r>
              <a:rPr b="1" lang="ko" sz="1100">
                <a:solidFill>
                  <a:schemeClr val="dk1"/>
                </a:solidFill>
                <a:latin typeface="Malgun Gothic"/>
                <a:ea typeface="Malgun Gothic"/>
                <a:cs typeface="Malgun Gothic"/>
                <a:sym typeface="Malgun Gothic"/>
              </a:rPr>
              <a:t> </a:t>
            </a:r>
            <a:endParaRPr b="1" sz="1100">
              <a:solidFill>
                <a:schemeClr val="dk1"/>
              </a:solidFill>
              <a:latin typeface="Malgun Gothic"/>
              <a:ea typeface="Malgun Gothic"/>
              <a:cs typeface="Malgun Gothic"/>
              <a:sym typeface="Malgun Gothic"/>
            </a:endParaRPr>
          </a:p>
          <a:p>
            <a:pPr indent="0" lvl="0" marL="0" rtl="0" algn="ctr">
              <a:spcBef>
                <a:spcPts val="0"/>
              </a:spcBef>
              <a:spcAft>
                <a:spcPts val="0"/>
              </a:spcAft>
              <a:buClr>
                <a:schemeClr val="dk1"/>
              </a:buClr>
              <a:buSzPts val="1100"/>
              <a:buFont typeface="Arial"/>
              <a:buNone/>
            </a:pPr>
            <a:r>
              <a:rPr lang="ko" sz="1100">
                <a:solidFill>
                  <a:schemeClr val="dk1"/>
                </a:solidFill>
              </a:rPr>
              <a:t>●</a:t>
            </a:r>
            <a:endParaRPr sz="1100">
              <a:solidFill>
                <a:schemeClr val="dk1"/>
              </a:solidFill>
            </a:endParaRPr>
          </a:p>
          <a:p>
            <a:pPr indent="0" lvl="0" marL="0" rtl="0" algn="ctr">
              <a:spcBef>
                <a:spcPts val="0"/>
              </a:spcBef>
              <a:spcAft>
                <a:spcPts val="0"/>
              </a:spcAft>
              <a:buClr>
                <a:schemeClr val="dk1"/>
              </a:buClr>
              <a:buSzPts val="1100"/>
              <a:buFont typeface="Arial"/>
              <a:buNone/>
            </a:pPr>
            <a:r>
              <a:rPr lang="ko" sz="1100">
                <a:solidFill>
                  <a:schemeClr val="dk1"/>
                </a:solidFill>
              </a:rPr>
              <a:t>●</a:t>
            </a:r>
            <a:endParaRPr sz="1100">
              <a:solidFill>
                <a:schemeClr val="dk1"/>
              </a:solidFill>
            </a:endParaRPr>
          </a:p>
          <a:p>
            <a:pPr indent="0" lvl="0" marL="0" rtl="0" algn="ctr">
              <a:spcBef>
                <a:spcPts val="0"/>
              </a:spcBef>
              <a:spcAft>
                <a:spcPts val="0"/>
              </a:spcAft>
              <a:buClr>
                <a:schemeClr val="dk1"/>
              </a:buClr>
              <a:buSzPts val="1100"/>
              <a:buFont typeface="Arial"/>
              <a:buNone/>
            </a:pPr>
            <a:r>
              <a:t/>
            </a:r>
            <a:endParaRPr sz="1100">
              <a:solidFill>
                <a:schemeClr val="dk1"/>
              </a:solidFill>
            </a:endParaRPr>
          </a:p>
        </p:txBody>
      </p:sp>
      <p:sp>
        <p:nvSpPr>
          <p:cNvPr id="1246" name="Google Shape;1246;g13c94f06daf_2_670"/>
          <p:cNvSpPr txBox="1"/>
          <p:nvPr/>
        </p:nvSpPr>
        <p:spPr>
          <a:xfrm>
            <a:off x="4622250" y="2054925"/>
            <a:ext cx="3012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1247" name="Google Shape;1247;g13c94f06daf_2_670"/>
          <p:cNvSpPr txBox="1"/>
          <p:nvPr/>
        </p:nvSpPr>
        <p:spPr>
          <a:xfrm>
            <a:off x="4604334" y="1217375"/>
            <a:ext cx="1858200" cy="4002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100">
                <a:solidFill>
                  <a:schemeClr val="dk1"/>
                </a:solidFill>
                <a:latin typeface="Malgun Gothic"/>
                <a:ea typeface="Malgun Gothic"/>
                <a:cs typeface="Malgun Gothic"/>
                <a:sym typeface="Malgun Gothic"/>
              </a:rPr>
              <a:t>자주 묻는 질문 </a:t>
            </a:r>
            <a:r>
              <a:rPr lang="ko" sz="1100">
                <a:solidFill>
                  <a:schemeClr val="dk1"/>
                </a:solidFill>
                <a:latin typeface="Malgun Gothic"/>
                <a:ea typeface="Malgun Gothic"/>
                <a:cs typeface="Malgun Gothic"/>
                <a:sym typeface="Malgun Gothic"/>
              </a:rPr>
              <a:t>제목 1.</a:t>
            </a:r>
            <a:endParaRPr sz="1100">
              <a:solidFill>
                <a:schemeClr val="dk1"/>
              </a:solidFill>
              <a:latin typeface="Malgun Gothic"/>
              <a:ea typeface="Malgun Gothic"/>
              <a:cs typeface="Malgun Gothic"/>
              <a:sym typeface="Malgun Gothic"/>
            </a:endParaRPr>
          </a:p>
          <a:p>
            <a:pPr indent="0" lvl="0" marL="0" rtl="0" algn="l">
              <a:spcBef>
                <a:spcPts val="0"/>
              </a:spcBef>
              <a:spcAft>
                <a:spcPts val="0"/>
              </a:spcAft>
              <a:buClr>
                <a:schemeClr val="dk1"/>
              </a:buClr>
              <a:buSzPts val="1100"/>
              <a:buFont typeface="Arial"/>
              <a:buNone/>
            </a:pPr>
            <a:r>
              <a:rPr lang="ko" sz="900">
                <a:solidFill>
                  <a:schemeClr val="dk1"/>
                </a:solidFill>
                <a:latin typeface="Malgun Gothic"/>
                <a:ea typeface="Malgun Gothic"/>
                <a:cs typeface="Malgun Gothic"/>
                <a:sym typeface="Malgun Gothic"/>
              </a:rPr>
              <a:t>2022년 7월 2일 12시 20분</a:t>
            </a:r>
            <a:endParaRPr sz="900">
              <a:solidFill>
                <a:schemeClr val="dk1"/>
              </a:solidFill>
              <a:latin typeface="Malgun Gothic"/>
              <a:ea typeface="Malgun Gothic"/>
              <a:cs typeface="Malgun Gothic"/>
              <a:sym typeface="Malgun Gothic"/>
            </a:endParaRPr>
          </a:p>
        </p:txBody>
      </p:sp>
      <p:grpSp>
        <p:nvGrpSpPr>
          <p:cNvPr id="1248" name="Google Shape;1248;g13c94f06daf_2_670"/>
          <p:cNvGrpSpPr/>
          <p:nvPr/>
        </p:nvGrpSpPr>
        <p:grpSpPr>
          <a:xfrm>
            <a:off x="4571558" y="1826964"/>
            <a:ext cx="3048838" cy="2794232"/>
            <a:chOff x="214095" y="1332369"/>
            <a:chExt cx="9681926" cy="1087800"/>
          </a:xfrm>
        </p:grpSpPr>
        <p:sp>
          <p:nvSpPr>
            <p:cNvPr id="1249" name="Google Shape;1249;g13c94f06daf_2_670"/>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자주 묻는 질문</a:t>
              </a:r>
              <a:r>
                <a:rPr lang="ko" sz="1000">
                  <a:solidFill>
                    <a:schemeClr val="dk1"/>
                  </a:solidFill>
                  <a:latin typeface="Malgun Gothic"/>
                  <a:ea typeface="Malgun Gothic"/>
                  <a:cs typeface="Malgun Gothic"/>
                  <a:sym typeface="Malgun Gothic"/>
                </a:rPr>
                <a:t> 내용</a:t>
              </a:r>
              <a:endParaRPr i="0" u="none" cap="none" strike="noStrike">
                <a:solidFill>
                  <a:schemeClr val="dk1"/>
                </a:solidFill>
                <a:latin typeface="Malgun Gothic"/>
                <a:ea typeface="Malgun Gothic"/>
                <a:cs typeface="Malgun Gothic"/>
                <a:sym typeface="Malgun Gothic"/>
              </a:endParaRPr>
            </a:p>
          </p:txBody>
        </p:sp>
        <p:cxnSp>
          <p:nvCxnSpPr>
            <p:cNvPr id="1250" name="Google Shape;1250;g13c94f06daf_2_670"/>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251" name="Google Shape;1251;g13c94f06daf_2_670"/>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1252" name="Google Shape;1252;g13c94f06daf_2_670"/>
          <p:cNvSpPr/>
          <p:nvPr/>
        </p:nvSpPr>
        <p:spPr>
          <a:xfrm>
            <a:off x="544180" y="275625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4</a:t>
            </a:r>
            <a:endParaRPr b="1" i="0" sz="800" u="none" cap="none" strike="noStrike">
              <a:solidFill>
                <a:schemeClr val="lt1"/>
              </a:solidFill>
              <a:latin typeface="Malgun Gothic"/>
              <a:ea typeface="Malgun Gothic"/>
              <a:cs typeface="Malgun Gothic"/>
              <a:sym typeface="Malgun Gothic"/>
            </a:endParaRPr>
          </a:p>
        </p:txBody>
      </p:sp>
      <p:sp>
        <p:nvSpPr>
          <p:cNvPr id="1253" name="Google Shape;1253;g13c94f06daf_2_670"/>
          <p:cNvSpPr/>
          <p:nvPr/>
        </p:nvSpPr>
        <p:spPr>
          <a:xfrm>
            <a:off x="4458055" y="851997"/>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5</a:t>
            </a:r>
            <a:endParaRPr b="1" i="0" sz="800" u="none" cap="none" strike="noStrike">
              <a:solidFill>
                <a:schemeClr val="lt1"/>
              </a:solidFill>
              <a:latin typeface="Malgun Gothic"/>
              <a:ea typeface="Malgun Gothic"/>
              <a:cs typeface="Malgun Gothic"/>
              <a:sym typeface="Malgun Gothic"/>
            </a:endParaRPr>
          </a:p>
        </p:txBody>
      </p:sp>
      <p:pic>
        <p:nvPicPr>
          <p:cNvPr id="1254" name="Google Shape;1254;g13c94f06daf_2_670"/>
          <p:cNvPicPr preferRelativeResize="0"/>
          <p:nvPr/>
        </p:nvPicPr>
        <p:blipFill>
          <a:blip r:embed="rId5">
            <a:alphaModFix/>
          </a:blip>
          <a:stretch>
            <a:fillRect/>
          </a:stretch>
        </p:blipFill>
        <p:spPr>
          <a:xfrm>
            <a:off x="3365574" y="867199"/>
            <a:ext cx="269638" cy="261600"/>
          </a:xfrm>
          <a:prstGeom prst="rect">
            <a:avLst/>
          </a:prstGeom>
          <a:noFill/>
          <a:ln>
            <a:noFill/>
          </a:ln>
        </p:spPr>
      </p:pic>
      <p:sp>
        <p:nvSpPr>
          <p:cNvPr id="1255" name="Google Shape;1255;g13c94f06daf_2_670"/>
          <p:cNvSpPr/>
          <p:nvPr/>
        </p:nvSpPr>
        <p:spPr>
          <a:xfrm>
            <a:off x="3151680" y="84692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2</a:t>
            </a:r>
            <a:endParaRPr b="1" i="0" sz="800" u="none" cap="none" strike="noStrike">
              <a:solidFill>
                <a:schemeClr val="lt1"/>
              </a:solidFill>
              <a:latin typeface="Malgun Gothic"/>
              <a:ea typeface="Malgun Gothic"/>
              <a:cs typeface="Malgun Gothic"/>
              <a:sym typeface="Malgun Gothic"/>
            </a:endParaRPr>
          </a:p>
        </p:txBody>
      </p:sp>
      <p:sp>
        <p:nvSpPr>
          <p:cNvPr id="1256" name="Google Shape;1256;g13c94f06daf_2_670"/>
          <p:cNvSpPr/>
          <p:nvPr/>
        </p:nvSpPr>
        <p:spPr>
          <a:xfrm>
            <a:off x="683463" y="1283450"/>
            <a:ext cx="631200" cy="276900"/>
          </a:xfrm>
          <a:prstGeom prst="roundRect">
            <a:avLst>
              <a:gd fmla="val 16667" name="adj"/>
            </a:avLst>
          </a:prstGeom>
          <a:solidFill>
            <a:schemeClr val="lt2"/>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전체</a:t>
            </a:r>
            <a:endParaRPr sz="1000"/>
          </a:p>
        </p:txBody>
      </p:sp>
      <p:sp>
        <p:nvSpPr>
          <p:cNvPr id="1257" name="Google Shape;1257;g13c94f06daf_2_670"/>
          <p:cNvSpPr/>
          <p:nvPr/>
        </p:nvSpPr>
        <p:spPr>
          <a:xfrm>
            <a:off x="1401288" y="1283450"/>
            <a:ext cx="631200" cy="276900"/>
          </a:xfrm>
          <a:prstGeom prst="roundRect">
            <a:avLst>
              <a:gd fmla="val 16667" name="adj"/>
            </a:avLst>
          </a:prstGeom>
          <a:solidFill>
            <a:schemeClr val="lt1"/>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포스팅</a:t>
            </a:r>
            <a:endParaRPr sz="1000"/>
          </a:p>
        </p:txBody>
      </p:sp>
      <p:sp>
        <p:nvSpPr>
          <p:cNvPr id="1258" name="Google Shape;1258;g13c94f06daf_2_670"/>
          <p:cNvSpPr/>
          <p:nvPr/>
        </p:nvSpPr>
        <p:spPr>
          <a:xfrm>
            <a:off x="2111846" y="1283450"/>
            <a:ext cx="631200" cy="276900"/>
          </a:xfrm>
          <a:prstGeom prst="roundRect">
            <a:avLst>
              <a:gd fmla="val 16667" name="adj"/>
            </a:avLst>
          </a:prstGeom>
          <a:solidFill>
            <a:schemeClr val="lt1"/>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상담</a:t>
            </a:r>
            <a:endParaRPr sz="1000"/>
          </a:p>
        </p:txBody>
      </p:sp>
      <p:cxnSp>
        <p:nvCxnSpPr>
          <p:cNvPr id="1259" name="Google Shape;1259;g13c94f06daf_2_670"/>
          <p:cNvCxnSpPr/>
          <p:nvPr/>
        </p:nvCxnSpPr>
        <p:spPr>
          <a:xfrm>
            <a:off x="595517" y="2131308"/>
            <a:ext cx="2946000" cy="8400"/>
          </a:xfrm>
          <a:prstGeom prst="straightConnector1">
            <a:avLst/>
          </a:prstGeom>
          <a:noFill/>
          <a:ln cap="flat" cmpd="sng" w="9525">
            <a:solidFill>
              <a:schemeClr val="dk2"/>
            </a:solidFill>
            <a:prstDash val="solid"/>
            <a:round/>
            <a:headEnd len="med" w="med" type="none"/>
            <a:tailEnd len="med" w="med" type="none"/>
          </a:ln>
        </p:spPr>
      </p:cxnSp>
      <p:sp>
        <p:nvSpPr>
          <p:cNvPr id="1260" name="Google Shape;1260;g13c94f06daf_2_670"/>
          <p:cNvSpPr/>
          <p:nvPr/>
        </p:nvSpPr>
        <p:spPr>
          <a:xfrm>
            <a:off x="2822396" y="1283450"/>
            <a:ext cx="631200" cy="276900"/>
          </a:xfrm>
          <a:prstGeom prst="roundRect">
            <a:avLst>
              <a:gd fmla="val 16667" name="adj"/>
            </a:avLst>
          </a:prstGeom>
          <a:solidFill>
            <a:schemeClr val="lt1"/>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제안</a:t>
            </a:r>
            <a:endParaRPr sz="1000"/>
          </a:p>
        </p:txBody>
      </p:sp>
      <p:sp>
        <p:nvSpPr>
          <p:cNvPr id="1261" name="Google Shape;1261;g13c94f06daf_2_670"/>
          <p:cNvSpPr/>
          <p:nvPr/>
        </p:nvSpPr>
        <p:spPr>
          <a:xfrm>
            <a:off x="683463" y="1664450"/>
            <a:ext cx="631200" cy="276900"/>
          </a:xfrm>
          <a:prstGeom prst="roundRect">
            <a:avLst>
              <a:gd fmla="val 16667" name="adj"/>
            </a:avLst>
          </a:prstGeom>
          <a:solidFill>
            <a:schemeClr val="lt1"/>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회원</a:t>
            </a:r>
            <a:endParaRPr sz="1000"/>
          </a:p>
        </p:txBody>
      </p:sp>
      <p:sp>
        <p:nvSpPr>
          <p:cNvPr id="1262" name="Google Shape;1262;g13c94f06daf_2_670"/>
          <p:cNvSpPr/>
          <p:nvPr/>
        </p:nvSpPr>
        <p:spPr>
          <a:xfrm>
            <a:off x="1401288" y="1664450"/>
            <a:ext cx="631200" cy="276900"/>
          </a:xfrm>
          <a:prstGeom prst="roundRect">
            <a:avLst>
              <a:gd fmla="val 16667" name="adj"/>
            </a:avLst>
          </a:prstGeom>
          <a:solidFill>
            <a:schemeClr val="lt1"/>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포인트</a:t>
            </a:r>
            <a:endParaRPr sz="1000"/>
          </a:p>
        </p:txBody>
      </p:sp>
      <p:sp>
        <p:nvSpPr>
          <p:cNvPr id="1263" name="Google Shape;1263;g13c94f06daf_2_670"/>
          <p:cNvSpPr/>
          <p:nvPr/>
        </p:nvSpPr>
        <p:spPr>
          <a:xfrm>
            <a:off x="2111846" y="1664450"/>
            <a:ext cx="631200" cy="276900"/>
          </a:xfrm>
          <a:prstGeom prst="roundRect">
            <a:avLst>
              <a:gd fmla="val 16667" name="adj"/>
            </a:avLst>
          </a:prstGeom>
          <a:solidFill>
            <a:schemeClr val="lt1"/>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결재</a:t>
            </a:r>
            <a:endParaRPr sz="1000"/>
          </a:p>
        </p:txBody>
      </p:sp>
      <p:sp>
        <p:nvSpPr>
          <p:cNvPr id="1264" name="Google Shape;1264;g13c94f06daf_2_670"/>
          <p:cNvSpPr/>
          <p:nvPr/>
        </p:nvSpPr>
        <p:spPr>
          <a:xfrm>
            <a:off x="2822396" y="1664450"/>
            <a:ext cx="631200" cy="276900"/>
          </a:xfrm>
          <a:prstGeom prst="roundRect">
            <a:avLst>
              <a:gd fmla="val 16667" name="adj"/>
            </a:avLst>
          </a:prstGeom>
          <a:solidFill>
            <a:schemeClr val="lt1"/>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기타</a:t>
            </a:r>
            <a:endParaRPr sz="1000"/>
          </a:p>
        </p:txBody>
      </p:sp>
      <p:sp>
        <p:nvSpPr>
          <p:cNvPr id="1265" name="Google Shape;1265;g13c94f06daf_2_670"/>
          <p:cNvSpPr/>
          <p:nvPr/>
        </p:nvSpPr>
        <p:spPr>
          <a:xfrm>
            <a:off x="544180" y="152535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3</a:t>
            </a:r>
            <a:endParaRPr b="1" i="0" sz="800" u="none" cap="none" strike="noStrike">
              <a:solidFill>
                <a:schemeClr val="lt1"/>
              </a:solidFill>
              <a:latin typeface="Malgun Gothic"/>
              <a:ea typeface="Malgun Gothic"/>
              <a:cs typeface="Malgun Gothic"/>
              <a:sym typeface="Malgun Gothic"/>
            </a:endParaRPr>
          </a:p>
        </p:txBody>
      </p:sp>
      <p:pic>
        <p:nvPicPr>
          <p:cNvPr id="1266" name="Google Shape;1266;g13c94f06daf_2_670"/>
          <p:cNvPicPr preferRelativeResize="0"/>
          <p:nvPr/>
        </p:nvPicPr>
        <p:blipFill>
          <a:blip r:embed="rId5">
            <a:alphaModFix/>
          </a:blip>
          <a:stretch>
            <a:fillRect/>
          </a:stretch>
        </p:blipFill>
        <p:spPr>
          <a:xfrm>
            <a:off x="7375049" y="867199"/>
            <a:ext cx="269638" cy="261600"/>
          </a:xfrm>
          <a:prstGeom prst="rect">
            <a:avLst/>
          </a:prstGeom>
          <a:noFill/>
          <a:ln>
            <a:noFill/>
          </a:ln>
        </p:spPr>
      </p:pic>
      <p:cxnSp>
        <p:nvCxnSpPr>
          <p:cNvPr id="1267" name="Google Shape;1267;g13c94f06daf_2_670"/>
          <p:cNvCxnSpPr/>
          <p:nvPr/>
        </p:nvCxnSpPr>
        <p:spPr>
          <a:xfrm>
            <a:off x="4588592" y="1692283"/>
            <a:ext cx="2946000" cy="8400"/>
          </a:xfrm>
          <a:prstGeom prst="straightConnector1">
            <a:avLst/>
          </a:prstGeom>
          <a:noFill/>
          <a:ln cap="flat" cmpd="sng" w="9525">
            <a:solidFill>
              <a:schemeClr val="dk2"/>
            </a:solidFill>
            <a:prstDash val="solid"/>
            <a:round/>
            <a:headEnd len="med" w="med" type="none"/>
            <a:tailEnd len="med" w="med" type="none"/>
          </a:ln>
        </p:spPr>
      </p:cxn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1" name="Shape 1271"/>
        <p:cNvGrpSpPr/>
        <p:nvPr/>
      </p:nvGrpSpPr>
      <p:grpSpPr>
        <a:xfrm>
          <a:off x="0" y="0"/>
          <a:ext cx="0" cy="0"/>
          <a:chOff x="0" y="0"/>
          <a:chExt cx="0" cy="0"/>
        </a:xfrm>
      </p:grpSpPr>
      <p:graphicFrame>
        <p:nvGraphicFramePr>
          <p:cNvPr id="1272" name="Google Shape;1272;g13c94f06daf_2_712"/>
          <p:cNvGraphicFramePr/>
          <p:nvPr/>
        </p:nvGraphicFramePr>
        <p:xfrm>
          <a:off x="9945679" y="642154"/>
          <a:ext cx="3000000" cy="3000000"/>
        </p:xfrm>
        <a:graphic>
          <a:graphicData uri="http://schemas.openxmlformats.org/drawingml/2006/table">
            <a:tbl>
              <a:tblPr bandRow="1" firstRow="1">
                <a:noFill/>
                <a:tableStyleId>{ECEC9FAD-BC9C-4F8B-B0B5-8FDF1F475007}</a:tableStyleId>
              </a:tblPr>
              <a:tblGrid>
                <a:gridCol w="382850"/>
                <a:gridCol w="382850"/>
                <a:gridCol w="1398850"/>
              </a:tblGrid>
              <a:tr h="371450">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설명</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549025">
                <a:tc gridSpan="3" rowSpan="10">
                  <a:txBody>
                    <a:bodyPr/>
                    <a:lstStyle/>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1. 현재 화면 닫음</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chemeClr val="dk2"/>
                          </a:solidFill>
                          <a:latin typeface="Malgun Gothic"/>
                          <a:ea typeface="Malgun Gothic"/>
                          <a:cs typeface="Malgun Gothic"/>
                          <a:sym typeface="Malgun Gothic"/>
                        </a:rPr>
                        <a:t>2. 메인화면으로 이동</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rowSpan="10" hMerge="1"/>
                <a:tc rowSpan="10" hMerge="1"/>
              </a:tr>
              <a:tr h="337075">
                <a:tc gridSpan="3" vMerge="1"/>
                <a:tc hMerge="1" vMerge="1"/>
                <a:tc hMerge="1" vMerge="1"/>
              </a:tr>
              <a:tr h="337075">
                <a:tc gridSpan="3" vMerge="1"/>
                <a:tc hMerge="1" vMerge="1"/>
                <a:tc hMerge="1" vMerge="1"/>
              </a:tr>
              <a:tr h="9728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27825">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참고</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1237775">
                <a:tc gridSpan="3">
                  <a:txBody>
                    <a:bodyPr/>
                    <a:lstStyle/>
                    <a:p>
                      <a:pPr indent="0" lvl="0" marL="0" marR="0" rtl="0" algn="l">
                        <a:lnSpc>
                          <a:spcPct val="100000"/>
                        </a:lnSpc>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hMerge="1"/>
                <a:tc hMerge="1"/>
              </a:tr>
            </a:tbl>
          </a:graphicData>
        </a:graphic>
      </p:graphicFrame>
      <p:sp>
        <p:nvSpPr>
          <p:cNvPr id="1273" name="Google Shape;1273;g13c94f06daf_2_712"/>
          <p:cNvSpPr txBox="1"/>
          <p:nvPr/>
        </p:nvSpPr>
        <p:spPr>
          <a:xfrm>
            <a:off x="264450" y="0"/>
            <a:ext cx="11664300" cy="548100"/>
          </a:xfrm>
          <a:prstGeom prst="rect">
            <a:avLst/>
          </a:prstGeom>
          <a:noFill/>
          <a:ln>
            <a:noFill/>
          </a:ln>
          <a:effectLst>
            <a:outerShdw blurRad="57150" rotWithShape="0" algn="bl" dir="5400000" dist="19050">
              <a:srgbClr val="000000">
                <a:alpha val="50000"/>
              </a:srgbClr>
            </a:outerShdw>
          </a:effectLst>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(회원 로그인 전) : 마이 &gt; 설정 &gt; 이</a:t>
            </a:r>
            <a:r>
              <a:rPr b="1" lang="ko" sz="2000">
                <a:solidFill>
                  <a:schemeClr val="lt1"/>
                </a:solidFill>
                <a:latin typeface="Malgun Gothic"/>
                <a:ea typeface="Malgun Gothic"/>
                <a:cs typeface="Malgun Gothic"/>
                <a:sym typeface="Malgun Gothic"/>
              </a:rPr>
              <a:t>용 약관, 위치 정보 이용 약관 </a:t>
            </a:r>
            <a:r>
              <a:rPr b="1" lang="ko" sz="2000">
                <a:solidFill>
                  <a:schemeClr val="lt1"/>
                </a:solidFill>
                <a:latin typeface="Malgun Gothic"/>
                <a:ea typeface="Malgun Gothic"/>
                <a:cs typeface="Malgun Gothic"/>
                <a:sym typeface="Malgun Gothic"/>
              </a:rPr>
              <a:t>   </a:t>
            </a:r>
            <a:endParaRPr b="0" i="0" sz="2400" u="none" cap="none" strike="noStrike">
              <a:solidFill>
                <a:schemeClr val="lt1"/>
              </a:solidFill>
              <a:latin typeface="Arial"/>
              <a:ea typeface="Arial"/>
              <a:cs typeface="Arial"/>
              <a:sym typeface="Arial"/>
            </a:endParaRPr>
          </a:p>
        </p:txBody>
      </p:sp>
      <p:sp>
        <p:nvSpPr>
          <p:cNvPr id="1274" name="Google Shape;1274;g13c94f06daf_2_712"/>
          <p:cNvSpPr txBox="1"/>
          <p:nvPr/>
        </p:nvSpPr>
        <p:spPr>
          <a:xfrm>
            <a:off x="0" y="6478519"/>
            <a:ext cx="121920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sp>
        <p:nvSpPr>
          <p:cNvPr id="1275" name="Google Shape;1275;g13c94f06daf_2_712"/>
          <p:cNvSpPr/>
          <p:nvPr/>
        </p:nvSpPr>
        <p:spPr>
          <a:xfrm>
            <a:off x="42977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lang="ko" sz="1800">
                <a:solidFill>
                  <a:schemeClr val="lt1"/>
                </a:solidFill>
                <a:latin typeface="Malgun Gothic"/>
                <a:ea typeface="Malgun Gothic"/>
                <a:cs typeface="Malgun Gothic"/>
                <a:sym typeface="Malgun Gothic"/>
              </a:rPr>
              <a:t>.</a:t>
            </a:r>
            <a:endParaRPr b="0" i="0" sz="1800" u="none" cap="none" strike="noStrike">
              <a:solidFill>
                <a:schemeClr val="lt1"/>
              </a:solidFill>
              <a:latin typeface="Malgun Gothic"/>
              <a:ea typeface="Malgun Gothic"/>
              <a:cs typeface="Malgun Gothic"/>
              <a:sym typeface="Malgun Gothic"/>
            </a:endParaRPr>
          </a:p>
        </p:txBody>
      </p:sp>
      <p:sp>
        <p:nvSpPr>
          <p:cNvPr id="1276" name="Google Shape;1276;g13c94f06daf_2_712"/>
          <p:cNvSpPr txBox="1"/>
          <p:nvPr/>
        </p:nvSpPr>
        <p:spPr>
          <a:xfrm>
            <a:off x="1055809" y="867200"/>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이용 약관</a:t>
            </a:r>
            <a:endParaRPr b="1" sz="1100">
              <a:solidFill>
                <a:schemeClr val="dk1"/>
              </a:solidFill>
              <a:latin typeface="Malgun Gothic"/>
              <a:ea typeface="Malgun Gothic"/>
              <a:cs typeface="Malgun Gothic"/>
              <a:sym typeface="Malgun Gothic"/>
            </a:endParaRPr>
          </a:p>
        </p:txBody>
      </p:sp>
      <p:pic>
        <p:nvPicPr>
          <p:cNvPr id="1277" name="Google Shape;1277;g13c94f06daf_2_712"/>
          <p:cNvPicPr preferRelativeResize="0"/>
          <p:nvPr/>
        </p:nvPicPr>
        <p:blipFill>
          <a:blip r:embed="rId3">
            <a:alphaModFix/>
          </a:blip>
          <a:stretch>
            <a:fillRect/>
          </a:stretch>
        </p:blipFill>
        <p:spPr>
          <a:xfrm>
            <a:off x="544090" y="902159"/>
            <a:ext cx="213900" cy="219430"/>
          </a:xfrm>
          <a:prstGeom prst="rect">
            <a:avLst/>
          </a:prstGeom>
          <a:noFill/>
          <a:ln>
            <a:noFill/>
          </a:ln>
        </p:spPr>
      </p:pic>
      <p:sp>
        <p:nvSpPr>
          <p:cNvPr id="1278" name="Google Shape;1278;g13c94f06daf_2_712"/>
          <p:cNvSpPr/>
          <p:nvPr/>
        </p:nvSpPr>
        <p:spPr>
          <a:xfrm>
            <a:off x="399105" y="846934"/>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1</a:t>
            </a:r>
            <a:endParaRPr b="1" i="0" sz="800" u="none" cap="none" strike="noStrike">
              <a:solidFill>
                <a:schemeClr val="lt1"/>
              </a:solidFill>
              <a:latin typeface="Malgun Gothic"/>
              <a:ea typeface="Malgun Gothic"/>
              <a:cs typeface="Malgun Gothic"/>
              <a:sym typeface="Malgun Gothic"/>
            </a:endParaRPr>
          </a:p>
        </p:txBody>
      </p:sp>
      <p:pic>
        <p:nvPicPr>
          <p:cNvPr id="1279" name="Google Shape;1279;g13c94f06daf_2_712"/>
          <p:cNvPicPr preferRelativeResize="0"/>
          <p:nvPr/>
        </p:nvPicPr>
        <p:blipFill>
          <a:blip r:embed="rId4">
            <a:alphaModFix/>
          </a:blip>
          <a:stretch>
            <a:fillRect/>
          </a:stretch>
        </p:blipFill>
        <p:spPr>
          <a:xfrm>
            <a:off x="3365574" y="867199"/>
            <a:ext cx="269638" cy="261600"/>
          </a:xfrm>
          <a:prstGeom prst="rect">
            <a:avLst/>
          </a:prstGeom>
          <a:noFill/>
          <a:ln>
            <a:noFill/>
          </a:ln>
        </p:spPr>
      </p:pic>
      <p:sp>
        <p:nvSpPr>
          <p:cNvPr id="1280" name="Google Shape;1280;g13c94f06daf_2_712"/>
          <p:cNvSpPr/>
          <p:nvPr/>
        </p:nvSpPr>
        <p:spPr>
          <a:xfrm>
            <a:off x="3151680" y="84692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2</a:t>
            </a:r>
            <a:endParaRPr b="1" i="0" sz="800" u="none" cap="none" strike="noStrike">
              <a:solidFill>
                <a:schemeClr val="lt1"/>
              </a:solidFill>
              <a:latin typeface="Malgun Gothic"/>
              <a:ea typeface="Malgun Gothic"/>
              <a:cs typeface="Malgun Gothic"/>
              <a:sym typeface="Malgun Gothic"/>
            </a:endParaRPr>
          </a:p>
        </p:txBody>
      </p:sp>
      <p:grpSp>
        <p:nvGrpSpPr>
          <p:cNvPr id="1281" name="Google Shape;1281;g13c94f06daf_2_712"/>
          <p:cNvGrpSpPr/>
          <p:nvPr/>
        </p:nvGrpSpPr>
        <p:grpSpPr>
          <a:xfrm>
            <a:off x="544100" y="1217414"/>
            <a:ext cx="3048838" cy="3677634"/>
            <a:chOff x="214095" y="1332369"/>
            <a:chExt cx="9681926" cy="1087800"/>
          </a:xfrm>
        </p:grpSpPr>
        <p:sp>
          <p:nvSpPr>
            <p:cNvPr id="1282" name="Google Shape;1282;g13c94f06daf_2_712"/>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이용 약관 내용  </a:t>
              </a:r>
              <a:endParaRPr i="0" u="none" cap="none" strike="noStrike">
                <a:solidFill>
                  <a:schemeClr val="dk1"/>
                </a:solidFill>
                <a:latin typeface="Malgun Gothic"/>
                <a:ea typeface="Malgun Gothic"/>
                <a:cs typeface="Malgun Gothic"/>
                <a:sym typeface="Malgun Gothic"/>
              </a:endParaRPr>
            </a:p>
          </p:txBody>
        </p:sp>
        <p:cxnSp>
          <p:nvCxnSpPr>
            <p:cNvPr id="1283" name="Google Shape;1283;g13c94f06daf_2_712"/>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284" name="Google Shape;1284;g13c94f06daf_2_712"/>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1285" name="Google Shape;1285;g13c94f06daf_2_712"/>
          <p:cNvSpPr/>
          <p:nvPr/>
        </p:nvSpPr>
        <p:spPr>
          <a:xfrm>
            <a:off x="4458040" y="774480"/>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sp>
        <p:nvSpPr>
          <p:cNvPr id="1286" name="Google Shape;1286;g13c94f06daf_2_712"/>
          <p:cNvSpPr txBox="1"/>
          <p:nvPr/>
        </p:nvSpPr>
        <p:spPr>
          <a:xfrm>
            <a:off x="5031409" y="881075"/>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위치 정보 이용 약관</a:t>
            </a:r>
            <a:endParaRPr b="1" sz="1100">
              <a:solidFill>
                <a:schemeClr val="dk1"/>
              </a:solidFill>
              <a:latin typeface="Malgun Gothic"/>
              <a:ea typeface="Malgun Gothic"/>
              <a:cs typeface="Malgun Gothic"/>
              <a:sym typeface="Malgun Gothic"/>
            </a:endParaRPr>
          </a:p>
        </p:txBody>
      </p:sp>
      <p:pic>
        <p:nvPicPr>
          <p:cNvPr id="1287" name="Google Shape;1287;g13c94f06daf_2_712"/>
          <p:cNvPicPr preferRelativeResize="0"/>
          <p:nvPr/>
        </p:nvPicPr>
        <p:blipFill>
          <a:blip r:embed="rId3">
            <a:alphaModFix/>
          </a:blip>
          <a:stretch>
            <a:fillRect/>
          </a:stretch>
        </p:blipFill>
        <p:spPr>
          <a:xfrm>
            <a:off x="4546040" y="894946"/>
            <a:ext cx="213900" cy="219430"/>
          </a:xfrm>
          <a:prstGeom prst="rect">
            <a:avLst/>
          </a:prstGeom>
          <a:noFill/>
          <a:ln>
            <a:noFill/>
          </a:ln>
        </p:spPr>
      </p:pic>
      <p:sp>
        <p:nvSpPr>
          <p:cNvPr id="1288" name="Google Shape;1288;g13c94f06daf_2_712"/>
          <p:cNvSpPr txBox="1"/>
          <p:nvPr/>
        </p:nvSpPr>
        <p:spPr>
          <a:xfrm>
            <a:off x="4622250" y="2054925"/>
            <a:ext cx="3012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pic>
        <p:nvPicPr>
          <p:cNvPr id="1289" name="Google Shape;1289;g13c94f06daf_2_712"/>
          <p:cNvPicPr preferRelativeResize="0"/>
          <p:nvPr/>
        </p:nvPicPr>
        <p:blipFill>
          <a:blip r:embed="rId4">
            <a:alphaModFix/>
          </a:blip>
          <a:stretch>
            <a:fillRect/>
          </a:stretch>
        </p:blipFill>
        <p:spPr>
          <a:xfrm>
            <a:off x="7375049" y="867199"/>
            <a:ext cx="269638" cy="261600"/>
          </a:xfrm>
          <a:prstGeom prst="rect">
            <a:avLst/>
          </a:prstGeom>
          <a:noFill/>
          <a:ln>
            <a:noFill/>
          </a:ln>
        </p:spPr>
      </p:pic>
      <p:grpSp>
        <p:nvGrpSpPr>
          <p:cNvPr id="1290" name="Google Shape;1290;g13c94f06daf_2_712"/>
          <p:cNvGrpSpPr/>
          <p:nvPr/>
        </p:nvGrpSpPr>
        <p:grpSpPr>
          <a:xfrm>
            <a:off x="4572375" y="1217414"/>
            <a:ext cx="3048838" cy="3677634"/>
            <a:chOff x="214095" y="1332369"/>
            <a:chExt cx="9681926" cy="1087800"/>
          </a:xfrm>
        </p:grpSpPr>
        <p:sp>
          <p:nvSpPr>
            <p:cNvPr id="1291" name="Google Shape;1291;g13c94f06daf_2_712"/>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위치 정보 이용 약관</a:t>
              </a:r>
              <a:r>
                <a:rPr lang="ko" sz="1000">
                  <a:solidFill>
                    <a:schemeClr val="dk1"/>
                  </a:solidFill>
                  <a:latin typeface="Malgun Gothic"/>
                  <a:ea typeface="Malgun Gothic"/>
                  <a:cs typeface="Malgun Gothic"/>
                  <a:sym typeface="Malgun Gothic"/>
                </a:rPr>
                <a:t> 내용  </a:t>
              </a:r>
              <a:endParaRPr i="0" u="none" cap="none" strike="noStrike">
                <a:solidFill>
                  <a:schemeClr val="dk1"/>
                </a:solidFill>
                <a:latin typeface="Malgun Gothic"/>
                <a:ea typeface="Malgun Gothic"/>
                <a:cs typeface="Malgun Gothic"/>
                <a:sym typeface="Malgun Gothic"/>
              </a:endParaRPr>
            </a:p>
          </p:txBody>
        </p:sp>
        <p:cxnSp>
          <p:nvCxnSpPr>
            <p:cNvPr id="1292" name="Google Shape;1292;g13c94f06daf_2_712"/>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293" name="Google Shape;1293;g13c94f06daf_2_712"/>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7" name="Shape 1297"/>
        <p:cNvGrpSpPr/>
        <p:nvPr/>
      </p:nvGrpSpPr>
      <p:grpSpPr>
        <a:xfrm>
          <a:off x="0" y="0"/>
          <a:ext cx="0" cy="0"/>
          <a:chOff x="0" y="0"/>
          <a:chExt cx="0" cy="0"/>
        </a:xfrm>
      </p:grpSpPr>
      <p:graphicFrame>
        <p:nvGraphicFramePr>
          <p:cNvPr id="1298" name="Google Shape;1298;g13c94f06daf_2_759"/>
          <p:cNvGraphicFramePr/>
          <p:nvPr/>
        </p:nvGraphicFramePr>
        <p:xfrm>
          <a:off x="9945679" y="642154"/>
          <a:ext cx="3000000" cy="3000000"/>
        </p:xfrm>
        <a:graphic>
          <a:graphicData uri="http://schemas.openxmlformats.org/drawingml/2006/table">
            <a:tbl>
              <a:tblPr bandRow="1" firstRow="1">
                <a:noFill/>
                <a:tableStyleId>{ECEC9FAD-BC9C-4F8B-B0B5-8FDF1F475007}</a:tableStyleId>
              </a:tblPr>
              <a:tblGrid>
                <a:gridCol w="382850"/>
                <a:gridCol w="382850"/>
                <a:gridCol w="1398850"/>
              </a:tblGrid>
              <a:tr h="371450">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설명</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549025">
                <a:tc gridSpan="3" rowSpan="10">
                  <a:txBody>
                    <a:bodyPr/>
                    <a:lstStyle/>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1. 현재 화면 닫음</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chemeClr val="dk2"/>
                          </a:solidFill>
                          <a:latin typeface="Malgun Gothic"/>
                          <a:ea typeface="Malgun Gothic"/>
                          <a:cs typeface="Malgun Gothic"/>
                          <a:sym typeface="Malgun Gothic"/>
                        </a:rPr>
                        <a:t>2. 메인화면으로 이동</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rowSpan="10" hMerge="1"/>
                <a:tc rowSpan="10" hMerge="1"/>
              </a:tr>
              <a:tr h="337075">
                <a:tc gridSpan="3" vMerge="1"/>
                <a:tc hMerge="1" vMerge="1"/>
                <a:tc hMerge="1" vMerge="1"/>
              </a:tr>
              <a:tr h="337075">
                <a:tc gridSpan="3" vMerge="1"/>
                <a:tc hMerge="1" vMerge="1"/>
                <a:tc hMerge="1" vMerge="1"/>
              </a:tr>
              <a:tr h="9728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27825">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참고</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1237775">
                <a:tc gridSpan="3">
                  <a:txBody>
                    <a:bodyPr/>
                    <a:lstStyle/>
                    <a:p>
                      <a:pPr indent="0" lvl="0" marL="0" marR="0" rtl="0" algn="l">
                        <a:lnSpc>
                          <a:spcPct val="100000"/>
                        </a:lnSpc>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hMerge="1"/>
                <a:tc hMerge="1"/>
              </a:tr>
            </a:tbl>
          </a:graphicData>
        </a:graphic>
      </p:graphicFrame>
      <p:sp>
        <p:nvSpPr>
          <p:cNvPr id="1299" name="Google Shape;1299;g13c94f06daf_2_759"/>
          <p:cNvSpPr txBox="1"/>
          <p:nvPr/>
        </p:nvSpPr>
        <p:spPr>
          <a:xfrm>
            <a:off x="264450" y="0"/>
            <a:ext cx="11664300" cy="548100"/>
          </a:xfrm>
          <a:prstGeom prst="rect">
            <a:avLst/>
          </a:prstGeom>
          <a:noFill/>
          <a:ln>
            <a:noFill/>
          </a:ln>
          <a:effectLst>
            <a:outerShdw blurRad="57150" rotWithShape="0" algn="bl" dir="5400000" dist="19050">
              <a:srgbClr val="000000">
                <a:alpha val="50000"/>
              </a:srgbClr>
            </a:outerShdw>
          </a:effectLst>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(회원 로그인 전) : 마이 &gt; 설정 &gt; 개</a:t>
            </a:r>
            <a:r>
              <a:rPr b="1" lang="ko" sz="2000">
                <a:solidFill>
                  <a:schemeClr val="lt1"/>
                </a:solidFill>
                <a:latin typeface="Malgun Gothic"/>
                <a:ea typeface="Malgun Gothic"/>
                <a:cs typeface="Malgun Gothic"/>
                <a:sym typeface="Malgun Gothic"/>
              </a:rPr>
              <a:t>인 정보 처리 방침, 오픈 소스</a:t>
            </a:r>
            <a:endParaRPr b="0" i="0" sz="2400" u="none" cap="none" strike="noStrike">
              <a:solidFill>
                <a:schemeClr val="lt1"/>
              </a:solidFill>
              <a:latin typeface="Arial"/>
              <a:ea typeface="Arial"/>
              <a:cs typeface="Arial"/>
              <a:sym typeface="Arial"/>
            </a:endParaRPr>
          </a:p>
        </p:txBody>
      </p:sp>
      <p:sp>
        <p:nvSpPr>
          <p:cNvPr id="1300" name="Google Shape;1300;g13c94f06daf_2_759"/>
          <p:cNvSpPr txBox="1"/>
          <p:nvPr/>
        </p:nvSpPr>
        <p:spPr>
          <a:xfrm>
            <a:off x="0" y="6478519"/>
            <a:ext cx="121920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sp>
        <p:nvSpPr>
          <p:cNvPr id="1301" name="Google Shape;1301;g13c94f06daf_2_759"/>
          <p:cNvSpPr/>
          <p:nvPr/>
        </p:nvSpPr>
        <p:spPr>
          <a:xfrm>
            <a:off x="42977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lang="ko" sz="1800">
                <a:solidFill>
                  <a:schemeClr val="lt1"/>
                </a:solidFill>
                <a:latin typeface="Malgun Gothic"/>
                <a:ea typeface="Malgun Gothic"/>
                <a:cs typeface="Malgun Gothic"/>
                <a:sym typeface="Malgun Gothic"/>
              </a:rPr>
              <a:t>.</a:t>
            </a:r>
            <a:endParaRPr b="0" i="0" sz="1800" u="none" cap="none" strike="noStrike">
              <a:solidFill>
                <a:schemeClr val="lt1"/>
              </a:solidFill>
              <a:latin typeface="Malgun Gothic"/>
              <a:ea typeface="Malgun Gothic"/>
              <a:cs typeface="Malgun Gothic"/>
              <a:sym typeface="Malgun Gothic"/>
            </a:endParaRPr>
          </a:p>
        </p:txBody>
      </p:sp>
      <p:pic>
        <p:nvPicPr>
          <p:cNvPr id="1302" name="Google Shape;1302;g13c94f06daf_2_759"/>
          <p:cNvPicPr preferRelativeResize="0"/>
          <p:nvPr/>
        </p:nvPicPr>
        <p:blipFill>
          <a:blip r:embed="rId3">
            <a:alphaModFix/>
          </a:blip>
          <a:stretch>
            <a:fillRect/>
          </a:stretch>
        </p:blipFill>
        <p:spPr>
          <a:xfrm>
            <a:off x="544090" y="902159"/>
            <a:ext cx="213900" cy="219430"/>
          </a:xfrm>
          <a:prstGeom prst="rect">
            <a:avLst/>
          </a:prstGeom>
          <a:noFill/>
          <a:ln>
            <a:noFill/>
          </a:ln>
        </p:spPr>
      </p:pic>
      <p:sp>
        <p:nvSpPr>
          <p:cNvPr id="1303" name="Google Shape;1303;g13c94f06daf_2_759"/>
          <p:cNvSpPr txBox="1"/>
          <p:nvPr/>
        </p:nvSpPr>
        <p:spPr>
          <a:xfrm>
            <a:off x="1055809" y="867200"/>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개인 정보 처리 방침</a:t>
            </a:r>
            <a:endParaRPr b="1" sz="1100">
              <a:solidFill>
                <a:schemeClr val="dk1"/>
              </a:solidFill>
              <a:latin typeface="Malgun Gothic"/>
              <a:ea typeface="Malgun Gothic"/>
              <a:cs typeface="Malgun Gothic"/>
              <a:sym typeface="Malgun Gothic"/>
            </a:endParaRPr>
          </a:p>
        </p:txBody>
      </p:sp>
      <p:sp>
        <p:nvSpPr>
          <p:cNvPr id="1304" name="Google Shape;1304;g13c94f06daf_2_759"/>
          <p:cNvSpPr/>
          <p:nvPr/>
        </p:nvSpPr>
        <p:spPr>
          <a:xfrm>
            <a:off x="399105" y="846934"/>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1</a:t>
            </a:r>
            <a:endParaRPr b="1" i="0" sz="800" u="none" cap="none" strike="noStrike">
              <a:solidFill>
                <a:schemeClr val="lt1"/>
              </a:solidFill>
              <a:latin typeface="Malgun Gothic"/>
              <a:ea typeface="Malgun Gothic"/>
              <a:cs typeface="Malgun Gothic"/>
              <a:sym typeface="Malgun Gothic"/>
            </a:endParaRPr>
          </a:p>
        </p:txBody>
      </p:sp>
      <p:pic>
        <p:nvPicPr>
          <p:cNvPr id="1305" name="Google Shape;1305;g13c94f06daf_2_759"/>
          <p:cNvPicPr preferRelativeResize="0"/>
          <p:nvPr/>
        </p:nvPicPr>
        <p:blipFill>
          <a:blip r:embed="rId4">
            <a:alphaModFix/>
          </a:blip>
          <a:stretch>
            <a:fillRect/>
          </a:stretch>
        </p:blipFill>
        <p:spPr>
          <a:xfrm>
            <a:off x="3365574" y="867199"/>
            <a:ext cx="269638" cy="261600"/>
          </a:xfrm>
          <a:prstGeom prst="rect">
            <a:avLst/>
          </a:prstGeom>
          <a:noFill/>
          <a:ln>
            <a:noFill/>
          </a:ln>
        </p:spPr>
      </p:pic>
      <p:sp>
        <p:nvSpPr>
          <p:cNvPr id="1306" name="Google Shape;1306;g13c94f06daf_2_759"/>
          <p:cNvSpPr/>
          <p:nvPr/>
        </p:nvSpPr>
        <p:spPr>
          <a:xfrm>
            <a:off x="3151680" y="84692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2</a:t>
            </a:r>
            <a:endParaRPr b="1" i="0" sz="800" u="none" cap="none" strike="noStrike">
              <a:solidFill>
                <a:schemeClr val="lt1"/>
              </a:solidFill>
              <a:latin typeface="Malgun Gothic"/>
              <a:ea typeface="Malgun Gothic"/>
              <a:cs typeface="Malgun Gothic"/>
              <a:sym typeface="Malgun Gothic"/>
            </a:endParaRPr>
          </a:p>
        </p:txBody>
      </p:sp>
      <p:grpSp>
        <p:nvGrpSpPr>
          <p:cNvPr id="1307" name="Google Shape;1307;g13c94f06daf_2_759"/>
          <p:cNvGrpSpPr/>
          <p:nvPr/>
        </p:nvGrpSpPr>
        <p:grpSpPr>
          <a:xfrm>
            <a:off x="544100" y="1217414"/>
            <a:ext cx="3048838" cy="3677634"/>
            <a:chOff x="214095" y="1332369"/>
            <a:chExt cx="9681926" cy="1087800"/>
          </a:xfrm>
        </p:grpSpPr>
        <p:sp>
          <p:nvSpPr>
            <p:cNvPr id="1308" name="Google Shape;1308;g13c94f06daf_2_759"/>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개인 정보 처리 방침</a:t>
              </a:r>
              <a:r>
                <a:rPr lang="ko" sz="1000">
                  <a:solidFill>
                    <a:schemeClr val="dk1"/>
                  </a:solidFill>
                  <a:latin typeface="Malgun Gothic"/>
                  <a:ea typeface="Malgun Gothic"/>
                  <a:cs typeface="Malgun Gothic"/>
                  <a:sym typeface="Malgun Gothic"/>
                </a:rPr>
                <a:t> 내용  </a:t>
              </a:r>
              <a:endParaRPr i="0" u="none" cap="none" strike="noStrike">
                <a:solidFill>
                  <a:schemeClr val="dk1"/>
                </a:solidFill>
                <a:latin typeface="Malgun Gothic"/>
                <a:ea typeface="Malgun Gothic"/>
                <a:cs typeface="Malgun Gothic"/>
                <a:sym typeface="Malgun Gothic"/>
              </a:endParaRPr>
            </a:p>
          </p:txBody>
        </p:sp>
        <p:cxnSp>
          <p:nvCxnSpPr>
            <p:cNvPr id="1309" name="Google Shape;1309;g13c94f06daf_2_759"/>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310" name="Google Shape;1310;g13c94f06daf_2_759"/>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1311" name="Google Shape;1311;g13c94f06daf_2_759"/>
          <p:cNvSpPr/>
          <p:nvPr/>
        </p:nvSpPr>
        <p:spPr>
          <a:xfrm>
            <a:off x="4458040" y="774480"/>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sp>
        <p:nvSpPr>
          <p:cNvPr id="1312" name="Google Shape;1312;g13c94f06daf_2_759"/>
          <p:cNvSpPr txBox="1"/>
          <p:nvPr/>
        </p:nvSpPr>
        <p:spPr>
          <a:xfrm>
            <a:off x="5031409" y="881075"/>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오픈 소스</a:t>
            </a:r>
            <a:endParaRPr b="1" sz="1100">
              <a:solidFill>
                <a:schemeClr val="dk1"/>
              </a:solidFill>
              <a:latin typeface="Malgun Gothic"/>
              <a:ea typeface="Malgun Gothic"/>
              <a:cs typeface="Malgun Gothic"/>
              <a:sym typeface="Malgun Gothic"/>
            </a:endParaRPr>
          </a:p>
        </p:txBody>
      </p:sp>
      <p:pic>
        <p:nvPicPr>
          <p:cNvPr id="1313" name="Google Shape;1313;g13c94f06daf_2_759"/>
          <p:cNvPicPr preferRelativeResize="0"/>
          <p:nvPr/>
        </p:nvPicPr>
        <p:blipFill>
          <a:blip r:embed="rId3">
            <a:alphaModFix/>
          </a:blip>
          <a:stretch>
            <a:fillRect/>
          </a:stretch>
        </p:blipFill>
        <p:spPr>
          <a:xfrm>
            <a:off x="4546040" y="894946"/>
            <a:ext cx="213900" cy="219430"/>
          </a:xfrm>
          <a:prstGeom prst="rect">
            <a:avLst/>
          </a:prstGeom>
          <a:noFill/>
          <a:ln>
            <a:noFill/>
          </a:ln>
        </p:spPr>
      </p:pic>
      <p:sp>
        <p:nvSpPr>
          <p:cNvPr id="1314" name="Google Shape;1314;g13c94f06daf_2_759"/>
          <p:cNvSpPr txBox="1"/>
          <p:nvPr/>
        </p:nvSpPr>
        <p:spPr>
          <a:xfrm>
            <a:off x="4622250" y="2054925"/>
            <a:ext cx="3012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pic>
        <p:nvPicPr>
          <p:cNvPr id="1315" name="Google Shape;1315;g13c94f06daf_2_759"/>
          <p:cNvPicPr preferRelativeResize="0"/>
          <p:nvPr/>
        </p:nvPicPr>
        <p:blipFill>
          <a:blip r:embed="rId4">
            <a:alphaModFix/>
          </a:blip>
          <a:stretch>
            <a:fillRect/>
          </a:stretch>
        </p:blipFill>
        <p:spPr>
          <a:xfrm>
            <a:off x="7375049" y="867199"/>
            <a:ext cx="269638" cy="261600"/>
          </a:xfrm>
          <a:prstGeom prst="rect">
            <a:avLst/>
          </a:prstGeom>
          <a:noFill/>
          <a:ln>
            <a:noFill/>
          </a:ln>
        </p:spPr>
      </p:pic>
      <p:grpSp>
        <p:nvGrpSpPr>
          <p:cNvPr id="1316" name="Google Shape;1316;g13c94f06daf_2_759"/>
          <p:cNvGrpSpPr/>
          <p:nvPr/>
        </p:nvGrpSpPr>
        <p:grpSpPr>
          <a:xfrm>
            <a:off x="4572375" y="1217414"/>
            <a:ext cx="3048838" cy="3677634"/>
            <a:chOff x="214095" y="1332369"/>
            <a:chExt cx="9681926" cy="1087800"/>
          </a:xfrm>
        </p:grpSpPr>
        <p:sp>
          <p:nvSpPr>
            <p:cNvPr id="1317" name="Google Shape;1317;g13c94f06daf_2_759"/>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오픈 소스</a:t>
              </a:r>
              <a:r>
                <a:rPr lang="ko" sz="1000">
                  <a:solidFill>
                    <a:schemeClr val="dk1"/>
                  </a:solidFill>
                  <a:latin typeface="Malgun Gothic"/>
                  <a:ea typeface="Malgun Gothic"/>
                  <a:cs typeface="Malgun Gothic"/>
                  <a:sym typeface="Malgun Gothic"/>
                </a:rPr>
                <a:t> 내용  </a:t>
              </a:r>
              <a:endParaRPr i="0" u="none" cap="none" strike="noStrike">
                <a:solidFill>
                  <a:schemeClr val="dk1"/>
                </a:solidFill>
                <a:latin typeface="Malgun Gothic"/>
                <a:ea typeface="Malgun Gothic"/>
                <a:cs typeface="Malgun Gothic"/>
                <a:sym typeface="Malgun Gothic"/>
              </a:endParaRPr>
            </a:p>
          </p:txBody>
        </p:sp>
        <p:cxnSp>
          <p:nvCxnSpPr>
            <p:cNvPr id="1318" name="Google Shape;1318;g13c94f06daf_2_759"/>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319" name="Google Shape;1319;g13c94f06daf_2_759"/>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g13c94f06daf_2_1011"/>
          <p:cNvSpPr txBox="1"/>
          <p:nvPr/>
        </p:nvSpPr>
        <p:spPr>
          <a:xfrm>
            <a:off x="264450" y="0"/>
            <a:ext cx="11664300" cy="548100"/>
          </a:xfrm>
          <a:prstGeom prst="rect">
            <a:avLst/>
          </a:prstGeom>
          <a:noFill/>
          <a:ln>
            <a:noFill/>
          </a:ln>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메뉴 구조 : 메인 </a:t>
            </a:r>
            <a:endParaRPr b="0" i="0" sz="2400" u="none" cap="none" strike="noStrike">
              <a:solidFill>
                <a:schemeClr val="lt1"/>
              </a:solidFill>
              <a:latin typeface="Arial"/>
              <a:ea typeface="Arial"/>
              <a:cs typeface="Arial"/>
              <a:sym typeface="Arial"/>
            </a:endParaRPr>
          </a:p>
        </p:txBody>
      </p:sp>
      <p:sp>
        <p:nvSpPr>
          <p:cNvPr id="98" name="Google Shape;98;g13c94f06daf_2_1011"/>
          <p:cNvSpPr/>
          <p:nvPr/>
        </p:nvSpPr>
        <p:spPr>
          <a:xfrm>
            <a:off x="1733003" y="1667325"/>
            <a:ext cx="979800" cy="276900"/>
          </a:xfrm>
          <a:prstGeom prst="roundRect">
            <a:avLst>
              <a:gd fmla="val 16667" name="adj"/>
            </a:avLst>
          </a:prstGeom>
          <a:solidFill>
            <a:schemeClr val="lt1"/>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홈</a:t>
            </a:r>
            <a:endParaRPr sz="1000"/>
          </a:p>
        </p:txBody>
      </p:sp>
      <p:sp>
        <p:nvSpPr>
          <p:cNvPr id="99" name="Google Shape;99;g13c94f06daf_2_1011"/>
          <p:cNvSpPr/>
          <p:nvPr/>
        </p:nvSpPr>
        <p:spPr>
          <a:xfrm>
            <a:off x="1733003" y="3433125"/>
            <a:ext cx="979800" cy="276900"/>
          </a:xfrm>
          <a:prstGeom prst="roundRect">
            <a:avLst>
              <a:gd fmla="val 16667" name="adj"/>
            </a:avLst>
          </a:prstGeom>
          <a:solidFill>
            <a:schemeClr val="lt1"/>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포스팅</a:t>
            </a:r>
            <a:endParaRPr sz="1000"/>
          </a:p>
        </p:txBody>
      </p:sp>
      <p:sp>
        <p:nvSpPr>
          <p:cNvPr id="100" name="Google Shape;100;g13c94f06daf_2_1011"/>
          <p:cNvSpPr/>
          <p:nvPr/>
        </p:nvSpPr>
        <p:spPr>
          <a:xfrm>
            <a:off x="1733003" y="5408250"/>
            <a:ext cx="979800" cy="276900"/>
          </a:xfrm>
          <a:prstGeom prst="roundRect">
            <a:avLst>
              <a:gd fmla="val 16667" name="adj"/>
            </a:avLst>
          </a:prstGeom>
          <a:solidFill>
            <a:schemeClr val="lt1"/>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매칭</a:t>
            </a:r>
            <a:endParaRPr sz="1000"/>
          </a:p>
        </p:txBody>
      </p:sp>
      <p:sp>
        <p:nvSpPr>
          <p:cNvPr id="101" name="Google Shape;101;g13c94f06daf_2_1011"/>
          <p:cNvSpPr/>
          <p:nvPr/>
        </p:nvSpPr>
        <p:spPr>
          <a:xfrm>
            <a:off x="6566240" y="1667175"/>
            <a:ext cx="979800" cy="276900"/>
          </a:xfrm>
          <a:prstGeom prst="roundRect">
            <a:avLst>
              <a:gd fmla="val 16667" name="adj"/>
            </a:avLst>
          </a:prstGeom>
          <a:solidFill>
            <a:schemeClr val="lt1"/>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마이</a:t>
            </a:r>
            <a:endParaRPr sz="1000"/>
          </a:p>
        </p:txBody>
      </p:sp>
      <p:sp>
        <p:nvSpPr>
          <p:cNvPr id="102" name="Google Shape;102;g13c94f06daf_2_1011"/>
          <p:cNvSpPr/>
          <p:nvPr/>
        </p:nvSpPr>
        <p:spPr>
          <a:xfrm>
            <a:off x="3263353" y="1667325"/>
            <a:ext cx="979800" cy="276900"/>
          </a:xfrm>
          <a:prstGeom prst="roundRect">
            <a:avLst>
              <a:gd fmla="val 16667" name="adj"/>
            </a:avLst>
          </a:prstGeom>
          <a:solidFill>
            <a:schemeClr val="lt1"/>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알림</a:t>
            </a:r>
            <a:endParaRPr sz="1000"/>
          </a:p>
        </p:txBody>
      </p:sp>
      <p:sp>
        <p:nvSpPr>
          <p:cNvPr id="103" name="Google Shape;103;g13c94f06daf_2_1011"/>
          <p:cNvSpPr/>
          <p:nvPr/>
        </p:nvSpPr>
        <p:spPr>
          <a:xfrm>
            <a:off x="753200" y="1032125"/>
            <a:ext cx="979800" cy="276900"/>
          </a:xfrm>
          <a:prstGeom prst="roundRect">
            <a:avLst>
              <a:gd fmla="val 16667" name="adj"/>
            </a:avLst>
          </a:prstGeom>
          <a:solidFill>
            <a:schemeClr val="lt2"/>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메인</a:t>
            </a:r>
            <a:endParaRPr sz="1000"/>
          </a:p>
        </p:txBody>
      </p:sp>
      <p:cxnSp>
        <p:nvCxnSpPr>
          <p:cNvPr id="104" name="Google Shape;104;g13c94f06daf_2_1011"/>
          <p:cNvCxnSpPr>
            <a:stCxn id="103" idx="2"/>
            <a:endCxn id="98" idx="1"/>
          </p:cNvCxnSpPr>
          <p:nvPr/>
        </p:nvCxnSpPr>
        <p:spPr>
          <a:xfrm flipH="1" rot="-5400000">
            <a:off x="1239650" y="1312475"/>
            <a:ext cx="496800" cy="489900"/>
          </a:xfrm>
          <a:prstGeom prst="bentConnector2">
            <a:avLst/>
          </a:prstGeom>
          <a:noFill/>
          <a:ln cap="flat" cmpd="sng" w="9525">
            <a:solidFill>
              <a:schemeClr val="dk2"/>
            </a:solidFill>
            <a:prstDash val="solid"/>
            <a:round/>
            <a:headEnd len="med" w="med" type="none"/>
            <a:tailEnd len="med" w="med" type="none"/>
          </a:ln>
        </p:spPr>
      </p:cxnSp>
      <p:cxnSp>
        <p:nvCxnSpPr>
          <p:cNvPr id="105" name="Google Shape;105;g13c94f06daf_2_1011"/>
          <p:cNvCxnSpPr>
            <a:stCxn id="103" idx="2"/>
            <a:endCxn id="99" idx="1"/>
          </p:cNvCxnSpPr>
          <p:nvPr/>
        </p:nvCxnSpPr>
        <p:spPr>
          <a:xfrm flipH="1" rot="-5400000">
            <a:off x="356750" y="2195375"/>
            <a:ext cx="2262600" cy="489900"/>
          </a:xfrm>
          <a:prstGeom prst="bentConnector2">
            <a:avLst/>
          </a:prstGeom>
          <a:noFill/>
          <a:ln cap="flat" cmpd="sng" w="9525">
            <a:solidFill>
              <a:schemeClr val="dk2"/>
            </a:solidFill>
            <a:prstDash val="solid"/>
            <a:round/>
            <a:headEnd len="med" w="med" type="none"/>
            <a:tailEnd len="med" w="med" type="none"/>
          </a:ln>
        </p:spPr>
      </p:cxnSp>
      <p:cxnSp>
        <p:nvCxnSpPr>
          <p:cNvPr id="106" name="Google Shape;106;g13c94f06daf_2_1011"/>
          <p:cNvCxnSpPr>
            <a:stCxn id="103" idx="2"/>
            <a:endCxn id="100" idx="1"/>
          </p:cNvCxnSpPr>
          <p:nvPr/>
        </p:nvCxnSpPr>
        <p:spPr>
          <a:xfrm flipH="1" rot="-5400000">
            <a:off x="-630850" y="3182975"/>
            <a:ext cx="4237800" cy="489900"/>
          </a:xfrm>
          <a:prstGeom prst="bentConnector2">
            <a:avLst/>
          </a:prstGeom>
          <a:noFill/>
          <a:ln cap="flat" cmpd="sng" w="9525">
            <a:solidFill>
              <a:schemeClr val="dk2"/>
            </a:solidFill>
            <a:prstDash val="solid"/>
            <a:round/>
            <a:headEnd len="med" w="med" type="none"/>
            <a:tailEnd len="med" w="med" type="none"/>
          </a:ln>
        </p:spPr>
      </p:cxnSp>
      <p:cxnSp>
        <p:nvCxnSpPr>
          <p:cNvPr id="107" name="Google Shape;107;g13c94f06daf_2_1011"/>
          <p:cNvCxnSpPr/>
          <p:nvPr/>
        </p:nvCxnSpPr>
        <p:spPr>
          <a:xfrm flipH="1" rot="-5400000">
            <a:off x="1188500" y="1287425"/>
            <a:ext cx="5006100" cy="4896900"/>
          </a:xfrm>
          <a:prstGeom prst="bentConnector3">
            <a:avLst>
              <a:gd fmla="val 101486" name="adj1"/>
            </a:avLst>
          </a:prstGeom>
          <a:noFill/>
          <a:ln cap="flat" cmpd="sng" w="9525">
            <a:solidFill>
              <a:schemeClr val="dk2"/>
            </a:solidFill>
            <a:prstDash val="solid"/>
            <a:round/>
            <a:headEnd len="med" w="med" type="none"/>
            <a:tailEnd len="med" w="med" type="none"/>
          </a:ln>
        </p:spPr>
      </p:cxnSp>
      <p:cxnSp>
        <p:nvCxnSpPr>
          <p:cNvPr id="108" name="Google Shape;108;g13c94f06daf_2_1011"/>
          <p:cNvCxnSpPr>
            <a:stCxn id="98" idx="3"/>
            <a:endCxn id="102" idx="1"/>
          </p:cNvCxnSpPr>
          <p:nvPr/>
        </p:nvCxnSpPr>
        <p:spPr>
          <a:xfrm>
            <a:off x="2712803" y="1805775"/>
            <a:ext cx="550500" cy="600"/>
          </a:xfrm>
          <a:prstGeom prst="bentConnector3">
            <a:avLst>
              <a:gd fmla="val 50005" name="adj1"/>
            </a:avLst>
          </a:prstGeom>
          <a:noFill/>
          <a:ln cap="flat" cmpd="sng" w="9525">
            <a:solidFill>
              <a:schemeClr val="dk2"/>
            </a:solidFill>
            <a:prstDash val="solid"/>
            <a:round/>
            <a:headEnd len="med" w="med" type="none"/>
            <a:tailEnd len="med" w="med" type="none"/>
          </a:ln>
        </p:spPr>
      </p:cxnSp>
      <p:sp>
        <p:nvSpPr>
          <p:cNvPr id="109" name="Google Shape;109;g13c94f06daf_2_1011"/>
          <p:cNvSpPr/>
          <p:nvPr/>
        </p:nvSpPr>
        <p:spPr>
          <a:xfrm>
            <a:off x="3263353" y="3433125"/>
            <a:ext cx="979800" cy="276900"/>
          </a:xfrm>
          <a:prstGeom prst="roundRect">
            <a:avLst>
              <a:gd fmla="val 16667" name="adj"/>
            </a:avLst>
          </a:prstGeom>
          <a:solidFill>
            <a:schemeClr val="lt1"/>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검색 설정</a:t>
            </a:r>
            <a:endParaRPr sz="1000"/>
          </a:p>
        </p:txBody>
      </p:sp>
      <p:cxnSp>
        <p:nvCxnSpPr>
          <p:cNvPr id="110" name="Google Shape;110;g13c94f06daf_2_1011"/>
          <p:cNvCxnSpPr>
            <a:stCxn id="99" idx="3"/>
            <a:endCxn id="109" idx="1"/>
          </p:cNvCxnSpPr>
          <p:nvPr/>
        </p:nvCxnSpPr>
        <p:spPr>
          <a:xfrm>
            <a:off x="2712803" y="3571575"/>
            <a:ext cx="550500" cy="600"/>
          </a:xfrm>
          <a:prstGeom prst="bentConnector3">
            <a:avLst>
              <a:gd fmla="val 50005" name="adj1"/>
            </a:avLst>
          </a:prstGeom>
          <a:noFill/>
          <a:ln cap="flat" cmpd="sng" w="9525">
            <a:solidFill>
              <a:schemeClr val="dk2"/>
            </a:solidFill>
            <a:prstDash val="solid"/>
            <a:round/>
            <a:headEnd len="med" w="med" type="none"/>
            <a:tailEnd len="med" w="med" type="none"/>
          </a:ln>
        </p:spPr>
      </p:cxnSp>
      <p:sp>
        <p:nvSpPr>
          <p:cNvPr id="111" name="Google Shape;111;g13c94f06daf_2_1011"/>
          <p:cNvSpPr/>
          <p:nvPr/>
        </p:nvSpPr>
        <p:spPr>
          <a:xfrm>
            <a:off x="3263353" y="3827325"/>
            <a:ext cx="979800" cy="276900"/>
          </a:xfrm>
          <a:prstGeom prst="roundRect">
            <a:avLst>
              <a:gd fmla="val 16667" name="adj"/>
            </a:avLst>
          </a:prstGeom>
          <a:solidFill>
            <a:schemeClr val="lt1"/>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포스팅 상세</a:t>
            </a:r>
            <a:endParaRPr sz="1000"/>
          </a:p>
        </p:txBody>
      </p:sp>
      <p:cxnSp>
        <p:nvCxnSpPr>
          <p:cNvPr id="112" name="Google Shape;112;g13c94f06daf_2_1011"/>
          <p:cNvCxnSpPr>
            <a:stCxn id="99" idx="3"/>
            <a:endCxn id="111" idx="1"/>
          </p:cNvCxnSpPr>
          <p:nvPr/>
        </p:nvCxnSpPr>
        <p:spPr>
          <a:xfrm>
            <a:off x="2712803" y="3571575"/>
            <a:ext cx="550500" cy="394200"/>
          </a:xfrm>
          <a:prstGeom prst="bentConnector3">
            <a:avLst>
              <a:gd fmla="val 50005" name="adj1"/>
            </a:avLst>
          </a:prstGeom>
          <a:noFill/>
          <a:ln cap="flat" cmpd="sng" w="9525">
            <a:solidFill>
              <a:schemeClr val="dk2"/>
            </a:solidFill>
            <a:prstDash val="solid"/>
            <a:round/>
            <a:headEnd len="med" w="med" type="none"/>
            <a:tailEnd len="med" w="med" type="none"/>
          </a:ln>
        </p:spPr>
      </p:cxnSp>
      <p:sp>
        <p:nvSpPr>
          <p:cNvPr id="113" name="Google Shape;113;g13c94f06daf_2_1011"/>
          <p:cNvSpPr/>
          <p:nvPr/>
        </p:nvSpPr>
        <p:spPr>
          <a:xfrm>
            <a:off x="3263353" y="2054925"/>
            <a:ext cx="979800" cy="276900"/>
          </a:xfrm>
          <a:prstGeom prst="roundRect">
            <a:avLst>
              <a:gd fmla="val 16667" name="adj"/>
            </a:avLst>
          </a:prstGeom>
          <a:solidFill>
            <a:schemeClr val="lt1"/>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관심 목록</a:t>
            </a:r>
            <a:endParaRPr sz="1000"/>
          </a:p>
        </p:txBody>
      </p:sp>
      <p:cxnSp>
        <p:nvCxnSpPr>
          <p:cNvPr id="114" name="Google Shape;114;g13c94f06daf_2_1011"/>
          <p:cNvCxnSpPr>
            <a:stCxn id="98" idx="3"/>
            <a:endCxn id="113" idx="1"/>
          </p:cNvCxnSpPr>
          <p:nvPr/>
        </p:nvCxnSpPr>
        <p:spPr>
          <a:xfrm>
            <a:off x="2712803" y="1805775"/>
            <a:ext cx="550500" cy="387600"/>
          </a:xfrm>
          <a:prstGeom prst="bentConnector3">
            <a:avLst>
              <a:gd fmla="val 50005" name="adj1"/>
            </a:avLst>
          </a:prstGeom>
          <a:noFill/>
          <a:ln cap="flat" cmpd="sng" w="9525">
            <a:solidFill>
              <a:schemeClr val="dk2"/>
            </a:solidFill>
            <a:prstDash val="solid"/>
            <a:round/>
            <a:headEnd len="med" w="med" type="none"/>
            <a:tailEnd len="med" w="med" type="none"/>
          </a:ln>
        </p:spPr>
      </p:cxnSp>
      <p:sp>
        <p:nvSpPr>
          <p:cNvPr id="115" name="Google Shape;115;g13c94f06daf_2_1011"/>
          <p:cNvSpPr/>
          <p:nvPr/>
        </p:nvSpPr>
        <p:spPr>
          <a:xfrm>
            <a:off x="8033978" y="1667175"/>
            <a:ext cx="979800" cy="276900"/>
          </a:xfrm>
          <a:prstGeom prst="roundRect">
            <a:avLst>
              <a:gd fmla="val 16667" name="adj"/>
            </a:avLst>
          </a:prstGeom>
          <a:solidFill>
            <a:schemeClr val="lt1"/>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설정</a:t>
            </a:r>
            <a:endParaRPr sz="1000"/>
          </a:p>
        </p:txBody>
      </p:sp>
      <p:cxnSp>
        <p:nvCxnSpPr>
          <p:cNvPr id="116" name="Google Shape;116;g13c94f06daf_2_1011"/>
          <p:cNvCxnSpPr>
            <a:stCxn id="101" idx="3"/>
            <a:endCxn id="115" idx="1"/>
          </p:cNvCxnSpPr>
          <p:nvPr/>
        </p:nvCxnSpPr>
        <p:spPr>
          <a:xfrm>
            <a:off x="7546040" y="1805625"/>
            <a:ext cx="487800" cy="600"/>
          </a:xfrm>
          <a:prstGeom prst="bentConnector3">
            <a:avLst>
              <a:gd fmla="val 50014" name="adj1"/>
            </a:avLst>
          </a:prstGeom>
          <a:noFill/>
          <a:ln cap="flat" cmpd="sng" w="9525">
            <a:solidFill>
              <a:schemeClr val="dk2"/>
            </a:solidFill>
            <a:prstDash val="solid"/>
            <a:round/>
            <a:headEnd len="med" w="med" type="none"/>
            <a:tailEnd len="med" w="med" type="none"/>
          </a:ln>
        </p:spPr>
      </p:cxnSp>
      <p:sp>
        <p:nvSpPr>
          <p:cNvPr id="117" name="Google Shape;117;g13c94f06daf_2_1011"/>
          <p:cNvSpPr/>
          <p:nvPr/>
        </p:nvSpPr>
        <p:spPr>
          <a:xfrm>
            <a:off x="9564328" y="1667475"/>
            <a:ext cx="979800" cy="276900"/>
          </a:xfrm>
          <a:prstGeom prst="roundRect">
            <a:avLst>
              <a:gd fmla="val 16667" name="adj"/>
            </a:avLst>
          </a:prstGeom>
          <a:solidFill>
            <a:schemeClr val="lt1"/>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비밀번호</a:t>
            </a:r>
            <a:endParaRPr sz="1000"/>
          </a:p>
        </p:txBody>
      </p:sp>
      <p:cxnSp>
        <p:nvCxnSpPr>
          <p:cNvPr id="118" name="Google Shape;118;g13c94f06daf_2_1011"/>
          <p:cNvCxnSpPr>
            <a:stCxn id="115" idx="3"/>
            <a:endCxn id="117" idx="1"/>
          </p:cNvCxnSpPr>
          <p:nvPr/>
        </p:nvCxnSpPr>
        <p:spPr>
          <a:xfrm>
            <a:off x="9013778" y="1805625"/>
            <a:ext cx="550500" cy="600"/>
          </a:xfrm>
          <a:prstGeom prst="bentConnector3">
            <a:avLst>
              <a:gd fmla="val 50005" name="adj1"/>
            </a:avLst>
          </a:prstGeom>
          <a:noFill/>
          <a:ln cap="flat" cmpd="sng" w="9525">
            <a:solidFill>
              <a:schemeClr val="dk2"/>
            </a:solidFill>
            <a:prstDash val="solid"/>
            <a:round/>
            <a:headEnd len="med" w="med" type="none"/>
            <a:tailEnd len="med" w="med" type="none"/>
          </a:ln>
        </p:spPr>
      </p:cxnSp>
      <p:cxnSp>
        <p:nvCxnSpPr>
          <p:cNvPr id="119" name="Google Shape;119;g13c94f06daf_2_1011"/>
          <p:cNvCxnSpPr>
            <a:stCxn id="120" idx="1"/>
            <a:endCxn id="111" idx="3"/>
          </p:cNvCxnSpPr>
          <p:nvPr/>
        </p:nvCxnSpPr>
        <p:spPr>
          <a:xfrm flipH="1">
            <a:off x="4243203" y="3965775"/>
            <a:ext cx="550500" cy="600"/>
          </a:xfrm>
          <a:prstGeom prst="bentConnector3">
            <a:avLst>
              <a:gd fmla="val 50005" name="adj1"/>
            </a:avLst>
          </a:prstGeom>
          <a:noFill/>
          <a:ln cap="flat" cmpd="sng" w="9525">
            <a:solidFill>
              <a:schemeClr val="dk2"/>
            </a:solidFill>
            <a:prstDash val="solid"/>
            <a:round/>
            <a:headEnd len="med" w="med" type="none"/>
            <a:tailEnd len="med" w="med" type="none"/>
          </a:ln>
        </p:spPr>
      </p:cxnSp>
      <p:sp>
        <p:nvSpPr>
          <p:cNvPr id="120" name="Google Shape;120;g13c94f06daf_2_1011"/>
          <p:cNvSpPr/>
          <p:nvPr/>
        </p:nvSpPr>
        <p:spPr>
          <a:xfrm>
            <a:off x="4793703" y="3827325"/>
            <a:ext cx="979800" cy="276900"/>
          </a:xfrm>
          <a:prstGeom prst="roundRect">
            <a:avLst>
              <a:gd fmla="val 16667" name="adj"/>
            </a:avLst>
          </a:prstGeom>
          <a:solidFill>
            <a:schemeClr val="lt1"/>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제안 상세</a:t>
            </a:r>
            <a:endParaRPr sz="1000"/>
          </a:p>
        </p:txBody>
      </p:sp>
      <p:sp>
        <p:nvSpPr>
          <p:cNvPr id="121" name="Google Shape;121;g13c94f06daf_2_1011"/>
          <p:cNvSpPr/>
          <p:nvPr/>
        </p:nvSpPr>
        <p:spPr>
          <a:xfrm>
            <a:off x="1733003" y="4655888"/>
            <a:ext cx="979800" cy="276900"/>
          </a:xfrm>
          <a:prstGeom prst="roundRect">
            <a:avLst>
              <a:gd fmla="val 16667" name="adj"/>
            </a:avLst>
          </a:prstGeom>
          <a:solidFill>
            <a:schemeClr val="lt1"/>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포스팅 하기</a:t>
            </a:r>
            <a:endParaRPr sz="1000"/>
          </a:p>
        </p:txBody>
      </p:sp>
      <p:cxnSp>
        <p:nvCxnSpPr>
          <p:cNvPr id="122" name="Google Shape;122;g13c94f06daf_2_1011"/>
          <p:cNvCxnSpPr>
            <a:stCxn id="103" idx="2"/>
            <a:endCxn id="121" idx="1"/>
          </p:cNvCxnSpPr>
          <p:nvPr/>
        </p:nvCxnSpPr>
        <p:spPr>
          <a:xfrm flipH="1" rot="-5400000">
            <a:off x="-254650" y="2806775"/>
            <a:ext cx="3485400" cy="489900"/>
          </a:xfrm>
          <a:prstGeom prst="bentConnector2">
            <a:avLst/>
          </a:prstGeom>
          <a:noFill/>
          <a:ln cap="flat" cmpd="sng" w="9525">
            <a:solidFill>
              <a:schemeClr val="dk2"/>
            </a:solidFill>
            <a:prstDash val="solid"/>
            <a:round/>
            <a:headEnd len="med" w="med" type="none"/>
            <a:tailEnd len="med" w="med" type="none"/>
          </a:ln>
        </p:spPr>
      </p:cxnSp>
      <p:sp>
        <p:nvSpPr>
          <p:cNvPr id="123" name="Google Shape;123;g13c94f06daf_2_1011"/>
          <p:cNvSpPr/>
          <p:nvPr/>
        </p:nvSpPr>
        <p:spPr>
          <a:xfrm>
            <a:off x="3263353" y="4655888"/>
            <a:ext cx="979800" cy="276900"/>
          </a:xfrm>
          <a:prstGeom prst="roundRect">
            <a:avLst>
              <a:gd fmla="val 16667" name="adj"/>
            </a:avLst>
          </a:prstGeom>
          <a:solidFill>
            <a:schemeClr val="lt1"/>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상담 요청</a:t>
            </a:r>
            <a:endParaRPr sz="1000"/>
          </a:p>
        </p:txBody>
      </p:sp>
      <p:cxnSp>
        <p:nvCxnSpPr>
          <p:cNvPr id="124" name="Google Shape;124;g13c94f06daf_2_1011"/>
          <p:cNvCxnSpPr>
            <a:stCxn id="123" idx="1"/>
            <a:endCxn id="121" idx="3"/>
          </p:cNvCxnSpPr>
          <p:nvPr/>
        </p:nvCxnSpPr>
        <p:spPr>
          <a:xfrm flipH="1">
            <a:off x="2712853" y="4794338"/>
            <a:ext cx="550500" cy="600"/>
          </a:xfrm>
          <a:prstGeom prst="bentConnector3">
            <a:avLst>
              <a:gd fmla="val 50005" name="adj1"/>
            </a:avLst>
          </a:prstGeom>
          <a:noFill/>
          <a:ln cap="flat" cmpd="sng" w="9525">
            <a:solidFill>
              <a:schemeClr val="dk2"/>
            </a:solidFill>
            <a:prstDash val="solid"/>
            <a:round/>
            <a:headEnd len="med" w="med" type="none"/>
            <a:tailEnd len="med" w="med" type="none"/>
          </a:ln>
        </p:spPr>
      </p:cxnSp>
      <p:sp>
        <p:nvSpPr>
          <p:cNvPr id="125" name="Google Shape;125;g13c94f06daf_2_1011"/>
          <p:cNvSpPr/>
          <p:nvPr/>
        </p:nvSpPr>
        <p:spPr>
          <a:xfrm>
            <a:off x="3263353" y="2442525"/>
            <a:ext cx="979800" cy="276900"/>
          </a:xfrm>
          <a:prstGeom prst="roundRect">
            <a:avLst>
              <a:gd fmla="val 16667" name="adj"/>
            </a:avLst>
          </a:prstGeom>
          <a:solidFill>
            <a:schemeClr val="lt1"/>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매칭 목록</a:t>
            </a:r>
            <a:endParaRPr sz="1000"/>
          </a:p>
        </p:txBody>
      </p:sp>
      <p:cxnSp>
        <p:nvCxnSpPr>
          <p:cNvPr id="126" name="Google Shape;126;g13c94f06daf_2_1011"/>
          <p:cNvCxnSpPr>
            <a:stCxn id="98" idx="3"/>
            <a:endCxn id="125" idx="1"/>
          </p:cNvCxnSpPr>
          <p:nvPr/>
        </p:nvCxnSpPr>
        <p:spPr>
          <a:xfrm>
            <a:off x="2712803" y="1805775"/>
            <a:ext cx="550500" cy="775200"/>
          </a:xfrm>
          <a:prstGeom prst="bentConnector3">
            <a:avLst>
              <a:gd fmla="val 50005" name="adj1"/>
            </a:avLst>
          </a:prstGeom>
          <a:noFill/>
          <a:ln cap="flat" cmpd="sng" w="9525">
            <a:solidFill>
              <a:schemeClr val="dk2"/>
            </a:solidFill>
            <a:prstDash val="solid"/>
            <a:round/>
            <a:headEnd len="med" w="med" type="none"/>
            <a:tailEnd len="med" w="med" type="none"/>
          </a:ln>
        </p:spPr>
      </p:cxnSp>
      <p:sp>
        <p:nvSpPr>
          <p:cNvPr id="127" name="Google Shape;127;g13c94f06daf_2_1011"/>
          <p:cNvSpPr/>
          <p:nvPr/>
        </p:nvSpPr>
        <p:spPr>
          <a:xfrm>
            <a:off x="3263353" y="2820225"/>
            <a:ext cx="979800" cy="276900"/>
          </a:xfrm>
          <a:prstGeom prst="roundRect">
            <a:avLst>
              <a:gd fmla="val 16667" name="adj"/>
            </a:avLst>
          </a:prstGeom>
          <a:solidFill>
            <a:schemeClr val="lt1"/>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인기</a:t>
            </a:r>
            <a:r>
              <a:rPr lang="ko" sz="1000"/>
              <a:t> 목록</a:t>
            </a:r>
            <a:endParaRPr sz="1000"/>
          </a:p>
        </p:txBody>
      </p:sp>
      <p:cxnSp>
        <p:nvCxnSpPr>
          <p:cNvPr id="128" name="Google Shape;128;g13c94f06daf_2_1011"/>
          <p:cNvCxnSpPr>
            <a:stCxn id="98" idx="3"/>
            <a:endCxn id="127" idx="1"/>
          </p:cNvCxnSpPr>
          <p:nvPr/>
        </p:nvCxnSpPr>
        <p:spPr>
          <a:xfrm>
            <a:off x="2712803" y="1805775"/>
            <a:ext cx="550500" cy="1152900"/>
          </a:xfrm>
          <a:prstGeom prst="bentConnector3">
            <a:avLst>
              <a:gd fmla="val 50005" name="adj1"/>
            </a:avLst>
          </a:prstGeom>
          <a:noFill/>
          <a:ln cap="flat" cmpd="sng" w="9525">
            <a:solidFill>
              <a:schemeClr val="dk2"/>
            </a:solidFill>
            <a:prstDash val="solid"/>
            <a:round/>
            <a:headEnd len="med" w="med" type="none"/>
            <a:tailEnd len="med" w="med" type="none"/>
          </a:ln>
        </p:spPr>
      </p:cxnSp>
      <p:sp>
        <p:nvSpPr>
          <p:cNvPr id="129" name="Google Shape;129;g13c94f06daf_2_1011"/>
          <p:cNvSpPr/>
          <p:nvPr/>
        </p:nvSpPr>
        <p:spPr>
          <a:xfrm>
            <a:off x="3263353" y="5408275"/>
            <a:ext cx="979800" cy="276900"/>
          </a:xfrm>
          <a:prstGeom prst="roundRect">
            <a:avLst>
              <a:gd fmla="val 16667" name="adj"/>
            </a:avLst>
          </a:prstGeom>
          <a:solidFill>
            <a:schemeClr val="lt1"/>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매칭 목록</a:t>
            </a:r>
            <a:endParaRPr sz="1000"/>
          </a:p>
        </p:txBody>
      </p:sp>
      <p:cxnSp>
        <p:nvCxnSpPr>
          <p:cNvPr id="130" name="Google Shape;130;g13c94f06daf_2_1011"/>
          <p:cNvCxnSpPr>
            <a:stCxn id="129" idx="1"/>
            <a:endCxn id="100" idx="3"/>
          </p:cNvCxnSpPr>
          <p:nvPr/>
        </p:nvCxnSpPr>
        <p:spPr>
          <a:xfrm flipH="1">
            <a:off x="2712853" y="5546725"/>
            <a:ext cx="550500" cy="600"/>
          </a:xfrm>
          <a:prstGeom prst="bentConnector3">
            <a:avLst>
              <a:gd fmla="val 50005" name="adj1"/>
            </a:avLst>
          </a:prstGeom>
          <a:noFill/>
          <a:ln cap="flat" cmpd="sng" w="9525">
            <a:solidFill>
              <a:schemeClr val="dk2"/>
            </a:solidFill>
            <a:prstDash val="solid"/>
            <a:round/>
            <a:headEnd len="med" w="med" type="none"/>
            <a:tailEnd len="med" w="med" type="none"/>
          </a:ln>
        </p:spPr>
      </p:cxnSp>
      <p:cxnSp>
        <p:nvCxnSpPr>
          <p:cNvPr id="131" name="Google Shape;131;g13c94f06daf_2_1011"/>
          <p:cNvCxnSpPr>
            <a:endCxn id="101" idx="1"/>
          </p:cNvCxnSpPr>
          <p:nvPr/>
        </p:nvCxnSpPr>
        <p:spPr>
          <a:xfrm rot="-5400000">
            <a:off x="4117790" y="3827775"/>
            <a:ext cx="4470600" cy="426300"/>
          </a:xfrm>
          <a:prstGeom prst="bentConnector2">
            <a:avLst/>
          </a:prstGeom>
          <a:noFill/>
          <a:ln cap="flat" cmpd="sng" w="9525">
            <a:solidFill>
              <a:schemeClr val="dk2"/>
            </a:solidFill>
            <a:prstDash val="solid"/>
            <a:round/>
            <a:headEnd len="med" w="med" type="none"/>
            <a:tailEnd len="med" w="med" type="none"/>
          </a:ln>
        </p:spPr>
      </p:cxnSp>
      <p:sp>
        <p:nvSpPr>
          <p:cNvPr id="132" name="Google Shape;132;g13c94f06daf_2_1011"/>
          <p:cNvSpPr/>
          <p:nvPr/>
        </p:nvSpPr>
        <p:spPr>
          <a:xfrm>
            <a:off x="4793703" y="1667625"/>
            <a:ext cx="979800" cy="276900"/>
          </a:xfrm>
          <a:prstGeom prst="roundRect">
            <a:avLst>
              <a:gd fmla="val 16667" name="adj"/>
            </a:avLst>
          </a:prstGeom>
          <a:solidFill>
            <a:schemeClr val="lt1"/>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관심 목록 변경</a:t>
            </a:r>
            <a:endParaRPr sz="1000"/>
          </a:p>
        </p:txBody>
      </p:sp>
      <p:cxnSp>
        <p:nvCxnSpPr>
          <p:cNvPr id="133" name="Google Shape;133;g13c94f06daf_2_1011"/>
          <p:cNvCxnSpPr>
            <a:stCxn id="134" idx="3"/>
            <a:endCxn id="120" idx="1"/>
          </p:cNvCxnSpPr>
          <p:nvPr/>
        </p:nvCxnSpPr>
        <p:spPr>
          <a:xfrm flipH="1" rot="10800000">
            <a:off x="4243153" y="3965874"/>
            <a:ext cx="550500" cy="373200"/>
          </a:xfrm>
          <a:prstGeom prst="bentConnector3">
            <a:avLst>
              <a:gd fmla="val 50005" name="adj1"/>
            </a:avLst>
          </a:prstGeom>
          <a:noFill/>
          <a:ln cap="flat" cmpd="sng" w="9525">
            <a:solidFill>
              <a:schemeClr val="dk2"/>
            </a:solidFill>
            <a:prstDash val="solid"/>
            <a:round/>
            <a:headEnd len="med" w="med" type="none"/>
            <a:tailEnd len="med" w="med" type="none"/>
          </a:ln>
        </p:spPr>
      </p:cxnSp>
      <p:cxnSp>
        <p:nvCxnSpPr>
          <p:cNvPr id="135" name="Google Shape;135;g13c94f06daf_2_1011"/>
          <p:cNvCxnSpPr>
            <a:stCxn id="132" idx="1"/>
            <a:endCxn id="113" idx="3"/>
          </p:cNvCxnSpPr>
          <p:nvPr/>
        </p:nvCxnSpPr>
        <p:spPr>
          <a:xfrm flipH="1">
            <a:off x="4243203" y="1806075"/>
            <a:ext cx="550500" cy="387300"/>
          </a:xfrm>
          <a:prstGeom prst="bentConnector3">
            <a:avLst>
              <a:gd fmla="val 50005" name="adj1"/>
            </a:avLst>
          </a:prstGeom>
          <a:noFill/>
          <a:ln cap="flat" cmpd="sng" w="9525">
            <a:solidFill>
              <a:schemeClr val="dk2"/>
            </a:solidFill>
            <a:prstDash val="solid"/>
            <a:round/>
            <a:headEnd len="med" w="med" type="none"/>
            <a:tailEnd len="med" w="med" type="none"/>
          </a:ln>
        </p:spPr>
      </p:cxnSp>
      <p:sp>
        <p:nvSpPr>
          <p:cNvPr id="136" name="Google Shape;136;g13c94f06daf_2_1011"/>
          <p:cNvSpPr/>
          <p:nvPr/>
        </p:nvSpPr>
        <p:spPr>
          <a:xfrm>
            <a:off x="4793703" y="2054913"/>
            <a:ext cx="979800" cy="276900"/>
          </a:xfrm>
          <a:prstGeom prst="roundRect">
            <a:avLst>
              <a:gd fmla="val 16667" name="adj"/>
            </a:avLst>
          </a:prstGeom>
          <a:solidFill>
            <a:schemeClr val="lt1"/>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포스팅 관심 </a:t>
            </a:r>
            <a:r>
              <a:rPr lang="ko" sz="1000"/>
              <a:t> 목록 변경</a:t>
            </a:r>
            <a:endParaRPr sz="1000"/>
          </a:p>
        </p:txBody>
      </p:sp>
      <p:cxnSp>
        <p:nvCxnSpPr>
          <p:cNvPr id="137" name="Google Shape;137;g13c94f06daf_2_1011"/>
          <p:cNvCxnSpPr>
            <a:stCxn id="136" idx="1"/>
            <a:endCxn id="113" idx="3"/>
          </p:cNvCxnSpPr>
          <p:nvPr/>
        </p:nvCxnSpPr>
        <p:spPr>
          <a:xfrm flipH="1">
            <a:off x="4243203" y="2193363"/>
            <a:ext cx="550500" cy="600"/>
          </a:xfrm>
          <a:prstGeom prst="bentConnector3">
            <a:avLst>
              <a:gd fmla="val 50005" name="adj1"/>
            </a:avLst>
          </a:prstGeom>
          <a:noFill/>
          <a:ln cap="flat" cmpd="sng" w="9525">
            <a:solidFill>
              <a:schemeClr val="dk2"/>
            </a:solidFill>
            <a:prstDash val="solid"/>
            <a:round/>
            <a:headEnd len="med" w="med" type="none"/>
            <a:tailEnd len="med" w="med" type="none"/>
          </a:ln>
        </p:spPr>
      </p:cxnSp>
      <p:sp>
        <p:nvSpPr>
          <p:cNvPr id="134" name="Google Shape;134;g13c94f06daf_2_1011"/>
          <p:cNvSpPr/>
          <p:nvPr/>
        </p:nvSpPr>
        <p:spPr>
          <a:xfrm>
            <a:off x="3263353" y="4200624"/>
            <a:ext cx="979800" cy="276900"/>
          </a:xfrm>
          <a:prstGeom prst="roundRect">
            <a:avLst>
              <a:gd fmla="val 16667" name="adj"/>
            </a:avLst>
          </a:prstGeom>
          <a:solidFill>
            <a:schemeClr val="lt1"/>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상담 상세</a:t>
            </a:r>
            <a:endParaRPr sz="1000"/>
          </a:p>
        </p:txBody>
      </p:sp>
      <p:cxnSp>
        <p:nvCxnSpPr>
          <p:cNvPr id="138" name="Google Shape;138;g13c94f06daf_2_1011"/>
          <p:cNvCxnSpPr>
            <a:stCxn id="99" idx="3"/>
            <a:endCxn id="134" idx="1"/>
          </p:cNvCxnSpPr>
          <p:nvPr/>
        </p:nvCxnSpPr>
        <p:spPr>
          <a:xfrm>
            <a:off x="2712803" y="3571575"/>
            <a:ext cx="550500" cy="767400"/>
          </a:xfrm>
          <a:prstGeom prst="bentConnector3">
            <a:avLst>
              <a:gd fmla="val 50005" name="adj1"/>
            </a:avLst>
          </a:prstGeom>
          <a:noFill/>
          <a:ln cap="flat" cmpd="sng" w="9525">
            <a:solidFill>
              <a:schemeClr val="dk2"/>
            </a:solidFill>
            <a:prstDash val="solid"/>
            <a:round/>
            <a:headEnd len="med" w="med" type="none"/>
            <a:tailEnd len="med" w="med" type="none"/>
          </a:ln>
        </p:spPr>
      </p:cxnSp>
      <p:sp>
        <p:nvSpPr>
          <p:cNvPr id="139" name="Google Shape;139;g13c94f06daf_2_1011"/>
          <p:cNvSpPr/>
          <p:nvPr/>
        </p:nvSpPr>
        <p:spPr>
          <a:xfrm>
            <a:off x="3263353" y="1232288"/>
            <a:ext cx="979800" cy="276900"/>
          </a:xfrm>
          <a:prstGeom prst="roundRect">
            <a:avLst>
              <a:gd fmla="val 16667" name="adj"/>
            </a:avLst>
          </a:prstGeom>
          <a:solidFill>
            <a:schemeClr val="lt1"/>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메시지</a:t>
            </a:r>
            <a:endParaRPr sz="1000"/>
          </a:p>
        </p:txBody>
      </p:sp>
      <p:cxnSp>
        <p:nvCxnSpPr>
          <p:cNvPr id="140" name="Google Shape;140;g13c94f06daf_2_1011"/>
          <p:cNvCxnSpPr>
            <a:stCxn id="98" idx="3"/>
            <a:endCxn id="139" idx="1"/>
          </p:cNvCxnSpPr>
          <p:nvPr/>
        </p:nvCxnSpPr>
        <p:spPr>
          <a:xfrm flipH="1" rot="10800000">
            <a:off x="2712803" y="1370775"/>
            <a:ext cx="550500" cy="435000"/>
          </a:xfrm>
          <a:prstGeom prst="bentConnector3">
            <a:avLst>
              <a:gd fmla="val 50005" name="adj1"/>
            </a:avLst>
          </a:prstGeom>
          <a:noFill/>
          <a:ln cap="flat" cmpd="sng" w="9525">
            <a:solidFill>
              <a:schemeClr val="dk2"/>
            </a:solidFill>
            <a:prstDash val="solid"/>
            <a:round/>
            <a:headEnd len="med" w="med" type="none"/>
            <a:tailEnd len="med" w="med" type="none"/>
          </a:ln>
        </p:spPr>
      </p:cxnSp>
      <p:sp>
        <p:nvSpPr>
          <p:cNvPr id="141" name="Google Shape;141;g13c94f06daf_2_1011"/>
          <p:cNvSpPr/>
          <p:nvPr/>
        </p:nvSpPr>
        <p:spPr>
          <a:xfrm>
            <a:off x="8033978" y="2193375"/>
            <a:ext cx="979800" cy="276900"/>
          </a:xfrm>
          <a:prstGeom prst="roundRect">
            <a:avLst>
              <a:gd fmla="val 16667" name="adj"/>
            </a:avLst>
          </a:prstGeom>
          <a:solidFill>
            <a:schemeClr val="lt1"/>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팔로워,팔로잉</a:t>
            </a:r>
            <a:endParaRPr sz="1000"/>
          </a:p>
        </p:txBody>
      </p:sp>
      <p:sp>
        <p:nvSpPr>
          <p:cNvPr id="142" name="Google Shape;142;g13c94f06daf_2_1011"/>
          <p:cNvSpPr/>
          <p:nvPr/>
        </p:nvSpPr>
        <p:spPr>
          <a:xfrm>
            <a:off x="8033978" y="2580975"/>
            <a:ext cx="979800" cy="276900"/>
          </a:xfrm>
          <a:prstGeom prst="roundRect">
            <a:avLst>
              <a:gd fmla="val 16667" name="adj"/>
            </a:avLst>
          </a:prstGeom>
          <a:solidFill>
            <a:schemeClr val="lt1"/>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포인트</a:t>
            </a:r>
            <a:endParaRPr sz="1000"/>
          </a:p>
        </p:txBody>
      </p:sp>
      <p:sp>
        <p:nvSpPr>
          <p:cNvPr id="143" name="Google Shape;143;g13c94f06daf_2_1011"/>
          <p:cNvSpPr/>
          <p:nvPr/>
        </p:nvSpPr>
        <p:spPr>
          <a:xfrm>
            <a:off x="8033978" y="2968575"/>
            <a:ext cx="979800" cy="276900"/>
          </a:xfrm>
          <a:prstGeom prst="roundRect">
            <a:avLst>
              <a:gd fmla="val 16667" name="adj"/>
            </a:avLst>
          </a:prstGeom>
          <a:solidFill>
            <a:schemeClr val="lt1"/>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프로필 수정</a:t>
            </a:r>
            <a:endParaRPr sz="1000"/>
          </a:p>
        </p:txBody>
      </p:sp>
      <p:cxnSp>
        <p:nvCxnSpPr>
          <p:cNvPr id="144" name="Google Shape;144;g13c94f06daf_2_1011"/>
          <p:cNvCxnSpPr>
            <a:stCxn id="101" idx="3"/>
            <a:endCxn id="141" idx="1"/>
          </p:cNvCxnSpPr>
          <p:nvPr/>
        </p:nvCxnSpPr>
        <p:spPr>
          <a:xfrm>
            <a:off x="7546040" y="1805625"/>
            <a:ext cx="487800" cy="526200"/>
          </a:xfrm>
          <a:prstGeom prst="bentConnector3">
            <a:avLst>
              <a:gd fmla="val 50014" name="adj1"/>
            </a:avLst>
          </a:prstGeom>
          <a:noFill/>
          <a:ln cap="flat" cmpd="sng" w="9525">
            <a:solidFill>
              <a:schemeClr val="dk2"/>
            </a:solidFill>
            <a:prstDash val="solid"/>
            <a:round/>
            <a:headEnd len="med" w="med" type="none"/>
            <a:tailEnd len="med" w="med" type="none"/>
          </a:ln>
        </p:spPr>
      </p:cxnSp>
      <p:cxnSp>
        <p:nvCxnSpPr>
          <p:cNvPr id="145" name="Google Shape;145;g13c94f06daf_2_1011"/>
          <p:cNvCxnSpPr>
            <a:stCxn id="101" idx="3"/>
            <a:endCxn id="142" idx="1"/>
          </p:cNvCxnSpPr>
          <p:nvPr/>
        </p:nvCxnSpPr>
        <p:spPr>
          <a:xfrm>
            <a:off x="7546040" y="1805625"/>
            <a:ext cx="487800" cy="913800"/>
          </a:xfrm>
          <a:prstGeom prst="bentConnector3">
            <a:avLst>
              <a:gd fmla="val 50014" name="adj1"/>
            </a:avLst>
          </a:prstGeom>
          <a:noFill/>
          <a:ln cap="flat" cmpd="sng" w="9525">
            <a:solidFill>
              <a:schemeClr val="dk2"/>
            </a:solidFill>
            <a:prstDash val="solid"/>
            <a:round/>
            <a:headEnd len="med" w="med" type="none"/>
            <a:tailEnd len="med" w="med" type="none"/>
          </a:ln>
        </p:spPr>
      </p:cxnSp>
      <p:cxnSp>
        <p:nvCxnSpPr>
          <p:cNvPr id="146" name="Google Shape;146;g13c94f06daf_2_1011"/>
          <p:cNvCxnSpPr>
            <a:stCxn id="101" idx="3"/>
            <a:endCxn id="143" idx="1"/>
          </p:cNvCxnSpPr>
          <p:nvPr/>
        </p:nvCxnSpPr>
        <p:spPr>
          <a:xfrm>
            <a:off x="7546040" y="1805625"/>
            <a:ext cx="487800" cy="1301400"/>
          </a:xfrm>
          <a:prstGeom prst="bentConnector3">
            <a:avLst>
              <a:gd fmla="val 50014" name="adj1"/>
            </a:avLst>
          </a:prstGeom>
          <a:noFill/>
          <a:ln cap="flat" cmpd="sng" w="9525">
            <a:solidFill>
              <a:schemeClr val="dk2"/>
            </a:solidFill>
            <a:prstDash val="solid"/>
            <a:round/>
            <a:headEnd len="med" w="med" type="none"/>
            <a:tailEnd len="med" w="med" type="none"/>
          </a:ln>
        </p:spPr>
      </p:cxnSp>
      <p:sp>
        <p:nvSpPr>
          <p:cNvPr id="147" name="Google Shape;147;g13c94f06daf_2_1011"/>
          <p:cNvSpPr/>
          <p:nvPr/>
        </p:nvSpPr>
        <p:spPr>
          <a:xfrm>
            <a:off x="8033978" y="3356175"/>
            <a:ext cx="979800" cy="276900"/>
          </a:xfrm>
          <a:prstGeom prst="roundRect">
            <a:avLst>
              <a:gd fmla="val 16667" name="adj"/>
            </a:avLst>
          </a:prstGeom>
          <a:solidFill>
            <a:schemeClr val="lt1"/>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댓글</a:t>
            </a:r>
            <a:endParaRPr sz="1000"/>
          </a:p>
        </p:txBody>
      </p:sp>
      <p:cxnSp>
        <p:nvCxnSpPr>
          <p:cNvPr id="148" name="Google Shape;148;g13c94f06daf_2_1011"/>
          <p:cNvCxnSpPr>
            <a:stCxn id="101" idx="3"/>
            <a:endCxn id="147" idx="1"/>
          </p:cNvCxnSpPr>
          <p:nvPr/>
        </p:nvCxnSpPr>
        <p:spPr>
          <a:xfrm>
            <a:off x="7546040" y="1805625"/>
            <a:ext cx="487800" cy="1689000"/>
          </a:xfrm>
          <a:prstGeom prst="bentConnector3">
            <a:avLst>
              <a:gd fmla="val 50014" name="adj1"/>
            </a:avLst>
          </a:prstGeom>
          <a:noFill/>
          <a:ln cap="flat" cmpd="sng" w="9525">
            <a:solidFill>
              <a:schemeClr val="dk2"/>
            </a:solidFill>
            <a:prstDash val="solid"/>
            <a:round/>
            <a:headEnd len="med" w="med" type="none"/>
            <a:tailEnd len="med" w="med" type="none"/>
          </a:ln>
        </p:spPr>
      </p:cxnSp>
      <p:sp>
        <p:nvSpPr>
          <p:cNvPr id="149" name="Google Shape;149;g13c94f06daf_2_1011"/>
          <p:cNvSpPr/>
          <p:nvPr/>
        </p:nvSpPr>
        <p:spPr>
          <a:xfrm>
            <a:off x="9564328" y="2055225"/>
            <a:ext cx="979800" cy="276900"/>
          </a:xfrm>
          <a:prstGeom prst="roundRect">
            <a:avLst>
              <a:gd fmla="val 16667" name="adj"/>
            </a:avLst>
          </a:prstGeom>
          <a:solidFill>
            <a:schemeClr val="lt1"/>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결재내역</a:t>
            </a:r>
            <a:endParaRPr sz="1000"/>
          </a:p>
        </p:txBody>
      </p:sp>
      <p:sp>
        <p:nvSpPr>
          <p:cNvPr id="150" name="Google Shape;150;g13c94f06daf_2_1011"/>
          <p:cNvSpPr/>
          <p:nvPr/>
        </p:nvSpPr>
        <p:spPr>
          <a:xfrm>
            <a:off x="9564328" y="1279725"/>
            <a:ext cx="979800" cy="276900"/>
          </a:xfrm>
          <a:prstGeom prst="roundRect">
            <a:avLst>
              <a:gd fmla="val 16667" name="adj"/>
            </a:avLst>
          </a:prstGeom>
          <a:solidFill>
            <a:schemeClr val="lt1"/>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개인</a:t>
            </a:r>
            <a:r>
              <a:rPr lang="ko" sz="1000"/>
              <a:t>정보</a:t>
            </a:r>
            <a:endParaRPr sz="1000"/>
          </a:p>
        </p:txBody>
      </p:sp>
      <p:sp>
        <p:nvSpPr>
          <p:cNvPr id="151" name="Google Shape;151;g13c94f06daf_2_1011"/>
          <p:cNvSpPr/>
          <p:nvPr/>
        </p:nvSpPr>
        <p:spPr>
          <a:xfrm>
            <a:off x="9564328" y="2442975"/>
            <a:ext cx="979800" cy="276900"/>
          </a:xfrm>
          <a:prstGeom prst="roundRect">
            <a:avLst>
              <a:gd fmla="val 16667" name="adj"/>
            </a:avLst>
          </a:prstGeom>
          <a:solidFill>
            <a:schemeClr val="lt1"/>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출금계좌</a:t>
            </a:r>
            <a:endParaRPr sz="1000"/>
          </a:p>
        </p:txBody>
      </p:sp>
      <p:sp>
        <p:nvSpPr>
          <p:cNvPr id="152" name="Google Shape;152;g13c94f06daf_2_1011"/>
          <p:cNvSpPr/>
          <p:nvPr/>
        </p:nvSpPr>
        <p:spPr>
          <a:xfrm>
            <a:off x="9564328" y="2830725"/>
            <a:ext cx="979800" cy="276900"/>
          </a:xfrm>
          <a:prstGeom prst="roundRect">
            <a:avLst>
              <a:gd fmla="val 16667" name="adj"/>
            </a:avLst>
          </a:prstGeom>
          <a:solidFill>
            <a:schemeClr val="lt1"/>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알림</a:t>
            </a:r>
            <a:endParaRPr sz="1000"/>
          </a:p>
        </p:txBody>
      </p:sp>
      <p:sp>
        <p:nvSpPr>
          <p:cNvPr id="153" name="Google Shape;153;g13c94f06daf_2_1011"/>
          <p:cNvSpPr/>
          <p:nvPr/>
        </p:nvSpPr>
        <p:spPr>
          <a:xfrm>
            <a:off x="9564328" y="3218475"/>
            <a:ext cx="979800" cy="276900"/>
          </a:xfrm>
          <a:prstGeom prst="roundRect">
            <a:avLst>
              <a:gd fmla="val 16667" name="adj"/>
            </a:avLst>
          </a:prstGeom>
          <a:solidFill>
            <a:schemeClr val="lt1"/>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공지사항</a:t>
            </a:r>
            <a:endParaRPr sz="1000"/>
          </a:p>
        </p:txBody>
      </p:sp>
      <p:sp>
        <p:nvSpPr>
          <p:cNvPr id="154" name="Google Shape;154;g13c94f06daf_2_1011"/>
          <p:cNvSpPr/>
          <p:nvPr/>
        </p:nvSpPr>
        <p:spPr>
          <a:xfrm>
            <a:off x="9564328" y="3606225"/>
            <a:ext cx="979800" cy="276900"/>
          </a:xfrm>
          <a:prstGeom prst="roundRect">
            <a:avLst>
              <a:gd fmla="val 16667" name="adj"/>
            </a:avLst>
          </a:prstGeom>
          <a:solidFill>
            <a:schemeClr val="lt1"/>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자주 묻는 질문</a:t>
            </a:r>
            <a:endParaRPr sz="1000"/>
          </a:p>
        </p:txBody>
      </p:sp>
      <p:sp>
        <p:nvSpPr>
          <p:cNvPr id="155" name="Google Shape;155;g13c94f06daf_2_1011"/>
          <p:cNvSpPr/>
          <p:nvPr/>
        </p:nvSpPr>
        <p:spPr>
          <a:xfrm>
            <a:off x="9564328" y="891975"/>
            <a:ext cx="979800" cy="276900"/>
          </a:xfrm>
          <a:prstGeom prst="roundRect">
            <a:avLst>
              <a:gd fmla="val 16667" name="adj"/>
            </a:avLst>
          </a:prstGeom>
          <a:solidFill>
            <a:schemeClr val="lt1"/>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회원정보</a:t>
            </a:r>
            <a:endParaRPr sz="1000"/>
          </a:p>
        </p:txBody>
      </p:sp>
      <p:sp>
        <p:nvSpPr>
          <p:cNvPr id="156" name="Google Shape;156;g13c94f06daf_2_1011"/>
          <p:cNvSpPr/>
          <p:nvPr/>
        </p:nvSpPr>
        <p:spPr>
          <a:xfrm>
            <a:off x="9564328" y="3993975"/>
            <a:ext cx="979800" cy="276900"/>
          </a:xfrm>
          <a:prstGeom prst="roundRect">
            <a:avLst>
              <a:gd fmla="val 16667" name="adj"/>
            </a:avLst>
          </a:prstGeom>
          <a:solidFill>
            <a:schemeClr val="lt1"/>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1:1 문의</a:t>
            </a:r>
            <a:endParaRPr sz="1000"/>
          </a:p>
        </p:txBody>
      </p:sp>
      <p:sp>
        <p:nvSpPr>
          <p:cNvPr id="157" name="Google Shape;157;g13c94f06daf_2_1011"/>
          <p:cNvSpPr/>
          <p:nvPr/>
        </p:nvSpPr>
        <p:spPr>
          <a:xfrm>
            <a:off x="9564328" y="4381725"/>
            <a:ext cx="979800" cy="276900"/>
          </a:xfrm>
          <a:prstGeom prst="roundRect">
            <a:avLst>
              <a:gd fmla="val 16667" name="adj"/>
            </a:avLst>
          </a:prstGeom>
          <a:solidFill>
            <a:schemeClr val="lt1"/>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이용약관</a:t>
            </a:r>
            <a:endParaRPr sz="1000"/>
          </a:p>
        </p:txBody>
      </p:sp>
      <p:sp>
        <p:nvSpPr>
          <p:cNvPr id="158" name="Google Shape;158;g13c94f06daf_2_1011"/>
          <p:cNvSpPr/>
          <p:nvPr/>
        </p:nvSpPr>
        <p:spPr>
          <a:xfrm>
            <a:off x="9564328" y="4769475"/>
            <a:ext cx="979800" cy="276900"/>
          </a:xfrm>
          <a:prstGeom prst="roundRect">
            <a:avLst>
              <a:gd fmla="val 16667" name="adj"/>
            </a:avLst>
          </a:prstGeom>
          <a:solidFill>
            <a:schemeClr val="lt1"/>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위치 정보 이용 약관</a:t>
            </a:r>
            <a:endParaRPr sz="1000"/>
          </a:p>
        </p:txBody>
      </p:sp>
      <p:sp>
        <p:nvSpPr>
          <p:cNvPr id="159" name="Google Shape;159;g13c94f06daf_2_1011"/>
          <p:cNvSpPr/>
          <p:nvPr/>
        </p:nvSpPr>
        <p:spPr>
          <a:xfrm>
            <a:off x="9564328" y="5157225"/>
            <a:ext cx="979800" cy="276900"/>
          </a:xfrm>
          <a:prstGeom prst="roundRect">
            <a:avLst>
              <a:gd fmla="val 16667" name="adj"/>
            </a:avLst>
          </a:prstGeom>
          <a:solidFill>
            <a:schemeClr val="lt1"/>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개인 정보 처리 방침</a:t>
            </a:r>
            <a:endParaRPr sz="1000"/>
          </a:p>
        </p:txBody>
      </p:sp>
      <p:sp>
        <p:nvSpPr>
          <p:cNvPr id="160" name="Google Shape;160;g13c94f06daf_2_1011"/>
          <p:cNvSpPr/>
          <p:nvPr/>
        </p:nvSpPr>
        <p:spPr>
          <a:xfrm>
            <a:off x="9564328" y="5544975"/>
            <a:ext cx="979800" cy="276900"/>
          </a:xfrm>
          <a:prstGeom prst="roundRect">
            <a:avLst>
              <a:gd fmla="val 16667" name="adj"/>
            </a:avLst>
          </a:prstGeom>
          <a:solidFill>
            <a:schemeClr val="lt1"/>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오픈 소스</a:t>
            </a:r>
            <a:endParaRPr sz="1000"/>
          </a:p>
        </p:txBody>
      </p:sp>
      <p:sp>
        <p:nvSpPr>
          <p:cNvPr id="161" name="Google Shape;161;g13c94f06daf_2_1011"/>
          <p:cNvSpPr/>
          <p:nvPr/>
        </p:nvSpPr>
        <p:spPr>
          <a:xfrm>
            <a:off x="9564328" y="5932725"/>
            <a:ext cx="979800" cy="276900"/>
          </a:xfrm>
          <a:prstGeom prst="roundRect">
            <a:avLst>
              <a:gd fmla="val 16667" name="adj"/>
            </a:avLst>
          </a:prstGeom>
          <a:solidFill>
            <a:schemeClr val="lt1"/>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회원탈퇴</a:t>
            </a:r>
            <a:endParaRPr sz="1000"/>
          </a:p>
        </p:txBody>
      </p:sp>
      <p:cxnSp>
        <p:nvCxnSpPr>
          <p:cNvPr id="162" name="Google Shape;162;g13c94f06daf_2_1011"/>
          <p:cNvCxnSpPr>
            <a:stCxn id="115" idx="3"/>
            <a:endCxn id="155" idx="1"/>
          </p:cNvCxnSpPr>
          <p:nvPr/>
        </p:nvCxnSpPr>
        <p:spPr>
          <a:xfrm flipH="1" rot="10800000">
            <a:off x="9013778" y="1030425"/>
            <a:ext cx="550500" cy="775200"/>
          </a:xfrm>
          <a:prstGeom prst="bentConnector3">
            <a:avLst>
              <a:gd fmla="val 50005" name="adj1"/>
            </a:avLst>
          </a:prstGeom>
          <a:noFill/>
          <a:ln cap="flat" cmpd="sng" w="9525">
            <a:solidFill>
              <a:schemeClr val="dk2"/>
            </a:solidFill>
            <a:prstDash val="solid"/>
            <a:round/>
            <a:headEnd len="med" w="med" type="none"/>
            <a:tailEnd len="med" w="med" type="none"/>
          </a:ln>
        </p:spPr>
      </p:cxnSp>
      <p:cxnSp>
        <p:nvCxnSpPr>
          <p:cNvPr id="163" name="Google Shape;163;g13c94f06daf_2_1011"/>
          <p:cNvCxnSpPr>
            <a:stCxn id="115" idx="3"/>
            <a:endCxn id="150" idx="1"/>
          </p:cNvCxnSpPr>
          <p:nvPr/>
        </p:nvCxnSpPr>
        <p:spPr>
          <a:xfrm flipH="1" rot="10800000">
            <a:off x="9013778" y="1418025"/>
            <a:ext cx="550500" cy="387600"/>
          </a:xfrm>
          <a:prstGeom prst="bentConnector3">
            <a:avLst>
              <a:gd fmla="val 50005" name="adj1"/>
            </a:avLst>
          </a:prstGeom>
          <a:noFill/>
          <a:ln cap="flat" cmpd="sng" w="9525">
            <a:solidFill>
              <a:schemeClr val="dk2"/>
            </a:solidFill>
            <a:prstDash val="solid"/>
            <a:round/>
            <a:headEnd len="med" w="med" type="none"/>
            <a:tailEnd len="med" w="med" type="none"/>
          </a:ln>
        </p:spPr>
      </p:cxnSp>
      <p:cxnSp>
        <p:nvCxnSpPr>
          <p:cNvPr id="164" name="Google Shape;164;g13c94f06daf_2_1011"/>
          <p:cNvCxnSpPr>
            <a:stCxn id="115" idx="3"/>
            <a:endCxn id="149" idx="1"/>
          </p:cNvCxnSpPr>
          <p:nvPr/>
        </p:nvCxnSpPr>
        <p:spPr>
          <a:xfrm>
            <a:off x="9013778" y="1805625"/>
            <a:ext cx="550500" cy="388200"/>
          </a:xfrm>
          <a:prstGeom prst="bentConnector3">
            <a:avLst>
              <a:gd fmla="val 50005" name="adj1"/>
            </a:avLst>
          </a:prstGeom>
          <a:noFill/>
          <a:ln cap="flat" cmpd="sng" w="9525">
            <a:solidFill>
              <a:schemeClr val="dk2"/>
            </a:solidFill>
            <a:prstDash val="solid"/>
            <a:round/>
            <a:headEnd len="med" w="med" type="none"/>
            <a:tailEnd len="med" w="med" type="none"/>
          </a:ln>
        </p:spPr>
      </p:cxnSp>
      <p:sp>
        <p:nvSpPr>
          <p:cNvPr id="165" name="Google Shape;165;g13c94f06daf_2_1011"/>
          <p:cNvSpPr/>
          <p:nvPr/>
        </p:nvSpPr>
        <p:spPr>
          <a:xfrm>
            <a:off x="10872753" y="891975"/>
            <a:ext cx="979800" cy="276900"/>
          </a:xfrm>
          <a:prstGeom prst="roundRect">
            <a:avLst>
              <a:gd fmla="val 16667" name="adj"/>
            </a:avLst>
          </a:prstGeom>
          <a:solidFill>
            <a:schemeClr val="lt1"/>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전문가 신청</a:t>
            </a:r>
            <a:endParaRPr sz="1000"/>
          </a:p>
        </p:txBody>
      </p:sp>
      <p:cxnSp>
        <p:nvCxnSpPr>
          <p:cNvPr id="166" name="Google Shape;166;g13c94f06daf_2_1011"/>
          <p:cNvCxnSpPr>
            <a:stCxn id="155" idx="3"/>
            <a:endCxn id="165" idx="1"/>
          </p:cNvCxnSpPr>
          <p:nvPr/>
        </p:nvCxnSpPr>
        <p:spPr>
          <a:xfrm>
            <a:off x="10544128" y="1030425"/>
            <a:ext cx="328500" cy="600"/>
          </a:xfrm>
          <a:prstGeom prst="bentConnector3">
            <a:avLst>
              <a:gd fmla="val 50019" name="adj1"/>
            </a:avLst>
          </a:prstGeom>
          <a:noFill/>
          <a:ln cap="flat" cmpd="sng" w="9525">
            <a:solidFill>
              <a:schemeClr val="dk2"/>
            </a:solidFill>
            <a:prstDash val="solid"/>
            <a:round/>
            <a:headEnd len="med" w="med" type="none"/>
            <a:tailEnd len="med" w="med" type="none"/>
          </a:ln>
        </p:spPr>
      </p:cxnSp>
      <p:cxnSp>
        <p:nvCxnSpPr>
          <p:cNvPr id="167" name="Google Shape;167;g13c94f06daf_2_1011"/>
          <p:cNvCxnSpPr>
            <a:stCxn id="115" idx="3"/>
            <a:endCxn id="151" idx="1"/>
          </p:cNvCxnSpPr>
          <p:nvPr/>
        </p:nvCxnSpPr>
        <p:spPr>
          <a:xfrm>
            <a:off x="9013778" y="1805625"/>
            <a:ext cx="550500" cy="775800"/>
          </a:xfrm>
          <a:prstGeom prst="bentConnector3">
            <a:avLst>
              <a:gd fmla="val 50005" name="adj1"/>
            </a:avLst>
          </a:prstGeom>
          <a:noFill/>
          <a:ln cap="flat" cmpd="sng" w="9525">
            <a:solidFill>
              <a:schemeClr val="dk2"/>
            </a:solidFill>
            <a:prstDash val="solid"/>
            <a:round/>
            <a:headEnd len="med" w="med" type="none"/>
            <a:tailEnd len="med" w="med" type="none"/>
          </a:ln>
        </p:spPr>
      </p:cxnSp>
      <p:cxnSp>
        <p:nvCxnSpPr>
          <p:cNvPr id="168" name="Google Shape;168;g13c94f06daf_2_1011"/>
          <p:cNvCxnSpPr>
            <a:stCxn id="115" idx="3"/>
            <a:endCxn id="152" idx="1"/>
          </p:cNvCxnSpPr>
          <p:nvPr/>
        </p:nvCxnSpPr>
        <p:spPr>
          <a:xfrm>
            <a:off x="9013778" y="1805625"/>
            <a:ext cx="550500" cy="1163700"/>
          </a:xfrm>
          <a:prstGeom prst="bentConnector3">
            <a:avLst>
              <a:gd fmla="val 50005" name="adj1"/>
            </a:avLst>
          </a:prstGeom>
          <a:noFill/>
          <a:ln cap="flat" cmpd="sng" w="9525">
            <a:solidFill>
              <a:schemeClr val="dk2"/>
            </a:solidFill>
            <a:prstDash val="solid"/>
            <a:round/>
            <a:headEnd len="med" w="med" type="none"/>
            <a:tailEnd len="med" w="med" type="none"/>
          </a:ln>
        </p:spPr>
      </p:cxnSp>
      <p:cxnSp>
        <p:nvCxnSpPr>
          <p:cNvPr id="169" name="Google Shape;169;g13c94f06daf_2_1011"/>
          <p:cNvCxnSpPr>
            <a:stCxn id="115" idx="3"/>
            <a:endCxn id="153" idx="1"/>
          </p:cNvCxnSpPr>
          <p:nvPr/>
        </p:nvCxnSpPr>
        <p:spPr>
          <a:xfrm>
            <a:off x="9013778" y="1805625"/>
            <a:ext cx="550500" cy="1551300"/>
          </a:xfrm>
          <a:prstGeom prst="bentConnector3">
            <a:avLst>
              <a:gd fmla="val 50005" name="adj1"/>
            </a:avLst>
          </a:prstGeom>
          <a:noFill/>
          <a:ln cap="flat" cmpd="sng" w="9525">
            <a:solidFill>
              <a:schemeClr val="dk2"/>
            </a:solidFill>
            <a:prstDash val="solid"/>
            <a:round/>
            <a:headEnd len="med" w="med" type="none"/>
            <a:tailEnd len="med" w="med" type="none"/>
          </a:ln>
        </p:spPr>
      </p:cxnSp>
      <p:cxnSp>
        <p:nvCxnSpPr>
          <p:cNvPr id="170" name="Google Shape;170;g13c94f06daf_2_1011"/>
          <p:cNvCxnSpPr>
            <a:stCxn id="115" idx="3"/>
            <a:endCxn id="154" idx="1"/>
          </p:cNvCxnSpPr>
          <p:nvPr/>
        </p:nvCxnSpPr>
        <p:spPr>
          <a:xfrm>
            <a:off x="9013778" y="1805625"/>
            <a:ext cx="550500" cy="1939200"/>
          </a:xfrm>
          <a:prstGeom prst="bentConnector3">
            <a:avLst>
              <a:gd fmla="val 50005" name="adj1"/>
            </a:avLst>
          </a:prstGeom>
          <a:noFill/>
          <a:ln cap="flat" cmpd="sng" w="9525">
            <a:solidFill>
              <a:schemeClr val="dk2"/>
            </a:solidFill>
            <a:prstDash val="solid"/>
            <a:round/>
            <a:headEnd len="med" w="med" type="none"/>
            <a:tailEnd len="med" w="med" type="none"/>
          </a:ln>
        </p:spPr>
      </p:cxnSp>
      <p:cxnSp>
        <p:nvCxnSpPr>
          <p:cNvPr id="171" name="Google Shape;171;g13c94f06daf_2_1011"/>
          <p:cNvCxnSpPr>
            <a:stCxn id="115" idx="3"/>
            <a:endCxn id="156" idx="1"/>
          </p:cNvCxnSpPr>
          <p:nvPr/>
        </p:nvCxnSpPr>
        <p:spPr>
          <a:xfrm>
            <a:off x="9013778" y="1805625"/>
            <a:ext cx="550500" cy="2326800"/>
          </a:xfrm>
          <a:prstGeom prst="bentConnector3">
            <a:avLst>
              <a:gd fmla="val 50005" name="adj1"/>
            </a:avLst>
          </a:prstGeom>
          <a:noFill/>
          <a:ln cap="flat" cmpd="sng" w="9525">
            <a:solidFill>
              <a:schemeClr val="dk2"/>
            </a:solidFill>
            <a:prstDash val="solid"/>
            <a:round/>
            <a:headEnd len="med" w="med" type="none"/>
            <a:tailEnd len="med" w="med" type="none"/>
          </a:ln>
        </p:spPr>
      </p:cxnSp>
      <p:cxnSp>
        <p:nvCxnSpPr>
          <p:cNvPr id="172" name="Google Shape;172;g13c94f06daf_2_1011"/>
          <p:cNvCxnSpPr>
            <a:stCxn id="115" idx="3"/>
            <a:endCxn id="157" idx="1"/>
          </p:cNvCxnSpPr>
          <p:nvPr/>
        </p:nvCxnSpPr>
        <p:spPr>
          <a:xfrm>
            <a:off x="9013778" y="1805625"/>
            <a:ext cx="550500" cy="2714700"/>
          </a:xfrm>
          <a:prstGeom prst="bentConnector3">
            <a:avLst>
              <a:gd fmla="val 50005" name="adj1"/>
            </a:avLst>
          </a:prstGeom>
          <a:noFill/>
          <a:ln cap="flat" cmpd="sng" w="9525">
            <a:solidFill>
              <a:schemeClr val="dk2"/>
            </a:solidFill>
            <a:prstDash val="solid"/>
            <a:round/>
            <a:headEnd len="med" w="med" type="none"/>
            <a:tailEnd len="med" w="med" type="none"/>
          </a:ln>
        </p:spPr>
      </p:cxnSp>
      <p:cxnSp>
        <p:nvCxnSpPr>
          <p:cNvPr id="173" name="Google Shape;173;g13c94f06daf_2_1011"/>
          <p:cNvCxnSpPr>
            <a:stCxn id="115" idx="3"/>
            <a:endCxn id="158" idx="1"/>
          </p:cNvCxnSpPr>
          <p:nvPr/>
        </p:nvCxnSpPr>
        <p:spPr>
          <a:xfrm>
            <a:off x="9013778" y="1805625"/>
            <a:ext cx="550500" cy="3102300"/>
          </a:xfrm>
          <a:prstGeom prst="bentConnector3">
            <a:avLst>
              <a:gd fmla="val 50005" name="adj1"/>
            </a:avLst>
          </a:prstGeom>
          <a:noFill/>
          <a:ln cap="flat" cmpd="sng" w="9525">
            <a:solidFill>
              <a:schemeClr val="dk2"/>
            </a:solidFill>
            <a:prstDash val="solid"/>
            <a:round/>
            <a:headEnd len="med" w="med" type="none"/>
            <a:tailEnd len="med" w="med" type="none"/>
          </a:ln>
        </p:spPr>
      </p:cxnSp>
      <p:cxnSp>
        <p:nvCxnSpPr>
          <p:cNvPr id="174" name="Google Shape;174;g13c94f06daf_2_1011"/>
          <p:cNvCxnSpPr>
            <a:stCxn id="115" idx="3"/>
            <a:endCxn id="159" idx="1"/>
          </p:cNvCxnSpPr>
          <p:nvPr/>
        </p:nvCxnSpPr>
        <p:spPr>
          <a:xfrm>
            <a:off x="9013778" y="1805625"/>
            <a:ext cx="550500" cy="3490200"/>
          </a:xfrm>
          <a:prstGeom prst="bentConnector3">
            <a:avLst>
              <a:gd fmla="val 50005" name="adj1"/>
            </a:avLst>
          </a:prstGeom>
          <a:noFill/>
          <a:ln cap="flat" cmpd="sng" w="9525">
            <a:solidFill>
              <a:schemeClr val="dk2"/>
            </a:solidFill>
            <a:prstDash val="solid"/>
            <a:round/>
            <a:headEnd len="med" w="med" type="none"/>
            <a:tailEnd len="med" w="med" type="none"/>
          </a:ln>
        </p:spPr>
      </p:cxnSp>
      <p:cxnSp>
        <p:nvCxnSpPr>
          <p:cNvPr id="175" name="Google Shape;175;g13c94f06daf_2_1011"/>
          <p:cNvCxnSpPr>
            <a:stCxn id="115" idx="3"/>
            <a:endCxn id="160" idx="1"/>
          </p:cNvCxnSpPr>
          <p:nvPr/>
        </p:nvCxnSpPr>
        <p:spPr>
          <a:xfrm>
            <a:off x="9013778" y="1805625"/>
            <a:ext cx="550500" cy="3877800"/>
          </a:xfrm>
          <a:prstGeom prst="bentConnector3">
            <a:avLst>
              <a:gd fmla="val 50005" name="adj1"/>
            </a:avLst>
          </a:prstGeom>
          <a:noFill/>
          <a:ln cap="flat" cmpd="sng" w="9525">
            <a:solidFill>
              <a:schemeClr val="dk2"/>
            </a:solidFill>
            <a:prstDash val="solid"/>
            <a:round/>
            <a:headEnd len="med" w="med" type="none"/>
            <a:tailEnd len="med" w="med" type="none"/>
          </a:ln>
        </p:spPr>
      </p:cxnSp>
      <p:cxnSp>
        <p:nvCxnSpPr>
          <p:cNvPr id="176" name="Google Shape;176;g13c94f06daf_2_1011"/>
          <p:cNvCxnSpPr>
            <a:stCxn id="115" idx="3"/>
            <a:endCxn id="161" idx="1"/>
          </p:cNvCxnSpPr>
          <p:nvPr/>
        </p:nvCxnSpPr>
        <p:spPr>
          <a:xfrm>
            <a:off x="9013778" y="1805625"/>
            <a:ext cx="550500" cy="4265700"/>
          </a:xfrm>
          <a:prstGeom prst="bentConnector3">
            <a:avLst>
              <a:gd fmla="val 50005" name="adj1"/>
            </a:avLst>
          </a:prstGeom>
          <a:noFill/>
          <a:ln cap="flat" cmpd="sng" w="9525">
            <a:solidFill>
              <a:schemeClr val="dk2"/>
            </a:solidFill>
            <a:prstDash val="solid"/>
            <a:round/>
            <a:headEnd len="med" w="med" type="none"/>
            <a:tailEnd len="med" w="med" type="none"/>
          </a:ln>
        </p:spPr>
      </p:cxnSp>
      <p:sp>
        <p:nvSpPr>
          <p:cNvPr id="177" name="Google Shape;177;g13c94f06daf_2_1011"/>
          <p:cNvSpPr/>
          <p:nvPr/>
        </p:nvSpPr>
        <p:spPr>
          <a:xfrm>
            <a:off x="4793703" y="3218475"/>
            <a:ext cx="979800" cy="276900"/>
          </a:xfrm>
          <a:prstGeom prst="roundRect">
            <a:avLst>
              <a:gd fmla="val 16667" name="adj"/>
            </a:avLst>
          </a:prstGeom>
          <a:solidFill>
            <a:schemeClr val="lt1"/>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프로필</a:t>
            </a:r>
            <a:endParaRPr sz="1000"/>
          </a:p>
        </p:txBody>
      </p:sp>
      <p:cxnSp>
        <p:nvCxnSpPr>
          <p:cNvPr id="178" name="Google Shape;178;g13c94f06daf_2_1011"/>
          <p:cNvCxnSpPr>
            <a:stCxn id="111" idx="3"/>
            <a:endCxn id="177" idx="1"/>
          </p:cNvCxnSpPr>
          <p:nvPr/>
        </p:nvCxnSpPr>
        <p:spPr>
          <a:xfrm flipH="1" rot="10800000">
            <a:off x="4243153" y="3356775"/>
            <a:ext cx="550500" cy="609000"/>
          </a:xfrm>
          <a:prstGeom prst="bentConnector3">
            <a:avLst>
              <a:gd fmla="val 50005" name="adj1"/>
            </a:avLst>
          </a:prstGeom>
          <a:noFill/>
          <a:ln cap="flat" cmpd="sng" w="9525">
            <a:solidFill>
              <a:schemeClr val="dk2"/>
            </a:solidFill>
            <a:prstDash val="solid"/>
            <a:round/>
            <a:headEnd len="med" w="med" type="none"/>
            <a:tailEnd len="med" w="med" type="none"/>
          </a:ln>
        </p:spPr>
      </p:cxnSp>
      <p:sp>
        <p:nvSpPr>
          <p:cNvPr id="179" name="Google Shape;179;g13c94f06daf_2_1011"/>
          <p:cNvSpPr/>
          <p:nvPr/>
        </p:nvSpPr>
        <p:spPr>
          <a:xfrm>
            <a:off x="4793690" y="2747475"/>
            <a:ext cx="979800" cy="276900"/>
          </a:xfrm>
          <a:prstGeom prst="roundRect">
            <a:avLst>
              <a:gd fmla="val 16667" name="adj"/>
            </a:avLst>
          </a:prstGeom>
          <a:solidFill>
            <a:schemeClr val="lt1"/>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팔로워,팔로잉</a:t>
            </a:r>
            <a:endParaRPr sz="1000"/>
          </a:p>
        </p:txBody>
      </p:sp>
      <p:cxnSp>
        <p:nvCxnSpPr>
          <p:cNvPr id="180" name="Google Shape;180;g13c94f06daf_2_1011"/>
          <p:cNvCxnSpPr>
            <a:stCxn id="177" idx="3"/>
            <a:endCxn id="179" idx="1"/>
          </p:cNvCxnSpPr>
          <p:nvPr/>
        </p:nvCxnSpPr>
        <p:spPr>
          <a:xfrm rot="10800000">
            <a:off x="4793703" y="2885925"/>
            <a:ext cx="979800" cy="471000"/>
          </a:xfrm>
          <a:prstGeom prst="bentConnector5">
            <a:avLst>
              <a:gd fmla="val -24303" name="adj1"/>
              <a:gd fmla="val 50000" name="adj2"/>
              <a:gd fmla="val 124305" name="adj3"/>
            </a:avLst>
          </a:prstGeom>
          <a:noFill/>
          <a:ln cap="flat" cmpd="sng" w="9525">
            <a:solidFill>
              <a:schemeClr val="dk2"/>
            </a:solidFill>
            <a:prstDash val="solid"/>
            <a:round/>
            <a:headEnd len="med" w="med" type="none"/>
            <a:tailEnd len="med" w="med" type="none"/>
          </a:ln>
        </p:spPr>
      </p:cxn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3" name="Shape 1323"/>
        <p:cNvGrpSpPr/>
        <p:nvPr/>
      </p:nvGrpSpPr>
      <p:grpSpPr>
        <a:xfrm>
          <a:off x="0" y="0"/>
          <a:ext cx="0" cy="0"/>
          <a:chOff x="0" y="0"/>
          <a:chExt cx="0" cy="0"/>
        </a:xfrm>
      </p:grpSpPr>
      <p:sp>
        <p:nvSpPr>
          <p:cNvPr id="1324" name="Google Shape;1324;g13c94f06daf_2_524"/>
          <p:cNvSpPr txBox="1"/>
          <p:nvPr>
            <p:ph type="title"/>
          </p:nvPr>
        </p:nvSpPr>
        <p:spPr>
          <a:xfrm>
            <a:off x="782375" y="1119700"/>
            <a:ext cx="10934100" cy="848400"/>
          </a:xfrm>
          <a:prstGeom prst="rect">
            <a:avLst/>
          </a:prstGeom>
        </p:spPr>
        <p:txBody>
          <a:bodyPr anchorCtr="0" anchor="ctr" bIns="121900" lIns="121900" spcFirstLastPara="1" rIns="121900" wrap="square" tIns="121900">
            <a:normAutofit/>
          </a:bodyPr>
          <a:lstStyle/>
          <a:p>
            <a:pPr indent="0" lvl="0" marL="0" rtl="0" algn="l">
              <a:spcBef>
                <a:spcPts val="0"/>
              </a:spcBef>
              <a:spcAft>
                <a:spcPts val="0"/>
              </a:spcAft>
              <a:buNone/>
            </a:pPr>
            <a:r>
              <a:rPr lang="ko" sz="3000"/>
              <a:t>메인화면 &gt; 홈</a:t>
            </a:r>
            <a:endParaRPr sz="3000"/>
          </a:p>
        </p:txBody>
      </p:sp>
      <p:sp>
        <p:nvSpPr>
          <p:cNvPr id="1325" name="Google Shape;1325;g13c94f06daf_2_524"/>
          <p:cNvSpPr txBox="1"/>
          <p:nvPr>
            <p:ph type="title"/>
          </p:nvPr>
        </p:nvSpPr>
        <p:spPr>
          <a:xfrm>
            <a:off x="934800" y="2201200"/>
            <a:ext cx="10067400" cy="3532200"/>
          </a:xfrm>
          <a:prstGeom prst="rect">
            <a:avLst/>
          </a:prstGeom>
        </p:spPr>
        <p:txBody>
          <a:bodyPr anchorCtr="0" anchor="t" bIns="121900" lIns="121900" spcFirstLastPara="1" rIns="121900" wrap="square" tIns="121900">
            <a:normAutofit/>
          </a:bodyPr>
          <a:lstStyle/>
          <a:p>
            <a:pPr indent="-355600" lvl="0" marL="457200" rtl="0" algn="l">
              <a:spcBef>
                <a:spcPts val="0"/>
              </a:spcBef>
              <a:spcAft>
                <a:spcPts val="0"/>
              </a:spcAft>
              <a:buSzPts val="2000"/>
              <a:buChar char="-"/>
            </a:pPr>
            <a:r>
              <a:rPr lang="ko" sz="2000"/>
              <a:t>홈</a:t>
            </a:r>
            <a:endParaRPr sz="2000"/>
          </a:p>
          <a:p>
            <a:pPr indent="-355600" lvl="0" marL="457200" rtl="0" algn="l">
              <a:spcBef>
                <a:spcPts val="0"/>
              </a:spcBef>
              <a:spcAft>
                <a:spcPts val="0"/>
              </a:spcAft>
              <a:buSzPts val="2000"/>
              <a:buChar char="-"/>
            </a:pPr>
            <a:r>
              <a:rPr lang="ko" sz="2000"/>
              <a:t>홈 &gt; 팝업</a:t>
            </a:r>
            <a:endParaRPr sz="2000"/>
          </a:p>
          <a:p>
            <a:pPr indent="-355600" lvl="0" marL="457200" rtl="0" algn="l">
              <a:spcBef>
                <a:spcPts val="0"/>
              </a:spcBef>
              <a:spcAft>
                <a:spcPts val="0"/>
              </a:spcAft>
              <a:buSzPts val="2000"/>
              <a:buChar char="-"/>
            </a:pPr>
            <a:r>
              <a:rPr lang="ko" sz="2000"/>
              <a:t>홈 &gt; 알림</a:t>
            </a:r>
            <a:endParaRPr sz="2000"/>
          </a:p>
          <a:p>
            <a:pPr indent="-355600" lvl="0" marL="457200" rtl="0" algn="l">
              <a:spcBef>
                <a:spcPts val="0"/>
              </a:spcBef>
              <a:spcAft>
                <a:spcPts val="0"/>
              </a:spcAft>
              <a:buSzPts val="2000"/>
              <a:buChar char="-"/>
            </a:pPr>
            <a:r>
              <a:rPr lang="ko" sz="2000"/>
              <a:t>홈 &gt; 메시지</a:t>
            </a:r>
            <a:endParaRPr sz="2000"/>
          </a:p>
          <a:p>
            <a:pPr indent="-355600" lvl="0" marL="457200" rtl="0" algn="l">
              <a:spcBef>
                <a:spcPts val="0"/>
              </a:spcBef>
              <a:spcAft>
                <a:spcPts val="0"/>
              </a:spcAft>
              <a:buSzPts val="2000"/>
              <a:buChar char="-"/>
            </a:pPr>
            <a:r>
              <a:rPr lang="ko" sz="2000"/>
              <a:t>홈 &gt; 관심</a:t>
            </a:r>
            <a:endParaRPr sz="2000"/>
          </a:p>
          <a:p>
            <a:pPr indent="-355600" lvl="0" marL="457200" rtl="0" algn="l">
              <a:spcBef>
                <a:spcPts val="0"/>
              </a:spcBef>
              <a:spcAft>
                <a:spcPts val="0"/>
              </a:spcAft>
              <a:buSzPts val="2000"/>
              <a:buChar char="-"/>
            </a:pPr>
            <a:r>
              <a:rPr lang="ko" sz="2000"/>
              <a:t>홈 &gt; 관심 &gt; 관심 목록 변경 / 추가</a:t>
            </a:r>
            <a:endParaRPr sz="2000"/>
          </a:p>
          <a:p>
            <a:pPr indent="-355600" lvl="0" marL="457200" rtl="0" algn="l">
              <a:spcBef>
                <a:spcPts val="0"/>
              </a:spcBef>
              <a:spcAft>
                <a:spcPts val="0"/>
              </a:spcAft>
              <a:buSzPts val="2000"/>
              <a:buChar char="-"/>
            </a:pPr>
            <a:r>
              <a:rPr lang="ko" sz="2000"/>
              <a:t>홈 &gt; 관심 &gt; 관심 목록 수정</a:t>
            </a:r>
            <a:endParaRPr sz="2000"/>
          </a:p>
          <a:p>
            <a:pPr indent="-355600" lvl="0" marL="457200" rtl="0" algn="l">
              <a:spcBef>
                <a:spcPts val="0"/>
              </a:spcBef>
              <a:spcAft>
                <a:spcPts val="0"/>
              </a:spcAft>
              <a:buSzPts val="2000"/>
              <a:buChar char="-"/>
            </a:pPr>
            <a:r>
              <a:rPr lang="ko" sz="2000"/>
              <a:t>홈 &gt; 관심 &gt; 관심 등록 / 변경</a:t>
            </a:r>
            <a:endParaRPr sz="2000"/>
          </a:p>
          <a:p>
            <a:pPr indent="-355600" lvl="0" marL="457200" rtl="0" algn="l">
              <a:spcBef>
                <a:spcPts val="0"/>
              </a:spcBef>
              <a:spcAft>
                <a:spcPts val="0"/>
              </a:spcAft>
              <a:buSzPts val="2000"/>
              <a:buChar char="-"/>
            </a:pPr>
            <a:r>
              <a:t/>
            </a:r>
            <a:endParaRPr sz="2000"/>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9" name="Shape 1329"/>
        <p:cNvGrpSpPr/>
        <p:nvPr/>
      </p:nvGrpSpPr>
      <p:grpSpPr>
        <a:xfrm>
          <a:off x="0" y="0"/>
          <a:ext cx="0" cy="0"/>
          <a:chOff x="0" y="0"/>
          <a:chExt cx="0" cy="0"/>
        </a:xfrm>
      </p:grpSpPr>
      <p:sp>
        <p:nvSpPr>
          <p:cNvPr id="1330" name="Google Shape;1330;g13c94f06daf_2_802"/>
          <p:cNvSpPr/>
          <p:nvPr/>
        </p:nvSpPr>
        <p:spPr>
          <a:xfrm>
            <a:off x="4458040" y="774480"/>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graphicFrame>
        <p:nvGraphicFramePr>
          <p:cNvPr id="1331" name="Google Shape;1331;g13c94f06daf_2_802"/>
          <p:cNvGraphicFramePr/>
          <p:nvPr/>
        </p:nvGraphicFramePr>
        <p:xfrm>
          <a:off x="9945679" y="642154"/>
          <a:ext cx="3000000" cy="3000000"/>
        </p:xfrm>
        <a:graphic>
          <a:graphicData uri="http://schemas.openxmlformats.org/drawingml/2006/table">
            <a:tbl>
              <a:tblPr bandRow="1" firstRow="1">
                <a:noFill/>
                <a:tableStyleId>{ECEC9FAD-BC9C-4F8B-B0B5-8FDF1F475007}</a:tableStyleId>
              </a:tblPr>
              <a:tblGrid>
                <a:gridCol w="382850"/>
                <a:gridCol w="382850"/>
                <a:gridCol w="1398850"/>
              </a:tblGrid>
              <a:tr h="371450">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설명</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549025">
                <a:tc gridSpan="3" rowSpan="10">
                  <a:txBody>
                    <a:bodyPr/>
                    <a:lstStyle/>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1. 로고</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2. 메시</a:t>
                      </a:r>
                      <a:r>
                        <a:rPr lang="ko" sz="900">
                          <a:solidFill>
                            <a:srgbClr val="595959"/>
                          </a:solidFill>
                          <a:latin typeface="Malgun Gothic"/>
                          <a:ea typeface="Malgun Gothic"/>
                          <a:cs typeface="Malgun Gothic"/>
                          <a:sym typeface="Malgun Gothic"/>
                        </a:rPr>
                        <a:t>지, </a:t>
                      </a:r>
                      <a:r>
                        <a:rPr lang="ko" sz="900">
                          <a:solidFill>
                            <a:srgbClr val="595959"/>
                          </a:solidFill>
                          <a:latin typeface="Malgun Gothic"/>
                          <a:ea typeface="Malgun Gothic"/>
                          <a:cs typeface="Malgun Gothic"/>
                          <a:sym typeface="Malgun Gothic"/>
                        </a:rPr>
                        <a:t>알림 목록으로 이동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Badge 표시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3. 관</a:t>
                      </a:r>
                      <a:r>
                        <a:rPr lang="ko" sz="900">
                          <a:solidFill>
                            <a:srgbClr val="595959"/>
                          </a:solidFill>
                          <a:latin typeface="Malgun Gothic"/>
                          <a:ea typeface="Malgun Gothic"/>
                          <a:cs typeface="Malgun Gothic"/>
                          <a:sym typeface="Malgun Gothic"/>
                        </a:rPr>
                        <a:t>심 목록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가로 스크롤</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4. 관심 목록 더보기</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5. 매칭 목록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가로 스크롤</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내 글에 대한 전문가 매칭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매칭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6. 매칭 목록 더보기</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7. 포스팅에 매칭된 전문가 목록</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8. 매칭 포스팅 목록</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가로 스크롤</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내 전문 분야에 따른 포스팅 매칭</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(여행자의 경우)</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내 관심 분야에 따른 포스팅 매칭</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9. 인기 포스팅 목록</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10. 인기 포스팅 목록 더보기</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포스팅으로 이동</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rowSpan="10" hMerge="1"/>
                <a:tc rowSpan="10" hMerge="1"/>
              </a:tr>
              <a:tr h="337075">
                <a:tc gridSpan="3" vMerge="1"/>
                <a:tc hMerge="1" vMerge="1"/>
                <a:tc hMerge="1" vMerge="1"/>
              </a:tr>
              <a:tr h="337075">
                <a:tc gridSpan="3" vMerge="1"/>
                <a:tc hMerge="1" vMerge="1"/>
                <a:tc hMerge="1" vMerge="1"/>
              </a:tr>
              <a:tr h="9728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27825">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참고</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1237775">
                <a:tc gridSpan="3">
                  <a:txBody>
                    <a:bodyPr/>
                    <a:lstStyle/>
                    <a:p>
                      <a:pPr indent="0" lvl="0" marL="0" marR="0" rtl="0" algn="l">
                        <a:lnSpc>
                          <a:spcPct val="100000"/>
                        </a:lnSpc>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hMerge="1"/>
                <a:tc hMerge="1"/>
              </a:tr>
            </a:tbl>
          </a:graphicData>
        </a:graphic>
      </p:graphicFrame>
      <p:sp>
        <p:nvSpPr>
          <p:cNvPr id="1332" name="Google Shape;1332;g13c94f06daf_2_802"/>
          <p:cNvSpPr txBox="1"/>
          <p:nvPr/>
        </p:nvSpPr>
        <p:spPr>
          <a:xfrm>
            <a:off x="264450" y="0"/>
            <a:ext cx="11664300" cy="548100"/>
          </a:xfrm>
          <a:prstGeom prst="rect">
            <a:avLst/>
          </a:prstGeom>
          <a:noFill/>
          <a:ln>
            <a:noFill/>
          </a:ln>
          <a:effectLst>
            <a:outerShdw blurRad="57150" rotWithShape="0" algn="bl" dir="5400000" dist="19050">
              <a:srgbClr val="000000">
                <a:alpha val="50000"/>
              </a:srgbClr>
            </a:outerShdw>
          </a:effectLst>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홈    </a:t>
            </a:r>
            <a:endParaRPr b="0" i="0" sz="2400" u="none" cap="none" strike="noStrike">
              <a:solidFill>
                <a:schemeClr val="lt1"/>
              </a:solidFill>
              <a:latin typeface="Arial"/>
              <a:ea typeface="Arial"/>
              <a:cs typeface="Arial"/>
              <a:sym typeface="Arial"/>
            </a:endParaRPr>
          </a:p>
        </p:txBody>
      </p:sp>
      <p:sp>
        <p:nvSpPr>
          <p:cNvPr id="1333" name="Google Shape;1333;g13c94f06daf_2_802"/>
          <p:cNvSpPr txBox="1"/>
          <p:nvPr/>
        </p:nvSpPr>
        <p:spPr>
          <a:xfrm>
            <a:off x="0" y="6478519"/>
            <a:ext cx="121920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sp>
        <p:nvSpPr>
          <p:cNvPr id="1334" name="Google Shape;1334;g13c94f06daf_2_802"/>
          <p:cNvSpPr/>
          <p:nvPr/>
        </p:nvSpPr>
        <p:spPr>
          <a:xfrm>
            <a:off x="42977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grpSp>
        <p:nvGrpSpPr>
          <p:cNvPr id="1335" name="Google Shape;1335;g13c94f06daf_2_802"/>
          <p:cNvGrpSpPr/>
          <p:nvPr/>
        </p:nvGrpSpPr>
        <p:grpSpPr>
          <a:xfrm>
            <a:off x="4457219" y="5559931"/>
            <a:ext cx="3277561" cy="521764"/>
            <a:chOff x="375801" y="5847020"/>
            <a:chExt cx="3293700" cy="521764"/>
          </a:xfrm>
        </p:grpSpPr>
        <p:cxnSp>
          <p:nvCxnSpPr>
            <p:cNvPr id="1336" name="Google Shape;1336;g13c94f06daf_2_802"/>
            <p:cNvCxnSpPr/>
            <p:nvPr/>
          </p:nvCxnSpPr>
          <p:spPr>
            <a:xfrm>
              <a:off x="375801" y="5924572"/>
              <a:ext cx="3293700" cy="0"/>
            </a:xfrm>
            <a:prstGeom prst="straightConnector1">
              <a:avLst/>
            </a:prstGeom>
            <a:noFill/>
            <a:ln cap="flat" cmpd="sng" w="9525">
              <a:solidFill>
                <a:srgbClr val="7F7F7F"/>
              </a:solidFill>
              <a:prstDash val="solid"/>
              <a:miter lim="800000"/>
              <a:headEnd len="sm" w="sm" type="none"/>
              <a:tailEnd len="sm" w="sm" type="none"/>
            </a:ln>
          </p:spPr>
        </p:cxnSp>
        <p:grpSp>
          <p:nvGrpSpPr>
            <p:cNvPr id="1337" name="Google Shape;1337;g13c94f06daf_2_802"/>
            <p:cNvGrpSpPr/>
            <p:nvPr/>
          </p:nvGrpSpPr>
          <p:grpSpPr>
            <a:xfrm>
              <a:off x="606989" y="6013911"/>
              <a:ext cx="2863894" cy="354873"/>
              <a:chOff x="7628984" y="5817929"/>
              <a:chExt cx="2752156" cy="322612"/>
            </a:xfrm>
          </p:grpSpPr>
          <p:grpSp>
            <p:nvGrpSpPr>
              <p:cNvPr id="1338" name="Google Shape;1338;g13c94f06daf_2_802"/>
              <p:cNvGrpSpPr/>
              <p:nvPr/>
            </p:nvGrpSpPr>
            <p:grpSpPr>
              <a:xfrm>
                <a:off x="7688114" y="5817929"/>
                <a:ext cx="155879" cy="124336"/>
                <a:chOff x="3184196" y="1332369"/>
                <a:chExt cx="9681926" cy="1087800"/>
              </a:xfrm>
            </p:grpSpPr>
            <p:sp>
              <p:nvSpPr>
                <p:cNvPr id="1339" name="Google Shape;1339;g13c94f06daf_2_802"/>
                <p:cNvSpPr/>
                <p:nvPr/>
              </p:nvSpPr>
              <p:spPr>
                <a:xfrm>
                  <a:off x="3184196" y="1332369"/>
                  <a:ext cx="9681900" cy="1087800"/>
                </a:xfrm>
                <a:prstGeom prst="rect">
                  <a:avLst/>
                </a:prstGeom>
                <a:solidFill>
                  <a:srgbClr val="A5A5A5"/>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1340" name="Google Shape;1340;g13c94f06daf_2_802"/>
                <p:cNvCxnSpPr/>
                <p:nvPr/>
              </p:nvCxnSpPr>
              <p:spPr>
                <a:xfrm flipH="1">
                  <a:off x="3184222"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341" name="Google Shape;1341;g13c94f06daf_2_802"/>
                <p:cNvCxnSpPr/>
                <p:nvPr/>
              </p:nvCxnSpPr>
              <p:spPr>
                <a:xfrm>
                  <a:off x="3184196"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grpSp>
            <p:nvGrpSpPr>
              <p:cNvPr id="1342" name="Google Shape;1342;g13c94f06daf_2_802"/>
              <p:cNvGrpSpPr/>
              <p:nvPr/>
            </p:nvGrpSpPr>
            <p:grpSpPr>
              <a:xfrm>
                <a:off x="8308658" y="5817929"/>
                <a:ext cx="155879" cy="124336"/>
                <a:chOff x="214095" y="1332369"/>
                <a:chExt cx="9681926" cy="1087800"/>
              </a:xfrm>
            </p:grpSpPr>
            <p:sp>
              <p:nvSpPr>
                <p:cNvPr id="1343" name="Google Shape;1343;g13c94f06daf_2_802"/>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1344" name="Google Shape;1344;g13c94f06daf_2_802"/>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345" name="Google Shape;1345;g13c94f06daf_2_802"/>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1346" name="Google Shape;1346;g13c94f06daf_2_802"/>
              <p:cNvSpPr txBox="1"/>
              <p:nvPr/>
            </p:nvSpPr>
            <p:spPr>
              <a:xfrm>
                <a:off x="7628984" y="5944640"/>
                <a:ext cx="276000" cy="195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홈</a:t>
                </a:r>
                <a:endParaRPr b="1" i="0" sz="800" u="none" cap="none" strike="noStrike">
                  <a:solidFill>
                    <a:schemeClr val="dk1"/>
                  </a:solidFill>
                  <a:latin typeface="Malgun Gothic"/>
                  <a:ea typeface="Malgun Gothic"/>
                  <a:cs typeface="Malgun Gothic"/>
                  <a:sym typeface="Malgun Gothic"/>
                </a:endParaRPr>
              </a:p>
            </p:txBody>
          </p:sp>
          <p:sp>
            <p:nvSpPr>
              <p:cNvPr id="1347" name="Google Shape;1347;g13c94f06daf_2_802"/>
              <p:cNvSpPr txBox="1"/>
              <p:nvPr/>
            </p:nvSpPr>
            <p:spPr>
              <a:xfrm>
                <a:off x="8145408" y="5944641"/>
                <a:ext cx="473100" cy="195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0" i="0" lang="ko" sz="800" u="none" cap="none" strike="noStrike">
                    <a:solidFill>
                      <a:schemeClr val="dk1"/>
                    </a:solidFill>
                    <a:latin typeface="Malgun Gothic"/>
                    <a:ea typeface="Malgun Gothic"/>
                    <a:cs typeface="Malgun Gothic"/>
                    <a:sym typeface="Malgun Gothic"/>
                  </a:rPr>
                  <a:t>포스팅</a:t>
                </a:r>
                <a:endParaRPr b="0" i="0" sz="800" u="none" cap="none" strike="noStrike">
                  <a:solidFill>
                    <a:schemeClr val="dk1"/>
                  </a:solidFill>
                  <a:latin typeface="Malgun Gothic"/>
                  <a:ea typeface="Malgun Gothic"/>
                  <a:cs typeface="Malgun Gothic"/>
                  <a:sym typeface="Malgun Gothic"/>
                </a:endParaRPr>
              </a:p>
            </p:txBody>
          </p:sp>
          <p:grpSp>
            <p:nvGrpSpPr>
              <p:cNvPr id="1348" name="Google Shape;1348;g13c94f06daf_2_802"/>
              <p:cNvGrpSpPr/>
              <p:nvPr/>
            </p:nvGrpSpPr>
            <p:grpSpPr>
              <a:xfrm>
                <a:off x="9503672" y="5817929"/>
                <a:ext cx="157739" cy="124336"/>
                <a:chOff x="1583642" y="1332369"/>
                <a:chExt cx="9797430" cy="1087800"/>
              </a:xfrm>
            </p:grpSpPr>
            <p:sp>
              <p:nvSpPr>
                <p:cNvPr id="1349" name="Google Shape;1349;g13c94f06daf_2_802"/>
                <p:cNvSpPr/>
                <p:nvPr/>
              </p:nvSpPr>
              <p:spPr>
                <a:xfrm>
                  <a:off x="1699146"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1350" name="Google Shape;1350;g13c94f06daf_2_802"/>
                <p:cNvCxnSpPr/>
                <p:nvPr/>
              </p:nvCxnSpPr>
              <p:spPr>
                <a:xfrm flipH="1">
                  <a:off x="1699172"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351" name="Google Shape;1351;g13c94f06daf_2_802"/>
                <p:cNvCxnSpPr/>
                <p:nvPr/>
              </p:nvCxnSpPr>
              <p:spPr>
                <a:xfrm>
                  <a:off x="1583642"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grpSp>
            <p:nvGrpSpPr>
              <p:cNvPr id="1352" name="Google Shape;1352;g13c94f06daf_2_802"/>
              <p:cNvGrpSpPr/>
              <p:nvPr/>
            </p:nvGrpSpPr>
            <p:grpSpPr>
              <a:xfrm>
                <a:off x="10095422" y="5817929"/>
                <a:ext cx="155879" cy="124336"/>
                <a:chOff x="214095" y="1332369"/>
                <a:chExt cx="9681926" cy="1087800"/>
              </a:xfrm>
            </p:grpSpPr>
            <p:sp>
              <p:nvSpPr>
                <p:cNvPr id="1353" name="Google Shape;1353;g13c94f06daf_2_802"/>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1354" name="Google Shape;1354;g13c94f06daf_2_802"/>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355" name="Google Shape;1355;g13c94f06daf_2_802"/>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1356" name="Google Shape;1356;g13c94f06daf_2_802"/>
              <p:cNvSpPr txBox="1"/>
              <p:nvPr/>
            </p:nvSpPr>
            <p:spPr>
              <a:xfrm>
                <a:off x="9391228" y="5944641"/>
                <a:ext cx="374700" cy="195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0" i="0" lang="ko" sz="800" u="none" cap="none" strike="noStrike">
                    <a:solidFill>
                      <a:schemeClr val="dk1"/>
                    </a:solidFill>
                    <a:latin typeface="Malgun Gothic"/>
                    <a:ea typeface="Malgun Gothic"/>
                    <a:cs typeface="Malgun Gothic"/>
                    <a:sym typeface="Malgun Gothic"/>
                  </a:rPr>
                  <a:t>매칭</a:t>
                </a:r>
                <a:endParaRPr b="0" i="0" sz="800" u="none" cap="none" strike="noStrike">
                  <a:solidFill>
                    <a:schemeClr val="dk1"/>
                  </a:solidFill>
                  <a:latin typeface="Malgun Gothic"/>
                  <a:ea typeface="Malgun Gothic"/>
                  <a:cs typeface="Malgun Gothic"/>
                  <a:sym typeface="Malgun Gothic"/>
                </a:endParaRPr>
              </a:p>
            </p:txBody>
          </p:sp>
          <p:sp>
            <p:nvSpPr>
              <p:cNvPr id="1357" name="Google Shape;1357;g13c94f06daf_2_802"/>
              <p:cNvSpPr txBox="1"/>
              <p:nvPr/>
            </p:nvSpPr>
            <p:spPr>
              <a:xfrm>
                <a:off x="9956340" y="5944637"/>
                <a:ext cx="424800" cy="195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lang="ko" sz="800">
                    <a:solidFill>
                      <a:schemeClr val="dk1"/>
                    </a:solidFill>
                    <a:latin typeface="Malgun Gothic"/>
                    <a:ea typeface="Malgun Gothic"/>
                    <a:cs typeface="Malgun Gothic"/>
                    <a:sym typeface="Malgun Gothic"/>
                  </a:rPr>
                  <a:t>마이</a:t>
                </a:r>
                <a:endParaRPr b="0" i="0" sz="800" u="none" cap="none" strike="noStrike">
                  <a:solidFill>
                    <a:schemeClr val="dk1"/>
                  </a:solidFill>
                  <a:latin typeface="Malgun Gothic"/>
                  <a:ea typeface="Malgun Gothic"/>
                  <a:cs typeface="Malgun Gothic"/>
                  <a:sym typeface="Malgun Gothic"/>
                </a:endParaRPr>
              </a:p>
            </p:txBody>
          </p:sp>
        </p:grpSp>
        <p:sp>
          <p:nvSpPr>
            <p:cNvPr id="1358" name="Google Shape;1358;g13c94f06daf_2_802"/>
            <p:cNvSpPr/>
            <p:nvPr/>
          </p:nvSpPr>
          <p:spPr>
            <a:xfrm>
              <a:off x="1800443" y="5847020"/>
              <a:ext cx="442200" cy="442200"/>
            </a:xfrm>
            <a:prstGeom prst="ellipse">
              <a:avLst/>
            </a:prstGeom>
            <a:solidFill>
              <a:schemeClr val="dk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ko" sz="1800" u="none" cap="none" strike="noStrike">
                  <a:solidFill>
                    <a:schemeClr val="lt1"/>
                  </a:solidFill>
                  <a:latin typeface="Malgun Gothic"/>
                  <a:ea typeface="Malgun Gothic"/>
                  <a:cs typeface="Malgun Gothic"/>
                  <a:sym typeface="Malgun Gothic"/>
                </a:rPr>
                <a:t>+</a:t>
              </a:r>
              <a:endParaRPr b="1" i="0" sz="1800" u="none" cap="none" strike="noStrike">
                <a:solidFill>
                  <a:schemeClr val="lt1"/>
                </a:solidFill>
                <a:latin typeface="Malgun Gothic"/>
                <a:ea typeface="Malgun Gothic"/>
                <a:cs typeface="Malgun Gothic"/>
                <a:sym typeface="Malgun Gothic"/>
              </a:endParaRPr>
            </a:p>
          </p:txBody>
        </p:sp>
      </p:grpSp>
      <p:pic>
        <p:nvPicPr>
          <p:cNvPr id="1359" name="Google Shape;1359;g13c94f06daf_2_802"/>
          <p:cNvPicPr preferRelativeResize="0"/>
          <p:nvPr/>
        </p:nvPicPr>
        <p:blipFill>
          <a:blip r:embed="rId3">
            <a:alphaModFix/>
          </a:blip>
          <a:stretch>
            <a:fillRect/>
          </a:stretch>
        </p:blipFill>
        <p:spPr>
          <a:xfrm>
            <a:off x="486871" y="789379"/>
            <a:ext cx="729250" cy="324750"/>
          </a:xfrm>
          <a:prstGeom prst="rect">
            <a:avLst/>
          </a:prstGeom>
          <a:noFill/>
          <a:ln>
            <a:noFill/>
          </a:ln>
        </p:spPr>
      </p:pic>
      <p:cxnSp>
        <p:nvCxnSpPr>
          <p:cNvPr id="1360" name="Google Shape;1360;g13c94f06daf_2_802"/>
          <p:cNvCxnSpPr/>
          <p:nvPr/>
        </p:nvCxnSpPr>
        <p:spPr>
          <a:xfrm>
            <a:off x="433267" y="1126504"/>
            <a:ext cx="3268200" cy="0"/>
          </a:xfrm>
          <a:prstGeom prst="straightConnector1">
            <a:avLst/>
          </a:prstGeom>
          <a:noFill/>
          <a:ln cap="flat" cmpd="sng" w="9525">
            <a:solidFill>
              <a:schemeClr val="dk2"/>
            </a:solidFill>
            <a:prstDash val="solid"/>
            <a:round/>
            <a:headEnd len="med" w="med" type="none"/>
            <a:tailEnd len="med" w="med" type="none"/>
          </a:ln>
        </p:spPr>
      </p:cxnSp>
      <p:pic>
        <p:nvPicPr>
          <p:cNvPr id="1361" name="Google Shape;1361;g13c94f06daf_2_802"/>
          <p:cNvPicPr preferRelativeResize="0"/>
          <p:nvPr/>
        </p:nvPicPr>
        <p:blipFill rotWithShape="1">
          <a:blip r:embed="rId4">
            <a:alphaModFix/>
          </a:blip>
          <a:srcRect b="0" l="0" r="0" t="0"/>
          <a:stretch/>
        </p:blipFill>
        <p:spPr>
          <a:xfrm>
            <a:off x="3392237" y="832908"/>
            <a:ext cx="221225" cy="232825"/>
          </a:xfrm>
          <a:prstGeom prst="rect">
            <a:avLst/>
          </a:prstGeom>
          <a:noFill/>
          <a:ln>
            <a:noFill/>
          </a:ln>
        </p:spPr>
      </p:pic>
      <p:sp>
        <p:nvSpPr>
          <p:cNvPr id="1362" name="Google Shape;1362;g13c94f06daf_2_802"/>
          <p:cNvSpPr txBox="1"/>
          <p:nvPr/>
        </p:nvSpPr>
        <p:spPr>
          <a:xfrm>
            <a:off x="576475" y="1244200"/>
            <a:ext cx="1540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관심</a:t>
            </a:r>
            <a:r>
              <a:rPr b="1" lang="ko" sz="1100">
                <a:solidFill>
                  <a:schemeClr val="dk1"/>
                </a:solidFill>
                <a:latin typeface="Malgun Gothic"/>
                <a:ea typeface="Malgun Gothic"/>
                <a:cs typeface="Malgun Gothic"/>
                <a:sym typeface="Malgun Gothic"/>
              </a:rPr>
              <a:t>  </a:t>
            </a:r>
            <a:r>
              <a:rPr lang="ko" sz="900">
                <a:solidFill>
                  <a:schemeClr val="dk1"/>
                </a:solidFill>
                <a:latin typeface="Malgun Gothic"/>
                <a:ea typeface="Malgun Gothic"/>
                <a:cs typeface="Malgun Gothic"/>
                <a:sym typeface="Malgun Gothic"/>
              </a:rPr>
              <a:t>관심 목록 </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1363" name="Google Shape;1363;g13c94f06daf_2_802"/>
          <p:cNvSpPr txBox="1"/>
          <p:nvPr/>
        </p:nvSpPr>
        <p:spPr>
          <a:xfrm>
            <a:off x="2519500" y="2407050"/>
            <a:ext cx="1063500" cy="246300"/>
          </a:xfrm>
          <a:prstGeom prst="rect">
            <a:avLst/>
          </a:prstGeom>
          <a:noFill/>
          <a:ln>
            <a:noFill/>
          </a:ln>
        </p:spPr>
        <p:txBody>
          <a:bodyPr anchorCtr="0" anchor="t" bIns="45700" lIns="91425" spcFirstLastPara="1" rIns="91425" wrap="square" tIns="45700">
            <a:spAutoFit/>
          </a:bodyPr>
          <a:lstStyle/>
          <a:p>
            <a:pPr indent="0" lvl="0" marL="0" rtl="0" algn="r">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더보기 &gt;</a:t>
            </a:r>
            <a:endParaRPr sz="1100">
              <a:solidFill>
                <a:schemeClr val="dk1"/>
              </a:solidFill>
              <a:latin typeface="Malgun Gothic"/>
              <a:ea typeface="Malgun Gothic"/>
              <a:cs typeface="Malgun Gothic"/>
              <a:sym typeface="Malgun Gothic"/>
            </a:endParaRPr>
          </a:p>
        </p:txBody>
      </p:sp>
      <p:sp>
        <p:nvSpPr>
          <p:cNvPr id="1364" name="Google Shape;1364;g13c94f06daf_2_802"/>
          <p:cNvSpPr/>
          <p:nvPr/>
        </p:nvSpPr>
        <p:spPr>
          <a:xfrm>
            <a:off x="429771" y="792234"/>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i="0" lang="ko" sz="800" u="none" cap="none" strike="noStrike">
                <a:solidFill>
                  <a:schemeClr val="lt1"/>
                </a:solidFill>
                <a:latin typeface="Malgun Gothic"/>
                <a:ea typeface="Malgun Gothic"/>
                <a:cs typeface="Malgun Gothic"/>
                <a:sym typeface="Malgun Gothic"/>
              </a:rPr>
              <a:t>1</a:t>
            </a:r>
            <a:endParaRPr b="1" i="0" sz="800" u="none" cap="none" strike="noStrike">
              <a:solidFill>
                <a:schemeClr val="lt1"/>
              </a:solidFill>
              <a:latin typeface="Malgun Gothic"/>
              <a:ea typeface="Malgun Gothic"/>
              <a:cs typeface="Malgun Gothic"/>
              <a:sym typeface="Malgun Gothic"/>
            </a:endParaRPr>
          </a:p>
        </p:txBody>
      </p:sp>
      <p:grpSp>
        <p:nvGrpSpPr>
          <p:cNvPr id="1365" name="Google Shape;1365;g13c94f06daf_2_802"/>
          <p:cNvGrpSpPr/>
          <p:nvPr/>
        </p:nvGrpSpPr>
        <p:grpSpPr>
          <a:xfrm>
            <a:off x="541658" y="1591425"/>
            <a:ext cx="374691" cy="353100"/>
            <a:chOff x="214095" y="1332369"/>
            <a:chExt cx="9681926" cy="1087800"/>
          </a:xfrm>
        </p:grpSpPr>
        <p:sp>
          <p:nvSpPr>
            <p:cNvPr id="1366" name="Google Shape;1366;g13c94f06daf_2_802"/>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관심</a:t>
              </a:r>
              <a:endParaRPr i="0" u="none" cap="none" strike="noStrike">
                <a:solidFill>
                  <a:schemeClr val="dk1"/>
                </a:solidFill>
                <a:latin typeface="Malgun Gothic"/>
                <a:ea typeface="Malgun Gothic"/>
                <a:cs typeface="Malgun Gothic"/>
                <a:sym typeface="Malgun Gothic"/>
              </a:endParaRPr>
            </a:p>
          </p:txBody>
        </p:sp>
        <p:cxnSp>
          <p:nvCxnSpPr>
            <p:cNvPr id="1367" name="Google Shape;1367;g13c94f06daf_2_802"/>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368" name="Google Shape;1368;g13c94f06daf_2_802"/>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1369" name="Google Shape;1369;g13c94f06daf_2_802"/>
          <p:cNvSpPr txBox="1"/>
          <p:nvPr/>
        </p:nvSpPr>
        <p:spPr>
          <a:xfrm>
            <a:off x="509850" y="1944525"/>
            <a:ext cx="441300" cy="2154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lang="ko" sz="800">
                <a:solidFill>
                  <a:schemeClr val="dk1"/>
                </a:solidFill>
                <a:latin typeface="Malgun Gothic"/>
                <a:ea typeface="Malgun Gothic"/>
                <a:cs typeface="Malgun Gothic"/>
                <a:sym typeface="Malgun Gothic"/>
              </a:rPr>
              <a:t>목록1</a:t>
            </a:r>
            <a:endParaRPr b="1" i="0" sz="800" u="none" cap="none" strike="noStrike">
              <a:solidFill>
                <a:schemeClr val="dk1"/>
              </a:solidFill>
              <a:latin typeface="Malgun Gothic"/>
              <a:ea typeface="Malgun Gothic"/>
              <a:cs typeface="Malgun Gothic"/>
              <a:sym typeface="Malgun Gothic"/>
            </a:endParaRPr>
          </a:p>
        </p:txBody>
      </p:sp>
      <p:grpSp>
        <p:nvGrpSpPr>
          <p:cNvPr id="1370" name="Google Shape;1370;g13c94f06daf_2_802"/>
          <p:cNvGrpSpPr/>
          <p:nvPr/>
        </p:nvGrpSpPr>
        <p:grpSpPr>
          <a:xfrm>
            <a:off x="1016258" y="1591437"/>
            <a:ext cx="374691" cy="353100"/>
            <a:chOff x="214095" y="1332369"/>
            <a:chExt cx="9681926" cy="1087800"/>
          </a:xfrm>
        </p:grpSpPr>
        <p:sp>
          <p:nvSpPr>
            <p:cNvPr id="1371" name="Google Shape;1371;g13c94f06daf_2_802"/>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관심</a:t>
              </a:r>
              <a:endParaRPr i="0" u="none" cap="none" strike="noStrike">
                <a:solidFill>
                  <a:schemeClr val="dk1"/>
                </a:solidFill>
                <a:latin typeface="Malgun Gothic"/>
                <a:ea typeface="Malgun Gothic"/>
                <a:cs typeface="Malgun Gothic"/>
                <a:sym typeface="Malgun Gothic"/>
              </a:endParaRPr>
            </a:p>
          </p:txBody>
        </p:sp>
        <p:cxnSp>
          <p:nvCxnSpPr>
            <p:cNvPr id="1372" name="Google Shape;1372;g13c94f06daf_2_802"/>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373" name="Google Shape;1373;g13c94f06daf_2_802"/>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1374" name="Google Shape;1374;g13c94f06daf_2_802"/>
          <p:cNvSpPr txBox="1"/>
          <p:nvPr/>
        </p:nvSpPr>
        <p:spPr>
          <a:xfrm>
            <a:off x="982950" y="1944513"/>
            <a:ext cx="441300" cy="2154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lang="ko" sz="800">
                <a:solidFill>
                  <a:schemeClr val="dk1"/>
                </a:solidFill>
                <a:latin typeface="Malgun Gothic"/>
                <a:ea typeface="Malgun Gothic"/>
                <a:cs typeface="Malgun Gothic"/>
                <a:sym typeface="Malgun Gothic"/>
              </a:rPr>
              <a:t>목록2</a:t>
            </a:r>
            <a:endParaRPr b="1" i="0" sz="800" u="none" cap="none" strike="noStrike">
              <a:solidFill>
                <a:schemeClr val="dk1"/>
              </a:solidFill>
              <a:latin typeface="Malgun Gothic"/>
              <a:ea typeface="Malgun Gothic"/>
              <a:cs typeface="Malgun Gothic"/>
              <a:sym typeface="Malgun Gothic"/>
            </a:endParaRPr>
          </a:p>
        </p:txBody>
      </p:sp>
      <p:grpSp>
        <p:nvGrpSpPr>
          <p:cNvPr id="1375" name="Google Shape;1375;g13c94f06daf_2_802"/>
          <p:cNvGrpSpPr/>
          <p:nvPr/>
        </p:nvGrpSpPr>
        <p:grpSpPr>
          <a:xfrm>
            <a:off x="1490108" y="1591425"/>
            <a:ext cx="374691" cy="353100"/>
            <a:chOff x="214095" y="1332369"/>
            <a:chExt cx="9681926" cy="1087800"/>
          </a:xfrm>
        </p:grpSpPr>
        <p:sp>
          <p:nvSpPr>
            <p:cNvPr id="1376" name="Google Shape;1376;g13c94f06daf_2_802"/>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관심</a:t>
              </a:r>
              <a:endParaRPr i="0" u="none" cap="none" strike="noStrike">
                <a:solidFill>
                  <a:schemeClr val="dk1"/>
                </a:solidFill>
                <a:latin typeface="Malgun Gothic"/>
                <a:ea typeface="Malgun Gothic"/>
                <a:cs typeface="Malgun Gothic"/>
                <a:sym typeface="Malgun Gothic"/>
              </a:endParaRPr>
            </a:p>
          </p:txBody>
        </p:sp>
        <p:cxnSp>
          <p:nvCxnSpPr>
            <p:cNvPr id="1377" name="Google Shape;1377;g13c94f06daf_2_802"/>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378" name="Google Shape;1378;g13c94f06daf_2_802"/>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1379" name="Google Shape;1379;g13c94f06daf_2_802"/>
          <p:cNvSpPr txBox="1"/>
          <p:nvPr/>
        </p:nvSpPr>
        <p:spPr>
          <a:xfrm>
            <a:off x="1456050" y="1944525"/>
            <a:ext cx="441300" cy="2154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lang="ko" sz="800">
                <a:solidFill>
                  <a:schemeClr val="dk1"/>
                </a:solidFill>
                <a:latin typeface="Malgun Gothic"/>
                <a:ea typeface="Malgun Gothic"/>
                <a:cs typeface="Malgun Gothic"/>
                <a:sym typeface="Malgun Gothic"/>
              </a:rPr>
              <a:t>목록3</a:t>
            </a:r>
            <a:endParaRPr b="1" i="0" sz="800" u="none" cap="none" strike="noStrike">
              <a:solidFill>
                <a:schemeClr val="dk1"/>
              </a:solidFill>
              <a:latin typeface="Malgun Gothic"/>
              <a:ea typeface="Malgun Gothic"/>
              <a:cs typeface="Malgun Gothic"/>
              <a:sym typeface="Malgun Gothic"/>
            </a:endParaRPr>
          </a:p>
        </p:txBody>
      </p:sp>
      <p:grpSp>
        <p:nvGrpSpPr>
          <p:cNvPr id="1380" name="Google Shape;1380;g13c94f06daf_2_802"/>
          <p:cNvGrpSpPr/>
          <p:nvPr/>
        </p:nvGrpSpPr>
        <p:grpSpPr>
          <a:xfrm>
            <a:off x="1962458" y="1591437"/>
            <a:ext cx="374691" cy="353100"/>
            <a:chOff x="214095" y="1332369"/>
            <a:chExt cx="9681926" cy="1087800"/>
          </a:xfrm>
        </p:grpSpPr>
        <p:sp>
          <p:nvSpPr>
            <p:cNvPr id="1381" name="Google Shape;1381;g13c94f06daf_2_802"/>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관심</a:t>
              </a:r>
              <a:endParaRPr i="0" u="none" cap="none" strike="noStrike">
                <a:solidFill>
                  <a:schemeClr val="dk1"/>
                </a:solidFill>
                <a:latin typeface="Malgun Gothic"/>
                <a:ea typeface="Malgun Gothic"/>
                <a:cs typeface="Malgun Gothic"/>
                <a:sym typeface="Malgun Gothic"/>
              </a:endParaRPr>
            </a:p>
          </p:txBody>
        </p:sp>
        <p:cxnSp>
          <p:nvCxnSpPr>
            <p:cNvPr id="1382" name="Google Shape;1382;g13c94f06daf_2_802"/>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383" name="Google Shape;1383;g13c94f06daf_2_802"/>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1384" name="Google Shape;1384;g13c94f06daf_2_802"/>
          <p:cNvSpPr txBox="1"/>
          <p:nvPr/>
        </p:nvSpPr>
        <p:spPr>
          <a:xfrm>
            <a:off x="1929150" y="1944513"/>
            <a:ext cx="441300" cy="2154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lang="ko" sz="800">
                <a:solidFill>
                  <a:schemeClr val="dk1"/>
                </a:solidFill>
                <a:latin typeface="Malgun Gothic"/>
                <a:ea typeface="Malgun Gothic"/>
                <a:cs typeface="Malgun Gothic"/>
                <a:sym typeface="Malgun Gothic"/>
              </a:rPr>
              <a:t>목록4</a:t>
            </a:r>
            <a:endParaRPr b="1" i="0" sz="800" u="none" cap="none" strike="noStrike">
              <a:solidFill>
                <a:schemeClr val="dk1"/>
              </a:solidFill>
              <a:latin typeface="Malgun Gothic"/>
              <a:ea typeface="Malgun Gothic"/>
              <a:cs typeface="Malgun Gothic"/>
              <a:sym typeface="Malgun Gothic"/>
            </a:endParaRPr>
          </a:p>
        </p:txBody>
      </p:sp>
      <p:sp>
        <p:nvSpPr>
          <p:cNvPr id="1385" name="Google Shape;1385;g13c94f06daf_2_802"/>
          <p:cNvSpPr txBox="1"/>
          <p:nvPr/>
        </p:nvSpPr>
        <p:spPr>
          <a:xfrm>
            <a:off x="576475" y="2399400"/>
            <a:ext cx="1540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매칭</a:t>
            </a:r>
            <a:r>
              <a:rPr b="1" lang="ko" sz="1100">
                <a:solidFill>
                  <a:schemeClr val="dk1"/>
                </a:solidFill>
                <a:latin typeface="Malgun Gothic"/>
                <a:ea typeface="Malgun Gothic"/>
                <a:cs typeface="Malgun Gothic"/>
                <a:sym typeface="Malgun Gothic"/>
              </a:rPr>
              <a:t>  </a:t>
            </a:r>
            <a:r>
              <a:rPr lang="ko" sz="900">
                <a:solidFill>
                  <a:schemeClr val="dk1"/>
                </a:solidFill>
                <a:latin typeface="Malgun Gothic"/>
                <a:ea typeface="Malgun Gothic"/>
                <a:cs typeface="Malgun Gothic"/>
                <a:sym typeface="Malgun Gothic"/>
              </a:rPr>
              <a:t>매칭</a:t>
            </a:r>
            <a:r>
              <a:rPr lang="ko" sz="900">
                <a:solidFill>
                  <a:schemeClr val="dk1"/>
                </a:solidFill>
                <a:latin typeface="Malgun Gothic"/>
                <a:ea typeface="Malgun Gothic"/>
                <a:cs typeface="Malgun Gothic"/>
                <a:sym typeface="Malgun Gothic"/>
              </a:rPr>
              <a:t> 목록 </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cxnSp>
        <p:nvCxnSpPr>
          <p:cNvPr id="1386" name="Google Shape;1386;g13c94f06daf_2_802"/>
          <p:cNvCxnSpPr/>
          <p:nvPr/>
        </p:nvCxnSpPr>
        <p:spPr>
          <a:xfrm>
            <a:off x="595517" y="2283708"/>
            <a:ext cx="2946000" cy="8400"/>
          </a:xfrm>
          <a:prstGeom prst="straightConnector1">
            <a:avLst/>
          </a:prstGeom>
          <a:noFill/>
          <a:ln cap="flat" cmpd="sng" w="9525">
            <a:solidFill>
              <a:schemeClr val="dk2"/>
            </a:solidFill>
            <a:prstDash val="solid"/>
            <a:round/>
            <a:headEnd len="med" w="med" type="none"/>
            <a:tailEnd len="med" w="med" type="none"/>
          </a:ln>
        </p:spPr>
      </p:cxnSp>
      <p:grpSp>
        <p:nvGrpSpPr>
          <p:cNvPr id="1387" name="Google Shape;1387;g13c94f06daf_2_802"/>
          <p:cNvGrpSpPr/>
          <p:nvPr/>
        </p:nvGrpSpPr>
        <p:grpSpPr>
          <a:xfrm>
            <a:off x="608283" y="2755412"/>
            <a:ext cx="374691" cy="353100"/>
            <a:chOff x="214095" y="1332369"/>
            <a:chExt cx="9681926" cy="1087800"/>
          </a:xfrm>
        </p:grpSpPr>
        <p:sp>
          <p:nvSpPr>
            <p:cNvPr id="1388" name="Google Shape;1388;g13c94f06daf_2_802"/>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t/>
              </a:r>
              <a:endParaRPr i="0" u="none" cap="none" strike="noStrike">
                <a:solidFill>
                  <a:schemeClr val="dk1"/>
                </a:solidFill>
                <a:latin typeface="Malgun Gothic"/>
                <a:ea typeface="Malgun Gothic"/>
                <a:cs typeface="Malgun Gothic"/>
                <a:sym typeface="Malgun Gothic"/>
              </a:endParaRPr>
            </a:p>
          </p:txBody>
        </p:sp>
        <p:cxnSp>
          <p:nvCxnSpPr>
            <p:cNvPr id="1389" name="Google Shape;1389;g13c94f06daf_2_802"/>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390" name="Google Shape;1390;g13c94f06daf_2_802"/>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1391" name="Google Shape;1391;g13c94f06daf_2_802"/>
          <p:cNvSpPr txBox="1"/>
          <p:nvPr/>
        </p:nvSpPr>
        <p:spPr>
          <a:xfrm>
            <a:off x="544675" y="3114188"/>
            <a:ext cx="501900" cy="338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lang="ko" sz="800">
                <a:solidFill>
                  <a:schemeClr val="dk1"/>
                </a:solidFill>
                <a:latin typeface="Malgun Gothic"/>
                <a:ea typeface="Malgun Gothic"/>
                <a:cs typeface="Malgun Gothic"/>
                <a:sym typeface="Malgun Gothic"/>
              </a:rPr>
              <a:t>전문가1</a:t>
            </a:r>
            <a:endParaRPr b="1" sz="800">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rPr b="1" lang="ko" sz="800">
                <a:solidFill>
                  <a:schemeClr val="dk1"/>
                </a:solidFill>
                <a:latin typeface="Malgun Gothic"/>
                <a:ea typeface="Malgun Gothic"/>
                <a:cs typeface="Malgun Gothic"/>
                <a:sym typeface="Malgun Gothic"/>
              </a:rPr>
              <a:t>#키워드</a:t>
            </a:r>
            <a:endParaRPr b="1" sz="800">
              <a:solidFill>
                <a:schemeClr val="dk1"/>
              </a:solidFill>
              <a:latin typeface="Malgun Gothic"/>
              <a:ea typeface="Malgun Gothic"/>
              <a:cs typeface="Malgun Gothic"/>
              <a:sym typeface="Malgun Gothic"/>
            </a:endParaRPr>
          </a:p>
        </p:txBody>
      </p:sp>
      <p:grpSp>
        <p:nvGrpSpPr>
          <p:cNvPr id="1392" name="Google Shape;1392;g13c94f06daf_2_802"/>
          <p:cNvGrpSpPr/>
          <p:nvPr/>
        </p:nvGrpSpPr>
        <p:grpSpPr>
          <a:xfrm>
            <a:off x="1082883" y="2755425"/>
            <a:ext cx="374691" cy="353100"/>
            <a:chOff x="214095" y="1332369"/>
            <a:chExt cx="9681926" cy="1087800"/>
          </a:xfrm>
        </p:grpSpPr>
        <p:sp>
          <p:nvSpPr>
            <p:cNvPr id="1393" name="Google Shape;1393;g13c94f06daf_2_802"/>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t/>
              </a:r>
              <a:endParaRPr i="0" u="none" cap="none" strike="noStrike">
                <a:solidFill>
                  <a:schemeClr val="dk1"/>
                </a:solidFill>
                <a:latin typeface="Malgun Gothic"/>
                <a:ea typeface="Malgun Gothic"/>
                <a:cs typeface="Malgun Gothic"/>
                <a:sym typeface="Malgun Gothic"/>
              </a:endParaRPr>
            </a:p>
          </p:txBody>
        </p:sp>
        <p:cxnSp>
          <p:nvCxnSpPr>
            <p:cNvPr id="1394" name="Google Shape;1394;g13c94f06daf_2_802"/>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395" name="Google Shape;1395;g13c94f06daf_2_802"/>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1396" name="Google Shape;1396;g13c94f06daf_2_802"/>
          <p:cNvSpPr txBox="1"/>
          <p:nvPr/>
        </p:nvSpPr>
        <p:spPr>
          <a:xfrm>
            <a:off x="1019275" y="3116800"/>
            <a:ext cx="501900" cy="338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lang="ko" sz="800">
                <a:solidFill>
                  <a:schemeClr val="dk1"/>
                </a:solidFill>
                <a:latin typeface="Malgun Gothic"/>
                <a:ea typeface="Malgun Gothic"/>
                <a:cs typeface="Malgun Gothic"/>
                <a:sym typeface="Malgun Gothic"/>
              </a:rPr>
              <a:t>전문가2</a:t>
            </a:r>
            <a:endParaRPr b="1" sz="800">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rPr b="1" lang="ko" sz="800">
                <a:solidFill>
                  <a:schemeClr val="dk1"/>
                </a:solidFill>
                <a:latin typeface="Malgun Gothic"/>
                <a:ea typeface="Malgun Gothic"/>
                <a:cs typeface="Malgun Gothic"/>
                <a:sym typeface="Malgun Gothic"/>
              </a:rPr>
              <a:t>#키워드</a:t>
            </a:r>
            <a:endParaRPr b="1" sz="800">
              <a:solidFill>
                <a:schemeClr val="dk1"/>
              </a:solidFill>
              <a:latin typeface="Malgun Gothic"/>
              <a:ea typeface="Malgun Gothic"/>
              <a:cs typeface="Malgun Gothic"/>
              <a:sym typeface="Malgun Gothic"/>
            </a:endParaRPr>
          </a:p>
        </p:txBody>
      </p:sp>
      <p:sp>
        <p:nvSpPr>
          <p:cNvPr id="1397" name="Google Shape;1397;g13c94f06daf_2_802"/>
          <p:cNvSpPr txBox="1"/>
          <p:nvPr/>
        </p:nvSpPr>
        <p:spPr>
          <a:xfrm>
            <a:off x="1303688" y="3416313"/>
            <a:ext cx="1540200" cy="2616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lang="ko" sz="1100">
                <a:solidFill>
                  <a:schemeClr val="dk1"/>
                </a:solidFill>
              </a:rPr>
              <a:t>● </a:t>
            </a:r>
            <a:r>
              <a:rPr lang="ko" sz="1100">
                <a:solidFill>
                  <a:srgbClr val="BFBFBF"/>
                </a:solidFill>
              </a:rPr>
              <a:t>● ● ●</a:t>
            </a:r>
            <a:endParaRPr b="1" sz="1100">
              <a:solidFill>
                <a:srgbClr val="BFBFBF"/>
              </a:solidFill>
            </a:endParaRPr>
          </a:p>
        </p:txBody>
      </p:sp>
      <p:sp>
        <p:nvSpPr>
          <p:cNvPr id="1398" name="Google Shape;1398;g13c94f06daf_2_802"/>
          <p:cNvSpPr txBox="1"/>
          <p:nvPr/>
        </p:nvSpPr>
        <p:spPr>
          <a:xfrm>
            <a:off x="1297263" y="5525188"/>
            <a:ext cx="1540200" cy="2616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lang="ko" sz="1100">
                <a:solidFill>
                  <a:schemeClr val="dk1"/>
                </a:solidFill>
              </a:rPr>
              <a:t>● </a:t>
            </a:r>
            <a:r>
              <a:rPr lang="ko" sz="1100">
                <a:solidFill>
                  <a:srgbClr val="BFBFBF"/>
                </a:solidFill>
              </a:rPr>
              <a:t>● ● ●</a:t>
            </a:r>
            <a:endParaRPr b="1" sz="1100">
              <a:solidFill>
                <a:srgbClr val="BFBFBF"/>
              </a:solidFill>
            </a:endParaRPr>
          </a:p>
        </p:txBody>
      </p:sp>
      <p:sp>
        <p:nvSpPr>
          <p:cNvPr id="1399" name="Google Shape;1399;g13c94f06daf_2_802"/>
          <p:cNvSpPr txBox="1"/>
          <p:nvPr/>
        </p:nvSpPr>
        <p:spPr>
          <a:xfrm>
            <a:off x="2513550" y="1292750"/>
            <a:ext cx="1063500" cy="246300"/>
          </a:xfrm>
          <a:prstGeom prst="rect">
            <a:avLst/>
          </a:prstGeom>
          <a:noFill/>
          <a:ln>
            <a:noFill/>
          </a:ln>
        </p:spPr>
        <p:txBody>
          <a:bodyPr anchorCtr="0" anchor="t" bIns="45700" lIns="91425" spcFirstLastPara="1" rIns="91425" wrap="square" tIns="45700">
            <a:spAutoFit/>
          </a:bodyPr>
          <a:lstStyle/>
          <a:p>
            <a:pPr indent="0" lvl="0" marL="0" rtl="0" algn="r">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더보기 &gt;</a:t>
            </a:r>
            <a:endParaRPr sz="1100">
              <a:solidFill>
                <a:schemeClr val="dk1"/>
              </a:solidFill>
              <a:latin typeface="Malgun Gothic"/>
              <a:ea typeface="Malgun Gothic"/>
              <a:cs typeface="Malgun Gothic"/>
              <a:sym typeface="Malgun Gothic"/>
            </a:endParaRPr>
          </a:p>
        </p:txBody>
      </p:sp>
      <p:sp>
        <p:nvSpPr>
          <p:cNvPr id="1400" name="Google Shape;1400;g13c94f06daf_2_802"/>
          <p:cNvSpPr txBox="1"/>
          <p:nvPr/>
        </p:nvSpPr>
        <p:spPr>
          <a:xfrm>
            <a:off x="4615075" y="939400"/>
            <a:ext cx="1540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인기  </a:t>
            </a:r>
            <a:r>
              <a:rPr lang="ko" sz="900">
                <a:solidFill>
                  <a:schemeClr val="dk1"/>
                </a:solidFill>
                <a:latin typeface="Malgun Gothic"/>
                <a:ea typeface="Malgun Gothic"/>
                <a:cs typeface="Malgun Gothic"/>
                <a:sym typeface="Malgun Gothic"/>
              </a:rPr>
              <a:t>인기 포스팅</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1401" name="Google Shape;1401;g13c94f06daf_2_802"/>
          <p:cNvSpPr txBox="1"/>
          <p:nvPr/>
        </p:nvSpPr>
        <p:spPr>
          <a:xfrm>
            <a:off x="6551550" y="939400"/>
            <a:ext cx="1063500" cy="246300"/>
          </a:xfrm>
          <a:prstGeom prst="rect">
            <a:avLst/>
          </a:prstGeom>
          <a:noFill/>
          <a:ln>
            <a:noFill/>
          </a:ln>
        </p:spPr>
        <p:txBody>
          <a:bodyPr anchorCtr="0" anchor="t" bIns="45700" lIns="91425" spcFirstLastPara="1" rIns="91425" wrap="square" tIns="45700">
            <a:spAutoFit/>
          </a:bodyPr>
          <a:lstStyle/>
          <a:p>
            <a:pPr indent="0" lvl="0" marL="0" rtl="0" algn="r">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더보기 &gt;</a:t>
            </a:r>
            <a:endParaRPr sz="1100">
              <a:solidFill>
                <a:schemeClr val="dk1"/>
              </a:solidFill>
              <a:latin typeface="Malgun Gothic"/>
              <a:ea typeface="Malgun Gothic"/>
              <a:cs typeface="Malgun Gothic"/>
              <a:sym typeface="Malgun Gothic"/>
            </a:endParaRPr>
          </a:p>
        </p:txBody>
      </p:sp>
      <p:grpSp>
        <p:nvGrpSpPr>
          <p:cNvPr id="1402" name="Google Shape;1402;g13c94f06daf_2_802"/>
          <p:cNvGrpSpPr/>
          <p:nvPr/>
        </p:nvGrpSpPr>
        <p:grpSpPr>
          <a:xfrm>
            <a:off x="4556779" y="2994812"/>
            <a:ext cx="3073588" cy="1647908"/>
            <a:chOff x="4392000" y="1013612"/>
            <a:chExt cx="3073588" cy="1647908"/>
          </a:xfrm>
        </p:grpSpPr>
        <p:grpSp>
          <p:nvGrpSpPr>
            <p:cNvPr id="1403" name="Google Shape;1403;g13c94f06daf_2_802"/>
            <p:cNvGrpSpPr/>
            <p:nvPr/>
          </p:nvGrpSpPr>
          <p:grpSpPr>
            <a:xfrm>
              <a:off x="4392000" y="1013612"/>
              <a:ext cx="3073588" cy="1647908"/>
              <a:chOff x="214095" y="1332369"/>
              <a:chExt cx="9760522" cy="1087800"/>
            </a:xfrm>
          </p:grpSpPr>
          <p:sp>
            <p:nvSpPr>
              <p:cNvPr id="1404" name="Google Shape;1404;g13c94f06daf_2_802"/>
              <p:cNvSpPr/>
              <p:nvPr/>
            </p:nvSpPr>
            <p:spPr>
              <a:xfrm>
                <a:off x="292717"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Arial"/>
                  <a:buNone/>
                </a:pPr>
                <a:r>
                  <a:t/>
                </a:r>
                <a:endParaRPr b="1" i="0" sz="800" u="none" cap="none" strike="noStrike">
                  <a:solidFill>
                    <a:schemeClr val="dk1"/>
                  </a:solidFill>
                  <a:latin typeface="Malgun Gothic"/>
                  <a:ea typeface="Malgun Gothic"/>
                  <a:cs typeface="Malgun Gothic"/>
                  <a:sym typeface="Malgun Gothic"/>
                </a:endParaRPr>
              </a:p>
            </p:txBody>
          </p:sp>
          <p:cxnSp>
            <p:nvCxnSpPr>
              <p:cNvPr id="1405" name="Google Shape;1405;g13c94f06daf_2_802"/>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406" name="Google Shape;1406;g13c94f06daf_2_802"/>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1407" name="Google Shape;1407;g13c94f06daf_2_802"/>
            <p:cNvSpPr txBox="1"/>
            <p:nvPr/>
          </p:nvSpPr>
          <p:spPr>
            <a:xfrm>
              <a:off x="4441516" y="2302167"/>
              <a:ext cx="29556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700"/>
                <a:buFont typeface="Arial"/>
                <a:buNone/>
              </a:pPr>
              <a:r>
                <a:rPr b="1" i="0" lang="ko" sz="900" u="none" cap="none" strike="noStrike">
                  <a:solidFill>
                    <a:schemeClr val="dk1"/>
                  </a:solidFill>
                  <a:latin typeface="Malgun Gothic"/>
                  <a:ea typeface="Malgun Gothic"/>
                  <a:cs typeface="Malgun Gothic"/>
                  <a:sym typeface="Malgun Gothic"/>
                </a:rPr>
                <a:t>$포스팅  본문 첫출 내용. OOOOO  …</a:t>
              </a:r>
              <a:endParaRPr b="1" i="0" sz="900" u="none" cap="none" strike="noStrike">
                <a:solidFill>
                  <a:schemeClr val="dk1"/>
                </a:solidFill>
                <a:latin typeface="Malgun Gothic"/>
                <a:ea typeface="Malgun Gothic"/>
                <a:cs typeface="Malgun Gothic"/>
                <a:sym typeface="Malgun Gothic"/>
              </a:endParaRPr>
            </a:p>
            <a:p>
              <a:pPr indent="0" lvl="0" marL="0" rtl="0" algn="l">
                <a:spcBef>
                  <a:spcPts val="0"/>
                </a:spcBef>
                <a:spcAft>
                  <a:spcPts val="0"/>
                </a:spcAft>
                <a:buClr>
                  <a:schemeClr val="dk1"/>
                </a:buClr>
                <a:buSzPts val="700"/>
                <a:buFont typeface="Arial"/>
                <a:buNone/>
              </a:pPr>
              <a:r>
                <a:rPr b="1" lang="ko" sz="700">
                  <a:solidFill>
                    <a:schemeClr val="dk1"/>
                  </a:solidFill>
                  <a:latin typeface="Malgun Gothic"/>
                  <a:ea typeface="Malgun Gothic"/>
                  <a:cs typeface="Malgun Gothic"/>
                  <a:sym typeface="Malgun Gothic"/>
                </a:rPr>
                <a:t>좋아요 5.0/00명 별점 4.5/00명</a:t>
              </a:r>
              <a:r>
                <a:rPr lang="ko" sz="700">
                  <a:solidFill>
                    <a:schemeClr val="dk1"/>
                  </a:solidFill>
                  <a:latin typeface="Malgun Gothic"/>
                  <a:ea typeface="Malgun Gothic"/>
                  <a:cs typeface="Malgun Gothic"/>
                  <a:sym typeface="Malgun Gothic"/>
                </a:rPr>
                <a:t>  </a:t>
              </a:r>
              <a:r>
                <a:rPr b="1" lang="ko" sz="700">
                  <a:solidFill>
                    <a:schemeClr val="dk1"/>
                  </a:solidFill>
                  <a:latin typeface="Malgun Gothic"/>
                  <a:ea typeface="Malgun Gothic"/>
                  <a:cs typeface="Malgun Gothic"/>
                  <a:sym typeface="Malgun Gothic"/>
                </a:rPr>
                <a:t>$작성자명   </a:t>
              </a:r>
              <a:r>
                <a:rPr lang="ko" sz="700">
                  <a:solidFill>
                    <a:srgbClr val="A5A5A5"/>
                  </a:solidFill>
                  <a:latin typeface="Malgun Gothic"/>
                  <a:ea typeface="Malgun Gothic"/>
                  <a:cs typeface="Malgun Gothic"/>
                  <a:sym typeface="Malgun Gothic"/>
                </a:rPr>
                <a:t>2022-05-12  14:00</a:t>
              </a:r>
              <a:endParaRPr b="1" sz="900">
                <a:solidFill>
                  <a:schemeClr val="dk1"/>
                </a:solidFill>
                <a:latin typeface="Malgun Gothic"/>
                <a:ea typeface="Malgun Gothic"/>
                <a:cs typeface="Malgun Gothic"/>
                <a:sym typeface="Malgun Gothic"/>
              </a:endParaRPr>
            </a:p>
          </p:txBody>
        </p:sp>
      </p:grpSp>
      <p:sp>
        <p:nvSpPr>
          <p:cNvPr id="1408" name="Google Shape;1408;g13c94f06daf_2_802"/>
          <p:cNvSpPr txBox="1"/>
          <p:nvPr/>
        </p:nvSpPr>
        <p:spPr>
          <a:xfrm>
            <a:off x="5298725" y="4758425"/>
            <a:ext cx="1540200" cy="7695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lang="ko" sz="1100">
                <a:solidFill>
                  <a:schemeClr val="dk1"/>
                </a:solidFill>
              </a:rPr>
              <a:t>●</a:t>
            </a:r>
            <a:r>
              <a:rPr b="1" lang="ko" sz="1100">
                <a:solidFill>
                  <a:schemeClr val="dk1"/>
                </a:solidFill>
                <a:latin typeface="Malgun Gothic"/>
                <a:ea typeface="Malgun Gothic"/>
                <a:cs typeface="Malgun Gothic"/>
                <a:sym typeface="Malgun Gothic"/>
              </a:rPr>
              <a:t> </a:t>
            </a:r>
            <a:endParaRPr b="1" sz="1100">
              <a:solidFill>
                <a:schemeClr val="dk1"/>
              </a:solidFill>
              <a:latin typeface="Malgun Gothic"/>
              <a:ea typeface="Malgun Gothic"/>
              <a:cs typeface="Malgun Gothic"/>
              <a:sym typeface="Malgun Gothic"/>
            </a:endParaRPr>
          </a:p>
          <a:p>
            <a:pPr indent="0" lvl="0" marL="0" rtl="0" algn="ctr">
              <a:spcBef>
                <a:spcPts val="0"/>
              </a:spcBef>
              <a:spcAft>
                <a:spcPts val="0"/>
              </a:spcAft>
              <a:buClr>
                <a:schemeClr val="dk1"/>
              </a:buClr>
              <a:buSzPts val="1100"/>
              <a:buFont typeface="Arial"/>
              <a:buNone/>
            </a:pPr>
            <a:r>
              <a:rPr lang="ko" sz="1100">
                <a:solidFill>
                  <a:schemeClr val="dk1"/>
                </a:solidFill>
              </a:rPr>
              <a:t>●</a:t>
            </a:r>
            <a:endParaRPr sz="1100">
              <a:solidFill>
                <a:schemeClr val="dk1"/>
              </a:solidFill>
            </a:endParaRPr>
          </a:p>
          <a:p>
            <a:pPr indent="0" lvl="0" marL="0" rtl="0" algn="ctr">
              <a:spcBef>
                <a:spcPts val="0"/>
              </a:spcBef>
              <a:spcAft>
                <a:spcPts val="0"/>
              </a:spcAft>
              <a:buClr>
                <a:schemeClr val="dk1"/>
              </a:buClr>
              <a:buSzPts val="1100"/>
              <a:buFont typeface="Arial"/>
              <a:buNone/>
            </a:pPr>
            <a:r>
              <a:rPr lang="ko" sz="1100">
                <a:solidFill>
                  <a:schemeClr val="dk1"/>
                </a:solidFill>
              </a:rPr>
              <a:t>●</a:t>
            </a:r>
            <a:endParaRPr sz="1100">
              <a:solidFill>
                <a:schemeClr val="dk1"/>
              </a:solidFill>
            </a:endParaRPr>
          </a:p>
          <a:p>
            <a:pPr indent="0" lvl="0" marL="0" rtl="0" algn="ctr">
              <a:spcBef>
                <a:spcPts val="0"/>
              </a:spcBef>
              <a:spcAft>
                <a:spcPts val="0"/>
              </a:spcAft>
              <a:buClr>
                <a:schemeClr val="dk1"/>
              </a:buClr>
              <a:buSzPts val="1100"/>
              <a:buFont typeface="Arial"/>
              <a:buNone/>
            </a:pPr>
            <a:r>
              <a:rPr b="1" lang="ko" sz="1100">
                <a:solidFill>
                  <a:schemeClr val="dk1"/>
                </a:solidFill>
              </a:rPr>
              <a:t>더보기</a:t>
            </a:r>
            <a:endParaRPr b="1" sz="1100">
              <a:solidFill>
                <a:schemeClr val="dk1"/>
              </a:solidFill>
            </a:endParaRPr>
          </a:p>
        </p:txBody>
      </p:sp>
      <p:sp>
        <p:nvSpPr>
          <p:cNvPr id="1409" name="Google Shape;1409;g13c94f06daf_2_802"/>
          <p:cNvSpPr/>
          <p:nvPr/>
        </p:nvSpPr>
        <p:spPr>
          <a:xfrm>
            <a:off x="429771" y="129012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3</a:t>
            </a:r>
            <a:endParaRPr b="1" i="0" sz="800" u="none" cap="none" strike="noStrike">
              <a:solidFill>
                <a:schemeClr val="lt1"/>
              </a:solidFill>
              <a:latin typeface="Malgun Gothic"/>
              <a:ea typeface="Malgun Gothic"/>
              <a:cs typeface="Malgun Gothic"/>
              <a:sym typeface="Malgun Gothic"/>
            </a:endParaRPr>
          </a:p>
        </p:txBody>
      </p:sp>
      <p:sp>
        <p:nvSpPr>
          <p:cNvPr id="1410" name="Google Shape;1410;g13c94f06daf_2_802"/>
          <p:cNvSpPr/>
          <p:nvPr/>
        </p:nvSpPr>
        <p:spPr>
          <a:xfrm>
            <a:off x="2791896" y="1308947"/>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4</a:t>
            </a:r>
            <a:endParaRPr b="1" i="0" sz="800" u="none" cap="none" strike="noStrike">
              <a:solidFill>
                <a:schemeClr val="lt1"/>
              </a:solidFill>
              <a:latin typeface="Malgun Gothic"/>
              <a:ea typeface="Malgun Gothic"/>
              <a:cs typeface="Malgun Gothic"/>
              <a:sym typeface="Malgun Gothic"/>
            </a:endParaRPr>
          </a:p>
        </p:txBody>
      </p:sp>
      <p:sp>
        <p:nvSpPr>
          <p:cNvPr id="1411" name="Google Shape;1411;g13c94f06daf_2_802"/>
          <p:cNvSpPr/>
          <p:nvPr/>
        </p:nvSpPr>
        <p:spPr>
          <a:xfrm>
            <a:off x="429771" y="2418947"/>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5</a:t>
            </a:r>
            <a:endParaRPr b="1" i="0" sz="800" u="none" cap="none" strike="noStrike">
              <a:solidFill>
                <a:schemeClr val="lt1"/>
              </a:solidFill>
              <a:latin typeface="Malgun Gothic"/>
              <a:ea typeface="Malgun Gothic"/>
              <a:cs typeface="Malgun Gothic"/>
              <a:sym typeface="Malgun Gothic"/>
            </a:endParaRPr>
          </a:p>
        </p:txBody>
      </p:sp>
      <p:sp>
        <p:nvSpPr>
          <p:cNvPr id="1412" name="Google Shape;1412;g13c94f06daf_2_802"/>
          <p:cNvSpPr/>
          <p:nvPr/>
        </p:nvSpPr>
        <p:spPr>
          <a:xfrm>
            <a:off x="2791896" y="2418947"/>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6</a:t>
            </a:r>
            <a:endParaRPr b="1" i="0" sz="800" u="none" cap="none" strike="noStrike">
              <a:solidFill>
                <a:schemeClr val="lt1"/>
              </a:solidFill>
              <a:latin typeface="Malgun Gothic"/>
              <a:ea typeface="Malgun Gothic"/>
              <a:cs typeface="Malgun Gothic"/>
              <a:sym typeface="Malgun Gothic"/>
            </a:endParaRPr>
          </a:p>
        </p:txBody>
      </p:sp>
      <p:sp>
        <p:nvSpPr>
          <p:cNvPr id="1413" name="Google Shape;1413;g13c94f06daf_2_802"/>
          <p:cNvSpPr/>
          <p:nvPr/>
        </p:nvSpPr>
        <p:spPr>
          <a:xfrm>
            <a:off x="429771" y="292737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7</a:t>
            </a:r>
            <a:endParaRPr b="1" i="0" sz="800" u="none" cap="none" strike="noStrike">
              <a:solidFill>
                <a:schemeClr val="lt1"/>
              </a:solidFill>
              <a:latin typeface="Malgun Gothic"/>
              <a:ea typeface="Malgun Gothic"/>
              <a:cs typeface="Malgun Gothic"/>
              <a:sym typeface="Malgun Gothic"/>
            </a:endParaRPr>
          </a:p>
        </p:txBody>
      </p:sp>
      <p:sp>
        <p:nvSpPr>
          <p:cNvPr id="1414" name="Google Shape;1414;g13c94f06daf_2_802"/>
          <p:cNvSpPr/>
          <p:nvPr/>
        </p:nvSpPr>
        <p:spPr>
          <a:xfrm>
            <a:off x="4458046" y="92362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9</a:t>
            </a:r>
            <a:endParaRPr b="1" i="0" sz="800" u="none" cap="none" strike="noStrike">
              <a:solidFill>
                <a:schemeClr val="lt1"/>
              </a:solidFill>
              <a:latin typeface="Malgun Gothic"/>
              <a:ea typeface="Malgun Gothic"/>
              <a:cs typeface="Malgun Gothic"/>
              <a:sym typeface="Malgun Gothic"/>
            </a:endParaRPr>
          </a:p>
        </p:txBody>
      </p:sp>
      <p:sp>
        <p:nvSpPr>
          <p:cNvPr id="1415" name="Google Shape;1415;g13c94f06daf_2_802"/>
          <p:cNvSpPr/>
          <p:nvPr/>
        </p:nvSpPr>
        <p:spPr>
          <a:xfrm>
            <a:off x="6838921" y="92362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10</a:t>
            </a:r>
            <a:endParaRPr b="1" i="0" sz="800" u="none" cap="none" strike="noStrike">
              <a:solidFill>
                <a:schemeClr val="lt1"/>
              </a:solidFill>
              <a:latin typeface="Malgun Gothic"/>
              <a:ea typeface="Malgun Gothic"/>
              <a:cs typeface="Malgun Gothic"/>
              <a:sym typeface="Malgun Gothic"/>
            </a:endParaRPr>
          </a:p>
        </p:txBody>
      </p:sp>
      <p:grpSp>
        <p:nvGrpSpPr>
          <p:cNvPr id="1416" name="Google Shape;1416;g13c94f06daf_2_802"/>
          <p:cNvGrpSpPr/>
          <p:nvPr/>
        </p:nvGrpSpPr>
        <p:grpSpPr>
          <a:xfrm>
            <a:off x="4556779" y="1242212"/>
            <a:ext cx="3073588" cy="1647908"/>
            <a:chOff x="4392000" y="1013612"/>
            <a:chExt cx="3073588" cy="1647908"/>
          </a:xfrm>
        </p:grpSpPr>
        <p:grpSp>
          <p:nvGrpSpPr>
            <p:cNvPr id="1417" name="Google Shape;1417;g13c94f06daf_2_802"/>
            <p:cNvGrpSpPr/>
            <p:nvPr/>
          </p:nvGrpSpPr>
          <p:grpSpPr>
            <a:xfrm>
              <a:off x="4392000" y="1013612"/>
              <a:ext cx="3073588" cy="1647908"/>
              <a:chOff x="214095" y="1332369"/>
              <a:chExt cx="9760522" cy="1087800"/>
            </a:xfrm>
          </p:grpSpPr>
          <p:sp>
            <p:nvSpPr>
              <p:cNvPr id="1418" name="Google Shape;1418;g13c94f06daf_2_802"/>
              <p:cNvSpPr/>
              <p:nvPr/>
            </p:nvSpPr>
            <p:spPr>
              <a:xfrm>
                <a:off x="292717"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Arial"/>
                  <a:buNone/>
                </a:pPr>
                <a:r>
                  <a:t/>
                </a:r>
                <a:endParaRPr b="1" i="0" sz="800" u="none" cap="none" strike="noStrike">
                  <a:solidFill>
                    <a:schemeClr val="dk1"/>
                  </a:solidFill>
                  <a:latin typeface="Malgun Gothic"/>
                  <a:ea typeface="Malgun Gothic"/>
                  <a:cs typeface="Malgun Gothic"/>
                  <a:sym typeface="Malgun Gothic"/>
                </a:endParaRPr>
              </a:p>
            </p:txBody>
          </p:sp>
          <p:cxnSp>
            <p:nvCxnSpPr>
              <p:cNvPr id="1419" name="Google Shape;1419;g13c94f06daf_2_802"/>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420" name="Google Shape;1420;g13c94f06daf_2_802"/>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1421" name="Google Shape;1421;g13c94f06daf_2_802"/>
            <p:cNvSpPr txBox="1"/>
            <p:nvPr/>
          </p:nvSpPr>
          <p:spPr>
            <a:xfrm>
              <a:off x="4441516" y="2302167"/>
              <a:ext cx="29556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700"/>
                <a:buFont typeface="Arial"/>
                <a:buNone/>
              </a:pPr>
              <a:r>
                <a:rPr b="1" i="0" lang="ko" sz="900" u="none" cap="none" strike="noStrike">
                  <a:solidFill>
                    <a:schemeClr val="dk1"/>
                  </a:solidFill>
                  <a:latin typeface="Malgun Gothic"/>
                  <a:ea typeface="Malgun Gothic"/>
                  <a:cs typeface="Malgun Gothic"/>
                  <a:sym typeface="Malgun Gothic"/>
                </a:rPr>
                <a:t>$포스팅  본문 첫출 내용. OOOOO  …</a:t>
              </a:r>
              <a:endParaRPr b="1" i="0" sz="900" u="none" cap="none" strike="noStrike">
                <a:solidFill>
                  <a:schemeClr val="dk1"/>
                </a:solidFill>
                <a:latin typeface="Malgun Gothic"/>
                <a:ea typeface="Malgun Gothic"/>
                <a:cs typeface="Malgun Gothic"/>
                <a:sym typeface="Malgun Gothic"/>
              </a:endParaRPr>
            </a:p>
            <a:p>
              <a:pPr indent="0" lvl="0" marL="0" rtl="0" algn="l">
                <a:spcBef>
                  <a:spcPts val="0"/>
                </a:spcBef>
                <a:spcAft>
                  <a:spcPts val="0"/>
                </a:spcAft>
                <a:buClr>
                  <a:schemeClr val="dk1"/>
                </a:buClr>
                <a:buSzPts val="700"/>
                <a:buFont typeface="Arial"/>
                <a:buNone/>
              </a:pPr>
              <a:r>
                <a:rPr b="1" lang="ko" sz="700">
                  <a:solidFill>
                    <a:schemeClr val="dk1"/>
                  </a:solidFill>
                  <a:latin typeface="Malgun Gothic"/>
                  <a:ea typeface="Malgun Gothic"/>
                  <a:cs typeface="Malgun Gothic"/>
                  <a:sym typeface="Malgun Gothic"/>
                </a:rPr>
                <a:t>좋아요 5.0/00명 별점 4.5/00명</a:t>
              </a:r>
              <a:r>
                <a:rPr lang="ko" sz="700">
                  <a:solidFill>
                    <a:schemeClr val="dk1"/>
                  </a:solidFill>
                  <a:latin typeface="Malgun Gothic"/>
                  <a:ea typeface="Malgun Gothic"/>
                  <a:cs typeface="Malgun Gothic"/>
                  <a:sym typeface="Malgun Gothic"/>
                </a:rPr>
                <a:t>  </a:t>
              </a:r>
              <a:r>
                <a:rPr b="1" lang="ko" sz="700">
                  <a:solidFill>
                    <a:schemeClr val="dk1"/>
                  </a:solidFill>
                  <a:latin typeface="Malgun Gothic"/>
                  <a:ea typeface="Malgun Gothic"/>
                  <a:cs typeface="Malgun Gothic"/>
                  <a:sym typeface="Malgun Gothic"/>
                </a:rPr>
                <a:t>$작성자명   </a:t>
              </a:r>
              <a:r>
                <a:rPr lang="ko" sz="700">
                  <a:solidFill>
                    <a:srgbClr val="A5A5A5"/>
                  </a:solidFill>
                  <a:latin typeface="Malgun Gothic"/>
                  <a:ea typeface="Malgun Gothic"/>
                  <a:cs typeface="Malgun Gothic"/>
                  <a:sym typeface="Malgun Gothic"/>
                </a:rPr>
                <a:t>2022-05-12  14:00</a:t>
              </a:r>
              <a:endParaRPr b="1" sz="900">
                <a:solidFill>
                  <a:schemeClr val="dk1"/>
                </a:solidFill>
                <a:latin typeface="Malgun Gothic"/>
                <a:ea typeface="Malgun Gothic"/>
                <a:cs typeface="Malgun Gothic"/>
                <a:sym typeface="Malgun Gothic"/>
              </a:endParaRPr>
            </a:p>
          </p:txBody>
        </p:sp>
      </p:grpSp>
      <p:pic>
        <p:nvPicPr>
          <p:cNvPr id="1422" name="Google Shape;1422;g13c94f06daf_2_802"/>
          <p:cNvPicPr preferRelativeResize="0"/>
          <p:nvPr/>
        </p:nvPicPr>
        <p:blipFill>
          <a:blip r:embed="rId5">
            <a:alphaModFix/>
          </a:blip>
          <a:stretch>
            <a:fillRect/>
          </a:stretch>
        </p:blipFill>
        <p:spPr>
          <a:xfrm>
            <a:off x="3082000" y="837302"/>
            <a:ext cx="261600" cy="261600"/>
          </a:xfrm>
          <a:prstGeom prst="rect">
            <a:avLst/>
          </a:prstGeom>
          <a:noFill/>
          <a:ln>
            <a:noFill/>
          </a:ln>
        </p:spPr>
      </p:pic>
      <p:sp>
        <p:nvSpPr>
          <p:cNvPr id="1423" name="Google Shape;1423;g13c94f06daf_2_802"/>
          <p:cNvSpPr/>
          <p:nvPr/>
        </p:nvSpPr>
        <p:spPr>
          <a:xfrm>
            <a:off x="2993869" y="78580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2</a:t>
            </a:r>
            <a:endParaRPr b="1" i="0" sz="800" u="none" cap="none" strike="noStrike">
              <a:solidFill>
                <a:schemeClr val="lt1"/>
              </a:solidFill>
              <a:latin typeface="Malgun Gothic"/>
              <a:ea typeface="Malgun Gothic"/>
              <a:cs typeface="Malgun Gothic"/>
              <a:sym typeface="Malgun Gothic"/>
            </a:endParaRPr>
          </a:p>
        </p:txBody>
      </p:sp>
      <p:grpSp>
        <p:nvGrpSpPr>
          <p:cNvPr id="1424" name="Google Shape;1424;g13c94f06daf_2_802"/>
          <p:cNvGrpSpPr/>
          <p:nvPr/>
        </p:nvGrpSpPr>
        <p:grpSpPr>
          <a:xfrm>
            <a:off x="537004" y="3779399"/>
            <a:ext cx="3073588" cy="1647908"/>
            <a:chOff x="4392000" y="1013612"/>
            <a:chExt cx="3073588" cy="1647908"/>
          </a:xfrm>
        </p:grpSpPr>
        <p:grpSp>
          <p:nvGrpSpPr>
            <p:cNvPr id="1425" name="Google Shape;1425;g13c94f06daf_2_802"/>
            <p:cNvGrpSpPr/>
            <p:nvPr/>
          </p:nvGrpSpPr>
          <p:grpSpPr>
            <a:xfrm>
              <a:off x="4392000" y="1013612"/>
              <a:ext cx="3073588" cy="1647908"/>
              <a:chOff x="214095" y="1332369"/>
              <a:chExt cx="9760522" cy="1087800"/>
            </a:xfrm>
          </p:grpSpPr>
          <p:sp>
            <p:nvSpPr>
              <p:cNvPr id="1426" name="Google Shape;1426;g13c94f06daf_2_802"/>
              <p:cNvSpPr/>
              <p:nvPr/>
            </p:nvSpPr>
            <p:spPr>
              <a:xfrm>
                <a:off x="292717"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Arial"/>
                  <a:buNone/>
                </a:pPr>
                <a:r>
                  <a:t/>
                </a:r>
                <a:endParaRPr b="1" i="0" sz="800" u="none" cap="none" strike="noStrike">
                  <a:solidFill>
                    <a:schemeClr val="dk1"/>
                  </a:solidFill>
                  <a:latin typeface="Malgun Gothic"/>
                  <a:ea typeface="Malgun Gothic"/>
                  <a:cs typeface="Malgun Gothic"/>
                  <a:sym typeface="Malgun Gothic"/>
                </a:endParaRPr>
              </a:p>
            </p:txBody>
          </p:sp>
          <p:cxnSp>
            <p:nvCxnSpPr>
              <p:cNvPr id="1427" name="Google Shape;1427;g13c94f06daf_2_802"/>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428" name="Google Shape;1428;g13c94f06daf_2_802"/>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1429" name="Google Shape;1429;g13c94f06daf_2_802"/>
            <p:cNvSpPr txBox="1"/>
            <p:nvPr/>
          </p:nvSpPr>
          <p:spPr>
            <a:xfrm>
              <a:off x="4441516" y="2302167"/>
              <a:ext cx="29556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700"/>
                <a:buFont typeface="Arial"/>
                <a:buNone/>
              </a:pPr>
              <a:r>
                <a:rPr b="1" i="0" lang="ko" sz="900" u="none" cap="none" strike="noStrike">
                  <a:solidFill>
                    <a:schemeClr val="dk1"/>
                  </a:solidFill>
                  <a:latin typeface="Malgun Gothic"/>
                  <a:ea typeface="Malgun Gothic"/>
                  <a:cs typeface="Malgun Gothic"/>
                  <a:sym typeface="Malgun Gothic"/>
                </a:rPr>
                <a:t>$포스팅  본문 첫출 내용. OOOOO  …</a:t>
              </a:r>
              <a:endParaRPr b="1" i="0" sz="900" u="none" cap="none" strike="noStrike">
                <a:solidFill>
                  <a:schemeClr val="dk1"/>
                </a:solidFill>
                <a:latin typeface="Malgun Gothic"/>
                <a:ea typeface="Malgun Gothic"/>
                <a:cs typeface="Malgun Gothic"/>
                <a:sym typeface="Malgun Gothic"/>
              </a:endParaRPr>
            </a:p>
            <a:p>
              <a:pPr indent="0" lvl="0" marL="0" rtl="0" algn="l">
                <a:spcBef>
                  <a:spcPts val="0"/>
                </a:spcBef>
                <a:spcAft>
                  <a:spcPts val="0"/>
                </a:spcAft>
                <a:buClr>
                  <a:schemeClr val="dk1"/>
                </a:buClr>
                <a:buSzPts val="700"/>
                <a:buFont typeface="Arial"/>
                <a:buNone/>
              </a:pPr>
              <a:r>
                <a:rPr b="1" lang="ko" sz="700">
                  <a:solidFill>
                    <a:schemeClr val="dk1"/>
                  </a:solidFill>
                  <a:latin typeface="Malgun Gothic"/>
                  <a:ea typeface="Malgun Gothic"/>
                  <a:cs typeface="Malgun Gothic"/>
                  <a:sym typeface="Malgun Gothic"/>
                </a:rPr>
                <a:t>좋아요 5.0/00명 별점 4.5/00명</a:t>
              </a:r>
              <a:r>
                <a:rPr lang="ko" sz="700">
                  <a:solidFill>
                    <a:schemeClr val="dk1"/>
                  </a:solidFill>
                  <a:latin typeface="Malgun Gothic"/>
                  <a:ea typeface="Malgun Gothic"/>
                  <a:cs typeface="Malgun Gothic"/>
                  <a:sym typeface="Malgun Gothic"/>
                </a:rPr>
                <a:t>  </a:t>
              </a:r>
              <a:r>
                <a:rPr b="1" lang="ko" sz="700">
                  <a:solidFill>
                    <a:schemeClr val="dk1"/>
                  </a:solidFill>
                  <a:latin typeface="Malgun Gothic"/>
                  <a:ea typeface="Malgun Gothic"/>
                  <a:cs typeface="Malgun Gothic"/>
                  <a:sym typeface="Malgun Gothic"/>
                </a:rPr>
                <a:t>$작성자명   </a:t>
              </a:r>
              <a:r>
                <a:rPr lang="ko" sz="700">
                  <a:solidFill>
                    <a:srgbClr val="A5A5A5"/>
                  </a:solidFill>
                  <a:latin typeface="Malgun Gothic"/>
                  <a:ea typeface="Malgun Gothic"/>
                  <a:cs typeface="Malgun Gothic"/>
                  <a:sym typeface="Malgun Gothic"/>
                </a:rPr>
                <a:t>2022-05-12  14:00</a:t>
              </a:r>
              <a:endParaRPr b="1" sz="900">
                <a:solidFill>
                  <a:schemeClr val="dk1"/>
                </a:solidFill>
                <a:latin typeface="Malgun Gothic"/>
                <a:ea typeface="Malgun Gothic"/>
                <a:cs typeface="Malgun Gothic"/>
                <a:sym typeface="Malgun Gothic"/>
              </a:endParaRPr>
            </a:p>
          </p:txBody>
        </p:sp>
      </p:grpSp>
      <p:sp>
        <p:nvSpPr>
          <p:cNvPr id="1430" name="Google Shape;1430;g13c94f06daf_2_802"/>
          <p:cNvSpPr/>
          <p:nvPr/>
        </p:nvSpPr>
        <p:spPr>
          <a:xfrm>
            <a:off x="429771" y="368937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8</a:t>
            </a:r>
            <a:endParaRPr b="1" i="0" sz="800" u="none" cap="none" strike="noStrike">
              <a:solidFill>
                <a:schemeClr val="lt1"/>
              </a:solidFill>
              <a:latin typeface="Malgun Gothic"/>
              <a:ea typeface="Malgun Gothic"/>
              <a:cs typeface="Malgun Gothic"/>
              <a:sym typeface="Malgun Gothic"/>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4" name="Shape 1434"/>
        <p:cNvGrpSpPr/>
        <p:nvPr/>
      </p:nvGrpSpPr>
      <p:grpSpPr>
        <a:xfrm>
          <a:off x="0" y="0"/>
          <a:ext cx="0" cy="0"/>
          <a:chOff x="0" y="0"/>
          <a:chExt cx="0" cy="0"/>
        </a:xfrm>
      </p:grpSpPr>
      <p:graphicFrame>
        <p:nvGraphicFramePr>
          <p:cNvPr id="1435" name="Google Shape;1435;g13c94f06daf_2_1453"/>
          <p:cNvGraphicFramePr/>
          <p:nvPr/>
        </p:nvGraphicFramePr>
        <p:xfrm>
          <a:off x="9945679" y="642154"/>
          <a:ext cx="3000000" cy="3000000"/>
        </p:xfrm>
        <a:graphic>
          <a:graphicData uri="http://schemas.openxmlformats.org/drawingml/2006/table">
            <a:tbl>
              <a:tblPr bandRow="1" firstRow="1">
                <a:noFill/>
                <a:tableStyleId>{ECEC9FAD-BC9C-4F8B-B0B5-8FDF1F475007}</a:tableStyleId>
              </a:tblPr>
              <a:tblGrid>
                <a:gridCol w="382850"/>
                <a:gridCol w="382850"/>
                <a:gridCol w="1398850"/>
              </a:tblGrid>
              <a:tr h="371450">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설명</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549025">
                <a:tc gridSpan="3" rowSpan="10">
                  <a:txBody>
                    <a:bodyPr/>
                    <a:lstStyle/>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1. 팝</a:t>
                      </a:r>
                      <a:r>
                        <a:rPr lang="ko" sz="900">
                          <a:solidFill>
                            <a:srgbClr val="595959"/>
                          </a:solidFill>
                          <a:latin typeface="Malgun Gothic"/>
                          <a:ea typeface="Malgun Gothic"/>
                          <a:cs typeface="Malgun Gothic"/>
                          <a:sym typeface="Malgun Gothic"/>
                        </a:rPr>
                        <a:t>업 내용 (이미지)</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클릭 시 해당  웹링크로 이동</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팝업용 이미지 사이즈 고정</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2. 오늘 하루 다시 보지 않기</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3. 닫기</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rowSpan="10" hMerge="1"/>
                <a:tc rowSpan="10" hMerge="1"/>
              </a:tr>
              <a:tr h="337075">
                <a:tc gridSpan="3" vMerge="1"/>
                <a:tc hMerge="1" vMerge="1"/>
                <a:tc hMerge="1" vMerge="1"/>
              </a:tr>
              <a:tr h="337075">
                <a:tc gridSpan="3" vMerge="1"/>
                <a:tc hMerge="1" vMerge="1"/>
                <a:tc hMerge="1" vMerge="1"/>
              </a:tr>
              <a:tr h="9728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27825">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참고</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1237775">
                <a:tc gridSpan="3">
                  <a:txBody>
                    <a:bodyPr/>
                    <a:lstStyle/>
                    <a:p>
                      <a:pPr indent="0" lvl="0" marL="0" marR="0" rtl="0" algn="l">
                        <a:lnSpc>
                          <a:spcPct val="100000"/>
                        </a:lnSpc>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hMerge="1"/>
                <a:tc hMerge="1"/>
              </a:tr>
            </a:tbl>
          </a:graphicData>
        </a:graphic>
      </p:graphicFrame>
      <p:sp>
        <p:nvSpPr>
          <p:cNvPr id="1436" name="Google Shape;1436;g13c94f06daf_2_1453"/>
          <p:cNvSpPr txBox="1"/>
          <p:nvPr/>
        </p:nvSpPr>
        <p:spPr>
          <a:xfrm>
            <a:off x="264450" y="0"/>
            <a:ext cx="11664300" cy="548100"/>
          </a:xfrm>
          <a:prstGeom prst="rect">
            <a:avLst/>
          </a:prstGeom>
          <a:noFill/>
          <a:ln>
            <a:noFill/>
          </a:ln>
          <a:effectLst>
            <a:outerShdw blurRad="57150" rotWithShape="0" algn="bl" dir="5400000" dist="19050">
              <a:srgbClr val="000000">
                <a:alpha val="50000"/>
              </a:srgbClr>
            </a:outerShdw>
          </a:effectLst>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홈 &gt; 팝업    </a:t>
            </a:r>
            <a:endParaRPr b="0" i="0" sz="2400" u="none" cap="none" strike="noStrike">
              <a:solidFill>
                <a:schemeClr val="lt1"/>
              </a:solidFill>
              <a:latin typeface="Arial"/>
              <a:ea typeface="Arial"/>
              <a:cs typeface="Arial"/>
              <a:sym typeface="Arial"/>
            </a:endParaRPr>
          </a:p>
        </p:txBody>
      </p:sp>
      <p:sp>
        <p:nvSpPr>
          <p:cNvPr id="1437" name="Google Shape;1437;g13c94f06daf_2_1453"/>
          <p:cNvSpPr txBox="1"/>
          <p:nvPr/>
        </p:nvSpPr>
        <p:spPr>
          <a:xfrm>
            <a:off x="0" y="6478519"/>
            <a:ext cx="121920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sp>
        <p:nvSpPr>
          <p:cNvPr id="1438" name="Google Shape;1438;g13c94f06daf_2_1453"/>
          <p:cNvSpPr/>
          <p:nvPr/>
        </p:nvSpPr>
        <p:spPr>
          <a:xfrm>
            <a:off x="42977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pic>
        <p:nvPicPr>
          <p:cNvPr id="1439" name="Google Shape;1439;g13c94f06daf_2_1453"/>
          <p:cNvPicPr preferRelativeResize="0"/>
          <p:nvPr/>
        </p:nvPicPr>
        <p:blipFill>
          <a:blip r:embed="rId3">
            <a:alphaModFix/>
          </a:blip>
          <a:stretch>
            <a:fillRect/>
          </a:stretch>
        </p:blipFill>
        <p:spPr>
          <a:xfrm>
            <a:off x="486871" y="789379"/>
            <a:ext cx="729250" cy="324750"/>
          </a:xfrm>
          <a:prstGeom prst="rect">
            <a:avLst/>
          </a:prstGeom>
          <a:noFill/>
          <a:ln>
            <a:noFill/>
          </a:ln>
        </p:spPr>
      </p:pic>
      <p:cxnSp>
        <p:nvCxnSpPr>
          <p:cNvPr id="1440" name="Google Shape;1440;g13c94f06daf_2_1453"/>
          <p:cNvCxnSpPr/>
          <p:nvPr/>
        </p:nvCxnSpPr>
        <p:spPr>
          <a:xfrm>
            <a:off x="433267" y="1126504"/>
            <a:ext cx="3268200" cy="0"/>
          </a:xfrm>
          <a:prstGeom prst="straightConnector1">
            <a:avLst/>
          </a:prstGeom>
          <a:noFill/>
          <a:ln cap="flat" cmpd="sng" w="9525">
            <a:solidFill>
              <a:schemeClr val="dk2"/>
            </a:solidFill>
            <a:prstDash val="solid"/>
            <a:round/>
            <a:headEnd len="med" w="med" type="none"/>
            <a:tailEnd len="med" w="med" type="none"/>
          </a:ln>
        </p:spPr>
      </p:cxnSp>
      <p:pic>
        <p:nvPicPr>
          <p:cNvPr id="1441" name="Google Shape;1441;g13c94f06daf_2_1453"/>
          <p:cNvPicPr preferRelativeResize="0"/>
          <p:nvPr/>
        </p:nvPicPr>
        <p:blipFill rotWithShape="1">
          <a:blip r:embed="rId4">
            <a:alphaModFix/>
          </a:blip>
          <a:srcRect b="0" l="0" r="0" t="0"/>
          <a:stretch/>
        </p:blipFill>
        <p:spPr>
          <a:xfrm>
            <a:off x="3392237" y="832908"/>
            <a:ext cx="221225" cy="232825"/>
          </a:xfrm>
          <a:prstGeom prst="rect">
            <a:avLst/>
          </a:prstGeom>
          <a:noFill/>
          <a:ln>
            <a:noFill/>
          </a:ln>
        </p:spPr>
      </p:pic>
      <p:sp>
        <p:nvSpPr>
          <p:cNvPr id="1442" name="Google Shape;1442;g13c94f06daf_2_1453"/>
          <p:cNvSpPr txBox="1"/>
          <p:nvPr/>
        </p:nvSpPr>
        <p:spPr>
          <a:xfrm>
            <a:off x="576475" y="1168000"/>
            <a:ext cx="1540200" cy="261600"/>
          </a:xfrm>
          <a:prstGeom prst="rect">
            <a:avLst/>
          </a:prstGeom>
          <a:solidFill>
            <a:schemeClr val="lt1"/>
          </a:solid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관심  </a:t>
            </a:r>
            <a:r>
              <a:rPr lang="ko" sz="900">
                <a:solidFill>
                  <a:schemeClr val="dk1"/>
                </a:solidFill>
                <a:latin typeface="Malgun Gothic"/>
                <a:ea typeface="Malgun Gothic"/>
                <a:cs typeface="Malgun Gothic"/>
                <a:sym typeface="Malgun Gothic"/>
              </a:rPr>
              <a:t>관심 목록 </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1443" name="Google Shape;1443;g13c94f06daf_2_1453"/>
          <p:cNvSpPr txBox="1"/>
          <p:nvPr/>
        </p:nvSpPr>
        <p:spPr>
          <a:xfrm>
            <a:off x="2519500" y="2178450"/>
            <a:ext cx="1063500" cy="246300"/>
          </a:xfrm>
          <a:prstGeom prst="rect">
            <a:avLst/>
          </a:prstGeom>
          <a:noFill/>
          <a:ln>
            <a:noFill/>
          </a:ln>
        </p:spPr>
        <p:txBody>
          <a:bodyPr anchorCtr="0" anchor="t" bIns="45700" lIns="91425" spcFirstLastPara="1" rIns="91425" wrap="square" tIns="45700">
            <a:spAutoFit/>
          </a:bodyPr>
          <a:lstStyle/>
          <a:p>
            <a:pPr indent="0" lvl="0" marL="0" rtl="0" algn="r">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더보기 &gt;</a:t>
            </a:r>
            <a:endParaRPr sz="1100">
              <a:solidFill>
                <a:schemeClr val="dk1"/>
              </a:solidFill>
              <a:latin typeface="Malgun Gothic"/>
              <a:ea typeface="Malgun Gothic"/>
              <a:cs typeface="Malgun Gothic"/>
              <a:sym typeface="Malgun Gothic"/>
            </a:endParaRPr>
          </a:p>
        </p:txBody>
      </p:sp>
      <p:grpSp>
        <p:nvGrpSpPr>
          <p:cNvPr id="1444" name="Google Shape;1444;g13c94f06daf_2_1453"/>
          <p:cNvGrpSpPr/>
          <p:nvPr/>
        </p:nvGrpSpPr>
        <p:grpSpPr>
          <a:xfrm>
            <a:off x="541658" y="1515225"/>
            <a:ext cx="374691" cy="353100"/>
            <a:chOff x="214095" y="1332369"/>
            <a:chExt cx="9681926" cy="1087800"/>
          </a:xfrm>
        </p:grpSpPr>
        <p:sp>
          <p:nvSpPr>
            <p:cNvPr id="1445" name="Google Shape;1445;g13c94f06daf_2_1453"/>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관심</a:t>
              </a:r>
              <a:endParaRPr i="0" u="none" cap="none" strike="noStrike">
                <a:solidFill>
                  <a:schemeClr val="dk1"/>
                </a:solidFill>
                <a:latin typeface="Malgun Gothic"/>
                <a:ea typeface="Malgun Gothic"/>
                <a:cs typeface="Malgun Gothic"/>
                <a:sym typeface="Malgun Gothic"/>
              </a:endParaRPr>
            </a:p>
          </p:txBody>
        </p:sp>
        <p:cxnSp>
          <p:nvCxnSpPr>
            <p:cNvPr id="1446" name="Google Shape;1446;g13c94f06daf_2_1453"/>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447" name="Google Shape;1447;g13c94f06daf_2_1453"/>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1448" name="Google Shape;1448;g13c94f06daf_2_1453"/>
          <p:cNvSpPr txBox="1"/>
          <p:nvPr/>
        </p:nvSpPr>
        <p:spPr>
          <a:xfrm>
            <a:off x="509850" y="1868325"/>
            <a:ext cx="441300" cy="2154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lang="ko" sz="800">
                <a:solidFill>
                  <a:schemeClr val="dk1"/>
                </a:solidFill>
                <a:latin typeface="Malgun Gothic"/>
                <a:ea typeface="Malgun Gothic"/>
                <a:cs typeface="Malgun Gothic"/>
                <a:sym typeface="Malgun Gothic"/>
              </a:rPr>
              <a:t>목록1</a:t>
            </a:r>
            <a:endParaRPr b="1" i="0" sz="800" u="none" cap="none" strike="noStrike">
              <a:solidFill>
                <a:schemeClr val="dk1"/>
              </a:solidFill>
              <a:latin typeface="Malgun Gothic"/>
              <a:ea typeface="Malgun Gothic"/>
              <a:cs typeface="Malgun Gothic"/>
              <a:sym typeface="Malgun Gothic"/>
            </a:endParaRPr>
          </a:p>
        </p:txBody>
      </p:sp>
      <p:grpSp>
        <p:nvGrpSpPr>
          <p:cNvPr id="1449" name="Google Shape;1449;g13c94f06daf_2_1453"/>
          <p:cNvGrpSpPr/>
          <p:nvPr/>
        </p:nvGrpSpPr>
        <p:grpSpPr>
          <a:xfrm>
            <a:off x="1016258" y="1515237"/>
            <a:ext cx="374691" cy="353100"/>
            <a:chOff x="214095" y="1332369"/>
            <a:chExt cx="9681926" cy="1087800"/>
          </a:xfrm>
        </p:grpSpPr>
        <p:sp>
          <p:nvSpPr>
            <p:cNvPr id="1450" name="Google Shape;1450;g13c94f06daf_2_1453"/>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관심</a:t>
              </a:r>
              <a:endParaRPr i="0" u="none" cap="none" strike="noStrike">
                <a:solidFill>
                  <a:schemeClr val="dk1"/>
                </a:solidFill>
                <a:latin typeface="Malgun Gothic"/>
                <a:ea typeface="Malgun Gothic"/>
                <a:cs typeface="Malgun Gothic"/>
                <a:sym typeface="Malgun Gothic"/>
              </a:endParaRPr>
            </a:p>
          </p:txBody>
        </p:sp>
        <p:cxnSp>
          <p:nvCxnSpPr>
            <p:cNvPr id="1451" name="Google Shape;1451;g13c94f06daf_2_1453"/>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452" name="Google Shape;1452;g13c94f06daf_2_1453"/>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1453" name="Google Shape;1453;g13c94f06daf_2_1453"/>
          <p:cNvSpPr txBox="1"/>
          <p:nvPr/>
        </p:nvSpPr>
        <p:spPr>
          <a:xfrm>
            <a:off x="982950" y="1868313"/>
            <a:ext cx="441300" cy="2154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lang="ko" sz="800">
                <a:solidFill>
                  <a:schemeClr val="dk1"/>
                </a:solidFill>
                <a:latin typeface="Malgun Gothic"/>
                <a:ea typeface="Malgun Gothic"/>
                <a:cs typeface="Malgun Gothic"/>
                <a:sym typeface="Malgun Gothic"/>
              </a:rPr>
              <a:t>목록2</a:t>
            </a:r>
            <a:endParaRPr b="1" i="0" sz="800" u="none" cap="none" strike="noStrike">
              <a:solidFill>
                <a:schemeClr val="dk1"/>
              </a:solidFill>
              <a:latin typeface="Malgun Gothic"/>
              <a:ea typeface="Malgun Gothic"/>
              <a:cs typeface="Malgun Gothic"/>
              <a:sym typeface="Malgun Gothic"/>
            </a:endParaRPr>
          </a:p>
        </p:txBody>
      </p:sp>
      <p:grpSp>
        <p:nvGrpSpPr>
          <p:cNvPr id="1454" name="Google Shape;1454;g13c94f06daf_2_1453"/>
          <p:cNvGrpSpPr/>
          <p:nvPr/>
        </p:nvGrpSpPr>
        <p:grpSpPr>
          <a:xfrm>
            <a:off x="1490108" y="1515225"/>
            <a:ext cx="374691" cy="353100"/>
            <a:chOff x="214095" y="1332369"/>
            <a:chExt cx="9681926" cy="1087800"/>
          </a:xfrm>
        </p:grpSpPr>
        <p:sp>
          <p:nvSpPr>
            <p:cNvPr id="1455" name="Google Shape;1455;g13c94f06daf_2_1453"/>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관심</a:t>
              </a:r>
              <a:endParaRPr i="0" u="none" cap="none" strike="noStrike">
                <a:solidFill>
                  <a:schemeClr val="dk1"/>
                </a:solidFill>
                <a:latin typeface="Malgun Gothic"/>
                <a:ea typeface="Malgun Gothic"/>
                <a:cs typeface="Malgun Gothic"/>
                <a:sym typeface="Malgun Gothic"/>
              </a:endParaRPr>
            </a:p>
          </p:txBody>
        </p:sp>
        <p:cxnSp>
          <p:nvCxnSpPr>
            <p:cNvPr id="1456" name="Google Shape;1456;g13c94f06daf_2_1453"/>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457" name="Google Shape;1457;g13c94f06daf_2_1453"/>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1458" name="Google Shape;1458;g13c94f06daf_2_1453"/>
          <p:cNvSpPr txBox="1"/>
          <p:nvPr/>
        </p:nvSpPr>
        <p:spPr>
          <a:xfrm>
            <a:off x="1456050" y="1868325"/>
            <a:ext cx="441300" cy="2154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lang="ko" sz="800">
                <a:solidFill>
                  <a:schemeClr val="dk1"/>
                </a:solidFill>
                <a:latin typeface="Malgun Gothic"/>
                <a:ea typeface="Malgun Gothic"/>
                <a:cs typeface="Malgun Gothic"/>
                <a:sym typeface="Malgun Gothic"/>
              </a:rPr>
              <a:t>목록3</a:t>
            </a:r>
            <a:endParaRPr b="1" i="0" sz="800" u="none" cap="none" strike="noStrike">
              <a:solidFill>
                <a:schemeClr val="dk1"/>
              </a:solidFill>
              <a:latin typeface="Malgun Gothic"/>
              <a:ea typeface="Malgun Gothic"/>
              <a:cs typeface="Malgun Gothic"/>
              <a:sym typeface="Malgun Gothic"/>
            </a:endParaRPr>
          </a:p>
        </p:txBody>
      </p:sp>
      <p:grpSp>
        <p:nvGrpSpPr>
          <p:cNvPr id="1459" name="Google Shape;1459;g13c94f06daf_2_1453"/>
          <p:cNvGrpSpPr/>
          <p:nvPr/>
        </p:nvGrpSpPr>
        <p:grpSpPr>
          <a:xfrm>
            <a:off x="1962458" y="1515237"/>
            <a:ext cx="374691" cy="353100"/>
            <a:chOff x="214095" y="1332369"/>
            <a:chExt cx="9681926" cy="1087800"/>
          </a:xfrm>
        </p:grpSpPr>
        <p:sp>
          <p:nvSpPr>
            <p:cNvPr id="1460" name="Google Shape;1460;g13c94f06daf_2_1453"/>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관심</a:t>
              </a:r>
              <a:endParaRPr i="0" u="none" cap="none" strike="noStrike">
                <a:solidFill>
                  <a:schemeClr val="dk1"/>
                </a:solidFill>
                <a:latin typeface="Malgun Gothic"/>
                <a:ea typeface="Malgun Gothic"/>
                <a:cs typeface="Malgun Gothic"/>
                <a:sym typeface="Malgun Gothic"/>
              </a:endParaRPr>
            </a:p>
          </p:txBody>
        </p:sp>
        <p:cxnSp>
          <p:nvCxnSpPr>
            <p:cNvPr id="1461" name="Google Shape;1461;g13c94f06daf_2_1453"/>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462" name="Google Shape;1462;g13c94f06daf_2_1453"/>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1463" name="Google Shape;1463;g13c94f06daf_2_1453"/>
          <p:cNvSpPr txBox="1"/>
          <p:nvPr/>
        </p:nvSpPr>
        <p:spPr>
          <a:xfrm>
            <a:off x="1929150" y="1868313"/>
            <a:ext cx="441300" cy="2154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lang="ko" sz="800">
                <a:solidFill>
                  <a:schemeClr val="dk1"/>
                </a:solidFill>
                <a:latin typeface="Malgun Gothic"/>
                <a:ea typeface="Malgun Gothic"/>
                <a:cs typeface="Malgun Gothic"/>
                <a:sym typeface="Malgun Gothic"/>
              </a:rPr>
              <a:t>목록4</a:t>
            </a:r>
            <a:endParaRPr b="1" i="0" sz="800" u="none" cap="none" strike="noStrike">
              <a:solidFill>
                <a:schemeClr val="dk1"/>
              </a:solidFill>
              <a:latin typeface="Malgun Gothic"/>
              <a:ea typeface="Malgun Gothic"/>
              <a:cs typeface="Malgun Gothic"/>
              <a:sym typeface="Malgun Gothic"/>
            </a:endParaRPr>
          </a:p>
        </p:txBody>
      </p:sp>
      <p:sp>
        <p:nvSpPr>
          <p:cNvPr id="1464" name="Google Shape;1464;g13c94f06daf_2_1453"/>
          <p:cNvSpPr txBox="1"/>
          <p:nvPr/>
        </p:nvSpPr>
        <p:spPr>
          <a:xfrm>
            <a:off x="576475" y="2170800"/>
            <a:ext cx="1540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매칭  </a:t>
            </a:r>
            <a:r>
              <a:rPr lang="ko" sz="900">
                <a:solidFill>
                  <a:schemeClr val="dk1"/>
                </a:solidFill>
                <a:latin typeface="Malgun Gothic"/>
                <a:ea typeface="Malgun Gothic"/>
                <a:cs typeface="Malgun Gothic"/>
                <a:sym typeface="Malgun Gothic"/>
              </a:rPr>
              <a:t>매칭 목록 </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cxnSp>
        <p:nvCxnSpPr>
          <p:cNvPr id="1465" name="Google Shape;1465;g13c94f06daf_2_1453"/>
          <p:cNvCxnSpPr/>
          <p:nvPr/>
        </p:nvCxnSpPr>
        <p:spPr>
          <a:xfrm>
            <a:off x="595517" y="2131308"/>
            <a:ext cx="2946000" cy="8400"/>
          </a:xfrm>
          <a:prstGeom prst="straightConnector1">
            <a:avLst/>
          </a:prstGeom>
          <a:noFill/>
          <a:ln cap="flat" cmpd="sng" w="9525">
            <a:solidFill>
              <a:schemeClr val="dk2"/>
            </a:solidFill>
            <a:prstDash val="solid"/>
            <a:round/>
            <a:headEnd len="med" w="med" type="none"/>
            <a:tailEnd len="med" w="med" type="none"/>
          </a:ln>
        </p:spPr>
      </p:cxnSp>
      <p:grpSp>
        <p:nvGrpSpPr>
          <p:cNvPr id="1466" name="Google Shape;1466;g13c94f06daf_2_1453"/>
          <p:cNvGrpSpPr/>
          <p:nvPr/>
        </p:nvGrpSpPr>
        <p:grpSpPr>
          <a:xfrm>
            <a:off x="549369" y="2454893"/>
            <a:ext cx="3048838" cy="1015606"/>
            <a:chOff x="4392000" y="1013612"/>
            <a:chExt cx="3048838" cy="1647908"/>
          </a:xfrm>
        </p:grpSpPr>
        <p:grpSp>
          <p:nvGrpSpPr>
            <p:cNvPr id="1467" name="Google Shape;1467;g13c94f06daf_2_1453"/>
            <p:cNvGrpSpPr/>
            <p:nvPr/>
          </p:nvGrpSpPr>
          <p:grpSpPr>
            <a:xfrm>
              <a:off x="4392000" y="1013612"/>
              <a:ext cx="3048838" cy="1647908"/>
              <a:chOff x="214095" y="1332369"/>
              <a:chExt cx="9681926" cy="1087800"/>
            </a:xfrm>
          </p:grpSpPr>
          <p:sp>
            <p:nvSpPr>
              <p:cNvPr id="1468" name="Google Shape;1468;g13c94f06daf_2_1453"/>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Arial"/>
                  <a:buNone/>
                </a:pPr>
                <a:r>
                  <a:t/>
                </a:r>
                <a:endParaRPr b="1" i="0" sz="800" u="none" cap="none" strike="noStrike">
                  <a:solidFill>
                    <a:schemeClr val="dk1"/>
                  </a:solidFill>
                  <a:latin typeface="Malgun Gothic"/>
                  <a:ea typeface="Malgun Gothic"/>
                  <a:cs typeface="Malgun Gothic"/>
                  <a:sym typeface="Malgun Gothic"/>
                </a:endParaRPr>
              </a:p>
            </p:txBody>
          </p:sp>
          <p:cxnSp>
            <p:nvCxnSpPr>
              <p:cNvPr id="1469" name="Google Shape;1469;g13c94f06daf_2_1453"/>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470" name="Google Shape;1470;g13c94f06daf_2_1453"/>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1471" name="Google Shape;1471;g13c94f06daf_2_1453"/>
            <p:cNvSpPr txBox="1"/>
            <p:nvPr/>
          </p:nvSpPr>
          <p:spPr>
            <a:xfrm>
              <a:off x="4441516" y="2054885"/>
              <a:ext cx="2955600" cy="54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700"/>
                <a:buFont typeface="Arial"/>
                <a:buNone/>
              </a:pPr>
              <a:r>
                <a:rPr b="1" i="0" lang="ko" sz="900" u="none" cap="none" strike="noStrike">
                  <a:solidFill>
                    <a:schemeClr val="dk1"/>
                  </a:solidFill>
                  <a:latin typeface="Malgun Gothic"/>
                  <a:ea typeface="Malgun Gothic"/>
                  <a:cs typeface="Malgun Gothic"/>
                  <a:sym typeface="Malgun Gothic"/>
                </a:rPr>
                <a:t>$포스팅  본문 첫출 내용. OOOOO  …</a:t>
              </a:r>
              <a:endParaRPr b="1" i="0" sz="900" u="none" cap="none" strike="noStrike">
                <a:solidFill>
                  <a:schemeClr val="dk1"/>
                </a:solidFill>
                <a:latin typeface="Malgun Gothic"/>
                <a:ea typeface="Malgun Gothic"/>
                <a:cs typeface="Malgun Gothic"/>
                <a:sym typeface="Malgun Gothic"/>
              </a:endParaRPr>
            </a:p>
            <a:p>
              <a:pPr indent="0" lvl="0" marL="0" rtl="0" algn="l">
                <a:spcBef>
                  <a:spcPts val="0"/>
                </a:spcBef>
                <a:spcAft>
                  <a:spcPts val="0"/>
                </a:spcAft>
                <a:buClr>
                  <a:schemeClr val="dk1"/>
                </a:buClr>
                <a:buSzPts val="700"/>
                <a:buFont typeface="Arial"/>
                <a:buNone/>
              </a:pPr>
              <a:r>
                <a:rPr b="1" lang="ko" sz="700">
                  <a:solidFill>
                    <a:schemeClr val="dk1"/>
                  </a:solidFill>
                  <a:latin typeface="Malgun Gothic"/>
                  <a:ea typeface="Malgun Gothic"/>
                  <a:cs typeface="Malgun Gothic"/>
                  <a:sym typeface="Malgun Gothic"/>
                </a:rPr>
                <a:t>좋아요 5.0/00명 별점 4.5/00명</a:t>
              </a:r>
              <a:r>
                <a:rPr lang="ko" sz="700">
                  <a:solidFill>
                    <a:schemeClr val="dk1"/>
                  </a:solidFill>
                  <a:latin typeface="Malgun Gothic"/>
                  <a:ea typeface="Malgun Gothic"/>
                  <a:cs typeface="Malgun Gothic"/>
                  <a:sym typeface="Malgun Gothic"/>
                </a:rPr>
                <a:t>  </a:t>
              </a:r>
              <a:r>
                <a:rPr b="1" lang="ko" sz="700">
                  <a:solidFill>
                    <a:schemeClr val="dk1"/>
                  </a:solidFill>
                  <a:latin typeface="Malgun Gothic"/>
                  <a:ea typeface="Malgun Gothic"/>
                  <a:cs typeface="Malgun Gothic"/>
                  <a:sym typeface="Malgun Gothic"/>
                </a:rPr>
                <a:t>$작성자명   </a:t>
              </a:r>
              <a:r>
                <a:rPr lang="ko" sz="700">
                  <a:solidFill>
                    <a:srgbClr val="A5A5A5"/>
                  </a:solidFill>
                  <a:latin typeface="Malgun Gothic"/>
                  <a:ea typeface="Malgun Gothic"/>
                  <a:cs typeface="Malgun Gothic"/>
                  <a:sym typeface="Malgun Gothic"/>
                </a:rPr>
                <a:t>2022-05-12  14:00</a:t>
              </a:r>
              <a:endParaRPr b="1" sz="900">
                <a:solidFill>
                  <a:schemeClr val="dk1"/>
                </a:solidFill>
                <a:latin typeface="Malgun Gothic"/>
                <a:ea typeface="Malgun Gothic"/>
                <a:cs typeface="Malgun Gothic"/>
                <a:sym typeface="Malgun Gothic"/>
              </a:endParaRPr>
            </a:p>
          </p:txBody>
        </p:sp>
      </p:grpSp>
      <p:grpSp>
        <p:nvGrpSpPr>
          <p:cNvPr id="1472" name="Google Shape;1472;g13c94f06daf_2_1453"/>
          <p:cNvGrpSpPr/>
          <p:nvPr/>
        </p:nvGrpSpPr>
        <p:grpSpPr>
          <a:xfrm>
            <a:off x="608283" y="3517412"/>
            <a:ext cx="374691" cy="353100"/>
            <a:chOff x="214095" y="1332369"/>
            <a:chExt cx="9681926" cy="1087800"/>
          </a:xfrm>
        </p:grpSpPr>
        <p:sp>
          <p:nvSpPr>
            <p:cNvPr id="1473" name="Google Shape;1473;g13c94f06daf_2_1453"/>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t/>
              </a:r>
              <a:endParaRPr i="0" u="none" cap="none" strike="noStrike">
                <a:solidFill>
                  <a:schemeClr val="dk1"/>
                </a:solidFill>
                <a:latin typeface="Malgun Gothic"/>
                <a:ea typeface="Malgun Gothic"/>
                <a:cs typeface="Malgun Gothic"/>
                <a:sym typeface="Malgun Gothic"/>
              </a:endParaRPr>
            </a:p>
          </p:txBody>
        </p:sp>
        <p:cxnSp>
          <p:nvCxnSpPr>
            <p:cNvPr id="1474" name="Google Shape;1474;g13c94f06daf_2_1453"/>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475" name="Google Shape;1475;g13c94f06daf_2_1453"/>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1476" name="Google Shape;1476;g13c94f06daf_2_1453"/>
          <p:cNvSpPr txBox="1"/>
          <p:nvPr/>
        </p:nvSpPr>
        <p:spPr>
          <a:xfrm>
            <a:off x="544675" y="3876188"/>
            <a:ext cx="501900" cy="2154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lang="ko" sz="800">
                <a:solidFill>
                  <a:schemeClr val="dk1"/>
                </a:solidFill>
                <a:latin typeface="Malgun Gothic"/>
                <a:ea typeface="Malgun Gothic"/>
                <a:cs typeface="Malgun Gothic"/>
                <a:sym typeface="Malgun Gothic"/>
              </a:rPr>
              <a:t>전문가1</a:t>
            </a:r>
            <a:endParaRPr b="1" i="0" sz="800" u="none" cap="none" strike="noStrike">
              <a:solidFill>
                <a:schemeClr val="dk1"/>
              </a:solidFill>
              <a:latin typeface="Malgun Gothic"/>
              <a:ea typeface="Malgun Gothic"/>
              <a:cs typeface="Malgun Gothic"/>
              <a:sym typeface="Malgun Gothic"/>
            </a:endParaRPr>
          </a:p>
        </p:txBody>
      </p:sp>
      <p:grpSp>
        <p:nvGrpSpPr>
          <p:cNvPr id="1477" name="Google Shape;1477;g13c94f06daf_2_1453"/>
          <p:cNvGrpSpPr/>
          <p:nvPr/>
        </p:nvGrpSpPr>
        <p:grpSpPr>
          <a:xfrm>
            <a:off x="1082883" y="3517425"/>
            <a:ext cx="374691" cy="353100"/>
            <a:chOff x="214095" y="1332369"/>
            <a:chExt cx="9681926" cy="1087800"/>
          </a:xfrm>
        </p:grpSpPr>
        <p:sp>
          <p:nvSpPr>
            <p:cNvPr id="1478" name="Google Shape;1478;g13c94f06daf_2_1453"/>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t/>
              </a:r>
              <a:endParaRPr i="0" u="none" cap="none" strike="noStrike">
                <a:solidFill>
                  <a:schemeClr val="dk1"/>
                </a:solidFill>
                <a:latin typeface="Malgun Gothic"/>
                <a:ea typeface="Malgun Gothic"/>
                <a:cs typeface="Malgun Gothic"/>
                <a:sym typeface="Malgun Gothic"/>
              </a:endParaRPr>
            </a:p>
          </p:txBody>
        </p:sp>
        <p:cxnSp>
          <p:nvCxnSpPr>
            <p:cNvPr id="1479" name="Google Shape;1479;g13c94f06daf_2_1453"/>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480" name="Google Shape;1480;g13c94f06daf_2_1453"/>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cxnSp>
        <p:nvCxnSpPr>
          <p:cNvPr id="1481" name="Google Shape;1481;g13c94f06daf_2_1453"/>
          <p:cNvCxnSpPr/>
          <p:nvPr/>
        </p:nvCxnSpPr>
        <p:spPr>
          <a:xfrm>
            <a:off x="600779" y="4311958"/>
            <a:ext cx="2946000" cy="8400"/>
          </a:xfrm>
          <a:prstGeom prst="straightConnector1">
            <a:avLst/>
          </a:prstGeom>
          <a:noFill/>
          <a:ln cap="flat" cmpd="sng" w="9525">
            <a:solidFill>
              <a:schemeClr val="dk2"/>
            </a:solidFill>
            <a:prstDash val="solid"/>
            <a:round/>
            <a:headEnd len="med" w="med" type="none"/>
            <a:tailEnd len="med" w="med" type="none"/>
          </a:ln>
        </p:spPr>
      </p:cxnSp>
      <p:sp>
        <p:nvSpPr>
          <p:cNvPr id="1482" name="Google Shape;1482;g13c94f06daf_2_1453"/>
          <p:cNvSpPr txBox="1"/>
          <p:nvPr/>
        </p:nvSpPr>
        <p:spPr>
          <a:xfrm>
            <a:off x="1019275" y="3878800"/>
            <a:ext cx="501900" cy="2154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lang="ko" sz="800">
                <a:solidFill>
                  <a:schemeClr val="dk1"/>
                </a:solidFill>
                <a:latin typeface="Malgun Gothic"/>
                <a:ea typeface="Malgun Gothic"/>
                <a:cs typeface="Malgun Gothic"/>
                <a:sym typeface="Malgun Gothic"/>
              </a:rPr>
              <a:t>전문가2</a:t>
            </a:r>
            <a:endParaRPr b="1" i="0" sz="800" u="none" cap="none" strike="noStrike">
              <a:solidFill>
                <a:schemeClr val="dk1"/>
              </a:solidFill>
              <a:latin typeface="Malgun Gothic"/>
              <a:ea typeface="Malgun Gothic"/>
              <a:cs typeface="Malgun Gothic"/>
              <a:sym typeface="Malgun Gothic"/>
            </a:endParaRPr>
          </a:p>
        </p:txBody>
      </p:sp>
      <p:sp>
        <p:nvSpPr>
          <p:cNvPr id="1483" name="Google Shape;1483;g13c94f06daf_2_1453"/>
          <p:cNvSpPr txBox="1"/>
          <p:nvPr/>
        </p:nvSpPr>
        <p:spPr>
          <a:xfrm>
            <a:off x="2513550" y="4383713"/>
            <a:ext cx="1063500" cy="246300"/>
          </a:xfrm>
          <a:prstGeom prst="rect">
            <a:avLst/>
          </a:prstGeom>
          <a:noFill/>
          <a:ln>
            <a:noFill/>
          </a:ln>
        </p:spPr>
        <p:txBody>
          <a:bodyPr anchorCtr="0" anchor="t" bIns="45700" lIns="91425" spcFirstLastPara="1" rIns="91425" wrap="square" tIns="45700">
            <a:spAutoFit/>
          </a:bodyPr>
          <a:lstStyle/>
          <a:p>
            <a:pPr indent="0" lvl="0" marL="0" rtl="0" algn="r">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더보기 &gt;</a:t>
            </a:r>
            <a:endParaRPr sz="1100">
              <a:solidFill>
                <a:schemeClr val="dk1"/>
              </a:solidFill>
              <a:latin typeface="Malgun Gothic"/>
              <a:ea typeface="Malgun Gothic"/>
              <a:cs typeface="Malgun Gothic"/>
              <a:sym typeface="Malgun Gothic"/>
            </a:endParaRPr>
          </a:p>
        </p:txBody>
      </p:sp>
      <p:sp>
        <p:nvSpPr>
          <p:cNvPr id="1484" name="Google Shape;1484;g13c94f06daf_2_1453"/>
          <p:cNvSpPr txBox="1"/>
          <p:nvPr/>
        </p:nvSpPr>
        <p:spPr>
          <a:xfrm>
            <a:off x="570525" y="4376075"/>
            <a:ext cx="19491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매칭 포스팅  </a:t>
            </a:r>
            <a:r>
              <a:rPr lang="ko" sz="900">
                <a:solidFill>
                  <a:schemeClr val="dk1"/>
                </a:solidFill>
                <a:latin typeface="Malgun Gothic"/>
                <a:ea typeface="Malgun Gothic"/>
                <a:cs typeface="Malgun Gothic"/>
                <a:sym typeface="Malgun Gothic"/>
              </a:rPr>
              <a:t>매칭 포스팅 목록 </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1485" name="Google Shape;1485;g13c94f06daf_2_1453"/>
          <p:cNvSpPr txBox="1"/>
          <p:nvPr/>
        </p:nvSpPr>
        <p:spPr>
          <a:xfrm>
            <a:off x="1303688" y="4025913"/>
            <a:ext cx="1540200" cy="2616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lang="ko" sz="1100">
                <a:solidFill>
                  <a:schemeClr val="dk1"/>
                </a:solidFill>
              </a:rPr>
              <a:t>● </a:t>
            </a:r>
            <a:r>
              <a:rPr lang="ko" sz="1100">
                <a:solidFill>
                  <a:srgbClr val="BFBFBF"/>
                </a:solidFill>
              </a:rPr>
              <a:t>● ● ●</a:t>
            </a:r>
            <a:endParaRPr b="1" sz="1100">
              <a:solidFill>
                <a:srgbClr val="BFBFBF"/>
              </a:solidFill>
            </a:endParaRPr>
          </a:p>
        </p:txBody>
      </p:sp>
      <p:sp>
        <p:nvSpPr>
          <p:cNvPr id="1486" name="Google Shape;1486;g13c94f06daf_2_1453"/>
          <p:cNvSpPr txBox="1"/>
          <p:nvPr/>
        </p:nvSpPr>
        <p:spPr>
          <a:xfrm>
            <a:off x="2513550" y="1216550"/>
            <a:ext cx="1063500" cy="246300"/>
          </a:xfrm>
          <a:prstGeom prst="rect">
            <a:avLst/>
          </a:prstGeom>
          <a:noFill/>
          <a:ln>
            <a:noFill/>
          </a:ln>
        </p:spPr>
        <p:txBody>
          <a:bodyPr anchorCtr="0" anchor="t" bIns="45700" lIns="91425" spcFirstLastPara="1" rIns="91425" wrap="square" tIns="45700">
            <a:spAutoFit/>
          </a:bodyPr>
          <a:lstStyle/>
          <a:p>
            <a:pPr indent="0" lvl="0" marL="0" rtl="0" algn="r">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더보기 &gt;</a:t>
            </a:r>
            <a:endParaRPr sz="1100">
              <a:solidFill>
                <a:schemeClr val="dk1"/>
              </a:solidFill>
              <a:latin typeface="Malgun Gothic"/>
              <a:ea typeface="Malgun Gothic"/>
              <a:cs typeface="Malgun Gothic"/>
              <a:sym typeface="Malgun Gothic"/>
            </a:endParaRPr>
          </a:p>
        </p:txBody>
      </p:sp>
      <p:grpSp>
        <p:nvGrpSpPr>
          <p:cNvPr id="1487" name="Google Shape;1487;g13c94f06daf_2_1453"/>
          <p:cNvGrpSpPr/>
          <p:nvPr/>
        </p:nvGrpSpPr>
        <p:grpSpPr>
          <a:xfrm>
            <a:off x="542933" y="4702368"/>
            <a:ext cx="3048838" cy="860304"/>
            <a:chOff x="4392000" y="1013612"/>
            <a:chExt cx="3048838" cy="1717173"/>
          </a:xfrm>
        </p:grpSpPr>
        <p:grpSp>
          <p:nvGrpSpPr>
            <p:cNvPr id="1488" name="Google Shape;1488;g13c94f06daf_2_1453"/>
            <p:cNvGrpSpPr/>
            <p:nvPr/>
          </p:nvGrpSpPr>
          <p:grpSpPr>
            <a:xfrm>
              <a:off x="4392000" y="1013612"/>
              <a:ext cx="3048838" cy="1647908"/>
              <a:chOff x="214095" y="1332369"/>
              <a:chExt cx="9681926" cy="1087800"/>
            </a:xfrm>
          </p:grpSpPr>
          <p:sp>
            <p:nvSpPr>
              <p:cNvPr id="1489" name="Google Shape;1489;g13c94f06daf_2_1453"/>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Arial"/>
                  <a:buNone/>
                </a:pPr>
                <a:r>
                  <a:t/>
                </a:r>
                <a:endParaRPr b="1" i="0" sz="800" u="none" cap="none" strike="noStrike">
                  <a:solidFill>
                    <a:schemeClr val="dk1"/>
                  </a:solidFill>
                  <a:latin typeface="Malgun Gothic"/>
                  <a:ea typeface="Malgun Gothic"/>
                  <a:cs typeface="Malgun Gothic"/>
                  <a:sym typeface="Malgun Gothic"/>
                </a:endParaRPr>
              </a:p>
            </p:txBody>
          </p:sp>
          <p:cxnSp>
            <p:nvCxnSpPr>
              <p:cNvPr id="1490" name="Google Shape;1490;g13c94f06daf_2_1453"/>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491" name="Google Shape;1491;g13c94f06daf_2_1453"/>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1492" name="Google Shape;1492;g13c94f06daf_2_1453"/>
            <p:cNvSpPr txBox="1"/>
            <p:nvPr/>
          </p:nvSpPr>
          <p:spPr>
            <a:xfrm>
              <a:off x="4441516" y="2054885"/>
              <a:ext cx="2955600" cy="675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700"/>
                <a:buFont typeface="Arial"/>
                <a:buNone/>
              </a:pPr>
              <a:r>
                <a:rPr b="1" i="0" lang="ko" sz="900" u="none" cap="none" strike="noStrike">
                  <a:solidFill>
                    <a:schemeClr val="dk1"/>
                  </a:solidFill>
                  <a:latin typeface="Malgun Gothic"/>
                  <a:ea typeface="Malgun Gothic"/>
                  <a:cs typeface="Malgun Gothic"/>
                  <a:sym typeface="Malgun Gothic"/>
                </a:rPr>
                <a:t>$포스팅  본문 첫출 내용. OOOOO  …</a:t>
              </a:r>
              <a:endParaRPr b="1" i="0" sz="900" u="none" cap="none" strike="noStrike">
                <a:solidFill>
                  <a:schemeClr val="dk1"/>
                </a:solidFill>
                <a:latin typeface="Malgun Gothic"/>
                <a:ea typeface="Malgun Gothic"/>
                <a:cs typeface="Malgun Gothic"/>
                <a:sym typeface="Malgun Gothic"/>
              </a:endParaRPr>
            </a:p>
            <a:p>
              <a:pPr indent="0" lvl="0" marL="0" rtl="0" algn="l">
                <a:spcBef>
                  <a:spcPts val="0"/>
                </a:spcBef>
                <a:spcAft>
                  <a:spcPts val="0"/>
                </a:spcAft>
                <a:buClr>
                  <a:schemeClr val="dk1"/>
                </a:buClr>
                <a:buSzPts val="700"/>
                <a:buFont typeface="Arial"/>
                <a:buNone/>
              </a:pPr>
              <a:r>
                <a:rPr b="1" lang="ko" sz="700">
                  <a:solidFill>
                    <a:schemeClr val="dk1"/>
                  </a:solidFill>
                  <a:latin typeface="Malgun Gothic"/>
                  <a:ea typeface="Malgun Gothic"/>
                  <a:cs typeface="Malgun Gothic"/>
                  <a:sym typeface="Malgun Gothic"/>
                </a:rPr>
                <a:t>좋아요 5.0/00명 별점 4.5/00명</a:t>
              </a:r>
              <a:r>
                <a:rPr lang="ko" sz="700">
                  <a:solidFill>
                    <a:schemeClr val="dk1"/>
                  </a:solidFill>
                  <a:latin typeface="Malgun Gothic"/>
                  <a:ea typeface="Malgun Gothic"/>
                  <a:cs typeface="Malgun Gothic"/>
                  <a:sym typeface="Malgun Gothic"/>
                </a:rPr>
                <a:t>  </a:t>
              </a:r>
              <a:r>
                <a:rPr b="1" lang="ko" sz="700">
                  <a:solidFill>
                    <a:schemeClr val="dk1"/>
                  </a:solidFill>
                  <a:latin typeface="Malgun Gothic"/>
                  <a:ea typeface="Malgun Gothic"/>
                  <a:cs typeface="Malgun Gothic"/>
                  <a:sym typeface="Malgun Gothic"/>
                </a:rPr>
                <a:t>$작성자명   </a:t>
              </a:r>
              <a:r>
                <a:rPr lang="ko" sz="700">
                  <a:solidFill>
                    <a:srgbClr val="A5A5A5"/>
                  </a:solidFill>
                  <a:latin typeface="Malgun Gothic"/>
                  <a:ea typeface="Malgun Gothic"/>
                  <a:cs typeface="Malgun Gothic"/>
                  <a:sym typeface="Malgun Gothic"/>
                </a:rPr>
                <a:t>2022-05-12  14:00</a:t>
              </a:r>
              <a:endParaRPr b="1" sz="900">
                <a:solidFill>
                  <a:schemeClr val="dk1"/>
                </a:solidFill>
                <a:latin typeface="Malgun Gothic"/>
                <a:ea typeface="Malgun Gothic"/>
                <a:cs typeface="Malgun Gothic"/>
                <a:sym typeface="Malgun Gothic"/>
              </a:endParaRPr>
            </a:p>
          </p:txBody>
        </p:sp>
      </p:grpSp>
      <p:pic>
        <p:nvPicPr>
          <p:cNvPr id="1493" name="Google Shape;1493;g13c94f06daf_2_1453"/>
          <p:cNvPicPr preferRelativeResize="0"/>
          <p:nvPr/>
        </p:nvPicPr>
        <p:blipFill>
          <a:blip r:embed="rId5">
            <a:alphaModFix/>
          </a:blip>
          <a:stretch>
            <a:fillRect/>
          </a:stretch>
        </p:blipFill>
        <p:spPr>
          <a:xfrm>
            <a:off x="3082000" y="837302"/>
            <a:ext cx="261600" cy="261600"/>
          </a:xfrm>
          <a:prstGeom prst="rect">
            <a:avLst/>
          </a:prstGeom>
          <a:noFill/>
          <a:ln>
            <a:noFill/>
          </a:ln>
        </p:spPr>
      </p:pic>
      <p:sp>
        <p:nvSpPr>
          <p:cNvPr id="1494" name="Google Shape;1494;g13c94f06daf_2_1453"/>
          <p:cNvSpPr/>
          <p:nvPr/>
        </p:nvSpPr>
        <p:spPr>
          <a:xfrm>
            <a:off x="433275" y="789375"/>
            <a:ext cx="3277500" cy="4854300"/>
          </a:xfrm>
          <a:prstGeom prst="rect">
            <a:avLst/>
          </a:prstGeom>
          <a:solidFill>
            <a:srgbClr val="595959">
              <a:alpha val="38820"/>
            </a:srgbClr>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Malgun Gothic"/>
              <a:ea typeface="Malgun Gothic"/>
              <a:cs typeface="Malgun Gothic"/>
              <a:sym typeface="Malgun Gothic"/>
            </a:endParaRPr>
          </a:p>
        </p:txBody>
      </p:sp>
      <p:grpSp>
        <p:nvGrpSpPr>
          <p:cNvPr id="1495" name="Google Shape;1495;g13c94f06daf_2_1453"/>
          <p:cNvGrpSpPr/>
          <p:nvPr/>
        </p:nvGrpSpPr>
        <p:grpSpPr>
          <a:xfrm>
            <a:off x="428594" y="5543256"/>
            <a:ext cx="3277561" cy="521764"/>
            <a:chOff x="375801" y="5847020"/>
            <a:chExt cx="3293700" cy="521764"/>
          </a:xfrm>
        </p:grpSpPr>
        <p:cxnSp>
          <p:nvCxnSpPr>
            <p:cNvPr id="1496" name="Google Shape;1496;g13c94f06daf_2_1453"/>
            <p:cNvCxnSpPr/>
            <p:nvPr/>
          </p:nvCxnSpPr>
          <p:spPr>
            <a:xfrm>
              <a:off x="375801" y="5924572"/>
              <a:ext cx="3293700" cy="0"/>
            </a:xfrm>
            <a:prstGeom prst="straightConnector1">
              <a:avLst/>
            </a:prstGeom>
            <a:noFill/>
            <a:ln cap="flat" cmpd="sng" w="9525">
              <a:solidFill>
                <a:srgbClr val="7F7F7F"/>
              </a:solidFill>
              <a:prstDash val="solid"/>
              <a:miter lim="800000"/>
              <a:headEnd len="sm" w="sm" type="none"/>
              <a:tailEnd len="sm" w="sm" type="none"/>
            </a:ln>
          </p:spPr>
        </p:cxnSp>
        <p:grpSp>
          <p:nvGrpSpPr>
            <p:cNvPr id="1497" name="Google Shape;1497;g13c94f06daf_2_1453"/>
            <p:cNvGrpSpPr/>
            <p:nvPr/>
          </p:nvGrpSpPr>
          <p:grpSpPr>
            <a:xfrm>
              <a:off x="606989" y="6013911"/>
              <a:ext cx="2863894" cy="354873"/>
              <a:chOff x="7628984" y="5817929"/>
              <a:chExt cx="2752156" cy="322612"/>
            </a:xfrm>
          </p:grpSpPr>
          <p:grpSp>
            <p:nvGrpSpPr>
              <p:cNvPr id="1498" name="Google Shape;1498;g13c94f06daf_2_1453"/>
              <p:cNvGrpSpPr/>
              <p:nvPr/>
            </p:nvGrpSpPr>
            <p:grpSpPr>
              <a:xfrm>
                <a:off x="7688114" y="5817929"/>
                <a:ext cx="155879" cy="124336"/>
                <a:chOff x="3184196" y="1332369"/>
                <a:chExt cx="9681926" cy="1087800"/>
              </a:xfrm>
            </p:grpSpPr>
            <p:sp>
              <p:nvSpPr>
                <p:cNvPr id="1499" name="Google Shape;1499;g13c94f06daf_2_1453"/>
                <p:cNvSpPr/>
                <p:nvPr/>
              </p:nvSpPr>
              <p:spPr>
                <a:xfrm>
                  <a:off x="3184196" y="1332369"/>
                  <a:ext cx="9681900" cy="1087800"/>
                </a:xfrm>
                <a:prstGeom prst="rect">
                  <a:avLst/>
                </a:prstGeom>
                <a:solidFill>
                  <a:srgbClr val="A5A5A5"/>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1500" name="Google Shape;1500;g13c94f06daf_2_1453"/>
                <p:cNvCxnSpPr/>
                <p:nvPr/>
              </p:nvCxnSpPr>
              <p:spPr>
                <a:xfrm flipH="1">
                  <a:off x="3184222"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501" name="Google Shape;1501;g13c94f06daf_2_1453"/>
                <p:cNvCxnSpPr/>
                <p:nvPr/>
              </p:nvCxnSpPr>
              <p:spPr>
                <a:xfrm>
                  <a:off x="3184196"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grpSp>
            <p:nvGrpSpPr>
              <p:cNvPr id="1502" name="Google Shape;1502;g13c94f06daf_2_1453"/>
              <p:cNvGrpSpPr/>
              <p:nvPr/>
            </p:nvGrpSpPr>
            <p:grpSpPr>
              <a:xfrm>
                <a:off x="8308658" y="5817929"/>
                <a:ext cx="155879" cy="124336"/>
                <a:chOff x="214095" y="1332369"/>
                <a:chExt cx="9681926" cy="1087800"/>
              </a:xfrm>
            </p:grpSpPr>
            <p:sp>
              <p:nvSpPr>
                <p:cNvPr id="1503" name="Google Shape;1503;g13c94f06daf_2_1453"/>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1504" name="Google Shape;1504;g13c94f06daf_2_1453"/>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505" name="Google Shape;1505;g13c94f06daf_2_1453"/>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1506" name="Google Shape;1506;g13c94f06daf_2_1453"/>
              <p:cNvSpPr txBox="1"/>
              <p:nvPr/>
            </p:nvSpPr>
            <p:spPr>
              <a:xfrm>
                <a:off x="7628984" y="5944640"/>
                <a:ext cx="276000" cy="195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홈</a:t>
                </a:r>
                <a:endParaRPr b="1" i="0" sz="800" u="none" cap="none" strike="noStrike">
                  <a:solidFill>
                    <a:schemeClr val="dk1"/>
                  </a:solidFill>
                  <a:latin typeface="Malgun Gothic"/>
                  <a:ea typeface="Malgun Gothic"/>
                  <a:cs typeface="Malgun Gothic"/>
                  <a:sym typeface="Malgun Gothic"/>
                </a:endParaRPr>
              </a:p>
            </p:txBody>
          </p:sp>
          <p:sp>
            <p:nvSpPr>
              <p:cNvPr id="1507" name="Google Shape;1507;g13c94f06daf_2_1453"/>
              <p:cNvSpPr txBox="1"/>
              <p:nvPr/>
            </p:nvSpPr>
            <p:spPr>
              <a:xfrm>
                <a:off x="8145408" y="5944641"/>
                <a:ext cx="473100" cy="195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0" i="0" lang="ko" sz="800" u="none" cap="none" strike="noStrike">
                    <a:solidFill>
                      <a:schemeClr val="dk1"/>
                    </a:solidFill>
                    <a:latin typeface="Malgun Gothic"/>
                    <a:ea typeface="Malgun Gothic"/>
                    <a:cs typeface="Malgun Gothic"/>
                    <a:sym typeface="Malgun Gothic"/>
                  </a:rPr>
                  <a:t>포스팅</a:t>
                </a:r>
                <a:endParaRPr b="0" i="0" sz="800" u="none" cap="none" strike="noStrike">
                  <a:solidFill>
                    <a:schemeClr val="dk1"/>
                  </a:solidFill>
                  <a:latin typeface="Malgun Gothic"/>
                  <a:ea typeface="Malgun Gothic"/>
                  <a:cs typeface="Malgun Gothic"/>
                  <a:sym typeface="Malgun Gothic"/>
                </a:endParaRPr>
              </a:p>
            </p:txBody>
          </p:sp>
          <p:grpSp>
            <p:nvGrpSpPr>
              <p:cNvPr id="1508" name="Google Shape;1508;g13c94f06daf_2_1453"/>
              <p:cNvGrpSpPr/>
              <p:nvPr/>
            </p:nvGrpSpPr>
            <p:grpSpPr>
              <a:xfrm>
                <a:off x="9503672" y="5817929"/>
                <a:ext cx="157739" cy="124336"/>
                <a:chOff x="1583642" y="1332369"/>
                <a:chExt cx="9797430" cy="1087800"/>
              </a:xfrm>
            </p:grpSpPr>
            <p:sp>
              <p:nvSpPr>
                <p:cNvPr id="1509" name="Google Shape;1509;g13c94f06daf_2_1453"/>
                <p:cNvSpPr/>
                <p:nvPr/>
              </p:nvSpPr>
              <p:spPr>
                <a:xfrm>
                  <a:off x="1699146"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1510" name="Google Shape;1510;g13c94f06daf_2_1453"/>
                <p:cNvCxnSpPr/>
                <p:nvPr/>
              </p:nvCxnSpPr>
              <p:spPr>
                <a:xfrm flipH="1">
                  <a:off x="1699172"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511" name="Google Shape;1511;g13c94f06daf_2_1453"/>
                <p:cNvCxnSpPr/>
                <p:nvPr/>
              </p:nvCxnSpPr>
              <p:spPr>
                <a:xfrm>
                  <a:off x="1583642"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grpSp>
            <p:nvGrpSpPr>
              <p:cNvPr id="1512" name="Google Shape;1512;g13c94f06daf_2_1453"/>
              <p:cNvGrpSpPr/>
              <p:nvPr/>
            </p:nvGrpSpPr>
            <p:grpSpPr>
              <a:xfrm>
                <a:off x="10095422" y="5817929"/>
                <a:ext cx="155879" cy="124336"/>
                <a:chOff x="214095" y="1332369"/>
                <a:chExt cx="9681926" cy="1087800"/>
              </a:xfrm>
            </p:grpSpPr>
            <p:sp>
              <p:nvSpPr>
                <p:cNvPr id="1513" name="Google Shape;1513;g13c94f06daf_2_1453"/>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1514" name="Google Shape;1514;g13c94f06daf_2_1453"/>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515" name="Google Shape;1515;g13c94f06daf_2_1453"/>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1516" name="Google Shape;1516;g13c94f06daf_2_1453"/>
              <p:cNvSpPr txBox="1"/>
              <p:nvPr/>
            </p:nvSpPr>
            <p:spPr>
              <a:xfrm>
                <a:off x="9391228" y="5944641"/>
                <a:ext cx="374700" cy="195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0" i="0" lang="ko" sz="800" u="none" cap="none" strike="noStrike">
                    <a:solidFill>
                      <a:schemeClr val="dk1"/>
                    </a:solidFill>
                    <a:latin typeface="Malgun Gothic"/>
                    <a:ea typeface="Malgun Gothic"/>
                    <a:cs typeface="Malgun Gothic"/>
                    <a:sym typeface="Malgun Gothic"/>
                  </a:rPr>
                  <a:t>매칭</a:t>
                </a:r>
                <a:endParaRPr b="0" i="0" sz="800" u="none" cap="none" strike="noStrike">
                  <a:solidFill>
                    <a:schemeClr val="dk1"/>
                  </a:solidFill>
                  <a:latin typeface="Malgun Gothic"/>
                  <a:ea typeface="Malgun Gothic"/>
                  <a:cs typeface="Malgun Gothic"/>
                  <a:sym typeface="Malgun Gothic"/>
                </a:endParaRPr>
              </a:p>
            </p:txBody>
          </p:sp>
          <p:sp>
            <p:nvSpPr>
              <p:cNvPr id="1517" name="Google Shape;1517;g13c94f06daf_2_1453"/>
              <p:cNvSpPr txBox="1"/>
              <p:nvPr/>
            </p:nvSpPr>
            <p:spPr>
              <a:xfrm>
                <a:off x="9956340" y="5944637"/>
                <a:ext cx="424800" cy="195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lang="ko" sz="800">
                    <a:solidFill>
                      <a:schemeClr val="dk1"/>
                    </a:solidFill>
                    <a:latin typeface="Malgun Gothic"/>
                    <a:ea typeface="Malgun Gothic"/>
                    <a:cs typeface="Malgun Gothic"/>
                    <a:sym typeface="Malgun Gothic"/>
                  </a:rPr>
                  <a:t>마이</a:t>
                </a:r>
                <a:endParaRPr b="0" i="0" sz="800" u="none" cap="none" strike="noStrike">
                  <a:solidFill>
                    <a:schemeClr val="dk1"/>
                  </a:solidFill>
                  <a:latin typeface="Malgun Gothic"/>
                  <a:ea typeface="Malgun Gothic"/>
                  <a:cs typeface="Malgun Gothic"/>
                  <a:sym typeface="Malgun Gothic"/>
                </a:endParaRPr>
              </a:p>
            </p:txBody>
          </p:sp>
        </p:grpSp>
        <p:sp>
          <p:nvSpPr>
            <p:cNvPr id="1518" name="Google Shape;1518;g13c94f06daf_2_1453"/>
            <p:cNvSpPr/>
            <p:nvPr/>
          </p:nvSpPr>
          <p:spPr>
            <a:xfrm>
              <a:off x="1800443" y="5847020"/>
              <a:ext cx="442200" cy="442200"/>
            </a:xfrm>
            <a:prstGeom prst="ellipse">
              <a:avLst/>
            </a:prstGeom>
            <a:solidFill>
              <a:schemeClr val="dk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ko" sz="1800" u="none" cap="none" strike="noStrike">
                  <a:solidFill>
                    <a:schemeClr val="lt1"/>
                  </a:solidFill>
                  <a:latin typeface="Malgun Gothic"/>
                  <a:ea typeface="Malgun Gothic"/>
                  <a:cs typeface="Malgun Gothic"/>
                  <a:sym typeface="Malgun Gothic"/>
                </a:rPr>
                <a:t>+</a:t>
              </a:r>
              <a:endParaRPr b="1" i="0" sz="1800" u="none" cap="none" strike="noStrike">
                <a:solidFill>
                  <a:schemeClr val="lt1"/>
                </a:solidFill>
                <a:latin typeface="Malgun Gothic"/>
                <a:ea typeface="Malgun Gothic"/>
                <a:cs typeface="Malgun Gothic"/>
                <a:sym typeface="Malgun Gothic"/>
              </a:endParaRPr>
            </a:p>
          </p:txBody>
        </p:sp>
      </p:grpSp>
      <p:sp>
        <p:nvSpPr>
          <p:cNvPr id="1519" name="Google Shape;1519;g13c94f06daf_2_1453"/>
          <p:cNvSpPr/>
          <p:nvPr/>
        </p:nvSpPr>
        <p:spPr>
          <a:xfrm>
            <a:off x="538150" y="2131300"/>
            <a:ext cx="3075300" cy="31008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0" name="Google Shape;1520;g13c94f06daf_2_1453"/>
          <p:cNvSpPr txBox="1"/>
          <p:nvPr/>
        </p:nvSpPr>
        <p:spPr>
          <a:xfrm>
            <a:off x="684970" y="4892750"/>
            <a:ext cx="16320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오늘 하루 다시 보지 않기</a:t>
            </a:r>
            <a:endParaRPr b="1" sz="900">
              <a:solidFill>
                <a:schemeClr val="dk2"/>
              </a:solidFill>
              <a:latin typeface="Malgun Gothic"/>
              <a:ea typeface="Malgun Gothic"/>
              <a:cs typeface="Malgun Gothic"/>
              <a:sym typeface="Malgun Gothic"/>
            </a:endParaRPr>
          </a:p>
        </p:txBody>
      </p:sp>
      <p:sp>
        <p:nvSpPr>
          <p:cNvPr id="1521" name="Google Shape;1521;g13c94f06daf_2_1453"/>
          <p:cNvSpPr txBox="1"/>
          <p:nvPr/>
        </p:nvSpPr>
        <p:spPr>
          <a:xfrm>
            <a:off x="2989448" y="4906558"/>
            <a:ext cx="501900" cy="246300"/>
          </a:xfrm>
          <a:prstGeom prst="rect">
            <a:avLst/>
          </a:prstGeom>
          <a:noFill/>
          <a:ln>
            <a:noFill/>
          </a:ln>
        </p:spPr>
        <p:txBody>
          <a:bodyPr anchorCtr="0" anchor="t" bIns="45700" lIns="91425" spcFirstLastPara="1" rIns="91425" wrap="square" tIns="45700">
            <a:spAutoFit/>
          </a:bodyPr>
          <a:lstStyle/>
          <a:p>
            <a:pPr indent="0" lvl="0" marL="0" rtl="0" algn="r">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닫기</a:t>
            </a:r>
            <a:endParaRPr b="1" sz="900">
              <a:solidFill>
                <a:schemeClr val="dk2"/>
              </a:solidFill>
              <a:latin typeface="Malgun Gothic"/>
              <a:ea typeface="Malgun Gothic"/>
              <a:cs typeface="Malgun Gothic"/>
              <a:sym typeface="Malgun Gothic"/>
            </a:endParaRPr>
          </a:p>
        </p:txBody>
      </p:sp>
      <p:grpSp>
        <p:nvGrpSpPr>
          <p:cNvPr id="1522" name="Google Shape;1522;g13c94f06daf_2_1453"/>
          <p:cNvGrpSpPr/>
          <p:nvPr/>
        </p:nvGrpSpPr>
        <p:grpSpPr>
          <a:xfrm>
            <a:off x="640725" y="2248438"/>
            <a:ext cx="2853264" cy="2309399"/>
            <a:chOff x="214095" y="1332369"/>
            <a:chExt cx="9681926" cy="1087800"/>
          </a:xfrm>
        </p:grpSpPr>
        <p:sp>
          <p:nvSpPr>
            <p:cNvPr id="1523" name="Google Shape;1523;g13c94f06daf_2_1453"/>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팝업 내용 (이미지)</a:t>
              </a:r>
              <a:r>
                <a:rPr lang="ko" sz="1000">
                  <a:solidFill>
                    <a:schemeClr val="dk1"/>
                  </a:solidFill>
                  <a:latin typeface="Malgun Gothic"/>
                  <a:ea typeface="Malgun Gothic"/>
                  <a:cs typeface="Malgun Gothic"/>
                  <a:sym typeface="Malgun Gothic"/>
                </a:rPr>
                <a:t>  </a:t>
              </a:r>
              <a:endParaRPr i="0" u="none" cap="none" strike="noStrike">
                <a:solidFill>
                  <a:schemeClr val="dk1"/>
                </a:solidFill>
                <a:latin typeface="Malgun Gothic"/>
                <a:ea typeface="Malgun Gothic"/>
                <a:cs typeface="Malgun Gothic"/>
                <a:sym typeface="Malgun Gothic"/>
              </a:endParaRPr>
            </a:p>
          </p:txBody>
        </p:sp>
        <p:cxnSp>
          <p:nvCxnSpPr>
            <p:cNvPr id="1524" name="Google Shape;1524;g13c94f06daf_2_1453"/>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525" name="Google Shape;1525;g13c94f06daf_2_1453"/>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1526" name="Google Shape;1526;g13c94f06daf_2_1453"/>
          <p:cNvSpPr/>
          <p:nvPr/>
        </p:nvSpPr>
        <p:spPr>
          <a:xfrm>
            <a:off x="623555" y="221500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1</a:t>
            </a:r>
            <a:endParaRPr b="1" i="0" sz="800" u="none" cap="none" strike="noStrike">
              <a:solidFill>
                <a:schemeClr val="lt1"/>
              </a:solidFill>
              <a:latin typeface="Malgun Gothic"/>
              <a:ea typeface="Malgun Gothic"/>
              <a:cs typeface="Malgun Gothic"/>
              <a:sym typeface="Malgun Gothic"/>
            </a:endParaRPr>
          </a:p>
        </p:txBody>
      </p:sp>
      <p:sp>
        <p:nvSpPr>
          <p:cNvPr id="1527" name="Google Shape;1527;g13c94f06daf_2_1453"/>
          <p:cNvSpPr/>
          <p:nvPr/>
        </p:nvSpPr>
        <p:spPr>
          <a:xfrm>
            <a:off x="623555" y="4710484"/>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2</a:t>
            </a:r>
            <a:endParaRPr b="1" i="0" sz="800" u="none" cap="none" strike="noStrike">
              <a:solidFill>
                <a:schemeClr val="lt1"/>
              </a:solidFill>
              <a:latin typeface="Malgun Gothic"/>
              <a:ea typeface="Malgun Gothic"/>
              <a:cs typeface="Malgun Gothic"/>
              <a:sym typeface="Malgun Gothic"/>
            </a:endParaRPr>
          </a:p>
        </p:txBody>
      </p:sp>
      <p:sp>
        <p:nvSpPr>
          <p:cNvPr id="1528" name="Google Shape;1528;g13c94f06daf_2_1453"/>
          <p:cNvSpPr/>
          <p:nvPr/>
        </p:nvSpPr>
        <p:spPr>
          <a:xfrm>
            <a:off x="3057805" y="469340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3</a:t>
            </a:r>
            <a:endParaRPr b="1" i="0" sz="800" u="none" cap="none" strike="noStrike">
              <a:solidFill>
                <a:schemeClr val="lt1"/>
              </a:solidFill>
              <a:latin typeface="Malgun Gothic"/>
              <a:ea typeface="Malgun Gothic"/>
              <a:cs typeface="Malgun Gothic"/>
              <a:sym typeface="Malgun Gothic"/>
            </a:endParaRPr>
          </a:p>
        </p:txBody>
      </p:sp>
      <p:sp>
        <p:nvSpPr>
          <p:cNvPr id="1529" name="Google Shape;1529;g13c94f06daf_2_1453"/>
          <p:cNvSpPr txBox="1"/>
          <p:nvPr/>
        </p:nvSpPr>
        <p:spPr>
          <a:xfrm>
            <a:off x="1303688" y="4635513"/>
            <a:ext cx="1540200" cy="2616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lang="ko" sz="1100">
                <a:solidFill>
                  <a:schemeClr val="dk1"/>
                </a:solidFill>
              </a:rPr>
              <a:t>● </a:t>
            </a:r>
            <a:r>
              <a:rPr lang="ko" sz="1100">
                <a:solidFill>
                  <a:srgbClr val="BFBFBF"/>
                </a:solidFill>
              </a:rPr>
              <a:t>● ● ●</a:t>
            </a:r>
            <a:endParaRPr b="1" sz="1100">
              <a:solidFill>
                <a:srgbClr val="BFBFBF"/>
              </a:solidFill>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3" name="Shape 1533"/>
        <p:cNvGrpSpPr/>
        <p:nvPr/>
      </p:nvGrpSpPr>
      <p:grpSpPr>
        <a:xfrm>
          <a:off x="0" y="0"/>
          <a:ext cx="0" cy="0"/>
          <a:chOff x="0" y="0"/>
          <a:chExt cx="0" cy="0"/>
        </a:xfrm>
      </p:grpSpPr>
      <p:graphicFrame>
        <p:nvGraphicFramePr>
          <p:cNvPr id="1534" name="Google Shape;1534;g13c94f06daf_2_7392"/>
          <p:cNvGraphicFramePr/>
          <p:nvPr/>
        </p:nvGraphicFramePr>
        <p:xfrm>
          <a:off x="9945679" y="642154"/>
          <a:ext cx="3000000" cy="3000000"/>
        </p:xfrm>
        <a:graphic>
          <a:graphicData uri="http://schemas.openxmlformats.org/drawingml/2006/table">
            <a:tbl>
              <a:tblPr bandRow="1" firstRow="1">
                <a:noFill/>
                <a:tableStyleId>{ECEC9FAD-BC9C-4F8B-B0B5-8FDF1F475007}</a:tableStyleId>
              </a:tblPr>
              <a:tblGrid>
                <a:gridCol w="382850"/>
                <a:gridCol w="382850"/>
                <a:gridCol w="1398850"/>
              </a:tblGrid>
              <a:tr h="371450">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설명</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549025">
                <a:tc gridSpan="3" rowSpan="10">
                  <a:txBody>
                    <a:bodyPr/>
                    <a:lstStyle/>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1. 알림 목록으로 이동</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2. 알림 목록</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읽음 표시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해당 내용으로 이동</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3. 더보기</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4. 알림설정으로 이동</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rowSpan="10" hMerge="1"/>
                <a:tc rowSpan="10" hMerge="1"/>
              </a:tr>
              <a:tr h="337075">
                <a:tc gridSpan="3" vMerge="1"/>
                <a:tc hMerge="1" vMerge="1"/>
                <a:tc hMerge="1" vMerge="1"/>
              </a:tr>
              <a:tr h="337075">
                <a:tc gridSpan="3" vMerge="1"/>
                <a:tc hMerge="1" vMerge="1"/>
                <a:tc hMerge="1" vMerge="1"/>
              </a:tr>
              <a:tr h="9728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27825">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참고</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1237775">
                <a:tc gridSpan="3">
                  <a:txBody>
                    <a:bodyPr/>
                    <a:lstStyle/>
                    <a:p>
                      <a:pPr indent="0" lvl="0" marL="0" marR="0" rtl="0" algn="l">
                        <a:lnSpc>
                          <a:spcPct val="100000"/>
                        </a:lnSpc>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hMerge="1"/>
                <a:tc hMerge="1"/>
              </a:tr>
            </a:tbl>
          </a:graphicData>
        </a:graphic>
      </p:graphicFrame>
      <p:sp>
        <p:nvSpPr>
          <p:cNvPr id="1535" name="Google Shape;1535;g13c94f06daf_2_7392"/>
          <p:cNvSpPr txBox="1"/>
          <p:nvPr/>
        </p:nvSpPr>
        <p:spPr>
          <a:xfrm>
            <a:off x="264450" y="0"/>
            <a:ext cx="11664300" cy="548100"/>
          </a:xfrm>
          <a:prstGeom prst="rect">
            <a:avLst/>
          </a:prstGeom>
          <a:noFill/>
          <a:ln>
            <a:noFill/>
          </a:ln>
          <a:effectLst>
            <a:outerShdw blurRad="57150" rotWithShape="0" algn="bl" dir="5400000" dist="19050">
              <a:srgbClr val="000000">
                <a:alpha val="50000"/>
              </a:srgbClr>
            </a:outerShdw>
          </a:effectLst>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홈 &gt; 알림    </a:t>
            </a:r>
            <a:endParaRPr b="0" i="0" sz="2400" u="none" cap="none" strike="noStrike">
              <a:solidFill>
                <a:schemeClr val="lt1"/>
              </a:solidFill>
              <a:latin typeface="Arial"/>
              <a:ea typeface="Arial"/>
              <a:cs typeface="Arial"/>
              <a:sym typeface="Arial"/>
            </a:endParaRPr>
          </a:p>
        </p:txBody>
      </p:sp>
      <p:sp>
        <p:nvSpPr>
          <p:cNvPr id="1536" name="Google Shape;1536;g13c94f06daf_2_7392"/>
          <p:cNvSpPr txBox="1"/>
          <p:nvPr/>
        </p:nvSpPr>
        <p:spPr>
          <a:xfrm>
            <a:off x="0" y="6478519"/>
            <a:ext cx="121920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sp>
        <p:nvSpPr>
          <p:cNvPr id="1537" name="Google Shape;1537;g13c94f06daf_2_7392"/>
          <p:cNvSpPr/>
          <p:nvPr/>
        </p:nvSpPr>
        <p:spPr>
          <a:xfrm>
            <a:off x="42977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pic>
        <p:nvPicPr>
          <p:cNvPr id="1538" name="Google Shape;1538;g13c94f06daf_2_7392"/>
          <p:cNvPicPr preferRelativeResize="0"/>
          <p:nvPr/>
        </p:nvPicPr>
        <p:blipFill>
          <a:blip r:embed="rId3">
            <a:alphaModFix/>
          </a:blip>
          <a:stretch>
            <a:fillRect/>
          </a:stretch>
        </p:blipFill>
        <p:spPr>
          <a:xfrm>
            <a:off x="486871" y="789379"/>
            <a:ext cx="729250" cy="324750"/>
          </a:xfrm>
          <a:prstGeom prst="rect">
            <a:avLst/>
          </a:prstGeom>
          <a:noFill/>
          <a:ln>
            <a:noFill/>
          </a:ln>
        </p:spPr>
      </p:pic>
      <p:cxnSp>
        <p:nvCxnSpPr>
          <p:cNvPr id="1539" name="Google Shape;1539;g13c94f06daf_2_7392"/>
          <p:cNvCxnSpPr/>
          <p:nvPr/>
        </p:nvCxnSpPr>
        <p:spPr>
          <a:xfrm>
            <a:off x="433267" y="1126504"/>
            <a:ext cx="3268200" cy="0"/>
          </a:xfrm>
          <a:prstGeom prst="straightConnector1">
            <a:avLst/>
          </a:prstGeom>
          <a:noFill/>
          <a:ln cap="flat" cmpd="sng" w="9525">
            <a:solidFill>
              <a:schemeClr val="dk2"/>
            </a:solidFill>
            <a:prstDash val="solid"/>
            <a:round/>
            <a:headEnd len="med" w="med" type="none"/>
            <a:tailEnd len="med" w="med" type="none"/>
          </a:ln>
        </p:spPr>
      </p:cxnSp>
      <p:pic>
        <p:nvPicPr>
          <p:cNvPr id="1540" name="Google Shape;1540;g13c94f06daf_2_7392"/>
          <p:cNvPicPr preferRelativeResize="0"/>
          <p:nvPr/>
        </p:nvPicPr>
        <p:blipFill rotWithShape="1">
          <a:blip r:embed="rId4">
            <a:alphaModFix/>
          </a:blip>
          <a:srcRect b="0" l="0" r="0" t="0"/>
          <a:stretch/>
        </p:blipFill>
        <p:spPr>
          <a:xfrm>
            <a:off x="3392237" y="832908"/>
            <a:ext cx="221225" cy="232825"/>
          </a:xfrm>
          <a:prstGeom prst="rect">
            <a:avLst/>
          </a:prstGeom>
          <a:noFill/>
          <a:ln>
            <a:noFill/>
          </a:ln>
        </p:spPr>
      </p:pic>
      <p:sp>
        <p:nvSpPr>
          <p:cNvPr id="1541" name="Google Shape;1541;g13c94f06daf_2_7392"/>
          <p:cNvSpPr/>
          <p:nvPr/>
        </p:nvSpPr>
        <p:spPr>
          <a:xfrm>
            <a:off x="3256046" y="78580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1</a:t>
            </a:r>
            <a:endParaRPr b="1" i="0" sz="800" u="none" cap="none" strike="noStrike">
              <a:solidFill>
                <a:schemeClr val="lt1"/>
              </a:solidFill>
              <a:latin typeface="Malgun Gothic"/>
              <a:ea typeface="Malgun Gothic"/>
              <a:cs typeface="Malgun Gothic"/>
              <a:sym typeface="Malgun Gothic"/>
            </a:endParaRPr>
          </a:p>
        </p:txBody>
      </p:sp>
      <p:grpSp>
        <p:nvGrpSpPr>
          <p:cNvPr id="1542" name="Google Shape;1542;g13c94f06daf_2_7392"/>
          <p:cNvGrpSpPr/>
          <p:nvPr/>
        </p:nvGrpSpPr>
        <p:grpSpPr>
          <a:xfrm>
            <a:off x="428594" y="5543256"/>
            <a:ext cx="3277561" cy="521764"/>
            <a:chOff x="375801" y="5847020"/>
            <a:chExt cx="3293700" cy="521764"/>
          </a:xfrm>
        </p:grpSpPr>
        <p:cxnSp>
          <p:nvCxnSpPr>
            <p:cNvPr id="1543" name="Google Shape;1543;g13c94f06daf_2_7392"/>
            <p:cNvCxnSpPr/>
            <p:nvPr/>
          </p:nvCxnSpPr>
          <p:spPr>
            <a:xfrm>
              <a:off x="375801" y="5924572"/>
              <a:ext cx="3293700" cy="0"/>
            </a:xfrm>
            <a:prstGeom prst="straightConnector1">
              <a:avLst/>
            </a:prstGeom>
            <a:noFill/>
            <a:ln cap="flat" cmpd="sng" w="9525">
              <a:solidFill>
                <a:srgbClr val="7F7F7F"/>
              </a:solidFill>
              <a:prstDash val="solid"/>
              <a:miter lim="800000"/>
              <a:headEnd len="sm" w="sm" type="none"/>
              <a:tailEnd len="sm" w="sm" type="none"/>
            </a:ln>
          </p:spPr>
        </p:cxnSp>
        <p:grpSp>
          <p:nvGrpSpPr>
            <p:cNvPr id="1544" name="Google Shape;1544;g13c94f06daf_2_7392"/>
            <p:cNvGrpSpPr/>
            <p:nvPr/>
          </p:nvGrpSpPr>
          <p:grpSpPr>
            <a:xfrm>
              <a:off x="606989" y="6013911"/>
              <a:ext cx="2863894" cy="354873"/>
              <a:chOff x="7628984" y="5817929"/>
              <a:chExt cx="2752156" cy="322612"/>
            </a:xfrm>
          </p:grpSpPr>
          <p:grpSp>
            <p:nvGrpSpPr>
              <p:cNvPr id="1545" name="Google Shape;1545;g13c94f06daf_2_7392"/>
              <p:cNvGrpSpPr/>
              <p:nvPr/>
            </p:nvGrpSpPr>
            <p:grpSpPr>
              <a:xfrm>
                <a:off x="7688114" y="5817929"/>
                <a:ext cx="155879" cy="124336"/>
                <a:chOff x="3184196" y="1332369"/>
                <a:chExt cx="9681926" cy="1087800"/>
              </a:xfrm>
            </p:grpSpPr>
            <p:sp>
              <p:nvSpPr>
                <p:cNvPr id="1546" name="Google Shape;1546;g13c94f06daf_2_7392"/>
                <p:cNvSpPr/>
                <p:nvPr/>
              </p:nvSpPr>
              <p:spPr>
                <a:xfrm>
                  <a:off x="3184196" y="1332369"/>
                  <a:ext cx="9681900" cy="1087800"/>
                </a:xfrm>
                <a:prstGeom prst="rect">
                  <a:avLst/>
                </a:prstGeom>
                <a:solidFill>
                  <a:srgbClr val="A5A5A5"/>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1547" name="Google Shape;1547;g13c94f06daf_2_7392"/>
                <p:cNvCxnSpPr/>
                <p:nvPr/>
              </p:nvCxnSpPr>
              <p:spPr>
                <a:xfrm flipH="1">
                  <a:off x="3184222"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548" name="Google Shape;1548;g13c94f06daf_2_7392"/>
                <p:cNvCxnSpPr/>
                <p:nvPr/>
              </p:nvCxnSpPr>
              <p:spPr>
                <a:xfrm>
                  <a:off x="3184196"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grpSp>
            <p:nvGrpSpPr>
              <p:cNvPr id="1549" name="Google Shape;1549;g13c94f06daf_2_7392"/>
              <p:cNvGrpSpPr/>
              <p:nvPr/>
            </p:nvGrpSpPr>
            <p:grpSpPr>
              <a:xfrm>
                <a:off x="8308658" y="5817929"/>
                <a:ext cx="155879" cy="124336"/>
                <a:chOff x="214095" y="1332369"/>
                <a:chExt cx="9681926" cy="1087800"/>
              </a:xfrm>
            </p:grpSpPr>
            <p:sp>
              <p:nvSpPr>
                <p:cNvPr id="1550" name="Google Shape;1550;g13c94f06daf_2_7392"/>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1551" name="Google Shape;1551;g13c94f06daf_2_7392"/>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552" name="Google Shape;1552;g13c94f06daf_2_7392"/>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1553" name="Google Shape;1553;g13c94f06daf_2_7392"/>
              <p:cNvSpPr txBox="1"/>
              <p:nvPr/>
            </p:nvSpPr>
            <p:spPr>
              <a:xfrm>
                <a:off x="7628984" y="5944640"/>
                <a:ext cx="276000" cy="195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홈</a:t>
                </a:r>
                <a:endParaRPr b="1" i="0" sz="800" u="none" cap="none" strike="noStrike">
                  <a:solidFill>
                    <a:schemeClr val="dk1"/>
                  </a:solidFill>
                  <a:latin typeface="Malgun Gothic"/>
                  <a:ea typeface="Malgun Gothic"/>
                  <a:cs typeface="Malgun Gothic"/>
                  <a:sym typeface="Malgun Gothic"/>
                </a:endParaRPr>
              </a:p>
            </p:txBody>
          </p:sp>
          <p:sp>
            <p:nvSpPr>
              <p:cNvPr id="1554" name="Google Shape;1554;g13c94f06daf_2_7392"/>
              <p:cNvSpPr txBox="1"/>
              <p:nvPr/>
            </p:nvSpPr>
            <p:spPr>
              <a:xfrm>
                <a:off x="8145408" y="5944641"/>
                <a:ext cx="473100" cy="195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0" i="0" lang="ko" sz="800" u="none" cap="none" strike="noStrike">
                    <a:solidFill>
                      <a:schemeClr val="dk1"/>
                    </a:solidFill>
                    <a:latin typeface="Malgun Gothic"/>
                    <a:ea typeface="Malgun Gothic"/>
                    <a:cs typeface="Malgun Gothic"/>
                    <a:sym typeface="Malgun Gothic"/>
                  </a:rPr>
                  <a:t>포스팅</a:t>
                </a:r>
                <a:endParaRPr b="0" i="0" sz="800" u="none" cap="none" strike="noStrike">
                  <a:solidFill>
                    <a:schemeClr val="dk1"/>
                  </a:solidFill>
                  <a:latin typeface="Malgun Gothic"/>
                  <a:ea typeface="Malgun Gothic"/>
                  <a:cs typeface="Malgun Gothic"/>
                  <a:sym typeface="Malgun Gothic"/>
                </a:endParaRPr>
              </a:p>
            </p:txBody>
          </p:sp>
          <p:grpSp>
            <p:nvGrpSpPr>
              <p:cNvPr id="1555" name="Google Shape;1555;g13c94f06daf_2_7392"/>
              <p:cNvGrpSpPr/>
              <p:nvPr/>
            </p:nvGrpSpPr>
            <p:grpSpPr>
              <a:xfrm>
                <a:off x="9503672" y="5817929"/>
                <a:ext cx="157739" cy="124336"/>
                <a:chOff x="1583642" y="1332369"/>
                <a:chExt cx="9797430" cy="1087800"/>
              </a:xfrm>
            </p:grpSpPr>
            <p:sp>
              <p:nvSpPr>
                <p:cNvPr id="1556" name="Google Shape;1556;g13c94f06daf_2_7392"/>
                <p:cNvSpPr/>
                <p:nvPr/>
              </p:nvSpPr>
              <p:spPr>
                <a:xfrm>
                  <a:off x="1699146"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1557" name="Google Shape;1557;g13c94f06daf_2_7392"/>
                <p:cNvCxnSpPr/>
                <p:nvPr/>
              </p:nvCxnSpPr>
              <p:spPr>
                <a:xfrm flipH="1">
                  <a:off x="1699172"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558" name="Google Shape;1558;g13c94f06daf_2_7392"/>
                <p:cNvCxnSpPr/>
                <p:nvPr/>
              </p:nvCxnSpPr>
              <p:spPr>
                <a:xfrm>
                  <a:off x="1583642"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grpSp>
            <p:nvGrpSpPr>
              <p:cNvPr id="1559" name="Google Shape;1559;g13c94f06daf_2_7392"/>
              <p:cNvGrpSpPr/>
              <p:nvPr/>
            </p:nvGrpSpPr>
            <p:grpSpPr>
              <a:xfrm>
                <a:off x="10095422" y="5817929"/>
                <a:ext cx="155879" cy="124336"/>
                <a:chOff x="214095" y="1332369"/>
                <a:chExt cx="9681926" cy="1087800"/>
              </a:xfrm>
            </p:grpSpPr>
            <p:sp>
              <p:nvSpPr>
                <p:cNvPr id="1560" name="Google Shape;1560;g13c94f06daf_2_7392"/>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1561" name="Google Shape;1561;g13c94f06daf_2_7392"/>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562" name="Google Shape;1562;g13c94f06daf_2_7392"/>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1563" name="Google Shape;1563;g13c94f06daf_2_7392"/>
              <p:cNvSpPr txBox="1"/>
              <p:nvPr/>
            </p:nvSpPr>
            <p:spPr>
              <a:xfrm>
                <a:off x="9391228" y="5944641"/>
                <a:ext cx="374700" cy="195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0" i="0" lang="ko" sz="800" u="none" cap="none" strike="noStrike">
                    <a:solidFill>
                      <a:schemeClr val="dk1"/>
                    </a:solidFill>
                    <a:latin typeface="Malgun Gothic"/>
                    <a:ea typeface="Malgun Gothic"/>
                    <a:cs typeface="Malgun Gothic"/>
                    <a:sym typeface="Malgun Gothic"/>
                  </a:rPr>
                  <a:t>매칭</a:t>
                </a:r>
                <a:endParaRPr b="0" i="0" sz="800" u="none" cap="none" strike="noStrike">
                  <a:solidFill>
                    <a:schemeClr val="dk1"/>
                  </a:solidFill>
                  <a:latin typeface="Malgun Gothic"/>
                  <a:ea typeface="Malgun Gothic"/>
                  <a:cs typeface="Malgun Gothic"/>
                  <a:sym typeface="Malgun Gothic"/>
                </a:endParaRPr>
              </a:p>
            </p:txBody>
          </p:sp>
          <p:sp>
            <p:nvSpPr>
              <p:cNvPr id="1564" name="Google Shape;1564;g13c94f06daf_2_7392"/>
              <p:cNvSpPr txBox="1"/>
              <p:nvPr/>
            </p:nvSpPr>
            <p:spPr>
              <a:xfrm>
                <a:off x="9956340" y="5944637"/>
                <a:ext cx="424800" cy="195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lang="ko" sz="800">
                    <a:solidFill>
                      <a:schemeClr val="dk1"/>
                    </a:solidFill>
                    <a:latin typeface="Malgun Gothic"/>
                    <a:ea typeface="Malgun Gothic"/>
                    <a:cs typeface="Malgun Gothic"/>
                    <a:sym typeface="Malgun Gothic"/>
                  </a:rPr>
                  <a:t>마이</a:t>
                </a:r>
                <a:endParaRPr b="0" i="0" sz="800" u="none" cap="none" strike="noStrike">
                  <a:solidFill>
                    <a:schemeClr val="dk1"/>
                  </a:solidFill>
                  <a:latin typeface="Malgun Gothic"/>
                  <a:ea typeface="Malgun Gothic"/>
                  <a:cs typeface="Malgun Gothic"/>
                  <a:sym typeface="Malgun Gothic"/>
                </a:endParaRPr>
              </a:p>
            </p:txBody>
          </p:sp>
        </p:grpSp>
        <p:sp>
          <p:nvSpPr>
            <p:cNvPr id="1565" name="Google Shape;1565;g13c94f06daf_2_7392"/>
            <p:cNvSpPr/>
            <p:nvPr/>
          </p:nvSpPr>
          <p:spPr>
            <a:xfrm>
              <a:off x="1800443" y="5847020"/>
              <a:ext cx="442200" cy="442200"/>
            </a:xfrm>
            <a:prstGeom prst="ellipse">
              <a:avLst/>
            </a:prstGeom>
            <a:solidFill>
              <a:schemeClr val="dk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ko" sz="1800" u="none" cap="none" strike="noStrike">
                  <a:solidFill>
                    <a:schemeClr val="lt1"/>
                  </a:solidFill>
                  <a:latin typeface="Malgun Gothic"/>
                  <a:ea typeface="Malgun Gothic"/>
                  <a:cs typeface="Malgun Gothic"/>
                  <a:sym typeface="Malgun Gothic"/>
                </a:rPr>
                <a:t>+</a:t>
              </a:r>
              <a:endParaRPr b="1" i="0" sz="1800" u="none" cap="none" strike="noStrike">
                <a:solidFill>
                  <a:schemeClr val="lt1"/>
                </a:solidFill>
                <a:latin typeface="Malgun Gothic"/>
                <a:ea typeface="Malgun Gothic"/>
                <a:cs typeface="Malgun Gothic"/>
                <a:sym typeface="Malgun Gothic"/>
              </a:endParaRPr>
            </a:p>
          </p:txBody>
        </p:sp>
      </p:grpSp>
      <p:sp>
        <p:nvSpPr>
          <p:cNvPr id="1566" name="Google Shape;1566;g13c94f06daf_2_7392"/>
          <p:cNvSpPr/>
          <p:nvPr/>
        </p:nvSpPr>
        <p:spPr>
          <a:xfrm>
            <a:off x="4458040" y="774480"/>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sp>
        <p:nvSpPr>
          <p:cNvPr id="1567" name="Google Shape;1567;g13c94f06daf_2_7392"/>
          <p:cNvSpPr txBox="1"/>
          <p:nvPr/>
        </p:nvSpPr>
        <p:spPr>
          <a:xfrm>
            <a:off x="5031409" y="881075"/>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알림</a:t>
            </a:r>
            <a:endParaRPr b="1" sz="1100">
              <a:solidFill>
                <a:schemeClr val="dk1"/>
              </a:solidFill>
              <a:latin typeface="Malgun Gothic"/>
              <a:ea typeface="Malgun Gothic"/>
              <a:cs typeface="Malgun Gothic"/>
              <a:sym typeface="Malgun Gothic"/>
            </a:endParaRPr>
          </a:p>
        </p:txBody>
      </p:sp>
      <p:pic>
        <p:nvPicPr>
          <p:cNvPr id="1568" name="Google Shape;1568;g13c94f06daf_2_7392"/>
          <p:cNvPicPr preferRelativeResize="0"/>
          <p:nvPr/>
        </p:nvPicPr>
        <p:blipFill>
          <a:blip r:embed="rId5">
            <a:alphaModFix/>
          </a:blip>
          <a:stretch>
            <a:fillRect/>
          </a:stretch>
        </p:blipFill>
        <p:spPr>
          <a:xfrm>
            <a:off x="4582775" y="875650"/>
            <a:ext cx="213900" cy="257652"/>
          </a:xfrm>
          <a:prstGeom prst="rect">
            <a:avLst/>
          </a:prstGeom>
          <a:noFill/>
          <a:ln>
            <a:noFill/>
          </a:ln>
        </p:spPr>
      </p:pic>
      <p:sp>
        <p:nvSpPr>
          <p:cNvPr id="1569" name="Google Shape;1569;g13c94f06daf_2_7392"/>
          <p:cNvSpPr txBox="1"/>
          <p:nvPr/>
        </p:nvSpPr>
        <p:spPr>
          <a:xfrm>
            <a:off x="4768309" y="1369775"/>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알림 1  </a:t>
            </a:r>
            <a:r>
              <a:rPr lang="ko" sz="700">
                <a:solidFill>
                  <a:schemeClr val="dk2"/>
                </a:solidFill>
                <a:latin typeface="Malgun Gothic"/>
                <a:ea typeface="Malgun Gothic"/>
                <a:cs typeface="Malgun Gothic"/>
                <a:sym typeface="Malgun Gothic"/>
              </a:rPr>
              <a:t>안읽음</a:t>
            </a:r>
            <a:endParaRPr b="1" sz="900">
              <a:solidFill>
                <a:schemeClr val="dk2"/>
              </a:solidFill>
              <a:latin typeface="Malgun Gothic"/>
              <a:ea typeface="Malgun Gothic"/>
              <a:cs typeface="Malgun Gothic"/>
              <a:sym typeface="Malgun Gothic"/>
            </a:endParaRPr>
          </a:p>
        </p:txBody>
      </p:sp>
      <p:sp>
        <p:nvSpPr>
          <p:cNvPr id="1570" name="Google Shape;1570;g13c94f06daf_2_7392"/>
          <p:cNvSpPr txBox="1"/>
          <p:nvPr/>
        </p:nvSpPr>
        <p:spPr>
          <a:xfrm>
            <a:off x="4768309" y="1674575"/>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알림 2.</a:t>
            </a:r>
            <a:endParaRPr b="1" sz="1200">
              <a:solidFill>
                <a:schemeClr val="dk1"/>
              </a:solidFill>
              <a:latin typeface="Malgun Gothic"/>
              <a:ea typeface="Malgun Gothic"/>
              <a:cs typeface="Malgun Gothic"/>
              <a:sym typeface="Malgun Gothic"/>
            </a:endParaRPr>
          </a:p>
        </p:txBody>
      </p:sp>
      <p:sp>
        <p:nvSpPr>
          <p:cNvPr id="1571" name="Google Shape;1571;g13c94f06daf_2_7392"/>
          <p:cNvSpPr txBox="1"/>
          <p:nvPr/>
        </p:nvSpPr>
        <p:spPr>
          <a:xfrm>
            <a:off x="4768309" y="1979375"/>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알림 3</a:t>
            </a:r>
            <a:endParaRPr b="1" sz="1200">
              <a:solidFill>
                <a:schemeClr val="dk1"/>
              </a:solidFill>
              <a:latin typeface="Malgun Gothic"/>
              <a:ea typeface="Malgun Gothic"/>
              <a:cs typeface="Malgun Gothic"/>
              <a:sym typeface="Malgun Gothic"/>
            </a:endParaRPr>
          </a:p>
        </p:txBody>
      </p:sp>
      <p:sp>
        <p:nvSpPr>
          <p:cNvPr id="1572" name="Google Shape;1572;g13c94f06daf_2_7392"/>
          <p:cNvSpPr txBox="1"/>
          <p:nvPr/>
        </p:nvSpPr>
        <p:spPr>
          <a:xfrm>
            <a:off x="4768309" y="2284175"/>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알림 4</a:t>
            </a:r>
            <a:endParaRPr b="1" sz="1200">
              <a:solidFill>
                <a:schemeClr val="dk1"/>
              </a:solidFill>
              <a:latin typeface="Malgun Gothic"/>
              <a:ea typeface="Malgun Gothic"/>
              <a:cs typeface="Malgun Gothic"/>
              <a:sym typeface="Malgun Gothic"/>
            </a:endParaRPr>
          </a:p>
        </p:txBody>
      </p:sp>
      <p:sp>
        <p:nvSpPr>
          <p:cNvPr id="1573" name="Google Shape;1573;g13c94f06daf_2_7392"/>
          <p:cNvSpPr/>
          <p:nvPr/>
        </p:nvSpPr>
        <p:spPr>
          <a:xfrm>
            <a:off x="4582780" y="146085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2</a:t>
            </a:r>
            <a:endParaRPr b="1" i="0" sz="800" u="none" cap="none" strike="noStrike">
              <a:solidFill>
                <a:schemeClr val="lt1"/>
              </a:solidFill>
              <a:latin typeface="Malgun Gothic"/>
              <a:ea typeface="Malgun Gothic"/>
              <a:cs typeface="Malgun Gothic"/>
              <a:sym typeface="Malgun Gothic"/>
            </a:endParaRPr>
          </a:p>
        </p:txBody>
      </p:sp>
      <p:sp>
        <p:nvSpPr>
          <p:cNvPr id="1574" name="Google Shape;1574;g13c94f06daf_2_7392"/>
          <p:cNvSpPr txBox="1"/>
          <p:nvPr/>
        </p:nvSpPr>
        <p:spPr>
          <a:xfrm>
            <a:off x="5298725" y="2853425"/>
            <a:ext cx="1540200" cy="7695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lang="ko" sz="1100">
                <a:solidFill>
                  <a:schemeClr val="dk1"/>
                </a:solidFill>
              </a:rPr>
              <a:t>●</a:t>
            </a:r>
            <a:r>
              <a:rPr b="1" lang="ko" sz="1100">
                <a:solidFill>
                  <a:schemeClr val="dk1"/>
                </a:solidFill>
                <a:latin typeface="Malgun Gothic"/>
                <a:ea typeface="Malgun Gothic"/>
                <a:cs typeface="Malgun Gothic"/>
                <a:sym typeface="Malgun Gothic"/>
              </a:rPr>
              <a:t> </a:t>
            </a:r>
            <a:endParaRPr b="1" sz="1100">
              <a:solidFill>
                <a:schemeClr val="dk1"/>
              </a:solidFill>
              <a:latin typeface="Malgun Gothic"/>
              <a:ea typeface="Malgun Gothic"/>
              <a:cs typeface="Malgun Gothic"/>
              <a:sym typeface="Malgun Gothic"/>
            </a:endParaRPr>
          </a:p>
          <a:p>
            <a:pPr indent="0" lvl="0" marL="0" rtl="0" algn="ctr">
              <a:spcBef>
                <a:spcPts val="0"/>
              </a:spcBef>
              <a:spcAft>
                <a:spcPts val="0"/>
              </a:spcAft>
              <a:buClr>
                <a:schemeClr val="dk1"/>
              </a:buClr>
              <a:buSzPts val="1100"/>
              <a:buFont typeface="Arial"/>
              <a:buNone/>
            </a:pPr>
            <a:r>
              <a:rPr lang="ko" sz="1100">
                <a:solidFill>
                  <a:schemeClr val="dk1"/>
                </a:solidFill>
              </a:rPr>
              <a:t>●</a:t>
            </a:r>
            <a:endParaRPr sz="1100">
              <a:solidFill>
                <a:schemeClr val="dk1"/>
              </a:solidFill>
            </a:endParaRPr>
          </a:p>
          <a:p>
            <a:pPr indent="0" lvl="0" marL="0" rtl="0" algn="ctr">
              <a:spcBef>
                <a:spcPts val="0"/>
              </a:spcBef>
              <a:spcAft>
                <a:spcPts val="0"/>
              </a:spcAft>
              <a:buClr>
                <a:schemeClr val="dk1"/>
              </a:buClr>
              <a:buSzPts val="1100"/>
              <a:buFont typeface="Arial"/>
              <a:buNone/>
            </a:pPr>
            <a:r>
              <a:rPr lang="ko" sz="1100">
                <a:solidFill>
                  <a:schemeClr val="dk1"/>
                </a:solidFill>
              </a:rPr>
              <a:t>●</a:t>
            </a:r>
            <a:endParaRPr sz="1100">
              <a:solidFill>
                <a:schemeClr val="dk1"/>
              </a:solidFill>
            </a:endParaRPr>
          </a:p>
          <a:p>
            <a:pPr indent="0" lvl="0" marL="0" rtl="0" algn="ctr">
              <a:spcBef>
                <a:spcPts val="0"/>
              </a:spcBef>
              <a:spcAft>
                <a:spcPts val="0"/>
              </a:spcAft>
              <a:buClr>
                <a:schemeClr val="dk1"/>
              </a:buClr>
              <a:buSzPts val="1100"/>
              <a:buFont typeface="Arial"/>
              <a:buNone/>
            </a:pPr>
            <a:r>
              <a:rPr b="1" lang="ko" sz="1100">
                <a:solidFill>
                  <a:schemeClr val="dk1"/>
                </a:solidFill>
              </a:rPr>
              <a:t>더보기</a:t>
            </a:r>
            <a:endParaRPr b="1" sz="1100">
              <a:solidFill>
                <a:schemeClr val="dk1"/>
              </a:solidFill>
            </a:endParaRPr>
          </a:p>
        </p:txBody>
      </p:sp>
      <p:sp>
        <p:nvSpPr>
          <p:cNvPr id="1575" name="Google Shape;1575;g13c94f06daf_2_7392"/>
          <p:cNvSpPr/>
          <p:nvPr/>
        </p:nvSpPr>
        <p:spPr>
          <a:xfrm>
            <a:off x="5594680" y="340637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3</a:t>
            </a:r>
            <a:endParaRPr b="1" i="0" sz="800" u="none" cap="none" strike="noStrike">
              <a:solidFill>
                <a:schemeClr val="lt1"/>
              </a:solidFill>
              <a:latin typeface="Malgun Gothic"/>
              <a:ea typeface="Malgun Gothic"/>
              <a:cs typeface="Malgun Gothic"/>
              <a:sym typeface="Malgun Gothic"/>
            </a:endParaRPr>
          </a:p>
        </p:txBody>
      </p:sp>
      <p:pic>
        <p:nvPicPr>
          <p:cNvPr id="1576" name="Google Shape;1576;g13c94f06daf_2_7392"/>
          <p:cNvPicPr preferRelativeResize="0"/>
          <p:nvPr/>
        </p:nvPicPr>
        <p:blipFill rotWithShape="1">
          <a:blip r:embed="rId6">
            <a:alphaModFix/>
          </a:blip>
          <a:srcRect b="0" l="0" r="0" t="0"/>
          <a:stretch/>
        </p:blipFill>
        <p:spPr>
          <a:xfrm>
            <a:off x="7402725" y="866022"/>
            <a:ext cx="276900" cy="276900"/>
          </a:xfrm>
          <a:prstGeom prst="rect">
            <a:avLst/>
          </a:prstGeom>
          <a:noFill/>
          <a:ln>
            <a:noFill/>
          </a:ln>
        </p:spPr>
      </p:pic>
      <p:sp>
        <p:nvSpPr>
          <p:cNvPr id="1577" name="Google Shape;1577;g13c94f06daf_2_7392"/>
          <p:cNvSpPr/>
          <p:nvPr/>
        </p:nvSpPr>
        <p:spPr>
          <a:xfrm>
            <a:off x="7264230" y="844797"/>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4</a:t>
            </a:r>
            <a:endParaRPr b="1" i="0" sz="800" u="none" cap="none" strike="noStrike">
              <a:solidFill>
                <a:schemeClr val="lt1"/>
              </a:solidFill>
              <a:latin typeface="Malgun Gothic"/>
              <a:ea typeface="Malgun Gothic"/>
              <a:cs typeface="Malgun Gothic"/>
              <a:sym typeface="Malgun Gothic"/>
            </a:endParaRPr>
          </a:p>
        </p:txBody>
      </p:sp>
      <p:cxnSp>
        <p:nvCxnSpPr>
          <p:cNvPr id="1578" name="Google Shape;1578;g13c94f06daf_2_7392"/>
          <p:cNvCxnSpPr>
            <a:stCxn id="1540" idx="3"/>
            <a:endCxn id="1566" idx="1"/>
          </p:cNvCxnSpPr>
          <p:nvPr/>
        </p:nvCxnSpPr>
        <p:spPr>
          <a:xfrm>
            <a:off x="3613462" y="949321"/>
            <a:ext cx="844500" cy="2477100"/>
          </a:xfrm>
          <a:prstGeom prst="bentConnector3">
            <a:avLst>
              <a:gd fmla="val 50005" name="adj1"/>
            </a:avLst>
          </a:prstGeom>
          <a:noFill/>
          <a:ln cap="flat" cmpd="sng" w="28575">
            <a:solidFill>
              <a:srgbClr val="FF0000"/>
            </a:solidFill>
            <a:prstDash val="solid"/>
            <a:round/>
            <a:headEnd len="med" w="med" type="none"/>
            <a:tailEnd len="med" w="med" type="triangle"/>
          </a:ln>
        </p:spPr>
      </p:cxnSp>
      <p:pic>
        <p:nvPicPr>
          <p:cNvPr id="1579" name="Google Shape;1579;g13c94f06daf_2_7392"/>
          <p:cNvPicPr preferRelativeResize="0"/>
          <p:nvPr/>
        </p:nvPicPr>
        <p:blipFill>
          <a:blip r:embed="rId7">
            <a:alphaModFix/>
          </a:blip>
          <a:stretch>
            <a:fillRect/>
          </a:stretch>
        </p:blipFill>
        <p:spPr>
          <a:xfrm>
            <a:off x="3082000" y="837302"/>
            <a:ext cx="261600" cy="261600"/>
          </a:xfrm>
          <a:prstGeom prst="rect">
            <a:avLst/>
          </a:prstGeom>
          <a:noFill/>
          <a:ln>
            <a:noFill/>
          </a:ln>
        </p:spPr>
      </p:pic>
      <p:sp>
        <p:nvSpPr>
          <p:cNvPr id="1580" name="Google Shape;1580;g13c94f06daf_2_7392"/>
          <p:cNvSpPr txBox="1"/>
          <p:nvPr/>
        </p:nvSpPr>
        <p:spPr>
          <a:xfrm>
            <a:off x="576475" y="1244200"/>
            <a:ext cx="1540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관심  </a:t>
            </a:r>
            <a:r>
              <a:rPr lang="ko" sz="900">
                <a:solidFill>
                  <a:schemeClr val="dk1"/>
                </a:solidFill>
                <a:latin typeface="Malgun Gothic"/>
                <a:ea typeface="Malgun Gothic"/>
                <a:cs typeface="Malgun Gothic"/>
                <a:sym typeface="Malgun Gothic"/>
              </a:rPr>
              <a:t>관심 목록 </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1581" name="Google Shape;1581;g13c94f06daf_2_7392"/>
          <p:cNvSpPr txBox="1"/>
          <p:nvPr/>
        </p:nvSpPr>
        <p:spPr>
          <a:xfrm>
            <a:off x="2519500" y="2330850"/>
            <a:ext cx="1063500" cy="246300"/>
          </a:xfrm>
          <a:prstGeom prst="rect">
            <a:avLst/>
          </a:prstGeom>
          <a:noFill/>
          <a:ln>
            <a:noFill/>
          </a:ln>
        </p:spPr>
        <p:txBody>
          <a:bodyPr anchorCtr="0" anchor="t" bIns="45700" lIns="91425" spcFirstLastPara="1" rIns="91425" wrap="square" tIns="45700">
            <a:spAutoFit/>
          </a:bodyPr>
          <a:lstStyle/>
          <a:p>
            <a:pPr indent="0" lvl="0" marL="0" rtl="0" algn="r">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더보기 &gt;</a:t>
            </a:r>
            <a:endParaRPr sz="1100">
              <a:solidFill>
                <a:schemeClr val="dk1"/>
              </a:solidFill>
              <a:latin typeface="Malgun Gothic"/>
              <a:ea typeface="Malgun Gothic"/>
              <a:cs typeface="Malgun Gothic"/>
              <a:sym typeface="Malgun Gothic"/>
            </a:endParaRPr>
          </a:p>
        </p:txBody>
      </p:sp>
      <p:grpSp>
        <p:nvGrpSpPr>
          <p:cNvPr id="1582" name="Google Shape;1582;g13c94f06daf_2_7392"/>
          <p:cNvGrpSpPr/>
          <p:nvPr/>
        </p:nvGrpSpPr>
        <p:grpSpPr>
          <a:xfrm>
            <a:off x="541658" y="1591425"/>
            <a:ext cx="374691" cy="353100"/>
            <a:chOff x="214095" y="1332369"/>
            <a:chExt cx="9681926" cy="1087800"/>
          </a:xfrm>
        </p:grpSpPr>
        <p:sp>
          <p:nvSpPr>
            <p:cNvPr id="1583" name="Google Shape;1583;g13c94f06daf_2_7392"/>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관심</a:t>
              </a:r>
              <a:endParaRPr i="0" u="none" cap="none" strike="noStrike">
                <a:solidFill>
                  <a:schemeClr val="dk1"/>
                </a:solidFill>
                <a:latin typeface="Malgun Gothic"/>
                <a:ea typeface="Malgun Gothic"/>
                <a:cs typeface="Malgun Gothic"/>
                <a:sym typeface="Malgun Gothic"/>
              </a:endParaRPr>
            </a:p>
          </p:txBody>
        </p:sp>
        <p:cxnSp>
          <p:nvCxnSpPr>
            <p:cNvPr id="1584" name="Google Shape;1584;g13c94f06daf_2_7392"/>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585" name="Google Shape;1585;g13c94f06daf_2_7392"/>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1586" name="Google Shape;1586;g13c94f06daf_2_7392"/>
          <p:cNvSpPr txBox="1"/>
          <p:nvPr/>
        </p:nvSpPr>
        <p:spPr>
          <a:xfrm>
            <a:off x="509850" y="1944525"/>
            <a:ext cx="441300" cy="2154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lang="ko" sz="800">
                <a:solidFill>
                  <a:schemeClr val="dk1"/>
                </a:solidFill>
                <a:latin typeface="Malgun Gothic"/>
                <a:ea typeface="Malgun Gothic"/>
                <a:cs typeface="Malgun Gothic"/>
                <a:sym typeface="Malgun Gothic"/>
              </a:rPr>
              <a:t>목록1</a:t>
            </a:r>
            <a:endParaRPr b="1" i="0" sz="800" u="none" cap="none" strike="noStrike">
              <a:solidFill>
                <a:schemeClr val="dk1"/>
              </a:solidFill>
              <a:latin typeface="Malgun Gothic"/>
              <a:ea typeface="Malgun Gothic"/>
              <a:cs typeface="Malgun Gothic"/>
              <a:sym typeface="Malgun Gothic"/>
            </a:endParaRPr>
          </a:p>
        </p:txBody>
      </p:sp>
      <p:grpSp>
        <p:nvGrpSpPr>
          <p:cNvPr id="1587" name="Google Shape;1587;g13c94f06daf_2_7392"/>
          <p:cNvGrpSpPr/>
          <p:nvPr/>
        </p:nvGrpSpPr>
        <p:grpSpPr>
          <a:xfrm>
            <a:off x="1016258" y="1591437"/>
            <a:ext cx="374691" cy="353100"/>
            <a:chOff x="214095" y="1332369"/>
            <a:chExt cx="9681926" cy="1087800"/>
          </a:xfrm>
        </p:grpSpPr>
        <p:sp>
          <p:nvSpPr>
            <p:cNvPr id="1588" name="Google Shape;1588;g13c94f06daf_2_7392"/>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관심</a:t>
              </a:r>
              <a:endParaRPr i="0" u="none" cap="none" strike="noStrike">
                <a:solidFill>
                  <a:schemeClr val="dk1"/>
                </a:solidFill>
                <a:latin typeface="Malgun Gothic"/>
                <a:ea typeface="Malgun Gothic"/>
                <a:cs typeface="Malgun Gothic"/>
                <a:sym typeface="Malgun Gothic"/>
              </a:endParaRPr>
            </a:p>
          </p:txBody>
        </p:sp>
        <p:cxnSp>
          <p:nvCxnSpPr>
            <p:cNvPr id="1589" name="Google Shape;1589;g13c94f06daf_2_7392"/>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590" name="Google Shape;1590;g13c94f06daf_2_7392"/>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1591" name="Google Shape;1591;g13c94f06daf_2_7392"/>
          <p:cNvSpPr txBox="1"/>
          <p:nvPr/>
        </p:nvSpPr>
        <p:spPr>
          <a:xfrm>
            <a:off x="982950" y="1944513"/>
            <a:ext cx="441300" cy="2154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lang="ko" sz="800">
                <a:solidFill>
                  <a:schemeClr val="dk1"/>
                </a:solidFill>
                <a:latin typeface="Malgun Gothic"/>
                <a:ea typeface="Malgun Gothic"/>
                <a:cs typeface="Malgun Gothic"/>
                <a:sym typeface="Malgun Gothic"/>
              </a:rPr>
              <a:t>목록2</a:t>
            </a:r>
            <a:endParaRPr b="1" i="0" sz="800" u="none" cap="none" strike="noStrike">
              <a:solidFill>
                <a:schemeClr val="dk1"/>
              </a:solidFill>
              <a:latin typeface="Malgun Gothic"/>
              <a:ea typeface="Malgun Gothic"/>
              <a:cs typeface="Malgun Gothic"/>
              <a:sym typeface="Malgun Gothic"/>
            </a:endParaRPr>
          </a:p>
        </p:txBody>
      </p:sp>
      <p:grpSp>
        <p:nvGrpSpPr>
          <p:cNvPr id="1592" name="Google Shape;1592;g13c94f06daf_2_7392"/>
          <p:cNvGrpSpPr/>
          <p:nvPr/>
        </p:nvGrpSpPr>
        <p:grpSpPr>
          <a:xfrm>
            <a:off x="1490108" y="1591425"/>
            <a:ext cx="374691" cy="353100"/>
            <a:chOff x="214095" y="1332369"/>
            <a:chExt cx="9681926" cy="1087800"/>
          </a:xfrm>
        </p:grpSpPr>
        <p:sp>
          <p:nvSpPr>
            <p:cNvPr id="1593" name="Google Shape;1593;g13c94f06daf_2_7392"/>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관심</a:t>
              </a:r>
              <a:endParaRPr i="0" u="none" cap="none" strike="noStrike">
                <a:solidFill>
                  <a:schemeClr val="dk1"/>
                </a:solidFill>
                <a:latin typeface="Malgun Gothic"/>
                <a:ea typeface="Malgun Gothic"/>
                <a:cs typeface="Malgun Gothic"/>
                <a:sym typeface="Malgun Gothic"/>
              </a:endParaRPr>
            </a:p>
          </p:txBody>
        </p:sp>
        <p:cxnSp>
          <p:nvCxnSpPr>
            <p:cNvPr id="1594" name="Google Shape;1594;g13c94f06daf_2_7392"/>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595" name="Google Shape;1595;g13c94f06daf_2_7392"/>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1596" name="Google Shape;1596;g13c94f06daf_2_7392"/>
          <p:cNvSpPr txBox="1"/>
          <p:nvPr/>
        </p:nvSpPr>
        <p:spPr>
          <a:xfrm>
            <a:off x="1456050" y="1944525"/>
            <a:ext cx="441300" cy="2154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lang="ko" sz="800">
                <a:solidFill>
                  <a:schemeClr val="dk1"/>
                </a:solidFill>
                <a:latin typeface="Malgun Gothic"/>
                <a:ea typeface="Malgun Gothic"/>
                <a:cs typeface="Malgun Gothic"/>
                <a:sym typeface="Malgun Gothic"/>
              </a:rPr>
              <a:t>목록3</a:t>
            </a:r>
            <a:endParaRPr b="1" i="0" sz="800" u="none" cap="none" strike="noStrike">
              <a:solidFill>
                <a:schemeClr val="dk1"/>
              </a:solidFill>
              <a:latin typeface="Malgun Gothic"/>
              <a:ea typeface="Malgun Gothic"/>
              <a:cs typeface="Malgun Gothic"/>
              <a:sym typeface="Malgun Gothic"/>
            </a:endParaRPr>
          </a:p>
        </p:txBody>
      </p:sp>
      <p:grpSp>
        <p:nvGrpSpPr>
          <p:cNvPr id="1597" name="Google Shape;1597;g13c94f06daf_2_7392"/>
          <p:cNvGrpSpPr/>
          <p:nvPr/>
        </p:nvGrpSpPr>
        <p:grpSpPr>
          <a:xfrm>
            <a:off x="1962458" y="1591437"/>
            <a:ext cx="374691" cy="353100"/>
            <a:chOff x="214095" y="1332369"/>
            <a:chExt cx="9681926" cy="1087800"/>
          </a:xfrm>
        </p:grpSpPr>
        <p:sp>
          <p:nvSpPr>
            <p:cNvPr id="1598" name="Google Shape;1598;g13c94f06daf_2_7392"/>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관심</a:t>
              </a:r>
              <a:endParaRPr i="0" u="none" cap="none" strike="noStrike">
                <a:solidFill>
                  <a:schemeClr val="dk1"/>
                </a:solidFill>
                <a:latin typeface="Malgun Gothic"/>
                <a:ea typeface="Malgun Gothic"/>
                <a:cs typeface="Malgun Gothic"/>
                <a:sym typeface="Malgun Gothic"/>
              </a:endParaRPr>
            </a:p>
          </p:txBody>
        </p:sp>
        <p:cxnSp>
          <p:nvCxnSpPr>
            <p:cNvPr id="1599" name="Google Shape;1599;g13c94f06daf_2_7392"/>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600" name="Google Shape;1600;g13c94f06daf_2_7392"/>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1601" name="Google Shape;1601;g13c94f06daf_2_7392"/>
          <p:cNvSpPr txBox="1"/>
          <p:nvPr/>
        </p:nvSpPr>
        <p:spPr>
          <a:xfrm>
            <a:off x="1929150" y="1944513"/>
            <a:ext cx="441300" cy="2154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lang="ko" sz="800">
                <a:solidFill>
                  <a:schemeClr val="dk1"/>
                </a:solidFill>
                <a:latin typeface="Malgun Gothic"/>
                <a:ea typeface="Malgun Gothic"/>
                <a:cs typeface="Malgun Gothic"/>
                <a:sym typeface="Malgun Gothic"/>
              </a:rPr>
              <a:t>목록4</a:t>
            </a:r>
            <a:endParaRPr b="1" i="0" sz="800" u="none" cap="none" strike="noStrike">
              <a:solidFill>
                <a:schemeClr val="dk1"/>
              </a:solidFill>
              <a:latin typeface="Malgun Gothic"/>
              <a:ea typeface="Malgun Gothic"/>
              <a:cs typeface="Malgun Gothic"/>
              <a:sym typeface="Malgun Gothic"/>
            </a:endParaRPr>
          </a:p>
        </p:txBody>
      </p:sp>
      <p:sp>
        <p:nvSpPr>
          <p:cNvPr id="1602" name="Google Shape;1602;g13c94f06daf_2_7392"/>
          <p:cNvSpPr txBox="1"/>
          <p:nvPr/>
        </p:nvSpPr>
        <p:spPr>
          <a:xfrm>
            <a:off x="576475" y="2323200"/>
            <a:ext cx="1540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매칭  </a:t>
            </a:r>
            <a:r>
              <a:rPr lang="ko" sz="900">
                <a:solidFill>
                  <a:schemeClr val="dk1"/>
                </a:solidFill>
                <a:latin typeface="Malgun Gothic"/>
                <a:ea typeface="Malgun Gothic"/>
                <a:cs typeface="Malgun Gothic"/>
                <a:sym typeface="Malgun Gothic"/>
              </a:rPr>
              <a:t>매칭 목록 </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cxnSp>
        <p:nvCxnSpPr>
          <p:cNvPr id="1603" name="Google Shape;1603;g13c94f06daf_2_7392"/>
          <p:cNvCxnSpPr/>
          <p:nvPr/>
        </p:nvCxnSpPr>
        <p:spPr>
          <a:xfrm>
            <a:off x="595517" y="2207508"/>
            <a:ext cx="2946000" cy="8400"/>
          </a:xfrm>
          <a:prstGeom prst="straightConnector1">
            <a:avLst/>
          </a:prstGeom>
          <a:noFill/>
          <a:ln cap="flat" cmpd="sng" w="9525">
            <a:solidFill>
              <a:schemeClr val="dk2"/>
            </a:solidFill>
            <a:prstDash val="solid"/>
            <a:round/>
            <a:headEnd len="med" w="med" type="none"/>
            <a:tailEnd len="med" w="med" type="none"/>
          </a:ln>
        </p:spPr>
      </p:cxnSp>
      <p:grpSp>
        <p:nvGrpSpPr>
          <p:cNvPr id="1604" name="Google Shape;1604;g13c94f06daf_2_7392"/>
          <p:cNvGrpSpPr/>
          <p:nvPr/>
        </p:nvGrpSpPr>
        <p:grpSpPr>
          <a:xfrm>
            <a:off x="608283" y="2679212"/>
            <a:ext cx="374691" cy="353100"/>
            <a:chOff x="214095" y="1332369"/>
            <a:chExt cx="9681926" cy="1087800"/>
          </a:xfrm>
        </p:grpSpPr>
        <p:sp>
          <p:nvSpPr>
            <p:cNvPr id="1605" name="Google Shape;1605;g13c94f06daf_2_7392"/>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t/>
              </a:r>
              <a:endParaRPr i="0" u="none" cap="none" strike="noStrike">
                <a:solidFill>
                  <a:schemeClr val="dk1"/>
                </a:solidFill>
                <a:latin typeface="Malgun Gothic"/>
                <a:ea typeface="Malgun Gothic"/>
                <a:cs typeface="Malgun Gothic"/>
                <a:sym typeface="Malgun Gothic"/>
              </a:endParaRPr>
            </a:p>
          </p:txBody>
        </p:sp>
        <p:cxnSp>
          <p:nvCxnSpPr>
            <p:cNvPr id="1606" name="Google Shape;1606;g13c94f06daf_2_7392"/>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607" name="Google Shape;1607;g13c94f06daf_2_7392"/>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1608" name="Google Shape;1608;g13c94f06daf_2_7392"/>
          <p:cNvSpPr txBox="1"/>
          <p:nvPr/>
        </p:nvSpPr>
        <p:spPr>
          <a:xfrm>
            <a:off x="544675" y="3037988"/>
            <a:ext cx="501900" cy="338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lang="ko" sz="800">
                <a:solidFill>
                  <a:schemeClr val="dk1"/>
                </a:solidFill>
                <a:latin typeface="Malgun Gothic"/>
                <a:ea typeface="Malgun Gothic"/>
                <a:cs typeface="Malgun Gothic"/>
                <a:sym typeface="Malgun Gothic"/>
              </a:rPr>
              <a:t>전문가1</a:t>
            </a:r>
            <a:endParaRPr b="1" sz="800">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rPr b="1" lang="ko" sz="800">
                <a:solidFill>
                  <a:schemeClr val="dk1"/>
                </a:solidFill>
                <a:latin typeface="Malgun Gothic"/>
                <a:ea typeface="Malgun Gothic"/>
                <a:cs typeface="Malgun Gothic"/>
                <a:sym typeface="Malgun Gothic"/>
              </a:rPr>
              <a:t>#키워드</a:t>
            </a:r>
            <a:endParaRPr b="1" sz="800">
              <a:solidFill>
                <a:schemeClr val="dk1"/>
              </a:solidFill>
              <a:latin typeface="Malgun Gothic"/>
              <a:ea typeface="Malgun Gothic"/>
              <a:cs typeface="Malgun Gothic"/>
              <a:sym typeface="Malgun Gothic"/>
            </a:endParaRPr>
          </a:p>
        </p:txBody>
      </p:sp>
      <p:grpSp>
        <p:nvGrpSpPr>
          <p:cNvPr id="1609" name="Google Shape;1609;g13c94f06daf_2_7392"/>
          <p:cNvGrpSpPr/>
          <p:nvPr/>
        </p:nvGrpSpPr>
        <p:grpSpPr>
          <a:xfrm>
            <a:off x="1082883" y="2679225"/>
            <a:ext cx="374691" cy="353100"/>
            <a:chOff x="214095" y="1332369"/>
            <a:chExt cx="9681926" cy="1087800"/>
          </a:xfrm>
        </p:grpSpPr>
        <p:sp>
          <p:nvSpPr>
            <p:cNvPr id="1610" name="Google Shape;1610;g13c94f06daf_2_7392"/>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t/>
              </a:r>
              <a:endParaRPr i="0" u="none" cap="none" strike="noStrike">
                <a:solidFill>
                  <a:schemeClr val="dk1"/>
                </a:solidFill>
                <a:latin typeface="Malgun Gothic"/>
                <a:ea typeface="Malgun Gothic"/>
                <a:cs typeface="Malgun Gothic"/>
                <a:sym typeface="Malgun Gothic"/>
              </a:endParaRPr>
            </a:p>
          </p:txBody>
        </p:sp>
        <p:cxnSp>
          <p:nvCxnSpPr>
            <p:cNvPr id="1611" name="Google Shape;1611;g13c94f06daf_2_7392"/>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612" name="Google Shape;1612;g13c94f06daf_2_7392"/>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1613" name="Google Shape;1613;g13c94f06daf_2_7392"/>
          <p:cNvSpPr txBox="1"/>
          <p:nvPr/>
        </p:nvSpPr>
        <p:spPr>
          <a:xfrm>
            <a:off x="1019275" y="3040600"/>
            <a:ext cx="501900" cy="338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lang="ko" sz="800">
                <a:solidFill>
                  <a:schemeClr val="dk1"/>
                </a:solidFill>
                <a:latin typeface="Malgun Gothic"/>
                <a:ea typeface="Malgun Gothic"/>
                <a:cs typeface="Malgun Gothic"/>
                <a:sym typeface="Malgun Gothic"/>
              </a:rPr>
              <a:t>전문가2</a:t>
            </a:r>
            <a:endParaRPr b="1" sz="800">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rPr b="1" lang="ko" sz="800">
                <a:solidFill>
                  <a:schemeClr val="dk1"/>
                </a:solidFill>
                <a:latin typeface="Malgun Gothic"/>
                <a:ea typeface="Malgun Gothic"/>
                <a:cs typeface="Malgun Gothic"/>
                <a:sym typeface="Malgun Gothic"/>
              </a:rPr>
              <a:t>#키워드</a:t>
            </a:r>
            <a:endParaRPr b="1" sz="800">
              <a:solidFill>
                <a:schemeClr val="dk1"/>
              </a:solidFill>
              <a:latin typeface="Malgun Gothic"/>
              <a:ea typeface="Malgun Gothic"/>
              <a:cs typeface="Malgun Gothic"/>
              <a:sym typeface="Malgun Gothic"/>
            </a:endParaRPr>
          </a:p>
        </p:txBody>
      </p:sp>
      <p:sp>
        <p:nvSpPr>
          <p:cNvPr id="1614" name="Google Shape;1614;g13c94f06daf_2_7392"/>
          <p:cNvSpPr txBox="1"/>
          <p:nvPr/>
        </p:nvSpPr>
        <p:spPr>
          <a:xfrm>
            <a:off x="1303688" y="3340113"/>
            <a:ext cx="1540200" cy="2616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lang="ko" sz="1100">
                <a:solidFill>
                  <a:schemeClr val="dk1"/>
                </a:solidFill>
              </a:rPr>
              <a:t>● </a:t>
            </a:r>
            <a:r>
              <a:rPr lang="ko" sz="1100">
                <a:solidFill>
                  <a:srgbClr val="BFBFBF"/>
                </a:solidFill>
              </a:rPr>
              <a:t>● ● ●</a:t>
            </a:r>
            <a:endParaRPr b="1" sz="1100">
              <a:solidFill>
                <a:srgbClr val="BFBFBF"/>
              </a:solidFill>
            </a:endParaRPr>
          </a:p>
        </p:txBody>
      </p:sp>
      <p:sp>
        <p:nvSpPr>
          <p:cNvPr id="1615" name="Google Shape;1615;g13c94f06daf_2_7392"/>
          <p:cNvSpPr txBox="1"/>
          <p:nvPr/>
        </p:nvSpPr>
        <p:spPr>
          <a:xfrm>
            <a:off x="1297263" y="5296588"/>
            <a:ext cx="1540200" cy="2616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lang="ko" sz="1100">
                <a:solidFill>
                  <a:schemeClr val="dk1"/>
                </a:solidFill>
              </a:rPr>
              <a:t>● </a:t>
            </a:r>
            <a:r>
              <a:rPr lang="ko" sz="1100">
                <a:solidFill>
                  <a:srgbClr val="BFBFBF"/>
                </a:solidFill>
              </a:rPr>
              <a:t>● ● ●</a:t>
            </a:r>
            <a:endParaRPr b="1" sz="1100">
              <a:solidFill>
                <a:srgbClr val="BFBFBF"/>
              </a:solidFill>
            </a:endParaRPr>
          </a:p>
        </p:txBody>
      </p:sp>
      <p:sp>
        <p:nvSpPr>
          <p:cNvPr id="1616" name="Google Shape;1616;g13c94f06daf_2_7392"/>
          <p:cNvSpPr txBox="1"/>
          <p:nvPr/>
        </p:nvSpPr>
        <p:spPr>
          <a:xfrm>
            <a:off x="2513550" y="1292750"/>
            <a:ext cx="1063500" cy="246300"/>
          </a:xfrm>
          <a:prstGeom prst="rect">
            <a:avLst/>
          </a:prstGeom>
          <a:noFill/>
          <a:ln>
            <a:noFill/>
          </a:ln>
        </p:spPr>
        <p:txBody>
          <a:bodyPr anchorCtr="0" anchor="t" bIns="45700" lIns="91425" spcFirstLastPara="1" rIns="91425" wrap="square" tIns="45700">
            <a:spAutoFit/>
          </a:bodyPr>
          <a:lstStyle/>
          <a:p>
            <a:pPr indent="0" lvl="0" marL="0" rtl="0" algn="r">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더보기 &gt;</a:t>
            </a:r>
            <a:endParaRPr sz="1100">
              <a:solidFill>
                <a:schemeClr val="dk1"/>
              </a:solidFill>
              <a:latin typeface="Malgun Gothic"/>
              <a:ea typeface="Malgun Gothic"/>
              <a:cs typeface="Malgun Gothic"/>
              <a:sym typeface="Malgun Gothic"/>
            </a:endParaRPr>
          </a:p>
        </p:txBody>
      </p:sp>
      <p:grpSp>
        <p:nvGrpSpPr>
          <p:cNvPr id="1617" name="Google Shape;1617;g13c94f06daf_2_7392"/>
          <p:cNvGrpSpPr/>
          <p:nvPr/>
        </p:nvGrpSpPr>
        <p:grpSpPr>
          <a:xfrm>
            <a:off x="537004" y="3626999"/>
            <a:ext cx="3073588" cy="1647908"/>
            <a:chOff x="4392000" y="1013612"/>
            <a:chExt cx="3073588" cy="1647908"/>
          </a:xfrm>
        </p:grpSpPr>
        <p:grpSp>
          <p:nvGrpSpPr>
            <p:cNvPr id="1618" name="Google Shape;1618;g13c94f06daf_2_7392"/>
            <p:cNvGrpSpPr/>
            <p:nvPr/>
          </p:nvGrpSpPr>
          <p:grpSpPr>
            <a:xfrm>
              <a:off x="4392000" y="1013612"/>
              <a:ext cx="3073588" cy="1647908"/>
              <a:chOff x="214095" y="1332369"/>
              <a:chExt cx="9760522" cy="1087800"/>
            </a:xfrm>
          </p:grpSpPr>
          <p:sp>
            <p:nvSpPr>
              <p:cNvPr id="1619" name="Google Shape;1619;g13c94f06daf_2_7392"/>
              <p:cNvSpPr/>
              <p:nvPr/>
            </p:nvSpPr>
            <p:spPr>
              <a:xfrm>
                <a:off x="292717"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Arial"/>
                  <a:buNone/>
                </a:pPr>
                <a:r>
                  <a:t/>
                </a:r>
                <a:endParaRPr b="1" i="0" sz="800" u="none" cap="none" strike="noStrike">
                  <a:solidFill>
                    <a:schemeClr val="dk1"/>
                  </a:solidFill>
                  <a:latin typeface="Malgun Gothic"/>
                  <a:ea typeface="Malgun Gothic"/>
                  <a:cs typeface="Malgun Gothic"/>
                  <a:sym typeface="Malgun Gothic"/>
                </a:endParaRPr>
              </a:p>
            </p:txBody>
          </p:sp>
          <p:cxnSp>
            <p:nvCxnSpPr>
              <p:cNvPr id="1620" name="Google Shape;1620;g13c94f06daf_2_7392"/>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621" name="Google Shape;1621;g13c94f06daf_2_7392"/>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1622" name="Google Shape;1622;g13c94f06daf_2_7392"/>
            <p:cNvSpPr txBox="1"/>
            <p:nvPr/>
          </p:nvSpPr>
          <p:spPr>
            <a:xfrm>
              <a:off x="4441516" y="2302167"/>
              <a:ext cx="29556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700"/>
                <a:buFont typeface="Arial"/>
                <a:buNone/>
              </a:pPr>
              <a:r>
                <a:rPr b="1" i="0" lang="ko" sz="900" u="none" cap="none" strike="noStrike">
                  <a:solidFill>
                    <a:schemeClr val="dk1"/>
                  </a:solidFill>
                  <a:latin typeface="Malgun Gothic"/>
                  <a:ea typeface="Malgun Gothic"/>
                  <a:cs typeface="Malgun Gothic"/>
                  <a:sym typeface="Malgun Gothic"/>
                </a:rPr>
                <a:t>$포스팅  본문 첫출 내용. OOOOO  …</a:t>
              </a:r>
              <a:endParaRPr b="1" i="0" sz="900" u="none" cap="none" strike="noStrike">
                <a:solidFill>
                  <a:schemeClr val="dk1"/>
                </a:solidFill>
                <a:latin typeface="Malgun Gothic"/>
                <a:ea typeface="Malgun Gothic"/>
                <a:cs typeface="Malgun Gothic"/>
                <a:sym typeface="Malgun Gothic"/>
              </a:endParaRPr>
            </a:p>
            <a:p>
              <a:pPr indent="0" lvl="0" marL="0" rtl="0" algn="l">
                <a:spcBef>
                  <a:spcPts val="0"/>
                </a:spcBef>
                <a:spcAft>
                  <a:spcPts val="0"/>
                </a:spcAft>
                <a:buClr>
                  <a:schemeClr val="dk1"/>
                </a:buClr>
                <a:buSzPts val="700"/>
                <a:buFont typeface="Arial"/>
                <a:buNone/>
              </a:pPr>
              <a:r>
                <a:rPr b="1" lang="ko" sz="700">
                  <a:solidFill>
                    <a:schemeClr val="dk1"/>
                  </a:solidFill>
                  <a:latin typeface="Malgun Gothic"/>
                  <a:ea typeface="Malgun Gothic"/>
                  <a:cs typeface="Malgun Gothic"/>
                  <a:sym typeface="Malgun Gothic"/>
                </a:rPr>
                <a:t>좋아요 5.0/00명 별점 4.5/00명</a:t>
              </a:r>
              <a:r>
                <a:rPr lang="ko" sz="700">
                  <a:solidFill>
                    <a:schemeClr val="dk1"/>
                  </a:solidFill>
                  <a:latin typeface="Malgun Gothic"/>
                  <a:ea typeface="Malgun Gothic"/>
                  <a:cs typeface="Malgun Gothic"/>
                  <a:sym typeface="Malgun Gothic"/>
                </a:rPr>
                <a:t>  </a:t>
              </a:r>
              <a:r>
                <a:rPr b="1" lang="ko" sz="700">
                  <a:solidFill>
                    <a:schemeClr val="dk1"/>
                  </a:solidFill>
                  <a:latin typeface="Malgun Gothic"/>
                  <a:ea typeface="Malgun Gothic"/>
                  <a:cs typeface="Malgun Gothic"/>
                  <a:sym typeface="Malgun Gothic"/>
                </a:rPr>
                <a:t>$작성자명   </a:t>
              </a:r>
              <a:r>
                <a:rPr lang="ko" sz="700">
                  <a:solidFill>
                    <a:srgbClr val="A5A5A5"/>
                  </a:solidFill>
                  <a:latin typeface="Malgun Gothic"/>
                  <a:ea typeface="Malgun Gothic"/>
                  <a:cs typeface="Malgun Gothic"/>
                  <a:sym typeface="Malgun Gothic"/>
                </a:rPr>
                <a:t>2022-05-12  14:00</a:t>
              </a:r>
              <a:endParaRPr b="1" sz="900">
                <a:solidFill>
                  <a:schemeClr val="dk1"/>
                </a:solidFill>
                <a:latin typeface="Malgun Gothic"/>
                <a:ea typeface="Malgun Gothic"/>
                <a:cs typeface="Malgun Gothic"/>
                <a:sym typeface="Malgun Gothic"/>
              </a:endParaRPr>
            </a:p>
          </p:txBody>
        </p:sp>
      </p:gr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6" name="Shape 1626"/>
        <p:cNvGrpSpPr/>
        <p:nvPr/>
      </p:nvGrpSpPr>
      <p:grpSpPr>
        <a:xfrm>
          <a:off x="0" y="0"/>
          <a:ext cx="0" cy="0"/>
          <a:chOff x="0" y="0"/>
          <a:chExt cx="0" cy="0"/>
        </a:xfrm>
      </p:grpSpPr>
      <p:graphicFrame>
        <p:nvGraphicFramePr>
          <p:cNvPr id="1627" name="Google Shape;1627;g13c94f06daf_2_7039"/>
          <p:cNvGraphicFramePr/>
          <p:nvPr/>
        </p:nvGraphicFramePr>
        <p:xfrm>
          <a:off x="9945679" y="642154"/>
          <a:ext cx="3000000" cy="3000000"/>
        </p:xfrm>
        <a:graphic>
          <a:graphicData uri="http://schemas.openxmlformats.org/drawingml/2006/table">
            <a:tbl>
              <a:tblPr bandRow="1" firstRow="1">
                <a:noFill/>
                <a:tableStyleId>{ECEC9FAD-BC9C-4F8B-B0B5-8FDF1F475007}</a:tableStyleId>
              </a:tblPr>
              <a:tblGrid>
                <a:gridCol w="382850"/>
                <a:gridCol w="382850"/>
                <a:gridCol w="1398850"/>
              </a:tblGrid>
              <a:tr h="371450">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설명</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549025">
                <a:tc gridSpan="3" rowSpan="10">
                  <a:txBody>
                    <a:bodyPr/>
                    <a:lstStyle/>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1. 메시</a:t>
                      </a:r>
                      <a:r>
                        <a:rPr lang="ko" sz="900">
                          <a:solidFill>
                            <a:srgbClr val="595959"/>
                          </a:solidFill>
                          <a:latin typeface="Malgun Gothic"/>
                          <a:ea typeface="Malgun Gothic"/>
                          <a:cs typeface="Malgun Gothic"/>
                          <a:sym typeface="Malgun Gothic"/>
                        </a:rPr>
                        <a:t>지 목록으로 이동</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2. 닉네</a:t>
                      </a:r>
                      <a:r>
                        <a:rPr lang="ko" sz="900">
                          <a:solidFill>
                            <a:srgbClr val="595959"/>
                          </a:solidFill>
                          <a:latin typeface="Malgun Gothic"/>
                          <a:ea typeface="Malgun Gothic"/>
                          <a:cs typeface="Malgun Gothic"/>
                          <a:sym typeface="Malgun Gothic"/>
                        </a:rPr>
                        <a:t>임 검색</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메시지 목록에서 검색</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3. 새로 작성 (메사지 작성)</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4. 메시지 목록</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rowSpan="10" hMerge="1"/>
                <a:tc rowSpan="10" hMerge="1"/>
              </a:tr>
              <a:tr h="337075">
                <a:tc gridSpan="3" vMerge="1"/>
                <a:tc hMerge="1" vMerge="1"/>
                <a:tc hMerge="1" vMerge="1"/>
              </a:tr>
              <a:tr h="337075">
                <a:tc gridSpan="3" vMerge="1"/>
                <a:tc hMerge="1" vMerge="1"/>
                <a:tc hMerge="1" vMerge="1"/>
              </a:tr>
              <a:tr h="9728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27825">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참고</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1237775">
                <a:tc gridSpan="3">
                  <a:txBody>
                    <a:bodyPr/>
                    <a:lstStyle/>
                    <a:p>
                      <a:pPr indent="0" lvl="0" marL="0" marR="0" rtl="0" algn="l">
                        <a:lnSpc>
                          <a:spcPct val="100000"/>
                        </a:lnSpc>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hMerge="1"/>
                <a:tc hMerge="1"/>
              </a:tr>
            </a:tbl>
          </a:graphicData>
        </a:graphic>
      </p:graphicFrame>
      <p:sp>
        <p:nvSpPr>
          <p:cNvPr id="1628" name="Google Shape;1628;g13c94f06daf_2_7039"/>
          <p:cNvSpPr txBox="1"/>
          <p:nvPr/>
        </p:nvSpPr>
        <p:spPr>
          <a:xfrm>
            <a:off x="264450" y="0"/>
            <a:ext cx="11664300" cy="548100"/>
          </a:xfrm>
          <a:prstGeom prst="rect">
            <a:avLst/>
          </a:prstGeom>
          <a:noFill/>
          <a:ln>
            <a:noFill/>
          </a:ln>
          <a:effectLst>
            <a:outerShdw blurRad="57150" rotWithShape="0" algn="bl" dir="5400000" dist="19050">
              <a:srgbClr val="000000">
                <a:alpha val="50000"/>
              </a:srgbClr>
            </a:outerShdw>
          </a:effectLst>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홈 &gt; 메시지    </a:t>
            </a:r>
            <a:endParaRPr b="0" i="0" sz="2400" u="none" cap="none" strike="noStrike">
              <a:solidFill>
                <a:schemeClr val="lt1"/>
              </a:solidFill>
              <a:latin typeface="Arial"/>
              <a:ea typeface="Arial"/>
              <a:cs typeface="Arial"/>
              <a:sym typeface="Arial"/>
            </a:endParaRPr>
          </a:p>
        </p:txBody>
      </p:sp>
      <p:sp>
        <p:nvSpPr>
          <p:cNvPr id="1629" name="Google Shape;1629;g13c94f06daf_2_7039"/>
          <p:cNvSpPr txBox="1"/>
          <p:nvPr/>
        </p:nvSpPr>
        <p:spPr>
          <a:xfrm>
            <a:off x="0" y="6478519"/>
            <a:ext cx="121920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sp>
        <p:nvSpPr>
          <p:cNvPr id="1630" name="Google Shape;1630;g13c94f06daf_2_7039"/>
          <p:cNvSpPr/>
          <p:nvPr/>
        </p:nvSpPr>
        <p:spPr>
          <a:xfrm>
            <a:off x="42977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pic>
        <p:nvPicPr>
          <p:cNvPr id="1631" name="Google Shape;1631;g13c94f06daf_2_7039"/>
          <p:cNvPicPr preferRelativeResize="0"/>
          <p:nvPr/>
        </p:nvPicPr>
        <p:blipFill>
          <a:blip r:embed="rId3">
            <a:alphaModFix/>
          </a:blip>
          <a:stretch>
            <a:fillRect/>
          </a:stretch>
        </p:blipFill>
        <p:spPr>
          <a:xfrm>
            <a:off x="486871" y="789379"/>
            <a:ext cx="729250" cy="324750"/>
          </a:xfrm>
          <a:prstGeom prst="rect">
            <a:avLst/>
          </a:prstGeom>
          <a:noFill/>
          <a:ln>
            <a:noFill/>
          </a:ln>
        </p:spPr>
      </p:pic>
      <p:cxnSp>
        <p:nvCxnSpPr>
          <p:cNvPr id="1632" name="Google Shape;1632;g13c94f06daf_2_7039"/>
          <p:cNvCxnSpPr/>
          <p:nvPr/>
        </p:nvCxnSpPr>
        <p:spPr>
          <a:xfrm>
            <a:off x="433267" y="1126504"/>
            <a:ext cx="3268200" cy="0"/>
          </a:xfrm>
          <a:prstGeom prst="straightConnector1">
            <a:avLst/>
          </a:prstGeom>
          <a:noFill/>
          <a:ln cap="flat" cmpd="sng" w="9525">
            <a:solidFill>
              <a:schemeClr val="dk2"/>
            </a:solidFill>
            <a:prstDash val="solid"/>
            <a:round/>
            <a:headEnd len="med" w="med" type="none"/>
            <a:tailEnd len="med" w="med" type="none"/>
          </a:ln>
        </p:spPr>
      </p:cxnSp>
      <p:pic>
        <p:nvPicPr>
          <p:cNvPr id="1633" name="Google Shape;1633;g13c94f06daf_2_7039"/>
          <p:cNvPicPr preferRelativeResize="0"/>
          <p:nvPr/>
        </p:nvPicPr>
        <p:blipFill rotWithShape="1">
          <a:blip r:embed="rId4">
            <a:alphaModFix/>
          </a:blip>
          <a:srcRect b="0" l="0" r="0" t="0"/>
          <a:stretch/>
        </p:blipFill>
        <p:spPr>
          <a:xfrm>
            <a:off x="3392237" y="832908"/>
            <a:ext cx="221225" cy="232825"/>
          </a:xfrm>
          <a:prstGeom prst="rect">
            <a:avLst/>
          </a:prstGeom>
          <a:noFill/>
          <a:ln>
            <a:noFill/>
          </a:ln>
        </p:spPr>
      </p:pic>
      <p:grpSp>
        <p:nvGrpSpPr>
          <p:cNvPr id="1634" name="Google Shape;1634;g13c94f06daf_2_7039"/>
          <p:cNvGrpSpPr/>
          <p:nvPr/>
        </p:nvGrpSpPr>
        <p:grpSpPr>
          <a:xfrm>
            <a:off x="428594" y="5543256"/>
            <a:ext cx="3277561" cy="521764"/>
            <a:chOff x="375801" y="5847020"/>
            <a:chExt cx="3293700" cy="521764"/>
          </a:xfrm>
        </p:grpSpPr>
        <p:cxnSp>
          <p:nvCxnSpPr>
            <p:cNvPr id="1635" name="Google Shape;1635;g13c94f06daf_2_7039"/>
            <p:cNvCxnSpPr/>
            <p:nvPr/>
          </p:nvCxnSpPr>
          <p:spPr>
            <a:xfrm>
              <a:off x="375801" y="5924572"/>
              <a:ext cx="3293700" cy="0"/>
            </a:xfrm>
            <a:prstGeom prst="straightConnector1">
              <a:avLst/>
            </a:prstGeom>
            <a:noFill/>
            <a:ln cap="flat" cmpd="sng" w="9525">
              <a:solidFill>
                <a:srgbClr val="7F7F7F"/>
              </a:solidFill>
              <a:prstDash val="solid"/>
              <a:miter lim="800000"/>
              <a:headEnd len="sm" w="sm" type="none"/>
              <a:tailEnd len="sm" w="sm" type="none"/>
            </a:ln>
          </p:spPr>
        </p:cxnSp>
        <p:grpSp>
          <p:nvGrpSpPr>
            <p:cNvPr id="1636" name="Google Shape;1636;g13c94f06daf_2_7039"/>
            <p:cNvGrpSpPr/>
            <p:nvPr/>
          </p:nvGrpSpPr>
          <p:grpSpPr>
            <a:xfrm>
              <a:off x="606989" y="6013911"/>
              <a:ext cx="2863894" cy="354873"/>
              <a:chOff x="7628984" y="5817929"/>
              <a:chExt cx="2752156" cy="322612"/>
            </a:xfrm>
          </p:grpSpPr>
          <p:grpSp>
            <p:nvGrpSpPr>
              <p:cNvPr id="1637" name="Google Shape;1637;g13c94f06daf_2_7039"/>
              <p:cNvGrpSpPr/>
              <p:nvPr/>
            </p:nvGrpSpPr>
            <p:grpSpPr>
              <a:xfrm>
                <a:off x="7688114" y="5817929"/>
                <a:ext cx="155879" cy="124336"/>
                <a:chOff x="3184196" y="1332369"/>
                <a:chExt cx="9681926" cy="1087800"/>
              </a:xfrm>
            </p:grpSpPr>
            <p:sp>
              <p:nvSpPr>
                <p:cNvPr id="1638" name="Google Shape;1638;g13c94f06daf_2_7039"/>
                <p:cNvSpPr/>
                <p:nvPr/>
              </p:nvSpPr>
              <p:spPr>
                <a:xfrm>
                  <a:off x="3184196" y="1332369"/>
                  <a:ext cx="9681900" cy="1087800"/>
                </a:xfrm>
                <a:prstGeom prst="rect">
                  <a:avLst/>
                </a:prstGeom>
                <a:solidFill>
                  <a:srgbClr val="A5A5A5"/>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1639" name="Google Shape;1639;g13c94f06daf_2_7039"/>
                <p:cNvCxnSpPr/>
                <p:nvPr/>
              </p:nvCxnSpPr>
              <p:spPr>
                <a:xfrm flipH="1">
                  <a:off x="3184222"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640" name="Google Shape;1640;g13c94f06daf_2_7039"/>
                <p:cNvCxnSpPr/>
                <p:nvPr/>
              </p:nvCxnSpPr>
              <p:spPr>
                <a:xfrm>
                  <a:off x="3184196"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grpSp>
            <p:nvGrpSpPr>
              <p:cNvPr id="1641" name="Google Shape;1641;g13c94f06daf_2_7039"/>
              <p:cNvGrpSpPr/>
              <p:nvPr/>
            </p:nvGrpSpPr>
            <p:grpSpPr>
              <a:xfrm>
                <a:off x="8308658" y="5817929"/>
                <a:ext cx="155879" cy="124336"/>
                <a:chOff x="214095" y="1332369"/>
                <a:chExt cx="9681926" cy="1087800"/>
              </a:xfrm>
            </p:grpSpPr>
            <p:sp>
              <p:nvSpPr>
                <p:cNvPr id="1642" name="Google Shape;1642;g13c94f06daf_2_7039"/>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1643" name="Google Shape;1643;g13c94f06daf_2_7039"/>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644" name="Google Shape;1644;g13c94f06daf_2_7039"/>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1645" name="Google Shape;1645;g13c94f06daf_2_7039"/>
              <p:cNvSpPr txBox="1"/>
              <p:nvPr/>
            </p:nvSpPr>
            <p:spPr>
              <a:xfrm>
                <a:off x="7628984" y="5944640"/>
                <a:ext cx="276000" cy="195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홈</a:t>
                </a:r>
                <a:endParaRPr b="1" i="0" sz="800" u="none" cap="none" strike="noStrike">
                  <a:solidFill>
                    <a:schemeClr val="dk1"/>
                  </a:solidFill>
                  <a:latin typeface="Malgun Gothic"/>
                  <a:ea typeface="Malgun Gothic"/>
                  <a:cs typeface="Malgun Gothic"/>
                  <a:sym typeface="Malgun Gothic"/>
                </a:endParaRPr>
              </a:p>
            </p:txBody>
          </p:sp>
          <p:sp>
            <p:nvSpPr>
              <p:cNvPr id="1646" name="Google Shape;1646;g13c94f06daf_2_7039"/>
              <p:cNvSpPr txBox="1"/>
              <p:nvPr/>
            </p:nvSpPr>
            <p:spPr>
              <a:xfrm>
                <a:off x="8145408" y="5944641"/>
                <a:ext cx="473100" cy="195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0" i="0" lang="ko" sz="800" u="none" cap="none" strike="noStrike">
                    <a:solidFill>
                      <a:schemeClr val="dk1"/>
                    </a:solidFill>
                    <a:latin typeface="Malgun Gothic"/>
                    <a:ea typeface="Malgun Gothic"/>
                    <a:cs typeface="Malgun Gothic"/>
                    <a:sym typeface="Malgun Gothic"/>
                  </a:rPr>
                  <a:t>포스팅</a:t>
                </a:r>
                <a:endParaRPr b="0" i="0" sz="800" u="none" cap="none" strike="noStrike">
                  <a:solidFill>
                    <a:schemeClr val="dk1"/>
                  </a:solidFill>
                  <a:latin typeface="Malgun Gothic"/>
                  <a:ea typeface="Malgun Gothic"/>
                  <a:cs typeface="Malgun Gothic"/>
                  <a:sym typeface="Malgun Gothic"/>
                </a:endParaRPr>
              </a:p>
            </p:txBody>
          </p:sp>
          <p:grpSp>
            <p:nvGrpSpPr>
              <p:cNvPr id="1647" name="Google Shape;1647;g13c94f06daf_2_7039"/>
              <p:cNvGrpSpPr/>
              <p:nvPr/>
            </p:nvGrpSpPr>
            <p:grpSpPr>
              <a:xfrm>
                <a:off x="9503672" y="5817929"/>
                <a:ext cx="157739" cy="124336"/>
                <a:chOff x="1583642" y="1332369"/>
                <a:chExt cx="9797430" cy="1087800"/>
              </a:xfrm>
            </p:grpSpPr>
            <p:sp>
              <p:nvSpPr>
                <p:cNvPr id="1648" name="Google Shape;1648;g13c94f06daf_2_7039"/>
                <p:cNvSpPr/>
                <p:nvPr/>
              </p:nvSpPr>
              <p:spPr>
                <a:xfrm>
                  <a:off x="1699146"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1649" name="Google Shape;1649;g13c94f06daf_2_7039"/>
                <p:cNvCxnSpPr/>
                <p:nvPr/>
              </p:nvCxnSpPr>
              <p:spPr>
                <a:xfrm flipH="1">
                  <a:off x="1699172"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650" name="Google Shape;1650;g13c94f06daf_2_7039"/>
                <p:cNvCxnSpPr/>
                <p:nvPr/>
              </p:nvCxnSpPr>
              <p:spPr>
                <a:xfrm>
                  <a:off x="1583642"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grpSp>
            <p:nvGrpSpPr>
              <p:cNvPr id="1651" name="Google Shape;1651;g13c94f06daf_2_7039"/>
              <p:cNvGrpSpPr/>
              <p:nvPr/>
            </p:nvGrpSpPr>
            <p:grpSpPr>
              <a:xfrm>
                <a:off x="10095422" y="5817929"/>
                <a:ext cx="155879" cy="124336"/>
                <a:chOff x="214095" y="1332369"/>
                <a:chExt cx="9681926" cy="1087800"/>
              </a:xfrm>
            </p:grpSpPr>
            <p:sp>
              <p:nvSpPr>
                <p:cNvPr id="1652" name="Google Shape;1652;g13c94f06daf_2_7039"/>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1653" name="Google Shape;1653;g13c94f06daf_2_7039"/>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654" name="Google Shape;1654;g13c94f06daf_2_7039"/>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1655" name="Google Shape;1655;g13c94f06daf_2_7039"/>
              <p:cNvSpPr txBox="1"/>
              <p:nvPr/>
            </p:nvSpPr>
            <p:spPr>
              <a:xfrm>
                <a:off x="9391228" y="5944641"/>
                <a:ext cx="374700" cy="195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0" i="0" lang="ko" sz="800" u="none" cap="none" strike="noStrike">
                    <a:solidFill>
                      <a:schemeClr val="dk1"/>
                    </a:solidFill>
                    <a:latin typeface="Malgun Gothic"/>
                    <a:ea typeface="Malgun Gothic"/>
                    <a:cs typeface="Malgun Gothic"/>
                    <a:sym typeface="Malgun Gothic"/>
                  </a:rPr>
                  <a:t>매칭</a:t>
                </a:r>
                <a:endParaRPr b="0" i="0" sz="800" u="none" cap="none" strike="noStrike">
                  <a:solidFill>
                    <a:schemeClr val="dk1"/>
                  </a:solidFill>
                  <a:latin typeface="Malgun Gothic"/>
                  <a:ea typeface="Malgun Gothic"/>
                  <a:cs typeface="Malgun Gothic"/>
                  <a:sym typeface="Malgun Gothic"/>
                </a:endParaRPr>
              </a:p>
            </p:txBody>
          </p:sp>
          <p:sp>
            <p:nvSpPr>
              <p:cNvPr id="1656" name="Google Shape;1656;g13c94f06daf_2_7039"/>
              <p:cNvSpPr txBox="1"/>
              <p:nvPr/>
            </p:nvSpPr>
            <p:spPr>
              <a:xfrm>
                <a:off x="9956340" y="5944637"/>
                <a:ext cx="424800" cy="195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lang="ko" sz="800">
                    <a:solidFill>
                      <a:schemeClr val="dk1"/>
                    </a:solidFill>
                    <a:latin typeface="Malgun Gothic"/>
                    <a:ea typeface="Malgun Gothic"/>
                    <a:cs typeface="Malgun Gothic"/>
                    <a:sym typeface="Malgun Gothic"/>
                  </a:rPr>
                  <a:t>마이</a:t>
                </a:r>
                <a:endParaRPr b="0" i="0" sz="800" u="none" cap="none" strike="noStrike">
                  <a:solidFill>
                    <a:schemeClr val="dk1"/>
                  </a:solidFill>
                  <a:latin typeface="Malgun Gothic"/>
                  <a:ea typeface="Malgun Gothic"/>
                  <a:cs typeface="Malgun Gothic"/>
                  <a:sym typeface="Malgun Gothic"/>
                </a:endParaRPr>
              </a:p>
            </p:txBody>
          </p:sp>
        </p:grpSp>
        <p:sp>
          <p:nvSpPr>
            <p:cNvPr id="1657" name="Google Shape;1657;g13c94f06daf_2_7039"/>
            <p:cNvSpPr/>
            <p:nvPr/>
          </p:nvSpPr>
          <p:spPr>
            <a:xfrm>
              <a:off x="1800443" y="5847020"/>
              <a:ext cx="442200" cy="442200"/>
            </a:xfrm>
            <a:prstGeom prst="ellipse">
              <a:avLst/>
            </a:prstGeom>
            <a:solidFill>
              <a:schemeClr val="dk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ko" sz="1800" u="none" cap="none" strike="noStrike">
                  <a:solidFill>
                    <a:schemeClr val="lt1"/>
                  </a:solidFill>
                  <a:latin typeface="Malgun Gothic"/>
                  <a:ea typeface="Malgun Gothic"/>
                  <a:cs typeface="Malgun Gothic"/>
                  <a:sym typeface="Malgun Gothic"/>
                </a:rPr>
                <a:t>+</a:t>
              </a:r>
              <a:endParaRPr b="1" i="0" sz="1800" u="none" cap="none" strike="noStrike">
                <a:solidFill>
                  <a:schemeClr val="lt1"/>
                </a:solidFill>
                <a:latin typeface="Malgun Gothic"/>
                <a:ea typeface="Malgun Gothic"/>
                <a:cs typeface="Malgun Gothic"/>
                <a:sym typeface="Malgun Gothic"/>
              </a:endParaRPr>
            </a:p>
          </p:txBody>
        </p:sp>
      </p:grpSp>
      <p:sp>
        <p:nvSpPr>
          <p:cNvPr id="1658" name="Google Shape;1658;g13c94f06daf_2_7039"/>
          <p:cNvSpPr/>
          <p:nvPr/>
        </p:nvSpPr>
        <p:spPr>
          <a:xfrm>
            <a:off x="4458040" y="774480"/>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sp>
        <p:nvSpPr>
          <p:cNvPr id="1659" name="Google Shape;1659;g13c94f06daf_2_7039"/>
          <p:cNvSpPr txBox="1"/>
          <p:nvPr/>
        </p:nvSpPr>
        <p:spPr>
          <a:xfrm>
            <a:off x="5031409" y="881075"/>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메시지</a:t>
            </a:r>
            <a:endParaRPr b="1" sz="1100">
              <a:solidFill>
                <a:schemeClr val="dk1"/>
              </a:solidFill>
              <a:latin typeface="Malgun Gothic"/>
              <a:ea typeface="Malgun Gothic"/>
              <a:cs typeface="Malgun Gothic"/>
              <a:sym typeface="Malgun Gothic"/>
            </a:endParaRPr>
          </a:p>
        </p:txBody>
      </p:sp>
      <p:pic>
        <p:nvPicPr>
          <p:cNvPr id="1660" name="Google Shape;1660;g13c94f06daf_2_7039"/>
          <p:cNvPicPr preferRelativeResize="0"/>
          <p:nvPr/>
        </p:nvPicPr>
        <p:blipFill>
          <a:blip r:embed="rId5">
            <a:alphaModFix/>
          </a:blip>
          <a:stretch>
            <a:fillRect/>
          </a:stretch>
        </p:blipFill>
        <p:spPr>
          <a:xfrm>
            <a:off x="4582775" y="875650"/>
            <a:ext cx="213900" cy="257652"/>
          </a:xfrm>
          <a:prstGeom prst="rect">
            <a:avLst/>
          </a:prstGeom>
          <a:noFill/>
          <a:ln>
            <a:noFill/>
          </a:ln>
        </p:spPr>
      </p:pic>
      <p:cxnSp>
        <p:nvCxnSpPr>
          <p:cNvPr id="1661" name="Google Shape;1661;g13c94f06daf_2_7039"/>
          <p:cNvCxnSpPr>
            <a:stCxn id="1662" idx="3"/>
            <a:endCxn id="1658" idx="1"/>
          </p:cNvCxnSpPr>
          <p:nvPr/>
        </p:nvCxnSpPr>
        <p:spPr>
          <a:xfrm>
            <a:off x="3343600" y="968102"/>
            <a:ext cx="1114500" cy="2458500"/>
          </a:xfrm>
          <a:prstGeom prst="bentConnector3">
            <a:avLst>
              <a:gd fmla="val 49997" name="adj1"/>
            </a:avLst>
          </a:prstGeom>
          <a:noFill/>
          <a:ln cap="flat" cmpd="sng" w="28575">
            <a:solidFill>
              <a:srgbClr val="FF0000"/>
            </a:solidFill>
            <a:prstDash val="solid"/>
            <a:round/>
            <a:headEnd len="med" w="med" type="none"/>
            <a:tailEnd len="med" w="med" type="triangle"/>
          </a:ln>
        </p:spPr>
      </p:cxnSp>
      <p:pic>
        <p:nvPicPr>
          <p:cNvPr id="1662" name="Google Shape;1662;g13c94f06daf_2_7039"/>
          <p:cNvPicPr preferRelativeResize="0"/>
          <p:nvPr/>
        </p:nvPicPr>
        <p:blipFill>
          <a:blip r:embed="rId6">
            <a:alphaModFix/>
          </a:blip>
          <a:stretch>
            <a:fillRect/>
          </a:stretch>
        </p:blipFill>
        <p:spPr>
          <a:xfrm>
            <a:off x="3082000" y="837302"/>
            <a:ext cx="261600" cy="261600"/>
          </a:xfrm>
          <a:prstGeom prst="rect">
            <a:avLst/>
          </a:prstGeom>
          <a:noFill/>
          <a:ln>
            <a:noFill/>
          </a:ln>
        </p:spPr>
      </p:pic>
      <p:sp>
        <p:nvSpPr>
          <p:cNvPr id="1663" name="Google Shape;1663;g13c94f06daf_2_7039"/>
          <p:cNvSpPr/>
          <p:nvPr/>
        </p:nvSpPr>
        <p:spPr>
          <a:xfrm>
            <a:off x="2951246" y="78580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1</a:t>
            </a:r>
            <a:endParaRPr b="1" i="0" sz="800" u="none" cap="none" strike="noStrike">
              <a:solidFill>
                <a:schemeClr val="lt1"/>
              </a:solidFill>
              <a:latin typeface="Malgun Gothic"/>
              <a:ea typeface="Malgun Gothic"/>
              <a:cs typeface="Malgun Gothic"/>
              <a:sym typeface="Malgun Gothic"/>
            </a:endParaRPr>
          </a:p>
        </p:txBody>
      </p:sp>
      <p:sp>
        <p:nvSpPr>
          <p:cNvPr id="1664" name="Google Shape;1664;g13c94f06daf_2_7039"/>
          <p:cNvSpPr/>
          <p:nvPr/>
        </p:nvSpPr>
        <p:spPr>
          <a:xfrm>
            <a:off x="4663604" y="1292750"/>
            <a:ext cx="2955600" cy="3531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800"/>
              <a:buFont typeface="Arial"/>
              <a:buNone/>
            </a:pPr>
            <a:r>
              <a:rPr lang="ko" sz="1100">
                <a:solidFill>
                  <a:schemeClr val="dk2"/>
                </a:solidFill>
                <a:latin typeface="Malgun Gothic"/>
                <a:ea typeface="Malgun Gothic"/>
                <a:cs typeface="Malgun Gothic"/>
                <a:sym typeface="Malgun Gothic"/>
              </a:rPr>
              <a:t> 닉네임</a:t>
            </a:r>
            <a:r>
              <a:rPr lang="ko" sz="1100">
                <a:solidFill>
                  <a:schemeClr val="dk2"/>
                </a:solidFill>
                <a:latin typeface="Malgun Gothic"/>
                <a:ea typeface="Malgun Gothic"/>
                <a:cs typeface="Malgun Gothic"/>
                <a:sym typeface="Malgun Gothic"/>
              </a:rPr>
              <a:t> 검색</a:t>
            </a:r>
            <a:endParaRPr b="0" i="0" sz="1800" u="none" cap="none" strike="noStrike">
              <a:solidFill>
                <a:schemeClr val="dk2"/>
              </a:solidFill>
              <a:latin typeface="Malgun Gothic"/>
              <a:ea typeface="Malgun Gothic"/>
              <a:cs typeface="Malgun Gothic"/>
              <a:sym typeface="Malgun Gothic"/>
            </a:endParaRPr>
          </a:p>
        </p:txBody>
      </p:sp>
      <p:sp>
        <p:nvSpPr>
          <p:cNvPr id="1665" name="Google Shape;1665;g13c94f06daf_2_7039"/>
          <p:cNvSpPr txBox="1"/>
          <p:nvPr/>
        </p:nvSpPr>
        <p:spPr>
          <a:xfrm>
            <a:off x="4710829" y="1972425"/>
            <a:ext cx="648600" cy="261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1100" u="none" cap="none" strike="noStrike">
                <a:solidFill>
                  <a:schemeClr val="dk1"/>
                </a:solidFill>
                <a:latin typeface="Malgun Gothic"/>
                <a:ea typeface="Malgun Gothic"/>
                <a:cs typeface="Malgun Gothic"/>
                <a:sym typeface="Malgun Gothic"/>
              </a:rPr>
              <a:t>$</a:t>
            </a:r>
            <a:r>
              <a:rPr b="1" lang="ko" sz="1100">
                <a:solidFill>
                  <a:schemeClr val="dk1"/>
                </a:solidFill>
                <a:latin typeface="Malgun Gothic"/>
                <a:ea typeface="Malgun Gothic"/>
                <a:cs typeface="Malgun Gothic"/>
                <a:sym typeface="Malgun Gothic"/>
              </a:rPr>
              <a:t>닉네임</a:t>
            </a:r>
            <a:endParaRPr b="1" i="0" sz="1100" u="none" cap="none" strike="noStrike">
              <a:solidFill>
                <a:srgbClr val="00B0F0"/>
              </a:solidFill>
              <a:latin typeface="Malgun Gothic"/>
              <a:ea typeface="Malgun Gothic"/>
              <a:cs typeface="Malgun Gothic"/>
              <a:sym typeface="Malgun Gothic"/>
            </a:endParaRPr>
          </a:p>
        </p:txBody>
      </p:sp>
      <p:sp>
        <p:nvSpPr>
          <p:cNvPr id="1666" name="Google Shape;1666;g13c94f06daf_2_7039"/>
          <p:cNvSpPr txBox="1"/>
          <p:nvPr/>
        </p:nvSpPr>
        <p:spPr>
          <a:xfrm>
            <a:off x="4710829" y="2277225"/>
            <a:ext cx="648600" cy="261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1100" u="none" cap="none" strike="noStrike">
                <a:solidFill>
                  <a:schemeClr val="dk1"/>
                </a:solidFill>
                <a:latin typeface="Malgun Gothic"/>
                <a:ea typeface="Malgun Gothic"/>
                <a:cs typeface="Malgun Gothic"/>
                <a:sym typeface="Malgun Gothic"/>
              </a:rPr>
              <a:t>$</a:t>
            </a:r>
            <a:r>
              <a:rPr b="1" lang="ko" sz="1100">
                <a:solidFill>
                  <a:schemeClr val="dk1"/>
                </a:solidFill>
                <a:latin typeface="Malgun Gothic"/>
                <a:ea typeface="Malgun Gothic"/>
                <a:cs typeface="Malgun Gothic"/>
                <a:sym typeface="Malgun Gothic"/>
              </a:rPr>
              <a:t>닉네임</a:t>
            </a:r>
            <a:endParaRPr b="1" i="0" sz="1100" u="none" cap="none" strike="noStrike">
              <a:solidFill>
                <a:srgbClr val="00B0F0"/>
              </a:solidFill>
              <a:latin typeface="Malgun Gothic"/>
              <a:ea typeface="Malgun Gothic"/>
              <a:cs typeface="Malgun Gothic"/>
              <a:sym typeface="Malgun Gothic"/>
            </a:endParaRPr>
          </a:p>
        </p:txBody>
      </p:sp>
      <p:sp>
        <p:nvSpPr>
          <p:cNvPr id="1667" name="Google Shape;1667;g13c94f06daf_2_7039"/>
          <p:cNvSpPr txBox="1"/>
          <p:nvPr/>
        </p:nvSpPr>
        <p:spPr>
          <a:xfrm>
            <a:off x="4710829" y="2582025"/>
            <a:ext cx="648600" cy="261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1100" u="none" cap="none" strike="noStrike">
                <a:solidFill>
                  <a:schemeClr val="dk1"/>
                </a:solidFill>
                <a:latin typeface="Malgun Gothic"/>
                <a:ea typeface="Malgun Gothic"/>
                <a:cs typeface="Malgun Gothic"/>
                <a:sym typeface="Malgun Gothic"/>
              </a:rPr>
              <a:t>$</a:t>
            </a:r>
            <a:r>
              <a:rPr b="1" lang="ko" sz="1100">
                <a:solidFill>
                  <a:schemeClr val="dk1"/>
                </a:solidFill>
                <a:latin typeface="Malgun Gothic"/>
                <a:ea typeface="Malgun Gothic"/>
                <a:cs typeface="Malgun Gothic"/>
                <a:sym typeface="Malgun Gothic"/>
              </a:rPr>
              <a:t>닉네임</a:t>
            </a:r>
            <a:endParaRPr b="1" i="0" sz="1100" u="none" cap="none" strike="noStrike">
              <a:solidFill>
                <a:srgbClr val="00B0F0"/>
              </a:solidFill>
              <a:latin typeface="Malgun Gothic"/>
              <a:ea typeface="Malgun Gothic"/>
              <a:cs typeface="Malgun Gothic"/>
              <a:sym typeface="Malgun Gothic"/>
            </a:endParaRPr>
          </a:p>
        </p:txBody>
      </p:sp>
      <p:pic>
        <p:nvPicPr>
          <p:cNvPr id="1668" name="Google Shape;1668;g13c94f06daf_2_7039"/>
          <p:cNvPicPr preferRelativeResize="0"/>
          <p:nvPr/>
        </p:nvPicPr>
        <p:blipFill>
          <a:blip r:embed="rId7">
            <a:alphaModFix/>
          </a:blip>
          <a:stretch>
            <a:fillRect/>
          </a:stretch>
        </p:blipFill>
        <p:spPr>
          <a:xfrm>
            <a:off x="7326520" y="881075"/>
            <a:ext cx="261600" cy="261600"/>
          </a:xfrm>
          <a:prstGeom prst="rect">
            <a:avLst/>
          </a:prstGeom>
          <a:noFill/>
          <a:ln>
            <a:noFill/>
          </a:ln>
        </p:spPr>
      </p:pic>
      <p:sp>
        <p:nvSpPr>
          <p:cNvPr id="1669" name="Google Shape;1669;g13c94f06daf_2_7039"/>
          <p:cNvSpPr txBox="1"/>
          <p:nvPr/>
        </p:nvSpPr>
        <p:spPr>
          <a:xfrm>
            <a:off x="6524625" y="1980075"/>
            <a:ext cx="1063500" cy="246300"/>
          </a:xfrm>
          <a:prstGeom prst="rect">
            <a:avLst/>
          </a:prstGeom>
          <a:noFill/>
          <a:ln>
            <a:noFill/>
          </a:ln>
        </p:spPr>
        <p:txBody>
          <a:bodyPr anchorCtr="0" anchor="t" bIns="45700" lIns="91425" spcFirstLastPara="1" rIns="91425" wrap="square" tIns="45700">
            <a:spAutoFit/>
          </a:bodyPr>
          <a:lstStyle/>
          <a:p>
            <a:pPr indent="0" lvl="0" marL="0" rtl="0" algn="r">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20220712 15:20</a:t>
            </a:r>
            <a:endParaRPr sz="1100">
              <a:solidFill>
                <a:schemeClr val="dk1"/>
              </a:solidFill>
              <a:latin typeface="Malgun Gothic"/>
              <a:ea typeface="Malgun Gothic"/>
              <a:cs typeface="Malgun Gothic"/>
              <a:sym typeface="Malgun Gothic"/>
            </a:endParaRPr>
          </a:p>
        </p:txBody>
      </p:sp>
      <p:sp>
        <p:nvSpPr>
          <p:cNvPr id="1670" name="Google Shape;1670;g13c94f06daf_2_7039"/>
          <p:cNvSpPr txBox="1"/>
          <p:nvPr/>
        </p:nvSpPr>
        <p:spPr>
          <a:xfrm>
            <a:off x="6524625" y="2284875"/>
            <a:ext cx="1063500" cy="246300"/>
          </a:xfrm>
          <a:prstGeom prst="rect">
            <a:avLst/>
          </a:prstGeom>
          <a:noFill/>
          <a:ln>
            <a:noFill/>
          </a:ln>
        </p:spPr>
        <p:txBody>
          <a:bodyPr anchorCtr="0" anchor="t" bIns="45700" lIns="91425" spcFirstLastPara="1" rIns="91425" wrap="square" tIns="45700">
            <a:spAutoFit/>
          </a:bodyPr>
          <a:lstStyle/>
          <a:p>
            <a:pPr indent="0" lvl="0" marL="0" rtl="0" algn="r">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20220712 15:20</a:t>
            </a:r>
            <a:endParaRPr sz="1100">
              <a:solidFill>
                <a:schemeClr val="dk1"/>
              </a:solidFill>
              <a:latin typeface="Malgun Gothic"/>
              <a:ea typeface="Malgun Gothic"/>
              <a:cs typeface="Malgun Gothic"/>
              <a:sym typeface="Malgun Gothic"/>
            </a:endParaRPr>
          </a:p>
        </p:txBody>
      </p:sp>
      <p:sp>
        <p:nvSpPr>
          <p:cNvPr id="1671" name="Google Shape;1671;g13c94f06daf_2_7039"/>
          <p:cNvSpPr txBox="1"/>
          <p:nvPr/>
        </p:nvSpPr>
        <p:spPr>
          <a:xfrm>
            <a:off x="6524625" y="2589675"/>
            <a:ext cx="1063500" cy="246300"/>
          </a:xfrm>
          <a:prstGeom prst="rect">
            <a:avLst/>
          </a:prstGeom>
          <a:noFill/>
          <a:ln>
            <a:noFill/>
          </a:ln>
        </p:spPr>
        <p:txBody>
          <a:bodyPr anchorCtr="0" anchor="t" bIns="45700" lIns="91425" spcFirstLastPara="1" rIns="91425" wrap="square" tIns="45700">
            <a:spAutoFit/>
          </a:bodyPr>
          <a:lstStyle/>
          <a:p>
            <a:pPr indent="0" lvl="0" marL="0" rtl="0" algn="r">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20220712 15:20</a:t>
            </a:r>
            <a:endParaRPr sz="1100">
              <a:solidFill>
                <a:schemeClr val="dk1"/>
              </a:solidFill>
              <a:latin typeface="Malgun Gothic"/>
              <a:ea typeface="Malgun Gothic"/>
              <a:cs typeface="Malgun Gothic"/>
              <a:sym typeface="Malgun Gothic"/>
            </a:endParaRPr>
          </a:p>
        </p:txBody>
      </p:sp>
      <p:sp>
        <p:nvSpPr>
          <p:cNvPr id="1672" name="Google Shape;1672;g13c94f06daf_2_7039"/>
          <p:cNvSpPr txBox="1"/>
          <p:nvPr/>
        </p:nvSpPr>
        <p:spPr>
          <a:xfrm>
            <a:off x="5298725" y="3005825"/>
            <a:ext cx="1540200" cy="7695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lang="ko" sz="1100">
                <a:solidFill>
                  <a:schemeClr val="dk1"/>
                </a:solidFill>
              </a:rPr>
              <a:t>●</a:t>
            </a:r>
            <a:r>
              <a:rPr b="1" lang="ko" sz="1100">
                <a:solidFill>
                  <a:schemeClr val="dk1"/>
                </a:solidFill>
                <a:latin typeface="Malgun Gothic"/>
                <a:ea typeface="Malgun Gothic"/>
                <a:cs typeface="Malgun Gothic"/>
                <a:sym typeface="Malgun Gothic"/>
              </a:rPr>
              <a:t> </a:t>
            </a:r>
            <a:endParaRPr b="1" sz="1100">
              <a:solidFill>
                <a:schemeClr val="dk1"/>
              </a:solidFill>
              <a:latin typeface="Malgun Gothic"/>
              <a:ea typeface="Malgun Gothic"/>
              <a:cs typeface="Malgun Gothic"/>
              <a:sym typeface="Malgun Gothic"/>
            </a:endParaRPr>
          </a:p>
          <a:p>
            <a:pPr indent="0" lvl="0" marL="0" rtl="0" algn="ctr">
              <a:spcBef>
                <a:spcPts val="0"/>
              </a:spcBef>
              <a:spcAft>
                <a:spcPts val="0"/>
              </a:spcAft>
              <a:buClr>
                <a:schemeClr val="dk1"/>
              </a:buClr>
              <a:buSzPts val="1100"/>
              <a:buFont typeface="Arial"/>
              <a:buNone/>
            </a:pPr>
            <a:r>
              <a:rPr lang="ko" sz="1100">
                <a:solidFill>
                  <a:schemeClr val="dk1"/>
                </a:solidFill>
              </a:rPr>
              <a:t>●</a:t>
            </a:r>
            <a:endParaRPr sz="1100">
              <a:solidFill>
                <a:schemeClr val="dk1"/>
              </a:solidFill>
            </a:endParaRPr>
          </a:p>
          <a:p>
            <a:pPr indent="0" lvl="0" marL="0" rtl="0" algn="ctr">
              <a:spcBef>
                <a:spcPts val="0"/>
              </a:spcBef>
              <a:spcAft>
                <a:spcPts val="0"/>
              </a:spcAft>
              <a:buClr>
                <a:schemeClr val="dk1"/>
              </a:buClr>
              <a:buSzPts val="1100"/>
              <a:buFont typeface="Arial"/>
              <a:buNone/>
            </a:pPr>
            <a:r>
              <a:rPr lang="ko" sz="1100">
                <a:solidFill>
                  <a:schemeClr val="dk1"/>
                </a:solidFill>
              </a:rPr>
              <a:t>●</a:t>
            </a:r>
            <a:endParaRPr sz="1100">
              <a:solidFill>
                <a:schemeClr val="dk1"/>
              </a:solidFill>
            </a:endParaRPr>
          </a:p>
          <a:p>
            <a:pPr indent="0" lvl="0" marL="0" rtl="0" algn="ctr">
              <a:spcBef>
                <a:spcPts val="0"/>
              </a:spcBef>
              <a:spcAft>
                <a:spcPts val="0"/>
              </a:spcAft>
              <a:buClr>
                <a:schemeClr val="dk1"/>
              </a:buClr>
              <a:buSzPts val="1100"/>
              <a:buFont typeface="Arial"/>
              <a:buNone/>
            </a:pPr>
            <a:r>
              <a:rPr b="1" lang="ko" sz="1100">
                <a:solidFill>
                  <a:schemeClr val="dk1"/>
                </a:solidFill>
              </a:rPr>
              <a:t>더보</a:t>
            </a:r>
            <a:r>
              <a:rPr b="1" lang="ko" sz="1100">
                <a:solidFill>
                  <a:schemeClr val="dk1"/>
                </a:solidFill>
              </a:rPr>
              <a:t>기</a:t>
            </a:r>
            <a:endParaRPr b="1" sz="1100">
              <a:solidFill>
                <a:schemeClr val="dk1"/>
              </a:solidFill>
            </a:endParaRPr>
          </a:p>
        </p:txBody>
      </p:sp>
      <p:sp>
        <p:nvSpPr>
          <p:cNvPr id="1673" name="Google Shape;1673;g13c94f06daf_2_7039"/>
          <p:cNvSpPr/>
          <p:nvPr/>
        </p:nvSpPr>
        <p:spPr>
          <a:xfrm>
            <a:off x="4582771" y="126762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2</a:t>
            </a:r>
            <a:endParaRPr b="1" i="0" sz="800" u="none" cap="none" strike="noStrike">
              <a:solidFill>
                <a:schemeClr val="lt1"/>
              </a:solidFill>
              <a:latin typeface="Malgun Gothic"/>
              <a:ea typeface="Malgun Gothic"/>
              <a:cs typeface="Malgun Gothic"/>
              <a:sym typeface="Malgun Gothic"/>
            </a:endParaRPr>
          </a:p>
        </p:txBody>
      </p:sp>
      <p:sp>
        <p:nvSpPr>
          <p:cNvPr id="1674" name="Google Shape;1674;g13c94f06daf_2_7039"/>
          <p:cNvSpPr/>
          <p:nvPr/>
        </p:nvSpPr>
        <p:spPr>
          <a:xfrm>
            <a:off x="7094934" y="89752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3</a:t>
            </a:r>
            <a:endParaRPr b="1" i="0" sz="800" u="none" cap="none" strike="noStrike">
              <a:solidFill>
                <a:schemeClr val="lt1"/>
              </a:solidFill>
              <a:latin typeface="Malgun Gothic"/>
              <a:ea typeface="Malgun Gothic"/>
              <a:cs typeface="Malgun Gothic"/>
              <a:sym typeface="Malgun Gothic"/>
            </a:endParaRPr>
          </a:p>
        </p:txBody>
      </p:sp>
      <p:sp>
        <p:nvSpPr>
          <p:cNvPr id="1675" name="Google Shape;1675;g13c94f06daf_2_7039"/>
          <p:cNvSpPr/>
          <p:nvPr/>
        </p:nvSpPr>
        <p:spPr>
          <a:xfrm>
            <a:off x="4582784" y="1892684"/>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4</a:t>
            </a:r>
            <a:endParaRPr b="1" i="0" sz="800" u="none" cap="none" strike="noStrike">
              <a:solidFill>
                <a:schemeClr val="lt1"/>
              </a:solidFill>
              <a:latin typeface="Malgun Gothic"/>
              <a:ea typeface="Malgun Gothic"/>
              <a:cs typeface="Malgun Gothic"/>
              <a:sym typeface="Malgun Gothic"/>
            </a:endParaRPr>
          </a:p>
        </p:txBody>
      </p:sp>
      <p:sp>
        <p:nvSpPr>
          <p:cNvPr id="1676" name="Google Shape;1676;g13c94f06daf_2_7039"/>
          <p:cNvSpPr txBox="1"/>
          <p:nvPr/>
        </p:nvSpPr>
        <p:spPr>
          <a:xfrm>
            <a:off x="576475" y="1244200"/>
            <a:ext cx="1540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관심  </a:t>
            </a:r>
            <a:r>
              <a:rPr lang="ko" sz="900">
                <a:solidFill>
                  <a:schemeClr val="dk1"/>
                </a:solidFill>
                <a:latin typeface="Malgun Gothic"/>
                <a:ea typeface="Malgun Gothic"/>
                <a:cs typeface="Malgun Gothic"/>
                <a:sym typeface="Malgun Gothic"/>
              </a:rPr>
              <a:t>관심 목록 </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1677" name="Google Shape;1677;g13c94f06daf_2_7039"/>
          <p:cNvSpPr txBox="1"/>
          <p:nvPr/>
        </p:nvSpPr>
        <p:spPr>
          <a:xfrm>
            <a:off x="2519500" y="2330850"/>
            <a:ext cx="1063500" cy="246300"/>
          </a:xfrm>
          <a:prstGeom prst="rect">
            <a:avLst/>
          </a:prstGeom>
          <a:noFill/>
          <a:ln>
            <a:noFill/>
          </a:ln>
        </p:spPr>
        <p:txBody>
          <a:bodyPr anchorCtr="0" anchor="t" bIns="45700" lIns="91425" spcFirstLastPara="1" rIns="91425" wrap="square" tIns="45700">
            <a:spAutoFit/>
          </a:bodyPr>
          <a:lstStyle/>
          <a:p>
            <a:pPr indent="0" lvl="0" marL="0" rtl="0" algn="r">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더보기 &gt;</a:t>
            </a:r>
            <a:endParaRPr sz="1100">
              <a:solidFill>
                <a:schemeClr val="dk1"/>
              </a:solidFill>
              <a:latin typeface="Malgun Gothic"/>
              <a:ea typeface="Malgun Gothic"/>
              <a:cs typeface="Malgun Gothic"/>
              <a:sym typeface="Malgun Gothic"/>
            </a:endParaRPr>
          </a:p>
        </p:txBody>
      </p:sp>
      <p:grpSp>
        <p:nvGrpSpPr>
          <p:cNvPr id="1678" name="Google Shape;1678;g13c94f06daf_2_7039"/>
          <p:cNvGrpSpPr/>
          <p:nvPr/>
        </p:nvGrpSpPr>
        <p:grpSpPr>
          <a:xfrm>
            <a:off x="541658" y="1591425"/>
            <a:ext cx="374691" cy="353100"/>
            <a:chOff x="214095" y="1332369"/>
            <a:chExt cx="9681926" cy="1087800"/>
          </a:xfrm>
        </p:grpSpPr>
        <p:sp>
          <p:nvSpPr>
            <p:cNvPr id="1679" name="Google Shape;1679;g13c94f06daf_2_7039"/>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관심</a:t>
              </a:r>
              <a:endParaRPr i="0" u="none" cap="none" strike="noStrike">
                <a:solidFill>
                  <a:schemeClr val="dk1"/>
                </a:solidFill>
                <a:latin typeface="Malgun Gothic"/>
                <a:ea typeface="Malgun Gothic"/>
                <a:cs typeface="Malgun Gothic"/>
                <a:sym typeface="Malgun Gothic"/>
              </a:endParaRPr>
            </a:p>
          </p:txBody>
        </p:sp>
        <p:cxnSp>
          <p:nvCxnSpPr>
            <p:cNvPr id="1680" name="Google Shape;1680;g13c94f06daf_2_7039"/>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681" name="Google Shape;1681;g13c94f06daf_2_7039"/>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1682" name="Google Shape;1682;g13c94f06daf_2_7039"/>
          <p:cNvSpPr txBox="1"/>
          <p:nvPr/>
        </p:nvSpPr>
        <p:spPr>
          <a:xfrm>
            <a:off x="509850" y="1944525"/>
            <a:ext cx="441300" cy="2154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lang="ko" sz="800">
                <a:solidFill>
                  <a:schemeClr val="dk1"/>
                </a:solidFill>
                <a:latin typeface="Malgun Gothic"/>
                <a:ea typeface="Malgun Gothic"/>
                <a:cs typeface="Malgun Gothic"/>
                <a:sym typeface="Malgun Gothic"/>
              </a:rPr>
              <a:t>목록1</a:t>
            </a:r>
            <a:endParaRPr b="1" i="0" sz="800" u="none" cap="none" strike="noStrike">
              <a:solidFill>
                <a:schemeClr val="dk1"/>
              </a:solidFill>
              <a:latin typeface="Malgun Gothic"/>
              <a:ea typeface="Malgun Gothic"/>
              <a:cs typeface="Malgun Gothic"/>
              <a:sym typeface="Malgun Gothic"/>
            </a:endParaRPr>
          </a:p>
        </p:txBody>
      </p:sp>
      <p:grpSp>
        <p:nvGrpSpPr>
          <p:cNvPr id="1683" name="Google Shape;1683;g13c94f06daf_2_7039"/>
          <p:cNvGrpSpPr/>
          <p:nvPr/>
        </p:nvGrpSpPr>
        <p:grpSpPr>
          <a:xfrm>
            <a:off x="1016258" y="1591437"/>
            <a:ext cx="374691" cy="353100"/>
            <a:chOff x="214095" y="1332369"/>
            <a:chExt cx="9681926" cy="1087800"/>
          </a:xfrm>
        </p:grpSpPr>
        <p:sp>
          <p:nvSpPr>
            <p:cNvPr id="1684" name="Google Shape;1684;g13c94f06daf_2_7039"/>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관심</a:t>
              </a:r>
              <a:endParaRPr i="0" u="none" cap="none" strike="noStrike">
                <a:solidFill>
                  <a:schemeClr val="dk1"/>
                </a:solidFill>
                <a:latin typeface="Malgun Gothic"/>
                <a:ea typeface="Malgun Gothic"/>
                <a:cs typeface="Malgun Gothic"/>
                <a:sym typeface="Malgun Gothic"/>
              </a:endParaRPr>
            </a:p>
          </p:txBody>
        </p:sp>
        <p:cxnSp>
          <p:nvCxnSpPr>
            <p:cNvPr id="1685" name="Google Shape;1685;g13c94f06daf_2_7039"/>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686" name="Google Shape;1686;g13c94f06daf_2_7039"/>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1687" name="Google Shape;1687;g13c94f06daf_2_7039"/>
          <p:cNvSpPr txBox="1"/>
          <p:nvPr/>
        </p:nvSpPr>
        <p:spPr>
          <a:xfrm>
            <a:off x="982950" y="1944513"/>
            <a:ext cx="441300" cy="2154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lang="ko" sz="800">
                <a:solidFill>
                  <a:schemeClr val="dk1"/>
                </a:solidFill>
                <a:latin typeface="Malgun Gothic"/>
                <a:ea typeface="Malgun Gothic"/>
                <a:cs typeface="Malgun Gothic"/>
                <a:sym typeface="Malgun Gothic"/>
              </a:rPr>
              <a:t>목록2</a:t>
            </a:r>
            <a:endParaRPr b="1" i="0" sz="800" u="none" cap="none" strike="noStrike">
              <a:solidFill>
                <a:schemeClr val="dk1"/>
              </a:solidFill>
              <a:latin typeface="Malgun Gothic"/>
              <a:ea typeface="Malgun Gothic"/>
              <a:cs typeface="Malgun Gothic"/>
              <a:sym typeface="Malgun Gothic"/>
            </a:endParaRPr>
          </a:p>
        </p:txBody>
      </p:sp>
      <p:grpSp>
        <p:nvGrpSpPr>
          <p:cNvPr id="1688" name="Google Shape;1688;g13c94f06daf_2_7039"/>
          <p:cNvGrpSpPr/>
          <p:nvPr/>
        </p:nvGrpSpPr>
        <p:grpSpPr>
          <a:xfrm>
            <a:off x="1490108" y="1591425"/>
            <a:ext cx="374691" cy="353100"/>
            <a:chOff x="214095" y="1332369"/>
            <a:chExt cx="9681926" cy="1087800"/>
          </a:xfrm>
        </p:grpSpPr>
        <p:sp>
          <p:nvSpPr>
            <p:cNvPr id="1689" name="Google Shape;1689;g13c94f06daf_2_7039"/>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관심</a:t>
              </a:r>
              <a:endParaRPr i="0" u="none" cap="none" strike="noStrike">
                <a:solidFill>
                  <a:schemeClr val="dk1"/>
                </a:solidFill>
                <a:latin typeface="Malgun Gothic"/>
                <a:ea typeface="Malgun Gothic"/>
                <a:cs typeface="Malgun Gothic"/>
                <a:sym typeface="Malgun Gothic"/>
              </a:endParaRPr>
            </a:p>
          </p:txBody>
        </p:sp>
        <p:cxnSp>
          <p:nvCxnSpPr>
            <p:cNvPr id="1690" name="Google Shape;1690;g13c94f06daf_2_7039"/>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691" name="Google Shape;1691;g13c94f06daf_2_7039"/>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1692" name="Google Shape;1692;g13c94f06daf_2_7039"/>
          <p:cNvSpPr txBox="1"/>
          <p:nvPr/>
        </p:nvSpPr>
        <p:spPr>
          <a:xfrm>
            <a:off x="1456050" y="1944525"/>
            <a:ext cx="441300" cy="2154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lang="ko" sz="800">
                <a:solidFill>
                  <a:schemeClr val="dk1"/>
                </a:solidFill>
                <a:latin typeface="Malgun Gothic"/>
                <a:ea typeface="Malgun Gothic"/>
                <a:cs typeface="Malgun Gothic"/>
                <a:sym typeface="Malgun Gothic"/>
              </a:rPr>
              <a:t>목록3</a:t>
            </a:r>
            <a:endParaRPr b="1" i="0" sz="800" u="none" cap="none" strike="noStrike">
              <a:solidFill>
                <a:schemeClr val="dk1"/>
              </a:solidFill>
              <a:latin typeface="Malgun Gothic"/>
              <a:ea typeface="Malgun Gothic"/>
              <a:cs typeface="Malgun Gothic"/>
              <a:sym typeface="Malgun Gothic"/>
            </a:endParaRPr>
          </a:p>
        </p:txBody>
      </p:sp>
      <p:grpSp>
        <p:nvGrpSpPr>
          <p:cNvPr id="1693" name="Google Shape;1693;g13c94f06daf_2_7039"/>
          <p:cNvGrpSpPr/>
          <p:nvPr/>
        </p:nvGrpSpPr>
        <p:grpSpPr>
          <a:xfrm>
            <a:off x="1962458" y="1591437"/>
            <a:ext cx="374691" cy="353100"/>
            <a:chOff x="214095" y="1332369"/>
            <a:chExt cx="9681926" cy="1087800"/>
          </a:xfrm>
        </p:grpSpPr>
        <p:sp>
          <p:nvSpPr>
            <p:cNvPr id="1694" name="Google Shape;1694;g13c94f06daf_2_7039"/>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관심</a:t>
              </a:r>
              <a:endParaRPr i="0" u="none" cap="none" strike="noStrike">
                <a:solidFill>
                  <a:schemeClr val="dk1"/>
                </a:solidFill>
                <a:latin typeface="Malgun Gothic"/>
                <a:ea typeface="Malgun Gothic"/>
                <a:cs typeface="Malgun Gothic"/>
                <a:sym typeface="Malgun Gothic"/>
              </a:endParaRPr>
            </a:p>
          </p:txBody>
        </p:sp>
        <p:cxnSp>
          <p:nvCxnSpPr>
            <p:cNvPr id="1695" name="Google Shape;1695;g13c94f06daf_2_7039"/>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696" name="Google Shape;1696;g13c94f06daf_2_7039"/>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1697" name="Google Shape;1697;g13c94f06daf_2_7039"/>
          <p:cNvSpPr txBox="1"/>
          <p:nvPr/>
        </p:nvSpPr>
        <p:spPr>
          <a:xfrm>
            <a:off x="1929150" y="1944513"/>
            <a:ext cx="441300" cy="2154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lang="ko" sz="800">
                <a:solidFill>
                  <a:schemeClr val="dk1"/>
                </a:solidFill>
                <a:latin typeface="Malgun Gothic"/>
                <a:ea typeface="Malgun Gothic"/>
                <a:cs typeface="Malgun Gothic"/>
                <a:sym typeface="Malgun Gothic"/>
              </a:rPr>
              <a:t>목록4</a:t>
            </a:r>
            <a:endParaRPr b="1" i="0" sz="800" u="none" cap="none" strike="noStrike">
              <a:solidFill>
                <a:schemeClr val="dk1"/>
              </a:solidFill>
              <a:latin typeface="Malgun Gothic"/>
              <a:ea typeface="Malgun Gothic"/>
              <a:cs typeface="Malgun Gothic"/>
              <a:sym typeface="Malgun Gothic"/>
            </a:endParaRPr>
          </a:p>
        </p:txBody>
      </p:sp>
      <p:sp>
        <p:nvSpPr>
          <p:cNvPr id="1698" name="Google Shape;1698;g13c94f06daf_2_7039"/>
          <p:cNvSpPr txBox="1"/>
          <p:nvPr/>
        </p:nvSpPr>
        <p:spPr>
          <a:xfrm>
            <a:off x="576475" y="2323200"/>
            <a:ext cx="1540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매칭  </a:t>
            </a:r>
            <a:r>
              <a:rPr lang="ko" sz="900">
                <a:solidFill>
                  <a:schemeClr val="dk1"/>
                </a:solidFill>
                <a:latin typeface="Malgun Gothic"/>
                <a:ea typeface="Malgun Gothic"/>
                <a:cs typeface="Malgun Gothic"/>
                <a:sym typeface="Malgun Gothic"/>
              </a:rPr>
              <a:t>매칭 목록 </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cxnSp>
        <p:nvCxnSpPr>
          <p:cNvPr id="1699" name="Google Shape;1699;g13c94f06daf_2_7039"/>
          <p:cNvCxnSpPr/>
          <p:nvPr/>
        </p:nvCxnSpPr>
        <p:spPr>
          <a:xfrm>
            <a:off x="595517" y="2207508"/>
            <a:ext cx="2946000" cy="8400"/>
          </a:xfrm>
          <a:prstGeom prst="straightConnector1">
            <a:avLst/>
          </a:prstGeom>
          <a:noFill/>
          <a:ln cap="flat" cmpd="sng" w="9525">
            <a:solidFill>
              <a:schemeClr val="dk2"/>
            </a:solidFill>
            <a:prstDash val="solid"/>
            <a:round/>
            <a:headEnd len="med" w="med" type="none"/>
            <a:tailEnd len="med" w="med" type="none"/>
          </a:ln>
        </p:spPr>
      </p:cxnSp>
      <p:grpSp>
        <p:nvGrpSpPr>
          <p:cNvPr id="1700" name="Google Shape;1700;g13c94f06daf_2_7039"/>
          <p:cNvGrpSpPr/>
          <p:nvPr/>
        </p:nvGrpSpPr>
        <p:grpSpPr>
          <a:xfrm>
            <a:off x="608283" y="2679212"/>
            <a:ext cx="374691" cy="353100"/>
            <a:chOff x="214095" y="1332369"/>
            <a:chExt cx="9681926" cy="1087800"/>
          </a:xfrm>
        </p:grpSpPr>
        <p:sp>
          <p:nvSpPr>
            <p:cNvPr id="1701" name="Google Shape;1701;g13c94f06daf_2_7039"/>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t/>
              </a:r>
              <a:endParaRPr i="0" u="none" cap="none" strike="noStrike">
                <a:solidFill>
                  <a:schemeClr val="dk1"/>
                </a:solidFill>
                <a:latin typeface="Malgun Gothic"/>
                <a:ea typeface="Malgun Gothic"/>
                <a:cs typeface="Malgun Gothic"/>
                <a:sym typeface="Malgun Gothic"/>
              </a:endParaRPr>
            </a:p>
          </p:txBody>
        </p:sp>
        <p:cxnSp>
          <p:nvCxnSpPr>
            <p:cNvPr id="1702" name="Google Shape;1702;g13c94f06daf_2_7039"/>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703" name="Google Shape;1703;g13c94f06daf_2_7039"/>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1704" name="Google Shape;1704;g13c94f06daf_2_7039"/>
          <p:cNvSpPr txBox="1"/>
          <p:nvPr/>
        </p:nvSpPr>
        <p:spPr>
          <a:xfrm>
            <a:off x="544675" y="3037988"/>
            <a:ext cx="501900" cy="338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lang="ko" sz="800">
                <a:solidFill>
                  <a:schemeClr val="dk1"/>
                </a:solidFill>
                <a:latin typeface="Malgun Gothic"/>
                <a:ea typeface="Malgun Gothic"/>
                <a:cs typeface="Malgun Gothic"/>
                <a:sym typeface="Malgun Gothic"/>
              </a:rPr>
              <a:t>전문가1</a:t>
            </a:r>
            <a:endParaRPr b="1" sz="800">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rPr b="1" lang="ko" sz="800">
                <a:solidFill>
                  <a:schemeClr val="dk1"/>
                </a:solidFill>
                <a:latin typeface="Malgun Gothic"/>
                <a:ea typeface="Malgun Gothic"/>
                <a:cs typeface="Malgun Gothic"/>
                <a:sym typeface="Malgun Gothic"/>
              </a:rPr>
              <a:t>#키워드</a:t>
            </a:r>
            <a:endParaRPr b="1" sz="800">
              <a:solidFill>
                <a:schemeClr val="dk1"/>
              </a:solidFill>
              <a:latin typeface="Malgun Gothic"/>
              <a:ea typeface="Malgun Gothic"/>
              <a:cs typeface="Malgun Gothic"/>
              <a:sym typeface="Malgun Gothic"/>
            </a:endParaRPr>
          </a:p>
        </p:txBody>
      </p:sp>
      <p:grpSp>
        <p:nvGrpSpPr>
          <p:cNvPr id="1705" name="Google Shape;1705;g13c94f06daf_2_7039"/>
          <p:cNvGrpSpPr/>
          <p:nvPr/>
        </p:nvGrpSpPr>
        <p:grpSpPr>
          <a:xfrm>
            <a:off x="1082883" y="2679225"/>
            <a:ext cx="374691" cy="353100"/>
            <a:chOff x="214095" y="1332369"/>
            <a:chExt cx="9681926" cy="1087800"/>
          </a:xfrm>
        </p:grpSpPr>
        <p:sp>
          <p:nvSpPr>
            <p:cNvPr id="1706" name="Google Shape;1706;g13c94f06daf_2_7039"/>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t/>
              </a:r>
              <a:endParaRPr i="0" u="none" cap="none" strike="noStrike">
                <a:solidFill>
                  <a:schemeClr val="dk1"/>
                </a:solidFill>
                <a:latin typeface="Malgun Gothic"/>
                <a:ea typeface="Malgun Gothic"/>
                <a:cs typeface="Malgun Gothic"/>
                <a:sym typeface="Malgun Gothic"/>
              </a:endParaRPr>
            </a:p>
          </p:txBody>
        </p:sp>
        <p:cxnSp>
          <p:nvCxnSpPr>
            <p:cNvPr id="1707" name="Google Shape;1707;g13c94f06daf_2_7039"/>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708" name="Google Shape;1708;g13c94f06daf_2_7039"/>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1709" name="Google Shape;1709;g13c94f06daf_2_7039"/>
          <p:cNvSpPr txBox="1"/>
          <p:nvPr/>
        </p:nvSpPr>
        <p:spPr>
          <a:xfrm>
            <a:off x="1019275" y="3040600"/>
            <a:ext cx="501900" cy="338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lang="ko" sz="800">
                <a:solidFill>
                  <a:schemeClr val="dk1"/>
                </a:solidFill>
                <a:latin typeface="Malgun Gothic"/>
                <a:ea typeface="Malgun Gothic"/>
                <a:cs typeface="Malgun Gothic"/>
                <a:sym typeface="Malgun Gothic"/>
              </a:rPr>
              <a:t>전문가2</a:t>
            </a:r>
            <a:endParaRPr b="1" sz="800">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rPr b="1" lang="ko" sz="800">
                <a:solidFill>
                  <a:schemeClr val="dk1"/>
                </a:solidFill>
                <a:latin typeface="Malgun Gothic"/>
                <a:ea typeface="Malgun Gothic"/>
                <a:cs typeface="Malgun Gothic"/>
                <a:sym typeface="Malgun Gothic"/>
              </a:rPr>
              <a:t>#키워드</a:t>
            </a:r>
            <a:endParaRPr b="1" sz="800">
              <a:solidFill>
                <a:schemeClr val="dk1"/>
              </a:solidFill>
              <a:latin typeface="Malgun Gothic"/>
              <a:ea typeface="Malgun Gothic"/>
              <a:cs typeface="Malgun Gothic"/>
              <a:sym typeface="Malgun Gothic"/>
            </a:endParaRPr>
          </a:p>
        </p:txBody>
      </p:sp>
      <p:sp>
        <p:nvSpPr>
          <p:cNvPr id="1710" name="Google Shape;1710;g13c94f06daf_2_7039"/>
          <p:cNvSpPr txBox="1"/>
          <p:nvPr/>
        </p:nvSpPr>
        <p:spPr>
          <a:xfrm>
            <a:off x="1303688" y="3340113"/>
            <a:ext cx="1540200" cy="2616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lang="ko" sz="1100">
                <a:solidFill>
                  <a:schemeClr val="dk1"/>
                </a:solidFill>
              </a:rPr>
              <a:t>● </a:t>
            </a:r>
            <a:r>
              <a:rPr lang="ko" sz="1100">
                <a:solidFill>
                  <a:srgbClr val="BFBFBF"/>
                </a:solidFill>
              </a:rPr>
              <a:t>● ● ●</a:t>
            </a:r>
            <a:endParaRPr b="1" sz="1100">
              <a:solidFill>
                <a:srgbClr val="BFBFBF"/>
              </a:solidFill>
            </a:endParaRPr>
          </a:p>
        </p:txBody>
      </p:sp>
      <p:sp>
        <p:nvSpPr>
          <p:cNvPr id="1711" name="Google Shape;1711;g13c94f06daf_2_7039"/>
          <p:cNvSpPr txBox="1"/>
          <p:nvPr/>
        </p:nvSpPr>
        <p:spPr>
          <a:xfrm>
            <a:off x="1297263" y="5296588"/>
            <a:ext cx="1540200" cy="2616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lang="ko" sz="1100">
                <a:solidFill>
                  <a:schemeClr val="dk1"/>
                </a:solidFill>
              </a:rPr>
              <a:t>● </a:t>
            </a:r>
            <a:r>
              <a:rPr lang="ko" sz="1100">
                <a:solidFill>
                  <a:srgbClr val="BFBFBF"/>
                </a:solidFill>
              </a:rPr>
              <a:t>● ● ●</a:t>
            </a:r>
            <a:endParaRPr b="1" sz="1100">
              <a:solidFill>
                <a:srgbClr val="BFBFBF"/>
              </a:solidFill>
            </a:endParaRPr>
          </a:p>
        </p:txBody>
      </p:sp>
      <p:sp>
        <p:nvSpPr>
          <p:cNvPr id="1712" name="Google Shape;1712;g13c94f06daf_2_7039"/>
          <p:cNvSpPr txBox="1"/>
          <p:nvPr/>
        </p:nvSpPr>
        <p:spPr>
          <a:xfrm>
            <a:off x="2513550" y="1292750"/>
            <a:ext cx="1063500" cy="246300"/>
          </a:xfrm>
          <a:prstGeom prst="rect">
            <a:avLst/>
          </a:prstGeom>
          <a:noFill/>
          <a:ln>
            <a:noFill/>
          </a:ln>
        </p:spPr>
        <p:txBody>
          <a:bodyPr anchorCtr="0" anchor="t" bIns="45700" lIns="91425" spcFirstLastPara="1" rIns="91425" wrap="square" tIns="45700">
            <a:spAutoFit/>
          </a:bodyPr>
          <a:lstStyle/>
          <a:p>
            <a:pPr indent="0" lvl="0" marL="0" rtl="0" algn="r">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더보기 &gt;</a:t>
            </a:r>
            <a:endParaRPr sz="1100">
              <a:solidFill>
                <a:schemeClr val="dk1"/>
              </a:solidFill>
              <a:latin typeface="Malgun Gothic"/>
              <a:ea typeface="Malgun Gothic"/>
              <a:cs typeface="Malgun Gothic"/>
              <a:sym typeface="Malgun Gothic"/>
            </a:endParaRPr>
          </a:p>
        </p:txBody>
      </p:sp>
      <p:grpSp>
        <p:nvGrpSpPr>
          <p:cNvPr id="1713" name="Google Shape;1713;g13c94f06daf_2_7039"/>
          <p:cNvGrpSpPr/>
          <p:nvPr/>
        </p:nvGrpSpPr>
        <p:grpSpPr>
          <a:xfrm>
            <a:off x="537004" y="3626999"/>
            <a:ext cx="3073588" cy="1647908"/>
            <a:chOff x="4392000" y="1013612"/>
            <a:chExt cx="3073588" cy="1647908"/>
          </a:xfrm>
        </p:grpSpPr>
        <p:grpSp>
          <p:nvGrpSpPr>
            <p:cNvPr id="1714" name="Google Shape;1714;g13c94f06daf_2_7039"/>
            <p:cNvGrpSpPr/>
            <p:nvPr/>
          </p:nvGrpSpPr>
          <p:grpSpPr>
            <a:xfrm>
              <a:off x="4392000" y="1013612"/>
              <a:ext cx="3073588" cy="1647908"/>
              <a:chOff x="214095" y="1332369"/>
              <a:chExt cx="9760522" cy="1087800"/>
            </a:xfrm>
          </p:grpSpPr>
          <p:sp>
            <p:nvSpPr>
              <p:cNvPr id="1715" name="Google Shape;1715;g13c94f06daf_2_7039"/>
              <p:cNvSpPr/>
              <p:nvPr/>
            </p:nvSpPr>
            <p:spPr>
              <a:xfrm>
                <a:off x="292717"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Arial"/>
                  <a:buNone/>
                </a:pPr>
                <a:r>
                  <a:t/>
                </a:r>
                <a:endParaRPr b="1" i="0" sz="800" u="none" cap="none" strike="noStrike">
                  <a:solidFill>
                    <a:schemeClr val="dk1"/>
                  </a:solidFill>
                  <a:latin typeface="Malgun Gothic"/>
                  <a:ea typeface="Malgun Gothic"/>
                  <a:cs typeface="Malgun Gothic"/>
                  <a:sym typeface="Malgun Gothic"/>
                </a:endParaRPr>
              </a:p>
            </p:txBody>
          </p:sp>
          <p:cxnSp>
            <p:nvCxnSpPr>
              <p:cNvPr id="1716" name="Google Shape;1716;g13c94f06daf_2_7039"/>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717" name="Google Shape;1717;g13c94f06daf_2_7039"/>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1718" name="Google Shape;1718;g13c94f06daf_2_7039"/>
            <p:cNvSpPr txBox="1"/>
            <p:nvPr/>
          </p:nvSpPr>
          <p:spPr>
            <a:xfrm>
              <a:off x="4441516" y="2302167"/>
              <a:ext cx="29556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700"/>
                <a:buFont typeface="Arial"/>
                <a:buNone/>
              </a:pPr>
              <a:r>
                <a:rPr b="1" i="0" lang="ko" sz="900" u="none" cap="none" strike="noStrike">
                  <a:solidFill>
                    <a:schemeClr val="dk1"/>
                  </a:solidFill>
                  <a:latin typeface="Malgun Gothic"/>
                  <a:ea typeface="Malgun Gothic"/>
                  <a:cs typeface="Malgun Gothic"/>
                  <a:sym typeface="Malgun Gothic"/>
                </a:rPr>
                <a:t>$포스팅  본문 첫출 내용. OOOOO  …</a:t>
              </a:r>
              <a:endParaRPr b="1" i="0" sz="900" u="none" cap="none" strike="noStrike">
                <a:solidFill>
                  <a:schemeClr val="dk1"/>
                </a:solidFill>
                <a:latin typeface="Malgun Gothic"/>
                <a:ea typeface="Malgun Gothic"/>
                <a:cs typeface="Malgun Gothic"/>
                <a:sym typeface="Malgun Gothic"/>
              </a:endParaRPr>
            </a:p>
            <a:p>
              <a:pPr indent="0" lvl="0" marL="0" rtl="0" algn="l">
                <a:spcBef>
                  <a:spcPts val="0"/>
                </a:spcBef>
                <a:spcAft>
                  <a:spcPts val="0"/>
                </a:spcAft>
                <a:buClr>
                  <a:schemeClr val="dk1"/>
                </a:buClr>
                <a:buSzPts val="700"/>
                <a:buFont typeface="Arial"/>
                <a:buNone/>
              </a:pPr>
              <a:r>
                <a:rPr b="1" lang="ko" sz="700">
                  <a:solidFill>
                    <a:schemeClr val="dk1"/>
                  </a:solidFill>
                  <a:latin typeface="Malgun Gothic"/>
                  <a:ea typeface="Malgun Gothic"/>
                  <a:cs typeface="Malgun Gothic"/>
                  <a:sym typeface="Malgun Gothic"/>
                </a:rPr>
                <a:t>좋아요 5.0/00명 별점 4.5/00명</a:t>
              </a:r>
              <a:r>
                <a:rPr lang="ko" sz="700">
                  <a:solidFill>
                    <a:schemeClr val="dk1"/>
                  </a:solidFill>
                  <a:latin typeface="Malgun Gothic"/>
                  <a:ea typeface="Malgun Gothic"/>
                  <a:cs typeface="Malgun Gothic"/>
                  <a:sym typeface="Malgun Gothic"/>
                </a:rPr>
                <a:t>  </a:t>
              </a:r>
              <a:r>
                <a:rPr b="1" lang="ko" sz="700">
                  <a:solidFill>
                    <a:schemeClr val="dk1"/>
                  </a:solidFill>
                  <a:latin typeface="Malgun Gothic"/>
                  <a:ea typeface="Malgun Gothic"/>
                  <a:cs typeface="Malgun Gothic"/>
                  <a:sym typeface="Malgun Gothic"/>
                </a:rPr>
                <a:t>$작성자명   </a:t>
              </a:r>
              <a:r>
                <a:rPr lang="ko" sz="700">
                  <a:solidFill>
                    <a:srgbClr val="A5A5A5"/>
                  </a:solidFill>
                  <a:latin typeface="Malgun Gothic"/>
                  <a:ea typeface="Malgun Gothic"/>
                  <a:cs typeface="Malgun Gothic"/>
                  <a:sym typeface="Malgun Gothic"/>
                </a:rPr>
                <a:t>2022-05-12  14:00</a:t>
              </a:r>
              <a:endParaRPr b="1" sz="900">
                <a:solidFill>
                  <a:schemeClr val="dk1"/>
                </a:solidFill>
                <a:latin typeface="Malgun Gothic"/>
                <a:ea typeface="Malgun Gothic"/>
                <a:cs typeface="Malgun Gothic"/>
                <a:sym typeface="Malgun Gothic"/>
              </a:endParaRPr>
            </a:p>
          </p:txBody>
        </p:sp>
      </p:gr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2" name="Shape 1722"/>
        <p:cNvGrpSpPr/>
        <p:nvPr/>
      </p:nvGrpSpPr>
      <p:grpSpPr>
        <a:xfrm>
          <a:off x="0" y="0"/>
          <a:ext cx="0" cy="0"/>
          <a:chOff x="0" y="0"/>
          <a:chExt cx="0" cy="0"/>
        </a:xfrm>
      </p:grpSpPr>
      <p:graphicFrame>
        <p:nvGraphicFramePr>
          <p:cNvPr id="1723" name="Google Shape;1723;g13c94f06daf_2_7151"/>
          <p:cNvGraphicFramePr/>
          <p:nvPr/>
        </p:nvGraphicFramePr>
        <p:xfrm>
          <a:off x="9945679" y="642154"/>
          <a:ext cx="3000000" cy="3000000"/>
        </p:xfrm>
        <a:graphic>
          <a:graphicData uri="http://schemas.openxmlformats.org/drawingml/2006/table">
            <a:tbl>
              <a:tblPr bandRow="1" firstRow="1">
                <a:noFill/>
                <a:tableStyleId>{ECEC9FAD-BC9C-4F8B-B0B5-8FDF1F475007}</a:tableStyleId>
              </a:tblPr>
              <a:tblGrid>
                <a:gridCol w="382850"/>
                <a:gridCol w="382850"/>
                <a:gridCol w="1398850"/>
              </a:tblGrid>
              <a:tr h="371450">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설명</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549025">
                <a:tc gridSpan="3" rowSpan="10">
                  <a:txBody>
                    <a:bodyPr/>
                    <a:lstStyle/>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1. 닉네임 검색</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공개</a:t>
                      </a:r>
                      <a:r>
                        <a:rPr lang="ko" sz="900">
                          <a:solidFill>
                            <a:srgbClr val="595959"/>
                          </a:solidFill>
                          <a:latin typeface="Malgun Gothic"/>
                          <a:ea typeface="Malgun Gothic"/>
                          <a:cs typeface="Malgun Gothic"/>
                          <a:sym typeface="Malgun Gothic"/>
                        </a:rPr>
                        <a:t>된 사용자 검색</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2. 검색</a:t>
                      </a:r>
                      <a:r>
                        <a:rPr lang="ko" sz="900">
                          <a:solidFill>
                            <a:srgbClr val="595959"/>
                          </a:solidFill>
                          <a:latin typeface="Malgun Gothic"/>
                          <a:ea typeface="Malgun Gothic"/>
                          <a:cs typeface="Malgun Gothic"/>
                          <a:sym typeface="Malgun Gothic"/>
                        </a:rPr>
                        <a:t>된 목록</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Clr>
                          <a:schemeClr val="dk1"/>
                        </a:buClr>
                        <a:buSzPts val="1100"/>
                        <a:buFont typeface="Arial"/>
                        <a:buNone/>
                      </a:pPr>
                      <a:r>
                        <a:rPr lang="ko" sz="900">
                          <a:solidFill>
                            <a:schemeClr val="dk2"/>
                          </a:solidFill>
                          <a:latin typeface="Malgun Gothic"/>
                          <a:ea typeface="Malgun Gothic"/>
                          <a:cs typeface="Malgun Gothic"/>
                          <a:sym typeface="Malgun Gothic"/>
                        </a:rPr>
                        <a:t>3. 닉네임</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Clr>
                          <a:schemeClr val="dk1"/>
                        </a:buClr>
                        <a:buSzPts val="1100"/>
                        <a:buFont typeface="Arial"/>
                        <a:buNone/>
                      </a:pPr>
                      <a:r>
                        <a:rPr lang="ko" sz="900">
                          <a:solidFill>
                            <a:schemeClr val="dk2"/>
                          </a:solidFill>
                          <a:latin typeface="Malgun Gothic"/>
                          <a:ea typeface="Malgun Gothic"/>
                          <a:cs typeface="Malgun Gothic"/>
                          <a:sym typeface="Malgun Gothic"/>
                        </a:rPr>
                        <a:t>- 프로필로 이동</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Clr>
                          <a:schemeClr val="dk1"/>
                        </a:buClr>
                        <a:buSzPts val="1100"/>
                        <a:buFont typeface="Arial"/>
                        <a:buNone/>
                      </a:pPr>
                      <a:r>
                        <a:rPr lang="ko" sz="900">
                          <a:solidFill>
                            <a:schemeClr val="dk2"/>
                          </a:solidFill>
                          <a:latin typeface="Malgun Gothic"/>
                          <a:ea typeface="Malgun Gothic"/>
                          <a:cs typeface="Malgun Gothic"/>
                          <a:sym typeface="Malgun Gothic"/>
                        </a:rPr>
                        <a:t>4. 신고,차단 메뉴</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Clr>
                          <a:schemeClr val="dk1"/>
                        </a:buClr>
                        <a:buSzPts val="1100"/>
                        <a:buFont typeface="Arial"/>
                        <a:buNone/>
                      </a:pPr>
                      <a:r>
                        <a:rPr lang="ko" sz="900">
                          <a:solidFill>
                            <a:schemeClr val="dk2"/>
                          </a:solidFill>
                          <a:latin typeface="Malgun Gothic"/>
                          <a:ea typeface="Malgun Gothic"/>
                          <a:cs typeface="Malgun Gothic"/>
                          <a:sym typeface="Malgun Gothic"/>
                        </a:rPr>
                        <a:t>5. 메시지 내용</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rowSpan="10" hMerge="1"/>
                <a:tc rowSpan="10" hMerge="1"/>
              </a:tr>
              <a:tr h="337075">
                <a:tc gridSpan="3" vMerge="1"/>
                <a:tc hMerge="1" vMerge="1"/>
                <a:tc hMerge="1" vMerge="1"/>
              </a:tr>
              <a:tr h="337075">
                <a:tc gridSpan="3" vMerge="1"/>
                <a:tc hMerge="1" vMerge="1"/>
                <a:tc hMerge="1" vMerge="1"/>
              </a:tr>
              <a:tr h="9728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27825">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참고</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1237775">
                <a:tc gridSpan="3">
                  <a:txBody>
                    <a:bodyPr/>
                    <a:lstStyle/>
                    <a:p>
                      <a:pPr indent="0" lvl="0" marL="0" marR="0" rtl="0" algn="l">
                        <a:lnSpc>
                          <a:spcPct val="100000"/>
                        </a:lnSpc>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hMerge="1"/>
                <a:tc hMerge="1"/>
              </a:tr>
            </a:tbl>
          </a:graphicData>
        </a:graphic>
      </p:graphicFrame>
      <p:sp>
        <p:nvSpPr>
          <p:cNvPr id="1724" name="Google Shape;1724;g13c94f06daf_2_7151"/>
          <p:cNvSpPr txBox="1"/>
          <p:nvPr/>
        </p:nvSpPr>
        <p:spPr>
          <a:xfrm>
            <a:off x="264450" y="0"/>
            <a:ext cx="11664300" cy="548100"/>
          </a:xfrm>
          <a:prstGeom prst="rect">
            <a:avLst/>
          </a:prstGeom>
          <a:noFill/>
          <a:ln>
            <a:noFill/>
          </a:ln>
          <a:effectLst>
            <a:outerShdw blurRad="57150" rotWithShape="0" algn="bl" dir="5400000" dist="19050">
              <a:srgbClr val="000000">
                <a:alpha val="50000"/>
              </a:srgbClr>
            </a:outerShdw>
          </a:effectLst>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홈 &gt; 메시지 작성    </a:t>
            </a:r>
            <a:endParaRPr b="0" i="0" sz="2400" u="none" cap="none" strike="noStrike">
              <a:solidFill>
                <a:schemeClr val="lt1"/>
              </a:solidFill>
              <a:latin typeface="Arial"/>
              <a:ea typeface="Arial"/>
              <a:cs typeface="Arial"/>
              <a:sym typeface="Arial"/>
            </a:endParaRPr>
          </a:p>
        </p:txBody>
      </p:sp>
      <p:sp>
        <p:nvSpPr>
          <p:cNvPr id="1725" name="Google Shape;1725;g13c94f06daf_2_7151"/>
          <p:cNvSpPr txBox="1"/>
          <p:nvPr/>
        </p:nvSpPr>
        <p:spPr>
          <a:xfrm>
            <a:off x="0" y="6478519"/>
            <a:ext cx="121920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sp>
        <p:nvSpPr>
          <p:cNvPr id="1726" name="Google Shape;1726;g13c94f06daf_2_7151"/>
          <p:cNvSpPr/>
          <p:nvPr/>
        </p:nvSpPr>
        <p:spPr>
          <a:xfrm>
            <a:off x="42977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sp>
        <p:nvSpPr>
          <p:cNvPr id="1727" name="Google Shape;1727;g13c94f06daf_2_7151"/>
          <p:cNvSpPr txBox="1"/>
          <p:nvPr/>
        </p:nvSpPr>
        <p:spPr>
          <a:xfrm>
            <a:off x="992809" y="881075"/>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메시지 작성</a:t>
            </a:r>
            <a:endParaRPr b="1" sz="1100">
              <a:solidFill>
                <a:schemeClr val="dk1"/>
              </a:solidFill>
              <a:latin typeface="Malgun Gothic"/>
              <a:ea typeface="Malgun Gothic"/>
              <a:cs typeface="Malgun Gothic"/>
              <a:sym typeface="Malgun Gothic"/>
            </a:endParaRPr>
          </a:p>
        </p:txBody>
      </p:sp>
      <p:pic>
        <p:nvPicPr>
          <p:cNvPr id="1728" name="Google Shape;1728;g13c94f06daf_2_7151"/>
          <p:cNvPicPr preferRelativeResize="0"/>
          <p:nvPr/>
        </p:nvPicPr>
        <p:blipFill>
          <a:blip r:embed="rId3">
            <a:alphaModFix/>
          </a:blip>
          <a:stretch>
            <a:fillRect/>
          </a:stretch>
        </p:blipFill>
        <p:spPr>
          <a:xfrm>
            <a:off x="544175" y="875650"/>
            <a:ext cx="213900" cy="257652"/>
          </a:xfrm>
          <a:prstGeom prst="rect">
            <a:avLst/>
          </a:prstGeom>
          <a:noFill/>
          <a:ln>
            <a:noFill/>
          </a:ln>
        </p:spPr>
      </p:pic>
      <p:sp>
        <p:nvSpPr>
          <p:cNvPr id="1729" name="Google Shape;1729;g13c94f06daf_2_7151"/>
          <p:cNvSpPr/>
          <p:nvPr/>
        </p:nvSpPr>
        <p:spPr>
          <a:xfrm>
            <a:off x="625004" y="1292750"/>
            <a:ext cx="2955600" cy="3531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800"/>
              <a:buFont typeface="Arial"/>
              <a:buNone/>
            </a:pPr>
            <a:r>
              <a:rPr lang="ko" sz="1100">
                <a:solidFill>
                  <a:schemeClr val="dk2"/>
                </a:solidFill>
                <a:latin typeface="Malgun Gothic"/>
                <a:ea typeface="Malgun Gothic"/>
                <a:cs typeface="Malgun Gothic"/>
                <a:sym typeface="Malgun Gothic"/>
              </a:rPr>
              <a:t> 닉네임 검색</a:t>
            </a:r>
            <a:endParaRPr b="0" i="0" sz="1800" u="none" cap="none" strike="noStrike">
              <a:solidFill>
                <a:schemeClr val="dk2"/>
              </a:solidFill>
              <a:latin typeface="Malgun Gothic"/>
              <a:ea typeface="Malgun Gothic"/>
              <a:cs typeface="Malgun Gothic"/>
              <a:sym typeface="Malgun Gothic"/>
            </a:endParaRPr>
          </a:p>
        </p:txBody>
      </p:sp>
      <p:sp>
        <p:nvSpPr>
          <p:cNvPr id="1730" name="Google Shape;1730;g13c94f06daf_2_7151"/>
          <p:cNvSpPr txBox="1"/>
          <p:nvPr/>
        </p:nvSpPr>
        <p:spPr>
          <a:xfrm>
            <a:off x="672229" y="1896225"/>
            <a:ext cx="648600" cy="261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1100" u="none" cap="none" strike="noStrike">
                <a:solidFill>
                  <a:schemeClr val="dk1"/>
                </a:solidFill>
                <a:latin typeface="Malgun Gothic"/>
                <a:ea typeface="Malgun Gothic"/>
                <a:cs typeface="Malgun Gothic"/>
                <a:sym typeface="Malgun Gothic"/>
              </a:rPr>
              <a:t>$</a:t>
            </a:r>
            <a:r>
              <a:rPr b="1" lang="ko" sz="1100">
                <a:solidFill>
                  <a:schemeClr val="dk1"/>
                </a:solidFill>
                <a:latin typeface="Malgun Gothic"/>
                <a:ea typeface="Malgun Gothic"/>
                <a:cs typeface="Malgun Gothic"/>
                <a:sym typeface="Malgun Gothic"/>
              </a:rPr>
              <a:t>닉네임</a:t>
            </a:r>
            <a:endParaRPr b="1" i="0" sz="1100" u="none" cap="none" strike="noStrike">
              <a:solidFill>
                <a:srgbClr val="00B0F0"/>
              </a:solidFill>
              <a:latin typeface="Malgun Gothic"/>
              <a:ea typeface="Malgun Gothic"/>
              <a:cs typeface="Malgun Gothic"/>
              <a:sym typeface="Malgun Gothic"/>
            </a:endParaRPr>
          </a:p>
        </p:txBody>
      </p:sp>
      <p:sp>
        <p:nvSpPr>
          <p:cNvPr id="1731" name="Google Shape;1731;g13c94f06daf_2_7151"/>
          <p:cNvSpPr txBox="1"/>
          <p:nvPr/>
        </p:nvSpPr>
        <p:spPr>
          <a:xfrm>
            <a:off x="672229" y="2201025"/>
            <a:ext cx="648600" cy="261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1100" u="none" cap="none" strike="noStrike">
                <a:solidFill>
                  <a:schemeClr val="dk1"/>
                </a:solidFill>
                <a:latin typeface="Malgun Gothic"/>
                <a:ea typeface="Malgun Gothic"/>
                <a:cs typeface="Malgun Gothic"/>
                <a:sym typeface="Malgun Gothic"/>
              </a:rPr>
              <a:t>$</a:t>
            </a:r>
            <a:r>
              <a:rPr b="1" lang="ko" sz="1100">
                <a:solidFill>
                  <a:schemeClr val="dk1"/>
                </a:solidFill>
                <a:latin typeface="Malgun Gothic"/>
                <a:ea typeface="Malgun Gothic"/>
                <a:cs typeface="Malgun Gothic"/>
                <a:sym typeface="Malgun Gothic"/>
              </a:rPr>
              <a:t>닉네임</a:t>
            </a:r>
            <a:endParaRPr b="1" i="0" sz="1100" u="none" cap="none" strike="noStrike">
              <a:solidFill>
                <a:srgbClr val="00B0F0"/>
              </a:solidFill>
              <a:latin typeface="Malgun Gothic"/>
              <a:ea typeface="Malgun Gothic"/>
              <a:cs typeface="Malgun Gothic"/>
              <a:sym typeface="Malgun Gothic"/>
            </a:endParaRPr>
          </a:p>
        </p:txBody>
      </p:sp>
      <p:sp>
        <p:nvSpPr>
          <p:cNvPr id="1732" name="Google Shape;1732;g13c94f06daf_2_7151"/>
          <p:cNvSpPr txBox="1"/>
          <p:nvPr/>
        </p:nvSpPr>
        <p:spPr>
          <a:xfrm>
            <a:off x="672229" y="2505825"/>
            <a:ext cx="648600" cy="261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1100" u="none" cap="none" strike="noStrike">
                <a:solidFill>
                  <a:schemeClr val="dk1"/>
                </a:solidFill>
                <a:latin typeface="Malgun Gothic"/>
                <a:ea typeface="Malgun Gothic"/>
                <a:cs typeface="Malgun Gothic"/>
                <a:sym typeface="Malgun Gothic"/>
              </a:rPr>
              <a:t>$</a:t>
            </a:r>
            <a:r>
              <a:rPr b="1" lang="ko" sz="1100">
                <a:solidFill>
                  <a:schemeClr val="dk1"/>
                </a:solidFill>
                <a:latin typeface="Malgun Gothic"/>
                <a:ea typeface="Malgun Gothic"/>
                <a:cs typeface="Malgun Gothic"/>
                <a:sym typeface="Malgun Gothic"/>
              </a:rPr>
              <a:t>닉네임</a:t>
            </a:r>
            <a:endParaRPr b="1" i="0" sz="1100" u="none" cap="none" strike="noStrike">
              <a:solidFill>
                <a:srgbClr val="00B0F0"/>
              </a:solidFill>
              <a:latin typeface="Malgun Gothic"/>
              <a:ea typeface="Malgun Gothic"/>
              <a:cs typeface="Malgun Gothic"/>
              <a:sym typeface="Malgun Gothic"/>
            </a:endParaRPr>
          </a:p>
        </p:txBody>
      </p:sp>
      <p:sp>
        <p:nvSpPr>
          <p:cNvPr id="1733" name="Google Shape;1733;g13c94f06daf_2_7151"/>
          <p:cNvSpPr/>
          <p:nvPr/>
        </p:nvSpPr>
        <p:spPr>
          <a:xfrm>
            <a:off x="544171" y="126762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1</a:t>
            </a:r>
            <a:endParaRPr b="1" i="0" sz="800" u="none" cap="none" strike="noStrike">
              <a:solidFill>
                <a:schemeClr val="lt1"/>
              </a:solidFill>
              <a:latin typeface="Malgun Gothic"/>
              <a:ea typeface="Malgun Gothic"/>
              <a:cs typeface="Malgun Gothic"/>
              <a:sym typeface="Malgun Gothic"/>
            </a:endParaRPr>
          </a:p>
        </p:txBody>
      </p:sp>
      <p:sp>
        <p:nvSpPr>
          <p:cNvPr id="1734" name="Google Shape;1734;g13c94f06daf_2_7151"/>
          <p:cNvSpPr/>
          <p:nvPr/>
        </p:nvSpPr>
        <p:spPr>
          <a:xfrm>
            <a:off x="544184" y="1816484"/>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2</a:t>
            </a:r>
            <a:endParaRPr b="1" i="0" sz="800" u="none" cap="none" strike="noStrike">
              <a:solidFill>
                <a:schemeClr val="lt1"/>
              </a:solidFill>
              <a:latin typeface="Malgun Gothic"/>
              <a:ea typeface="Malgun Gothic"/>
              <a:cs typeface="Malgun Gothic"/>
              <a:sym typeface="Malgun Gothic"/>
            </a:endParaRPr>
          </a:p>
        </p:txBody>
      </p:sp>
      <p:sp>
        <p:nvSpPr>
          <p:cNvPr id="1735" name="Google Shape;1735;g13c94f06daf_2_7151"/>
          <p:cNvSpPr txBox="1"/>
          <p:nvPr/>
        </p:nvSpPr>
        <p:spPr>
          <a:xfrm>
            <a:off x="5328575" y="3044250"/>
            <a:ext cx="1540200" cy="7695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lang="ko" sz="1100">
                <a:solidFill>
                  <a:schemeClr val="dk1"/>
                </a:solidFill>
              </a:rPr>
              <a:t>●</a:t>
            </a:r>
            <a:r>
              <a:rPr b="1" lang="ko" sz="1100">
                <a:solidFill>
                  <a:schemeClr val="dk1"/>
                </a:solidFill>
                <a:latin typeface="Malgun Gothic"/>
                <a:ea typeface="Malgun Gothic"/>
                <a:cs typeface="Malgun Gothic"/>
                <a:sym typeface="Malgun Gothic"/>
              </a:rPr>
              <a:t> </a:t>
            </a:r>
            <a:endParaRPr b="1" sz="1100">
              <a:solidFill>
                <a:schemeClr val="dk1"/>
              </a:solidFill>
              <a:latin typeface="Malgun Gothic"/>
              <a:ea typeface="Malgun Gothic"/>
              <a:cs typeface="Malgun Gothic"/>
              <a:sym typeface="Malgun Gothic"/>
            </a:endParaRPr>
          </a:p>
          <a:p>
            <a:pPr indent="0" lvl="0" marL="0" rtl="0" algn="ctr">
              <a:spcBef>
                <a:spcPts val="0"/>
              </a:spcBef>
              <a:spcAft>
                <a:spcPts val="0"/>
              </a:spcAft>
              <a:buClr>
                <a:schemeClr val="dk1"/>
              </a:buClr>
              <a:buSzPts val="1100"/>
              <a:buFont typeface="Arial"/>
              <a:buNone/>
            </a:pPr>
            <a:r>
              <a:rPr lang="ko" sz="1100">
                <a:solidFill>
                  <a:schemeClr val="dk1"/>
                </a:solidFill>
              </a:rPr>
              <a:t>●</a:t>
            </a:r>
            <a:endParaRPr sz="1100">
              <a:solidFill>
                <a:schemeClr val="dk1"/>
              </a:solidFill>
            </a:endParaRPr>
          </a:p>
          <a:p>
            <a:pPr indent="0" lvl="0" marL="0" rtl="0" algn="ctr">
              <a:spcBef>
                <a:spcPts val="0"/>
              </a:spcBef>
              <a:spcAft>
                <a:spcPts val="0"/>
              </a:spcAft>
              <a:buClr>
                <a:schemeClr val="dk1"/>
              </a:buClr>
              <a:buSzPts val="1100"/>
              <a:buFont typeface="Arial"/>
              <a:buNone/>
            </a:pPr>
            <a:r>
              <a:rPr lang="ko" sz="1100">
                <a:solidFill>
                  <a:schemeClr val="dk1"/>
                </a:solidFill>
              </a:rPr>
              <a:t>●</a:t>
            </a:r>
            <a:endParaRPr sz="1100">
              <a:solidFill>
                <a:schemeClr val="dk1"/>
              </a:solidFill>
            </a:endParaRPr>
          </a:p>
          <a:p>
            <a:pPr indent="0" lvl="0" marL="0" rtl="0" algn="ctr">
              <a:spcBef>
                <a:spcPts val="0"/>
              </a:spcBef>
              <a:spcAft>
                <a:spcPts val="0"/>
              </a:spcAft>
              <a:buClr>
                <a:schemeClr val="dk1"/>
              </a:buClr>
              <a:buSzPts val="1100"/>
              <a:buFont typeface="Arial"/>
              <a:buNone/>
            </a:pPr>
            <a:r>
              <a:rPr b="1" lang="ko" sz="1100">
                <a:solidFill>
                  <a:schemeClr val="dk1"/>
                </a:solidFill>
              </a:rPr>
              <a:t>더보기</a:t>
            </a:r>
            <a:endParaRPr b="1" sz="1100">
              <a:solidFill>
                <a:schemeClr val="dk1"/>
              </a:solidFill>
            </a:endParaRPr>
          </a:p>
        </p:txBody>
      </p:sp>
      <p:sp>
        <p:nvSpPr>
          <p:cNvPr id="1736" name="Google Shape;1736;g13c94f06daf_2_7151"/>
          <p:cNvSpPr/>
          <p:nvPr/>
        </p:nvSpPr>
        <p:spPr>
          <a:xfrm>
            <a:off x="445992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sp>
        <p:nvSpPr>
          <p:cNvPr id="1737" name="Google Shape;1737;g13c94f06daf_2_7151"/>
          <p:cNvSpPr txBox="1"/>
          <p:nvPr/>
        </p:nvSpPr>
        <p:spPr>
          <a:xfrm>
            <a:off x="5031409" y="881075"/>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$닉네임</a:t>
            </a:r>
            <a:endParaRPr b="1" sz="1100">
              <a:solidFill>
                <a:schemeClr val="dk1"/>
              </a:solidFill>
              <a:latin typeface="Malgun Gothic"/>
              <a:ea typeface="Malgun Gothic"/>
              <a:cs typeface="Malgun Gothic"/>
              <a:sym typeface="Malgun Gothic"/>
            </a:endParaRPr>
          </a:p>
        </p:txBody>
      </p:sp>
      <p:pic>
        <p:nvPicPr>
          <p:cNvPr id="1738" name="Google Shape;1738;g13c94f06daf_2_7151"/>
          <p:cNvPicPr preferRelativeResize="0"/>
          <p:nvPr/>
        </p:nvPicPr>
        <p:blipFill>
          <a:blip r:embed="rId4">
            <a:alphaModFix/>
          </a:blip>
          <a:stretch>
            <a:fillRect/>
          </a:stretch>
        </p:blipFill>
        <p:spPr>
          <a:xfrm>
            <a:off x="4459924" y="4047325"/>
            <a:ext cx="3277499" cy="2033685"/>
          </a:xfrm>
          <a:prstGeom prst="rect">
            <a:avLst/>
          </a:prstGeom>
          <a:noFill/>
          <a:ln>
            <a:noFill/>
          </a:ln>
        </p:spPr>
      </p:pic>
      <p:sp>
        <p:nvSpPr>
          <p:cNvPr id="1739" name="Google Shape;1739;g13c94f06daf_2_7151"/>
          <p:cNvSpPr/>
          <p:nvPr/>
        </p:nvSpPr>
        <p:spPr>
          <a:xfrm>
            <a:off x="4546050" y="3634050"/>
            <a:ext cx="3067800" cy="3531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lang="ko" sz="1100">
                <a:solidFill>
                  <a:schemeClr val="dk2"/>
                </a:solidFill>
                <a:latin typeface="Malgun Gothic"/>
                <a:ea typeface="Malgun Gothic"/>
                <a:cs typeface="Malgun Gothic"/>
                <a:sym typeface="Malgun Gothic"/>
              </a:rPr>
              <a:t>  메시지 입력,..</a:t>
            </a:r>
            <a:endParaRPr b="0" i="0" sz="1100" u="none" cap="none" strike="noStrike">
              <a:solidFill>
                <a:schemeClr val="dk2"/>
              </a:solidFill>
              <a:latin typeface="Malgun Gothic"/>
              <a:ea typeface="Malgun Gothic"/>
              <a:cs typeface="Malgun Gothic"/>
              <a:sym typeface="Malgun Gothic"/>
            </a:endParaRPr>
          </a:p>
        </p:txBody>
      </p:sp>
      <p:pic>
        <p:nvPicPr>
          <p:cNvPr id="1740" name="Google Shape;1740;g13c94f06daf_2_7151"/>
          <p:cNvPicPr preferRelativeResize="0"/>
          <p:nvPr/>
        </p:nvPicPr>
        <p:blipFill>
          <a:blip r:embed="rId5">
            <a:alphaModFix/>
          </a:blip>
          <a:stretch>
            <a:fillRect/>
          </a:stretch>
        </p:blipFill>
        <p:spPr>
          <a:xfrm>
            <a:off x="7363253" y="887250"/>
            <a:ext cx="269625" cy="255434"/>
          </a:xfrm>
          <a:prstGeom prst="rect">
            <a:avLst/>
          </a:prstGeom>
          <a:noFill/>
          <a:ln>
            <a:noFill/>
          </a:ln>
        </p:spPr>
      </p:pic>
      <p:sp>
        <p:nvSpPr>
          <p:cNvPr id="1741" name="Google Shape;1741;g13c94f06daf_2_7151"/>
          <p:cNvSpPr/>
          <p:nvPr/>
        </p:nvSpPr>
        <p:spPr>
          <a:xfrm>
            <a:off x="4896725" y="1475650"/>
            <a:ext cx="1384800" cy="4002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lang="ko" sz="1100">
                <a:solidFill>
                  <a:schemeClr val="dk1"/>
                </a:solidFill>
                <a:latin typeface="Malgun Gothic"/>
                <a:ea typeface="Malgun Gothic"/>
                <a:cs typeface="Malgun Gothic"/>
                <a:sym typeface="Malgun Gothic"/>
              </a:rPr>
              <a:t>메시지 내용</a:t>
            </a:r>
            <a:endParaRPr sz="1100">
              <a:solidFill>
                <a:schemeClr val="dk1"/>
              </a:solidFill>
              <a:latin typeface="Malgun Gothic"/>
              <a:ea typeface="Malgun Gothic"/>
              <a:cs typeface="Malgun Gothic"/>
              <a:sym typeface="Malgun Gothic"/>
            </a:endParaRPr>
          </a:p>
          <a:p>
            <a:pPr indent="0" lvl="0" marL="0" marR="0" rtl="0" algn="l">
              <a:lnSpc>
                <a:spcPct val="100000"/>
              </a:lnSpc>
              <a:spcBef>
                <a:spcPts val="0"/>
              </a:spcBef>
              <a:spcAft>
                <a:spcPts val="0"/>
              </a:spcAft>
              <a:buClr>
                <a:srgbClr val="000000"/>
              </a:buClr>
              <a:buSzPts val="1800"/>
              <a:buFont typeface="Arial"/>
              <a:buNone/>
            </a:pPr>
            <a:r>
              <a:rPr lang="ko" sz="900">
                <a:solidFill>
                  <a:schemeClr val="dk1"/>
                </a:solidFill>
                <a:latin typeface="Malgun Gothic"/>
                <a:ea typeface="Malgun Gothic"/>
                <a:cs typeface="Malgun Gothic"/>
                <a:sym typeface="Malgun Gothic"/>
              </a:rPr>
              <a:t>13;18 오후</a:t>
            </a:r>
            <a:endParaRPr sz="900">
              <a:solidFill>
                <a:schemeClr val="dk1"/>
              </a:solidFill>
              <a:latin typeface="Malgun Gothic"/>
              <a:ea typeface="Malgun Gothic"/>
              <a:cs typeface="Malgun Gothic"/>
              <a:sym typeface="Malgun Gothic"/>
            </a:endParaRPr>
          </a:p>
          <a:p>
            <a:pPr indent="0" lvl="0" marL="0" marR="0" rtl="0" algn="l">
              <a:lnSpc>
                <a:spcPct val="100000"/>
              </a:lnSpc>
              <a:spcBef>
                <a:spcPts val="0"/>
              </a:spcBef>
              <a:spcAft>
                <a:spcPts val="0"/>
              </a:spcAft>
              <a:buClr>
                <a:srgbClr val="000000"/>
              </a:buClr>
              <a:buSzPts val="1800"/>
              <a:buFont typeface="Arial"/>
              <a:buNone/>
            </a:pPr>
            <a:r>
              <a:t/>
            </a:r>
            <a:endParaRPr sz="1100">
              <a:solidFill>
                <a:schemeClr val="dk1"/>
              </a:solidFill>
              <a:latin typeface="Malgun Gothic"/>
              <a:ea typeface="Malgun Gothic"/>
              <a:cs typeface="Malgun Gothic"/>
              <a:sym typeface="Malgun Gothic"/>
            </a:endParaRPr>
          </a:p>
        </p:txBody>
      </p:sp>
      <p:pic>
        <p:nvPicPr>
          <p:cNvPr id="1742" name="Google Shape;1742;g13c94f06daf_2_7151"/>
          <p:cNvPicPr preferRelativeResize="0"/>
          <p:nvPr/>
        </p:nvPicPr>
        <p:blipFill>
          <a:blip r:embed="rId3">
            <a:alphaModFix/>
          </a:blip>
          <a:stretch>
            <a:fillRect/>
          </a:stretch>
        </p:blipFill>
        <p:spPr>
          <a:xfrm>
            <a:off x="4546050" y="883050"/>
            <a:ext cx="213900" cy="257652"/>
          </a:xfrm>
          <a:prstGeom prst="rect">
            <a:avLst/>
          </a:prstGeom>
          <a:noFill/>
          <a:ln>
            <a:noFill/>
          </a:ln>
        </p:spPr>
      </p:pic>
      <p:pic>
        <p:nvPicPr>
          <p:cNvPr id="1743" name="Google Shape;1743;g13c94f06daf_2_7151"/>
          <p:cNvPicPr preferRelativeResize="0"/>
          <p:nvPr/>
        </p:nvPicPr>
        <p:blipFill>
          <a:blip r:embed="rId6">
            <a:alphaModFix/>
          </a:blip>
          <a:stretch>
            <a:fillRect/>
          </a:stretch>
        </p:blipFill>
        <p:spPr>
          <a:xfrm>
            <a:off x="4514375" y="1475649"/>
            <a:ext cx="343358" cy="353100"/>
          </a:xfrm>
          <a:prstGeom prst="rect">
            <a:avLst/>
          </a:prstGeom>
          <a:noFill/>
          <a:ln>
            <a:noFill/>
          </a:ln>
        </p:spPr>
      </p:pic>
      <p:sp>
        <p:nvSpPr>
          <p:cNvPr id="1744" name="Google Shape;1744;g13c94f06daf_2_7151"/>
          <p:cNvSpPr/>
          <p:nvPr/>
        </p:nvSpPr>
        <p:spPr>
          <a:xfrm>
            <a:off x="6229050" y="2097630"/>
            <a:ext cx="1384800" cy="5481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lang="ko" sz="1100">
                <a:solidFill>
                  <a:schemeClr val="dk1"/>
                </a:solidFill>
                <a:latin typeface="Malgun Gothic"/>
                <a:ea typeface="Malgun Gothic"/>
                <a:cs typeface="Malgun Gothic"/>
                <a:sym typeface="Malgun Gothic"/>
              </a:rPr>
              <a:t>$포스팅 공유</a:t>
            </a:r>
            <a:endParaRPr sz="1100">
              <a:solidFill>
                <a:schemeClr val="dk1"/>
              </a:solidFill>
              <a:latin typeface="Malgun Gothic"/>
              <a:ea typeface="Malgun Gothic"/>
              <a:cs typeface="Malgun Gothic"/>
              <a:sym typeface="Malgun Gothic"/>
            </a:endParaRPr>
          </a:p>
          <a:p>
            <a:pPr indent="0" lvl="0" marL="0" marR="0" rtl="0" algn="l">
              <a:lnSpc>
                <a:spcPct val="100000"/>
              </a:lnSpc>
              <a:spcBef>
                <a:spcPts val="0"/>
              </a:spcBef>
              <a:spcAft>
                <a:spcPts val="0"/>
              </a:spcAft>
              <a:buClr>
                <a:srgbClr val="000000"/>
              </a:buClr>
              <a:buSzPts val="1800"/>
              <a:buFont typeface="Arial"/>
              <a:buNone/>
            </a:pPr>
            <a:r>
              <a:rPr lang="ko" sz="1100">
                <a:solidFill>
                  <a:schemeClr val="dk1"/>
                </a:solidFill>
                <a:latin typeface="Malgun Gothic"/>
                <a:ea typeface="Malgun Gothic"/>
                <a:cs typeface="Malgun Gothic"/>
                <a:sym typeface="Malgun Gothic"/>
              </a:rPr>
              <a:t>공유 메시지 내용</a:t>
            </a:r>
            <a:endParaRPr sz="1100">
              <a:solidFill>
                <a:schemeClr val="dk1"/>
              </a:solidFill>
              <a:latin typeface="Malgun Gothic"/>
              <a:ea typeface="Malgun Gothic"/>
              <a:cs typeface="Malgun Gothic"/>
              <a:sym typeface="Malgun Gothic"/>
            </a:endParaRPr>
          </a:p>
          <a:p>
            <a:pPr indent="0" lvl="0" marL="0" marR="0" rtl="0" algn="l">
              <a:lnSpc>
                <a:spcPct val="100000"/>
              </a:lnSpc>
              <a:spcBef>
                <a:spcPts val="0"/>
              </a:spcBef>
              <a:spcAft>
                <a:spcPts val="0"/>
              </a:spcAft>
              <a:buClr>
                <a:srgbClr val="000000"/>
              </a:buClr>
              <a:buSzPts val="1800"/>
              <a:buFont typeface="Arial"/>
              <a:buNone/>
            </a:pPr>
            <a:r>
              <a:rPr lang="ko" sz="900">
                <a:solidFill>
                  <a:schemeClr val="dk1"/>
                </a:solidFill>
                <a:latin typeface="Malgun Gothic"/>
                <a:ea typeface="Malgun Gothic"/>
                <a:cs typeface="Malgun Gothic"/>
                <a:sym typeface="Malgun Gothic"/>
              </a:rPr>
              <a:t>13;20 오후</a:t>
            </a:r>
            <a:endParaRPr sz="900">
              <a:solidFill>
                <a:schemeClr val="dk1"/>
              </a:solidFill>
              <a:latin typeface="Malgun Gothic"/>
              <a:ea typeface="Malgun Gothic"/>
              <a:cs typeface="Malgun Gothic"/>
              <a:sym typeface="Malgun Gothic"/>
            </a:endParaRPr>
          </a:p>
          <a:p>
            <a:pPr indent="0" lvl="0" marL="0" marR="0" rtl="0" algn="l">
              <a:lnSpc>
                <a:spcPct val="100000"/>
              </a:lnSpc>
              <a:spcBef>
                <a:spcPts val="0"/>
              </a:spcBef>
              <a:spcAft>
                <a:spcPts val="0"/>
              </a:spcAft>
              <a:buClr>
                <a:srgbClr val="000000"/>
              </a:buClr>
              <a:buSzPts val="1800"/>
              <a:buFont typeface="Arial"/>
              <a:buNone/>
            </a:pPr>
            <a:r>
              <a:t/>
            </a:r>
            <a:endParaRPr sz="1100">
              <a:solidFill>
                <a:schemeClr val="dk1"/>
              </a:solidFill>
              <a:latin typeface="Malgun Gothic"/>
              <a:ea typeface="Malgun Gothic"/>
              <a:cs typeface="Malgun Gothic"/>
              <a:sym typeface="Malgun Gothic"/>
            </a:endParaRPr>
          </a:p>
        </p:txBody>
      </p:sp>
      <p:sp>
        <p:nvSpPr>
          <p:cNvPr id="1745" name="Google Shape;1745;g13c94f06daf_2_7151"/>
          <p:cNvSpPr/>
          <p:nvPr/>
        </p:nvSpPr>
        <p:spPr>
          <a:xfrm>
            <a:off x="6229050" y="2761475"/>
            <a:ext cx="1384800" cy="4002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lang="ko" sz="1100">
                <a:solidFill>
                  <a:schemeClr val="dk1"/>
                </a:solidFill>
                <a:latin typeface="Malgun Gothic"/>
                <a:ea typeface="Malgun Gothic"/>
                <a:cs typeface="Malgun Gothic"/>
                <a:sym typeface="Malgun Gothic"/>
              </a:rPr>
              <a:t>내가 쓴 메시지 내용</a:t>
            </a:r>
            <a:endParaRPr sz="1100">
              <a:solidFill>
                <a:schemeClr val="dk1"/>
              </a:solidFill>
              <a:latin typeface="Malgun Gothic"/>
              <a:ea typeface="Malgun Gothic"/>
              <a:cs typeface="Malgun Gothic"/>
              <a:sym typeface="Malgun Gothic"/>
            </a:endParaRPr>
          </a:p>
          <a:p>
            <a:pPr indent="0" lvl="0" marL="0" marR="0" rtl="0" algn="l">
              <a:lnSpc>
                <a:spcPct val="100000"/>
              </a:lnSpc>
              <a:spcBef>
                <a:spcPts val="0"/>
              </a:spcBef>
              <a:spcAft>
                <a:spcPts val="0"/>
              </a:spcAft>
              <a:buClr>
                <a:srgbClr val="000000"/>
              </a:buClr>
              <a:buSzPts val="1800"/>
              <a:buFont typeface="Arial"/>
              <a:buNone/>
            </a:pPr>
            <a:r>
              <a:rPr lang="ko" sz="900">
                <a:solidFill>
                  <a:schemeClr val="dk1"/>
                </a:solidFill>
                <a:latin typeface="Malgun Gothic"/>
                <a:ea typeface="Malgun Gothic"/>
                <a:cs typeface="Malgun Gothic"/>
                <a:sym typeface="Malgun Gothic"/>
              </a:rPr>
              <a:t>13;28 오후</a:t>
            </a:r>
            <a:endParaRPr sz="900">
              <a:solidFill>
                <a:schemeClr val="dk1"/>
              </a:solidFill>
              <a:latin typeface="Malgun Gothic"/>
              <a:ea typeface="Malgun Gothic"/>
              <a:cs typeface="Malgun Gothic"/>
              <a:sym typeface="Malgun Gothic"/>
            </a:endParaRPr>
          </a:p>
          <a:p>
            <a:pPr indent="0" lvl="0" marL="0" marR="0" rtl="0" algn="l">
              <a:lnSpc>
                <a:spcPct val="100000"/>
              </a:lnSpc>
              <a:spcBef>
                <a:spcPts val="0"/>
              </a:spcBef>
              <a:spcAft>
                <a:spcPts val="0"/>
              </a:spcAft>
              <a:buClr>
                <a:srgbClr val="000000"/>
              </a:buClr>
              <a:buSzPts val="1800"/>
              <a:buFont typeface="Arial"/>
              <a:buNone/>
            </a:pPr>
            <a:r>
              <a:t/>
            </a:r>
            <a:endParaRPr sz="1100">
              <a:solidFill>
                <a:schemeClr val="dk1"/>
              </a:solidFill>
              <a:latin typeface="Malgun Gothic"/>
              <a:ea typeface="Malgun Gothic"/>
              <a:cs typeface="Malgun Gothic"/>
              <a:sym typeface="Malgun Gothic"/>
            </a:endParaRPr>
          </a:p>
        </p:txBody>
      </p:sp>
      <p:sp>
        <p:nvSpPr>
          <p:cNvPr id="1746" name="Google Shape;1746;g13c94f06daf_2_7151"/>
          <p:cNvSpPr/>
          <p:nvPr/>
        </p:nvSpPr>
        <p:spPr>
          <a:xfrm>
            <a:off x="5663896" y="77700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3</a:t>
            </a:r>
            <a:endParaRPr b="1" i="0" sz="800" u="none" cap="none" strike="noStrike">
              <a:solidFill>
                <a:schemeClr val="lt1"/>
              </a:solidFill>
              <a:latin typeface="Malgun Gothic"/>
              <a:ea typeface="Malgun Gothic"/>
              <a:cs typeface="Malgun Gothic"/>
              <a:sym typeface="Malgun Gothic"/>
            </a:endParaRPr>
          </a:p>
        </p:txBody>
      </p:sp>
      <p:sp>
        <p:nvSpPr>
          <p:cNvPr id="1747" name="Google Shape;1747;g13c94f06daf_2_7151"/>
          <p:cNvSpPr/>
          <p:nvPr/>
        </p:nvSpPr>
        <p:spPr>
          <a:xfrm>
            <a:off x="7245859" y="74750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4</a:t>
            </a:r>
            <a:endParaRPr b="1" i="0" sz="800" u="none" cap="none" strike="noStrike">
              <a:solidFill>
                <a:schemeClr val="lt1"/>
              </a:solidFill>
              <a:latin typeface="Malgun Gothic"/>
              <a:ea typeface="Malgun Gothic"/>
              <a:cs typeface="Malgun Gothic"/>
              <a:sym typeface="Malgun Gothic"/>
            </a:endParaRPr>
          </a:p>
        </p:txBody>
      </p:sp>
      <p:sp>
        <p:nvSpPr>
          <p:cNvPr id="1748" name="Google Shape;1748;g13c94f06daf_2_7151"/>
          <p:cNvSpPr/>
          <p:nvPr/>
        </p:nvSpPr>
        <p:spPr>
          <a:xfrm>
            <a:off x="4514384" y="1389834"/>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5</a:t>
            </a:r>
            <a:endParaRPr b="1" i="0" sz="800" u="none" cap="none" strike="noStrike">
              <a:solidFill>
                <a:schemeClr val="lt1"/>
              </a:solidFill>
              <a:latin typeface="Malgun Gothic"/>
              <a:ea typeface="Malgun Gothic"/>
              <a:cs typeface="Malgun Gothic"/>
              <a:sym typeface="Malgun Gothic"/>
            </a:endParaRPr>
          </a:p>
        </p:txBody>
      </p:sp>
      <p:cxnSp>
        <p:nvCxnSpPr>
          <p:cNvPr id="1749" name="Google Shape;1749;g13c94f06daf_2_7151"/>
          <p:cNvCxnSpPr>
            <a:stCxn id="1731" idx="3"/>
            <a:endCxn id="1736" idx="1"/>
          </p:cNvCxnSpPr>
          <p:nvPr/>
        </p:nvCxnSpPr>
        <p:spPr>
          <a:xfrm>
            <a:off x="1320829" y="2331825"/>
            <a:ext cx="3139200" cy="1097100"/>
          </a:xfrm>
          <a:prstGeom prst="bentConnector3">
            <a:avLst>
              <a:gd fmla="val 49998" name="adj1"/>
            </a:avLst>
          </a:prstGeom>
          <a:noFill/>
          <a:ln cap="flat" cmpd="sng" w="28575">
            <a:solidFill>
              <a:srgbClr val="FF0000"/>
            </a:solidFill>
            <a:prstDash val="solid"/>
            <a:round/>
            <a:headEnd len="med" w="med" type="none"/>
            <a:tailEnd len="med" w="med" type="triangle"/>
          </a:ln>
        </p:spPr>
      </p:cxn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3" name="Shape 1753"/>
        <p:cNvGrpSpPr/>
        <p:nvPr/>
      </p:nvGrpSpPr>
      <p:grpSpPr>
        <a:xfrm>
          <a:off x="0" y="0"/>
          <a:ext cx="0" cy="0"/>
          <a:chOff x="0" y="0"/>
          <a:chExt cx="0" cy="0"/>
        </a:xfrm>
      </p:grpSpPr>
      <p:graphicFrame>
        <p:nvGraphicFramePr>
          <p:cNvPr id="1754" name="Google Shape;1754;g13c94f06daf_2_1603"/>
          <p:cNvGraphicFramePr/>
          <p:nvPr/>
        </p:nvGraphicFramePr>
        <p:xfrm>
          <a:off x="9945679" y="642154"/>
          <a:ext cx="3000000" cy="3000000"/>
        </p:xfrm>
        <a:graphic>
          <a:graphicData uri="http://schemas.openxmlformats.org/drawingml/2006/table">
            <a:tbl>
              <a:tblPr bandRow="1" firstRow="1">
                <a:noFill/>
                <a:tableStyleId>{ECEC9FAD-BC9C-4F8B-B0B5-8FDF1F475007}</a:tableStyleId>
              </a:tblPr>
              <a:tblGrid>
                <a:gridCol w="382850"/>
                <a:gridCol w="382850"/>
                <a:gridCol w="1398850"/>
              </a:tblGrid>
              <a:tr h="371450">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설명</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549025">
                <a:tc gridSpan="3" rowSpan="10">
                  <a:txBody>
                    <a:bodyPr/>
                    <a:lstStyle/>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1. 관심 목록으로 이동</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Clr>
                          <a:schemeClr val="dk1"/>
                        </a:buClr>
                        <a:buSzPts val="1100"/>
                        <a:buFont typeface="Arial"/>
                        <a:buNone/>
                      </a:pPr>
                      <a:r>
                        <a:rPr lang="ko" sz="900">
                          <a:solidFill>
                            <a:schemeClr val="dk2"/>
                          </a:solidFill>
                          <a:latin typeface="Malgun Gothic"/>
                          <a:ea typeface="Malgun Gothic"/>
                          <a:cs typeface="Malgun Gothic"/>
                          <a:sym typeface="Malgun Gothic"/>
                        </a:rPr>
                        <a:t>- 전체 목록</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2. 관</a:t>
                      </a:r>
                      <a:r>
                        <a:rPr lang="ko" sz="900">
                          <a:solidFill>
                            <a:srgbClr val="595959"/>
                          </a:solidFill>
                          <a:latin typeface="Malgun Gothic"/>
                          <a:ea typeface="Malgun Gothic"/>
                          <a:cs typeface="Malgun Gothic"/>
                          <a:sym typeface="Malgun Gothic"/>
                        </a:rPr>
                        <a:t>심 목록으로 이동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전체 목록</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3. 관</a:t>
                      </a:r>
                      <a:r>
                        <a:rPr lang="ko" sz="900">
                          <a:solidFill>
                            <a:srgbClr val="595959"/>
                          </a:solidFill>
                          <a:latin typeface="Malgun Gothic"/>
                          <a:ea typeface="Malgun Gothic"/>
                          <a:cs typeface="Malgun Gothic"/>
                          <a:sym typeface="Malgun Gothic"/>
                        </a:rPr>
                        <a:t>심 목록으로 이동</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해당 관심 목록으로 이동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4. 현</a:t>
                      </a:r>
                      <a:r>
                        <a:rPr lang="ko" sz="900">
                          <a:solidFill>
                            <a:srgbClr val="595959"/>
                          </a:solidFill>
                          <a:latin typeface="Malgun Gothic"/>
                          <a:ea typeface="Malgun Gothic"/>
                          <a:cs typeface="Malgun Gothic"/>
                          <a:sym typeface="Malgun Gothic"/>
                        </a:rPr>
                        <a:t>재 관심 목록 표시</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클릭시 다른 목록으로 변경</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5. 관심 목록 수정,삭제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6. 포스팅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7. 포스팅 관심 목록 변경</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수정. 삭제</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rowSpan="10" hMerge="1"/>
                <a:tc rowSpan="10" hMerge="1"/>
              </a:tr>
              <a:tr h="337075">
                <a:tc gridSpan="3" vMerge="1"/>
                <a:tc hMerge="1" vMerge="1"/>
                <a:tc hMerge="1" vMerge="1"/>
              </a:tr>
              <a:tr h="337075">
                <a:tc gridSpan="3" vMerge="1"/>
                <a:tc hMerge="1" vMerge="1"/>
                <a:tc hMerge="1" vMerge="1"/>
              </a:tr>
              <a:tr h="9728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27825">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참고</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1237775">
                <a:tc gridSpan="3">
                  <a:txBody>
                    <a:bodyPr/>
                    <a:lstStyle/>
                    <a:p>
                      <a:pPr indent="0" lvl="0" marL="0" marR="0" rtl="0" algn="l">
                        <a:lnSpc>
                          <a:spcPct val="100000"/>
                        </a:lnSpc>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hMerge="1"/>
                <a:tc hMerge="1"/>
              </a:tr>
            </a:tbl>
          </a:graphicData>
        </a:graphic>
      </p:graphicFrame>
      <p:sp>
        <p:nvSpPr>
          <p:cNvPr id="1755" name="Google Shape;1755;g13c94f06daf_2_1603"/>
          <p:cNvSpPr txBox="1"/>
          <p:nvPr/>
        </p:nvSpPr>
        <p:spPr>
          <a:xfrm>
            <a:off x="264450" y="0"/>
            <a:ext cx="11664300" cy="548100"/>
          </a:xfrm>
          <a:prstGeom prst="rect">
            <a:avLst/>
          </a:prstGeom>
          <a:noFill/>
          <a:ln>
            <a:noFill/>
          </a:ln>
          <a:effectLst>
            <a:outerShdw blurRad="57150" rotWithShape="0" algn="bl" dir="5400000" dist="19050">
              <a:srgbClr val="000000">
                <a:alpha val="50000"/>
              </a:srgbClr>
            </a:outerShdw>
          </a:effectLst>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홈 &gt; 관심</a:t>
            </a:r>
            <a:r>
              <a:rPr b="1" lang="ko" sz="2000">
                <a:solidFill>
                  <a:schemeClr val="lt1"/>
                </a:solidFill>
                <a:latin typeface="Malgun Gothic"/>
                <a:ea typeface="Malgun Gothic"/>
                <a:cs typeface="Malgun Gothic"/>
                <a:sym typeface="Malgun Gothic"/>
              </a:rPr>
              <a:t> </a:t>
            </a:r>
            <a:r>
              <a:rPr b="1" lang="ko" sz="2000">
                <a:solidFill>
                  <a:schemeClr val="lt1"/>
                </a:solidFill>
                <a:latin typeface="Malgun Gothic"/>
                <a:ea typeface="Malgun Gothic"/>
                <a:cs typeface="Malgun Gothic"/>
                <a:sym typeface="Malgun Gothic"/>
              </a:rPr>
              <a:t>    </a:t>
            </a:r>
            <a:endParaRPr b="0" i="0" sz="2400" u="none" cap="none" strike="noStrike">
              <a:solidFill>
                <a:schemeClr val="lt1"/>
              </a:solidFill>
              <a:latin typeface="Arial"/>
              <a:ea typeface="Arial"/>
              <a:cs typeface="Arial"/>
              <a:sym typeface="Arial"/>
            </a:endParaRPr>
          </a:p>
        </p:txBody>
      </p:sp>
      <p:sp>
        <p:nvSpPr>
          <p:cNvPr id="1756" name="Google Shape;1756;g13c94f06daf_2_1603"/>
          <p:cNvSpPr txBox="1"/>
          <p:nvPr/>
        </p:nvSpPr>
        <p:spPr>
          <a:xfrm>
            <a:off x="0" y="6478519"/>
            <a:ext cx="121920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sp>
        <p:nvSpPr>
          <p:cNvPr id="1757" name="Google Shape;1757;g13c94f06daf_2_1603"/>
          <p:cNvSpPr/>
          <p:nvPr/>
        </p:nvSpPr>
        <p:spPr>
          <a:xfrm>
            <a:off x="42977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pic>
        <p:nvPicPr>
          <p:cNvPr id="1758" name="Google Shape;1758;g13c94f06daf_2_1603"/>
          <p:cNvPicPr preferRelativeResize="0"/>
          <p:nvPr/>
        </p:nvPicPr>
        <p:blipFill>
          <a:blip r:embed="rId3">
            <a:alphaModFix/>
          </a:blip>
          <a:stretch>
            <a:fillRect/>
          </a:stretch>
        </p:blipFill>
        <p:spPr>
          <a:xfrm>
            <a:off x="486871" y="789379"/>
            <a:ext cx="729250" cy="324750"/>
          </a:xfrm>
          <a:prstGeom prst="rect">
            <a:avLst/>
          </a:prstGeom>
          <a:noFill/>
          <a:ln>
            <a:noFill/>
          </a:ln>
        </p:spPr>
      </p:pic>
      <p:cxnSp>
        <p:nvCxnSpPr>
          <p:cNvPr id="1759" name="Google Shape;1759;g13c94f06daf_2_1603"/>
          <p:cNvCxnSpPr/>
          <p:nvPr/>
        </p:nvCxnSpPr>
        <p:spPr>
          <a:xfrm>
            <a:off x="433267" y="1126504"/>
            <a:ext cx="3268200" cy="0"/>
          </a:xfrm>
          <a:prstGeom prst="straightConnector1">
            <a:avLst/>
          </a:prstGeom>
          <a:noFill/>
          <a:ln cap="flat" cmpd="sng" w="9525">
            <a:solidFill>
              <a:schemeClr val="dk2"/>
            </a:solidFill>
            <a:prstDash val="solid"/>
            <a:round/>
            <a:headEnd len="med" w="med" type="none"/>
            <a:tailEnd len="med" w="med" type="none"/>
          </a:ln>
        </p:spPr>
      </p:cxnSp>
      <p:pic>
        <p:nvPicPr>
          <p:cNvPr id="1760" name="Google Shape;1760;g13c94f06daf_2_1603"/>
          <p:cNvPicPr preferRelativeResize="0"/>
          <p:nvPr/>
        </p:nvPicPr>
        <p:blipFill rotWithShape="1">
          <a:blip r:embed="rId4">
            <a:alphaModFix/>
          </a:blip>
          <a:srcRect b="0" l="0" r="0" t="0"/>
          <a:stretch/>
        </p:blipFill>
        <p:spPr>
          <a:xfrm>
            <a:off x="3392237" y="832908"/>
            <a:ext cx="221225" cy="232825"/>
          </a:xfrm>
          <a:prstGeom prst="rect">
            <a:avLst/>
          </a:prstGeom>
          <a:noFill/>
          <a:ln>
            <a:noFill/>
          </a:ln>
        </p:spPr>
      </p:pic>
      <p:grpSp>
        <p:nvGrpSpPr>
          <p:cNvPr id="1761" name="Google Shape;1761;g13c94f06daf_2_1603"/>
          <p:cNvGrpSpPr/>
          <p:nvPr/>
        </p:nvGrpSpPr>
        <p:grpSpPr>
          <a:xfrm>
            <a:off x="428594" y="5543256"/>
            <a:ext cx="3277561" cy="521764"/>
            <a:chOff x="375801" y="5847020"/>
            <a:chExt cx="3293700" cy="521764"/>
          </a:xfrm>
        </p:grpSpPr>
        <p:cxnSp>
          <p:nvCxnSpPr>
            <p:cNvPr id="1762" name="Google Shape;1762;g13c94f06daf_2_1603"/>
            <p:cNvCxnSpPr/>
            <p:nvPr/>
          </p:nvCxnSpPr>
          <p:spPr>
            <a:xfrm>
              <a:off x="375801" y="5924572"/>
              <a:ext cx="3293700" cy="0"/>
            </a:xfrm>
            <a:prstGeom prst="straightConnector1">
              <a:avLst/>
            </a:prstGeom>
            <a:noFill/>
            <a:ln cap="flat" cmpd="sng" w="9525">
              <a:solidFill>
                <a:srgbClr val="7F7F7F"/>
              </a:solidFill>
              <a:prstDash val="solid"/>
              <a:miter lim="800000"/>
              <a:headEnd len="sm" w="sm" type="none"/>
              <a:tailEnd len="sm" w="sm" type="none"/>
            </a:ln>
          </p:spPr>
        </p:cxnSp>
        <p:grpSp>
          <p:nvGrpSpPr>
            <p:cNvPr id="1763" name="Google Shape;1763;g13c94f06daf_2_1603"/>
            <p:cNvGrpSpPr/>
            <p:nvPr/>
          </p:nvGrpSpPr>
          <p:grpSpPr>
            <a:xfrm>
              <a:off x="606989" y="6013911"/>
              <a:ext cx="2863894" cy="354873"/>
              <a:chOff x="7628984" y="5817929"/>
              <a:chExt cx="2752156" cy="322612"/>
            </a:xfrm>
          </p:grpSpPr>
          <p:grpSp>
            <p:nvGrpSpPr>
              <p:cNvPr id="1764" name="Google Shape;1764;g13c94f06daf_2_1603"/>
              <p:cNvGrpSpPr/>
              <p:nvPr/>
            </p:nvGrpSpPr>
            <p:grpSpPr>
              <a:xfrm>
                <a:off x="7688114" y="5817929"/>
                <a:ext cx="155879" cy="124336"/>
                <a:chOff x="3184196" y="1332369"/>
                <a:chExt cx="9681926" cy="1087800"/>
              </a:xfrm>
            </p:grpSpPr>
            <p:sp>
              <p:nvSpPr>
                <p:cNvPr id="1765" name="Google Shape;1765;g13c94f06daf_2_1603"/>
                <p:cNvSpPr/>
                <p:nvPr/>
              </p:nvSpPr>
              <p:spPr>
                <a:xfrm>
                  <a:off x="3184196" y="1332369"/>
                  <a:ext cx="9681900" cy="1087800"/>
                </a:xfrm>
                <a:prstGeom prst="rect">
                  <a:avLst/>
                </a:prstGeom>
                <a:solidFill>
                  <a:srgbClr val="A5A5A5"/>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1766" name="Google Shape;1766;g13c94f06daf_2_1603"/>
                <p:cNvCxnSpPr/>
                <p:nvPr/>
              </p:nvCxnSpPr>
              <p:spPr>
                <a:xfrm flipH="1">
                  <a:off x="3184222"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767" name="Google Shape;1767;g13c94f06daf_2_1603"/>
                <p:cNvCxnSpPr/>
                <p:nvPr/>
              </p:nvCxnSpPr>
              <p:spPr>
                <a:xfrm>
                  <a:off x="3184196"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grpSp>
            <p:nvGrpSpPr>
              <p:cNvPr id="1768" name="Google Shape;1768;g13c94f06daf_2_1603"/>
              <p:cNvGrpSpPr/>
              <p:nvPr/>
            </p:nvGrpSpPr>
            <p:grpSpPr>
              <a:xfrm>
                <a:off x="8308658" y="5817929"/>
                <a:ext cx="155879" cy="124336"/>
                <a:chOff x="214095" y="1332369"/>
                <a:chExt cx="9681926" cy="1087800"/>
              </a:xfrm>
            </p:grpSpPr>
            <p:sp>
              <p:nvSpPr>
                <p:cNvPr id="1769" name="Google Shape;1769;g13c94f06daf_2_1603"/>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1770" name="Google Shape;1770;g13c94f06daf_2_1603"/>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771" name="Google Shape;1771;g13c94f06daf_2_1603"/>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1772" name="Google Shape;1772;g13c94f06daf_2_1603"/>
              <p:cNvSpPr txBox="1"/>
              <p:nvPr/>
            </p:nvSpPr>
            <p:spPr>
              <a:xfrm>
                <a:off x="7628984" y="5944640"/>
                <a:ext cx="276000" cy="195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홈</a:t>
                </a:r>
                <a:endParaRPr b="1" i="0" sz="800" u="none" cap="none" strike="noStrike">
                  <a:solidFill>
                    <a:schemeClr val="dk1"/>
                  </a:solidFill>
                  <a:latin typeface="Malgun Gothic"/>
                  <a:ea typeface="Malgun Gothic"/>
                  <a:cs typeface="Malgun Gothic"/>
                  <a:sym typeface="Malgun Gothic"/>
                </a:endParaRPr>
              </a:p>
            </p:txBody>
          </p:sp>
          <p:sp>
            <p:nvSpPr>
              <p:cNvPr id="1773" name="Google Shape;1773;g13c94f06daf_2_1603"/>
              <p:cNvSpPr txBox="1"/>
              <p:nvPr/>
            </p:nvSpPr>
            <p:spPr>
              <a:xfrm>
                <a:off x="8145408" y="5944641"/>
                <a:ext cx="473100" cy="195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0" i="0" lang="ko" sz="800" u="none" cap="none" strike="noStrike">
                    <a:solidFill>
                      <a:schemeClr val="dk1"/>
                    </a:solidFill>
                    <a:latin typeface="Malgun Gothic"/>
                    <a:ea typeface="Malgun Gothic"/>
                    <a:cs typeface="Malgun Gothic"/>
                    <a:sym typeface="Malgun Gothic"/>
                  </a:rPr>
                  <a:t>포스팅</a:t>
                </a:r>
                <a:endParaRPr b="0" i="0" sz="800" u="none" cap="none" strike="noStrike">
                  <a:solidFill>
                    <a:schemeClr val="dk1"/>
                  </a:solidFill>
                  <a:latin typeface="Malgun Gothic"/>
                  <a:ea typeface="Malgun Gothic"/>
                  <a:cs typeface="Malgun Gothic"/>
                  <a:sym typeface="Malgun Gothic"/>
                </a:endParaRPr>
              </a:p>
            </p:txBody>
          </p:sp>
          <p:grpSp>
            <p:nvGrpSpPr>
              <p:cNvPr id="1774" name="Google Shape;1774;g13c94f06daf_2_1603"/>
              <p:cNvGrpSpPr/>
              <p:nvPr/>
            </p:nvGrpSpPr>
            <p:grpSpPr>
              <a:xfrm>
                <a:off x="9503672" y="5817929"/>
                <a:ext cx="157739" cy="124336"/>
                <a:chOff x="1583642" y="1332369"/>
                <a:chExt cx="9797430" cy="1087800"/>
              </a:xfrm>
            </p:grpSpPr>
            <p:sp>
              <p:nvSpPr>
                <p:cNvPr id="1775" name="Google Shape;1775;g13c94f06daf_2_1603"/>
                <p:cNvSpPr/>
                <p:nvPr/>
              </p:nvSpPr>
              <p:spPr>
                <a:xfrm>
                  <a:off x="1699146"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1776" name="Google Shape;1776;g13c94f06daf_2_1603"/>
                <p:cNvCxnSpPr/>
                <p:nvPr/>
              </p:nvCxnSpPr>
              <p:spPr>
                <a:xfrm flipH="1">
                  <a:off x="1699172"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777" name="Google Shape;1777;g13c94f06daf_2_1603"/>
                <p:cNvCxnSpPr/>
                <p:nvPr/>
              </p:nvCxnSpPr>
              <p:spPr>
                <a:xfrm>
                  <a:off x="1583642"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grpSp>
            <p:nvGrpSpPr>
              <p:cNvPr id="1778" name="Google Shape;1778;g13c94f06daf_2_1603"/>
              <p:cNvGrpSpPr/>
              <p:nvPr/>
            </p:nvGrpSpPr>
            <p:grpSpPr>
              <a:xfrm>
                <a:off x="10095422" y="5817929"/>
                <a:ext cx="155879" cy="124336"/>
                <a:chOff x="214095" y="1332369"/>
                <a:chExt cx="9681926" cy="1087800"/>
              </a:xfrm>
            </p:grpSpPr>
            <p:sp>
              <p:nvSpPr>
                <p:cNvPr id="1779" name="Google Shape;1779;g13c94f06daf_2_1603"/>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1780" name="Google Shape;1780;g13c94f06daf_2_1603"/>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781" name="Google Shape;1781;g13c94f06daf_2_1603"/>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1782" name="Google Shape;1782;g13c94f06daf_2_1603"/>
              <p:cNvSpPr txBox="1"/>
              <p:nvPr/>
            </p:nvSpPr>
            <p:spPr>
              <a:xfrm>
                <a:off x="9391228" y="5944641"/>
                <a:ext cx="374700" cy="195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0" i="0" lang="ko" sz="800" u="none" cap="none" strike="noStrike">
                    <a:solidFill>
                      <a:schemeClr val="dk1"/>
                    </a:solidFill>
                    <a:latin typeface="Malgun Gothic"/>
                    <a:ea typeface="Malgun Gothic"/>
                    <a:cs typeface="Malgun Gothic"/>
                    <a:sym typeface="Malgun Gothic"/>
                  </a:rPr>
                  <a:t>매칭</a:t>
                </a:r>
                <a:endParaRPr b="0" i="0" sz="800" u="none" cap="none" strike="noStrike">
                  <a:solidFill>
                    <a:schemeClr val="dk1"/>
                  </a:solidFill>
                  <a:latin typeface="Malgun Gothic"/>
                  <a:ea typeface="Malgun Gothic"/>
                  <a:cs typeface="Malgun Gothic"/>
                  <a:sym typeface="Malgun Gothic"/>
                </a:endParaRPr>
              </a:p>
            </p:txBody>
          </p:sp>
          <p:sp>
            <p:nvSpPr>
              <p:cNvPr id="1783" name="Google Shape;1783;g13c94f06daf_2_1603"/>
              <p:cNvSpPr txBox="1"/>
              <p:nvPr/>
            </p:nvSpPr>
            <p:spPr>
              <a:xfrm>
                <a:off x="9956340" y="5944637"/>
                <a:ext cx="424800" cy="195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lang="ko" sz="800">
                    <a:solidFill>
                      <a:schemeClr val="dk1"/>
                    </a:solidFill>
                    <a:latin typeface="Malgun Gothic"/>
                    <a:ea typeface="Malgun Gothic"/>
                    <a:cs typeface="Malgun Gothic"/>
                    <a:sym typeface="Malgun Gothic"/>
                  </a:rPr>
                  <a:t>마이</a:t>
                </a:r>
                <a:endParaRPr b="0" i="0" sz="800" u="none" cap="none" strike="noStrike">
                  <a:solidFill>
                    <a:schemeClr val="dk1"/>
                  </a:solidFill>
                  <a:latin typeface="Malgun Gothic"/>
                  <a:ea typeface="Malgun Gothic"/>
                  <a:cs typeface="Malgun Gothic"/>
                  <a:sym typeface="Malgun Gothic"/>
                </a:endParaRPr>
              </a:p>
            </p:txBody>
          </p:sp>
        </p:grpSp>
        <p:sp>
          <p:nvSpPr>
            <p:cNvPr id="1784" name="Google Shape;1784;g13c94f06daf_2_1603"/>
            <p:cNvSpPr/>
            <p:nvPr/>
          </p:nvSpPr>
          <p:spPr>
            <a:xfrm>
              <a:off x="1800443" y="5847020"/>
              <a:ext cx="442200" cy="442200"/>
            </a:xfrm>
            <a:prstGeom prst="ellipse">
              <a:avLst/>
            </a:prstGeom>
            <a:solidFill>
              <a:schemeClr val="dk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ko" sz="1800" u="none" cap="none" strike="noStrike">
                  <a:solidFill>
                    <a:schemeClr val="lt1"/>
                  </a:solidFill>
                  <a:latin typeface="Malgun Gothic"/>
                  <a:ea typeface="Malgun Gothic"/>
                  <a:cs typeface="Malgun Gothic"/>
                  <a:sym typeface="Malgun Gothic"/>
                </a:rPr>
                <a:t>+</a:t>
              </a:r>
              <a:endParaRPr b="1" i="0" sz="1800" u="none" cap="none" strike="noStrike">
                <a:solidFill>
                  <a:schemeClr val="lt1"/>
                </a:solidFill>
                <a:latin typeface="Malgun Gothic"/>
                <a:ea typeface="Malgun Gothic"/>
                <a:cs typeface="Malgun Gothic"/>
                <a:sym typeface="Malgun Gothic"/>
              </a:endParaRPr>
            </a:p>
          </p:txBody>
        </p:sp>
      </p:grpSp>
      <p:sp>
        <p:nvSpPr>
          <p:cNvPr id="1785" name="Google Shape;1785;g13c94f06daf_2_1603"/>
          <p:cNvSpPr/>
          <p:nvPr/>
        </p:nvSpPr>
        <p:spPr>
          <a:xfrm>
            <a:off x="4458040" y="774480"/>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sp>
        <p:nvSpPr>
          <p:cNvPr id="1786" name="Google Shape;1786;g13c94f06daf_2_1603"/>
          <p:cNvSpPr txBox="1"/>
          <p:nvPr/>
        </p:nvSpPr>
        <p:spPr>
          <a:xfrm>
            <a:off x="5031409" y="881075"/>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관심</a:t>
            </a:r>
            <a:endParaRPr b="1" sz="1100">
              <a:solidFill>
                <a:schemeClr val="dk1"/>
              </a:solidFill>
              <a:latin typeface="Malgun Gothic"/>
              <a:ea typeface="Malgun Gothic"/>
              <a:cs typeface="Malgun Gothic"/>
              <a:sym typeface="Malgun Gothic"/>
            </a:endParaRPr>
          </a:p>
        </p:txBody>
      </p:sp>
      <p:pic>
        <p:nvPicPr>
          <p:cNvPr id="1787" name="Google Shape;1787;g13c94f06daf_2_1603"/>
          <p:cNvPicPr preferRelativeResize="0"/>
          <p:nvPr/>
        </p:nvPicPr>
        <p:blipFill>
          <a:blip r:embed="rId5">
            <a:alphaModFix/>
          </a:blip>
          <a:stretch>
            <a:fillRect/>
          </a:stretch>
        </p:blipFill>
        <p:spPr>
          <a:xfrm>
            <a:off x="4582775" y="875650"/>
            <a:ext cx="213900" cy="257652"/>
          </a:xfrm>
          <a:prstGeom prst="rect">
            <a:avLst/>
          </a:prstGeom>
          <a:noFill/>
          <a:ln>
            <a:noFill/>
          </a:ln>
        </p:spPr>
      </p:pic>
      <p:cxnSp>
        <p:nvCxnSpPr>
          <p:cNvPr id="1788" name="Google Shape;1788;g13c94f06daf_2_1603"/>
          <p:cNvCxnSpPr/>
          <p:nvPr/>
        </p:nvCxnSpPr>
        <p:spPr>
          <a:xfrm>
            <a:off x="4658875" y="2448488"/>
            <a:ext cx="2946000" cy="8400"/>
          </a:xfrm>
          <a:prstGeom prst="straightConnector1">
            <a:avLst/>
          </a:prstGeom>
          <a:noFill/>
          <a:ln cap="flat" cmpd="sng" w="9525">
            <a:solidFill>
              <a:schemeClr val="dk2"/>
            </a:solidFill>
            <a:prstDash val="solid"/>
            <a:round/>
            <a:headEnd len="med" w="med" type="none"/>
            <a:tailEnd len="med" w="med" type="none"/>
          </a:ln>
        </p:spPr>
      </p:cxnSp>
      <p:sp>
        <p:nvSpPr>
          <p:cNvPr id="1789" name="Google Shape;1789;g13c94f06daf_2_1603"/>
          <p:cNvSpPr txBox="1"/>
          <p:nvPr/>
        </p:nvSpPr>
        <p:spPr>
          <a:xfrm>
            <a:off x="5298725" y="4758425"/>
            <a:ext cx="1540200" cy="7695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lang="ko" sz="1100">
                <a:solidFill>
                  <a:schemeClr val="dk1"/>
                </a:solidFill>
              </a:rPr>
              <a:t>●</a:t>
            </a:r>
            <a:r>
              <a:rPr b="1" lang="ko" sz="1100">
                <a:solidFill>
                  <a:schemeClr val="dk1"/>
                </a:solidFill>
                <a:latin typeface="Malgun Gothic"/>
                <a:ea typeface="Malgun Gothic"/>
                <a:cs typeface="Malgun Gothic"/>
                <a:sym typeface="Malgun Gothic"/>
              </a:rPr>
              <a:t> </a:t>
            </a:r>
            <a:endParaRPr b="1" sz="1100">
              <a:solidFill>
                <a:schemeClr val="dk1"/>
              </a:solidFill>
              <a:latin typeface="Malgun Gothic"/>
              <a:ea typeface="Malgun Gothic"/>
              <a:cs typeface="Malgun Gothic"/>
              <a:sym typeface="Malgun Gothic"/>
            </a:endParaRPr>
          </a:p>
          <a:p>
            <a:pPr indent="0" lvl="0" marL="0" rtl="0" algn="ctr">
              <a:spcBef>
                <a:spcPts val="0"/>
              </a:spcBef>
              <a:spcAft>
                <a:spcPts val="0"/>
              </a:spcAft>
              <a:buClr>
                <a:schemeClr val="dk1"/>
              </a:buClr>
              <a:buSzPts val="1100"/>
              <a:buFont typeface="Arial"/>
              <a:buNone/>
            </a:pPr>
            <a:r>
              <a:rPr lang="ko" sz="1100">
                <a:solidFill>
                  <a:schemeClr val="dk1"/>
                </a:solidFill>
              </a:rPr>
              <a:t>●</a:t>
            </a:r>
            <a:endParaRPr sz="1100">
              <a:solidFill>
                <a:schemeClr val="dk1"/>
              </a:solidFill>
            </a:endParaRPr>
          </a:p>
          <a:p>
            <a:pPr indent="0" lvl="0" marL="0" rtl="0" algn="ctr">
              <a:spcBef>
                <a:spcPts val="0"/>
              </a:spcBef>
              <a:spcAft>
                <a:spcPts val="0"/>
              </a:spcAft>
              <a:buClr>
                <a:schemeClr val="dk1"/>
              </a:buClr>
              <a:buSzPts val="1100"/>
              <a:buFont typeface="Arial"/>
              <a:buNone/>
            </a:pPr>
            <a:r>
              <a:rPr lang="ko" sz="1100">
                <a:solidFill>
                  <a:schemeClr val="dk1"/>
                </a:solidFill>
              </a:rPr>
              <a:t>●</a:t>
            </a:r>
            <a:endParaRPr sz="1100">
              <a:solidFill>
                <a:schemeClr val="dk1"/>
              </a:solidFill>
            </a:endParaRPr>
          </a:p>
          <a:p>
            <a:pPr indent="0" lvl="0" marL="0" rtl="0" algn="ctr">
              <a:spcBef>
                <a:spcPts val="0"/>
              </a:spcBef>
              <a:spcAft>
                <a:spcPts val="0"/>
              </a:spcAft>
              <a:buClr>
                <a:schemeClr val="dk1"/>
              </a:buClr>
              <a:buSzPts val="1100"/>
              <a:buFont typeface="Arial"/>
              <a:buNone/>
            </a:pPr>
            <a:r>
              <a:rPr b="1" lang="ko" sz="1100">
                <a:solidFill>
                  <a:schemeClr val="dk1"/>
                </a:solidFill>
              </a:rPr>
              <a:t>더보기</a:t>
            </a:r>
            <a:endParaRPr b="1" sz="1100">
              <a:solidFill>
                <a:schemeClr val="dk1"/>
              </a:solidFill>
            </a:endParaRPr>
          </a:p>
        </p:txBody>
      </p:sp>
      <p:pic>
        <p:nvPicPr>
          <p:cNvPr id="1790" name="Google Shape;1790;g13c94f06daf_2_1603"/>
          <p:cNvPicPr preferRelativeResize="0"/>
          <p:nvPr/>
        </p:nvPicPr>
        <p:blipFill>
          <a:blip r:embed="rId6">
            <a:alphaModFix/>
          </a:blip>
          <a:stretch>
            <a:fillRect/>
          </a:stretch>
        </p:blipFill>
        <p:spPr>
          <a:xfrm>
            <a:off x="7247399" y="1350213"/>
            <a:ext cx="269625" cy="255434"/>
          </a:xfrm>
          <a:prstGeom prst="rect">
            <a:avLst/>
          </a:prstGeom>
          <a:noFill/>
          <a:ln>
            <a:noFill/>
          </a:ln>
        </p:spPr>
      </p:pic>
      <p:grpSp>
        <p:nvGrpSpPr>
          <p:cNvPr id="1791" name="Google Shape;1791;g13c94f06daf_2_1603"/>
          <p:cNvGrpSpPr/>
          <p:nvPr/>
        </p:nvGrpSpPr>
        <p:grpSpPr>
          <a:xfrm>
            <a:off x="4656458" y="1286625"/>
            <a:ext cx="374691" cy="353100"/>
            <a:chOff x="214095" y="1332369"/>
            <a:chExt cx="9681926" cy="1087800"/>
          </a:xfrm>
        </p:grpSpPr>
        <p:sp>
          <p:nvSpPr>
            <p:cNvPr id="1792" name="Google Shape;1792;g13c94f06daf_2_1603"/>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관심</a:t>
              </a:r>
              <a:endParaRPr i="0" u="none" cap="none" strike="noStrike">
                <a:solidFill>
                  <a:schemeClr val="dk1"/>
                </a:solidFill>
                <a:latin typeface="Malgun Gothic"/>
                <a:ea typeface="Malgun Gothic"/>
                <a:cs typeface="Malgun Gothic"/>
                <a:sym typeface="Malgun Gothic"/>
              </a:endParaRPr>
            </a:p>
          </p:txBody>
        </p:sp>
        <p:cxnSp>
          <p:nvCxnSpPr>
            <p:cNvPr id="1793" name="Google Shape;1793;g13c94f06daf_2_1603"/>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794" name="Google Shape;1794;g13c94f06daf_2_1603"/>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1795" name="Google Shape;1795;g13c94f06daf_2_1603"/>
          <p:cNvSpPr txBox="1"/>
          <p:nvPr/>
        </p:nvSpPr>
        <p:spPr>
          <a:xfrm>
            <a:off x="5034250" y="1351537"/>
            <a:ext cx="441300" cy="215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800">
                <a:solidFill>
                  <a:schemeClr val="dk1"/>
                </a:solidFill>
                <a:latin typeface="Malgun Gothic"/>
                <a:ea typeface="Malgun Gothic"/>
                <a:cs typeface="Malgun Gothic"/>
                <a:sym typeface="Malgun Gothic"/>
              </a:rPr>
              <a:t>목록1</a:t>
            </a:r>
            <a:endParaRPr b="1" i="0" sz="800" u="none" cap="none" strike="noStrike">
              <a:solidFill>
                <a:schemeClr val="dk1"/>
              </a:solidFill>
              <a:latin typeface="Malgun Gothic"/>
              <a:ea typeface="Malgun Gothic"/>
              <a:cs typeface="Malgun Gothic"/>
              <a:sym typeface="Malgun Gothic"/>
            </a:endParaRPr>
          </a:p>
        </p:txBody>
      </p:sp>
      <p:cxnSp>
        <p:nvCxnSpPr>
          <p:cNvPr id="1796" name="Google Shape;1796;g13c94f06daf_2_1603"/>
          <p:cNvCxnSpPr/>
          <p:nvPr/>
        </p:nvCxnSpPr>
        <p:spPr>
          <a:xfrm>
            <a:off x="4634117" y="1750308"/>
            <a:ext cx="2946000" cy="8400"/>
          </a:xfrm>
          <a:prstGeom prst="straightConnector1">
            <a:avLst/>
          </a:prstGeom>
          <a:noFill/>
          <a:ln cap="flat" cmpd="sng" w="9525">
            <a:solidFill>
              <a:schemeClr val="dk2"/>
            </a:solidFill>
            <a:prstDash val="solid"/>
            <a:round/>
            <a:headEnd len="med" w="med" type="none"/>
            <a:tailEnd len="med" w="med" type="none"/>
          </a:ln>
        </p:spPr>
      </p:cxnSp>
      <p:grpSp>
        <p:nvGrpSpPr>
          <p:cNvPr id="1797" name="Google Shape;1797;g13c94f06daf_2_1603"/>
          <p:cNvGrpSpPr/>
          <p:nvPr/>
        </p:nvGrpSpPr>
        <p:grpSpPr>
          <a:xfrm>
            <a:off x="4582958" y="1945443"/>
            <a:ext cx="3048838" cy="1165104"/>
            <a:chOff x="4392000" y="1013612"/>
            <a:chExt cx="3048838" cy="2325556"/>
          </a:xfrm>
        </p:grpSpPr>
        <p:grpSp>
          <p:nvGrpSpPr>
            <p:cNvPr id="1798" name="Google Shape;1798;g13c94f06daf_2_1603"/>
            <p:cNvGrpSpPr/>
            <p:nvPr/>
          </p:nvGrpSpPr>
          <p:grpSpPr>
            <a:xfrm>
              <a:off x="4392000" y="1013612"/>
              <a:ext cx="3048838" cy="1647908"/>
              <a:chOff x="214095" y="1332369"/>
              <a:chExt cx="9681926" cy="1087800"/>
            </a:xfrm>
          </p:grpSpPr>
          <p:sp>
            <p:nvSpPr>
              <p:cNvPr id="1799" name="Google Shape;1799;g13c94f06daf_2_1603"/>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Arial"/>
                  <a:buNone/>
                </a:pPr>
                <a:r>
                  <a:t/>
                </a:r>
                <a:endParaRPr b="1" i="0" sz="800" u="none" cap="none" strike="noStrike">
                  <a:solidFill>
                    <a:schemeClr val="dk1"/>
                  </a:solidFill>
                  <a:latin typeface="Malgun Gothic"/>
                  <a:ea typeface="Malgun Gothic"/>
                  <a:cs typeface="Malgun Gothic"/>
                  <a:sym typeface="Malgun Gothic"/>
                </a:endParaRPr>
              </a:p>
            </p:txBody>
          </p:sp>
          <p:cxnSp>
            <p:nvCxnSpPr>
              <p:cNvPr id="1800" name="Google Shape;1800;g13c94f06daf_2_1603"/>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801" name="Google Shape;1801;g13c94f06daf_2_1603"/>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1802" name="Google Shape;1802;g13c94f06daf_2_1603"/>
            <p:cNvSpPr txBox="1"/>
            <p:nvPr/>
          </p:nvSpPr>
          <p:spPr>
            <a:xfrm>
              <a:off x="4416758" y="2663268"/>
              <a:ext cx="2955600" cy="675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700"/>
                <a:buFont typeface="Arial"/>
                <a:buNone/>
              </a:pPr>
              <a:r>
                <a:rPr b="1" i="0" lang="ko" sz="900" u="none" cap="none" strike="noStrike">
                  <a:solidFill>
                    <a:schemeClr val="dk1"/>
                  </a:solidFill>
                  <a:latin typeface="Malgun Gothic"/>
                  <a:ea typeface="Malgun Gothic"/>
                  <a:cs typeface="Malgun Gothic"/>
                  <a:sym typeface="Malgun Gothic"/>
                </a:rPr>
                <a:t>$포스팅  본문 첫출 내용. OOOOO  …</a:t>
              </a:r>
              <a:endParaRPr b="1" i="0" sz="900" u="none" cap="none" strike="noStrike">
                <a:solidFill>
                  <a:schemeClr val="dk1"/>
                </a:solidFill>
                <a:latin typeface="Malgun Gothic"/>
                <a:ea typeface="Malgun Gothic"/>
                <a:cs typeface="Malgun Gothic"/>
                <a:sym typeface="Malgun Gothic"/>
              </a:endParaRPr>
            </a:p>
            <a:p>
              <a:pPr indent="0" lvl="0" marL="0" rtl="0" algn="l">
                <a:spcBef>
                  <a:spcPts val="0"/>
                </a:spcBef>
                <a:spcAft>
                  <a:spcPts val="0"/>
                </a:spcAft>
                <a:buClr>
                  <a:schemeClr val="dk1"/>
                </a:buClr>
                <a:buSzPts val="700"/>
                <a:buFont typeface="Arial"/>
                <a:buNone/>
              </a:pPr>
              <a:r>
                <a:rPr b="1" lang="ko" sz="700">
                  <a:solidFill>
                    <a:schemeClr val="dk1"/>
                  </a:solidFill>
                  <a:latin typeface="Malgun Gothic"/>
                  <a:ea typeface="Malgun Gothic"/>
                  <a:cs typeface="Malgun Gothic"/>
                  <a:sym typeface="Malgun Gothic"/>
                </a:rPr>
                <a:t>좋아요 5.0/00명 별점 4.5/00명</a:t>
              </a:r>
              <a:r>
                <a:rPr lang="ko" sz="700">
                  <a:solidFill>
                    <a:schemeClr val="dk1"/>
                  </a:solidFill>
                  <a:latin typeface="Malgun Gothic"/>
                  <a:ea typeface="Malgun Gothic"/>
                  <a:cs typeface="Malgun Gothic"/>
                  <a:sym typeface="Malgun Gothic"/>
                </a:rPr>
                <a:t>  </a:t>
              </a:r>
              <a:r>
                <a:rPr b="1" lang="ko" sz="700">
                  <a:solidFill>
                    <a:schemeClr val="dk1"/>
                  </a:solidFill>
                  <a:latin typeface="Malgun Gothic"/>
                  <a:ea typeface="Malgun Gothic"/>
                  <a:cs typeface="Malgun Gothic"/>
                  <a:sym typeface="Malgun Gothic"/>
                </a:rPr>
                <a:t>$작성자명   </a:t>
              </a:r>
              <a:r>
                <a:rPr lang="ko" sz="700">
                  <a:solidFill>
                    <a:srgbClr val="A5A5A5"/>
                  </a:solidFill>
                  <a:latin typeface="Malgun Gothic"/>
                  <a:ea typeface="Malgun Gothic"/>
                  <a:cs typeface="Malgun Gothic"/>
                  <a:sym typeface="Malgun Gothic"/>
                </a:rPr>
                <a:t>2022-05-12  14:00</a:t>
              </a:r>
              <a:endParaRPr b="1" sz="900">
                <a:solidFill>
                  <a:schemeClr val="dk1"/>
                </a:solidFill>
                <a:latin typeface="Malgun Gothic"/>
                <a:ea typeface="Malgun Gothic"/>
                <a:cs typeface="Malgun Gothic"/>
                <a:sym typeface="Malgun Gothic"/>
              </a:endParaRPr>
            </a:p>
          </p:txBody>
        </p:sp>
      </p:grpSp>
      <p:grpSp>
        <p:nvGrpSpPr>
          <p:cNvPr id="1803" name="Google Shape;1803;g13c94f06daf_2_1603"/>
          <p:cNvGrpSpPr/>
          <p:nvPr/>
        </p:nvGrpSpPr>
        <p:grpSpPr>
          <a:xfrm>
            <a:off x="4582958" y="3240843"/>
            <a:ext cx="3048838" cy="1165104"/>
            <a:chOff x="4392000" y="1013612"/>
            <a:chExt cx="3048838" cy="2325556"/>
          </a:xfrm>
        </p:grpSpPr>
        <p:grpSp>
          <p:nvGrpSpPr>
            <p:cNvPr id="1804" name="Google Shape;1804;g13c94f06daf_2_1603"/>
            <p:cNvGrpSpPr/>
            <p:nvPr/>
          </p:nvGrpSpPr>
          <p:grpSpPr>
            <a:xfrm>
              <a:off x="4392000" y="1013612"/>
              <a:ext cx="3048838" cy="1647908"/>
              <a:chOff x="214095" y="1332369"/>
              <a:chExt cx="9681926" cy="1087800"/>
            </a:xfrm>
          </p:grpSpPr>
          <p:sp>
            <p:nvSpPr>
              <p:cNvPr id="1805" name="Google Shape;1805;g13c94f06daf_2_1603"/>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Arial"/>
                  <a:buNone/>
                </a:pPr>
                <a:r>
                  <a:t/>
                </a:r>
                <a:endParaRPr b="1" i="0" sz="800" u="none" cap="none" strike="noStrike">
                  <a:solidFill>
                    <a:schemeClr val="dk1"/>
                  </a:solidFill>
                  <a:latin typeface="Malgun Gothic"/>
                  <a:ea typeface="Malgun Gothic"/>
                  <a:cs typeface="Malgun Gothic"/>
                  <a:sym typeface="Malgun Gothic"/>
                </a:endParaRPr>
              </a:p>
            </p:txBody>
          </p:sp>
          <p:cxnSp>
            <p:nvCxnSpPr>
              <p:cNvPr id="1806" name="Google Shape;1806;g13c94f06daf_2_1603"/>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807" name="Google Shape;1807;g13c94f06daf_2_1603"/>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1808" name="Google Shape;1808;g13c94f06daf_2_1603"/>
            <p:cNvSpPr txBox="1"/>
            <p:nvPr/>
          </p:nvSpPr>
          <p:spPr>
            <a:xfrm>
              <a:off x="4416758" y="2663268"/>
              <a:ext cx="2955600" cy="675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700"/>
                <a:buFont typeface="Arial"/>
                <a:buNone/>
              </a:pPr>
              <a:r>
                <a:rPr b="1" i="0" lang="ko" sz="900" u="none" cap="none" strike="noStrike">
                  <a:solidFill>
                    <a:schemeClr val="dk1"/>
                  </a:solidFill>
                  <a:latin typeface="Malgun Gothic"/>
                  <a:ea typeface="Malgun Gothic"/>
                  <a:cs typeface="Malgun Gothic"/>
                  <a:sym typeface="Malgun Gothic"/>
                </a:rPr>
                <a:t>$포스팅  본문 첫출 내용. OOOOO  …</a:t>
              </a:r>
              <a:endParaRPr b="1" i="0" sz="900" u="none" cap="none" strike="noStrike">
                <a:solidFill>
                  <a:schemeClr val="dk1"/>
                </a:solidFill>
                <a:latin typeface="Malgun Gothic"/>
                <a:ea typeface="Malgun Gothic"/>
                <a:cs typeface="Malgun Gothic"/>
                <a:sym typeface="Malgun Gothic"/>
              </a:endParaRPr>
            </a:p>
            <a:p>
              <a:pPr indent="0" lvl="0" marL="0" rtl="0" algn="l">
                <a:spcBef>
                  <a:spcPts val="0"/>
                </a:spcBef>
                <a:spcAft>
                  <a:spcPts val="0"/>
                </a:spcAft>
                <a:buClr>
                  <a:schemeClr val="dk1"/>
                </a:buClr>
                <a:buSzPts val="700"/>
                <a:buFont typeface="Arial"/>
                <a:buNone/>
              </a:pPr>
              <a:r>
                <a:rPr b="1" lang="ko" sz="700">
                  <a:solidFill>
                    <a:schemeClr val="dk1"/>
                  </a:solidFill>
                  <a:latin typeface="Malgun Gothic"/>
                  <a:ea typeface="Malgun Gothic"/>
                  <a:cs typeface="Malgun Gothic"/>
                  <a:sym typeface="Malgun Gothic"/>
                </a:rPr>
                <a:t>좋아요 5.0/00명 별점 4.5/00명</a:t>
              </a:r>
              <a:r>
                <a:rPr lang="ko" sz="700">
                  <a:solidFill>
                    <a:schemeClr val="dk1"/>
                  </a:solidFill>
                  <a:latin typeface="Malgun Gothic"/>
                  <a:ea typeface="Malgun Gothic"/>
                  <a:cs typeface="Malgun Gothic"/>
                  <a:sym typeface="Malgun Gothic"/>
                </a:rPr>
                <a:t>  </a:t>
              </a:r>
              <a:r>
                <a:rPr b="1" lang="ko" sz="700">
                  <a:solidFill>
                    <a:schemeClr val="dk1"/>
                  </a:solidFill>
                  <a:latin typeface="Malgun Gothic"/>
                  <a:ea typeface="Malgun Gothic"/>
                  <a:cs typeface="Malgun Gothic"/>
                  <a:sym typeface="Malgun Gothic"/>
                </a:rPr>
                <a:t>$작성자명   </a:t>
              </a:r>
              <a:r>
                <a:rPr lang="ko" sz="700">
                  <a:solidFill>
                    <a:srgbClr val="A5A5A5"/>
                  </a:solidFill>
                  <a:latin typeface="Malgun Gothic"/>
                  <a:ea typeface="Malgun Gothic"/>
                  <a:cs typeface="Malgun Gothic"/>
                  <a:sym typeface="Malgun Gothic"/>
                </a:rPr>
                <a:t>2022-05-12  14:00</a:t>
              </a:r>
              <a:endParaRPr b="1" sz="900">
                <a:solidFill>
                  <a:schemeClr val="dk1"/>
                </a:solidFill>
                <a:latin typeface="Malgun Gothic"/>
                <a:ea typeface="Malgun Gothic"/>
                <a:cs typeface="Malgun Gothic"/>
                <a:sym typeface="Malgun Gothic"/>
              </a:endParaRPr>
            </a:p>
          </p:txBody>
        </p:sp>
      </p:grpSp>
      <p:sp>
        <p:nvSpPr>
          <p:cNvPr id="1809" name="Google Shape;1809;g13c94f06daf_2_1603"/>
          <p:cNvSpPr/>
          <p:nvPr/>
        </p:nvSpPr>
        <p:spPr>
          <a:xfrm>
            <a:off x="4575084" y="1191847"/>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4</a:t>
            </a:r>
            <a:endParaRPr b="1" i="0" sz="800" u="none" cap="none" strike="noStrike">
              <a:solidFill>
                <a:schemeClr val="lt1"/>
              </a:solidFill>
              <a:latin typeface="Malgun Gothic"/>
              <a:ea typeface="Malgun Gothic"/>
              <a:cs typeface="Malgun Gothic"/>
              <a:sym typeface="Malgun Gothic"/>
            </a:endParaRPr>
          </a:p>
        </p:txBody>
      </p:sp>
      <p:sp>
        <p:nvSpPr>
          <p:cNvPr id="1810" name="Google Shape;1810;g13c94f06daf_2_1603"/>
          <p:cNvSpPr/>
          <p:nvPr/>
        </p:nvSpPr>
        <p:spPr>
          <a:xfrm>
            <a:off x="7091809" y="1191847"/>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5</a:t>
            </a:r>
            <a:endParaRPr b="1" i="0" sz="800" u="none" cap="none" strike="noStrike">
              <a:solidFill>
                <a:schemeClr val="lt1"/>
              </a:solidFill>
              <a:latin typeface="Malgun Gothic"/>
              <a:ea typeface="Malgun Gothic"/>
              <a:cs typeface="Malgun Gothic"/>
              <a:sym typeface="Malgun Gothic"/>
            </a:endParaRPr>
          </a:p>
        </p:txBody>
      </p:sp>
      <p:sp>
        <p:nvSpPr>
          <p:cNvPr id="1811" name="Google Shape;1811;g13c94f06daf_2_1603"/>
          <p:cNvSpPr/>
          <p:nvPr/>
        </p:nvSpPr>
        <p:spPr>
          <a:xfrm>
            <a:off x="4575084" y="182017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6</a:t>
            </a:r>
            <a:endParaRPr b="1" i="0" sz="800" u="none" cap="none" strike="noStrike">
              <a:solidFill>
                <a:schemeClr val="lt1"/>
              </a:solidFill>
              <a:latin typeface="Malgun Gothic"/>
              <a:ea typeface="Malgun Gothic"/>
              <a:cs typeface="Malgun Gothic"/>
              <a:sym typeface="Malgun Gothic"/>
            </a:endParaRPr>
          </a:p>
        </p:txBody>
      </p:sp>
      <p:sp>
        <p:nvSpPr>
          <p:cNvPr id="1812" name="Google Shape;1812;g13c94f06daf_2_1603"/>
          <p:cNvSpPr/>
          <p:nvPr/>
        </p:nvSpPr>
        <p:spPr>
          <a:xfrm>
            <a:off x="7091809" y="274192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7</a:t>
            </a:r>
            <a:endParaRPr b="1" i="0" sz="800" u="none" cap="none" strike="noStrike">
              <a:solidFill>
                <a:schemeClr val="lt1"/>
              </a:solidFill>
              <a:latin typeface="Malgun Gothic"/>
              <a:ea typeface="Malgun Gothic"/>
              <a:cs typeface="Malgun Gothic"/>
              <a:sym typeface="Malgun Gothic"/>
            </a:endParaRPr>
          </a:p>
        </p:txBody>
      </p:sp>
      <p:cxnSp>
        <p:nvCxnSpPr>
          <p:cNvPr id="1813" name="Google Shape;1813;g13c94f06daf_2_1603"/>
          <p:cNvCxnSpPr>
            <a:stCxn id="1814" idx="3"/>
            <a:endCxn id="1785" idx="1"/>
          </p:cNvCxnSpPr>
          <p:nvPr/>
        </p:nvCxnSpPr>
        <p:spPr>
          <a:xfrm>
            <a:off x="2337147" y="1767987"/>
            <a:ext cx="2121000" cy="1658400"/>
          </a:xfrm>
          <a:prstGeom prst="bentConnector3">
            <a:avLst>
              <a:gd fmla="val 81730" name="adj1"/>
            </a:avLst>
          </a:prstGeom>
          <a:noFill/>
          <a:ln cap="flat" cmpd="sng" w="28575">
            <a:solidFill>
              <a:srgbClr val="FF0000"/>
            </a:solidFill>
            <a:prstDash val="solid"/>
            <a:round/>
            <a:headEnd len="med" w="med" type="none"/>
            <a:tailEnd len="med" w="med" type="triangle"/>
          </a:ln>
        </p:spPr>
      </p:cxnSp>
      <p:pic>
        <p:nvPicPr>
          <p:cNvPr id="1815" name="Google Shape;1815;g13c94f06daf_2_1603"/>
          <p:cNvPicPr preferRelativeResize="0"/>
          <p:nvPr/>
        </p:nvPicPr>
        <p:blipFill rotWithShape="1">
          <a:blip r:embed="rId7">
            <a:alphaModFix/>
          </a:blip>
          <a:srcRect b="0" l="0" r="0" t="0"/>
          <a:stretch/>
        </p:blipFill>
        <p:spPr>
          <a:xfrm>
            <a:off x="7439373" y="2893596"/>
            <a:ext cx="165738" cy="136824"/>
          </a:xfrm>
          <a:prstGeom prst="rect">
            <a:avLst/>
          </a:prstGeom>
          <a:noFill/>
          <a:ln>
            <a:noFill/>
          </a:ln>
        </p:spPr>
      </p:pic>
      <p:pic>
        <p:nvPicPr>
          <p:cNvPr id="1816" name="Google Shape;1816;g13c94f06daf_2_1603"/>
          <p:cNvPicPr preferRelativeResize="0"/>
          <p:nvPr/>
        </p:nvPicPr>
        <p:blipFill rotWithShape="1">
          <a:blip r:embed="rId7">
            <a:alphaModFix/>
          </a:blip>
          <a:srcRect b="0" l="0" r="0" t="0"/>
          <a:stretch/>
        </p:blipFill>
        <p:spPr>
          <a:xfrm>
            <a:off x="7440823" y="4220871"/>
            <a:ext cx="165738" cy="136824"/>
          </a:xfrm>
          <a:prstGeom prst="rect">
            <a:avLst/>
          </a:prstGeom>
          <a:noFill/>
          <a:ln>
            <a:noFill/>
          </a:ln>
        </p:spPr>
      </p:pic>
      <p:pic>
        <p:nvPicPr>
          <p:cNvPr id="1817" name="Google Shape;1817;g13c94f06daf_2_1603"/>
          <p:cNvPicPr preferRelativeResize="0"/>
          <p:nvPr/>
        </p:nvPicPr>
        <p:blipFill>
          <a:blip r:embed="rId8">
            <a:alphaModFix/>
          </a:blip>
          <a:stretch>
            <a:fillRect/>
          </a:stretch>
        </p:blipFill>
        <p:spPr>
          <a:xfrm>
            <a:off x="3082000" y="837302"/>
            <a:ext cx="261600" cy="261600"/>
          </a:xfrm>
          <a:prstGeom prst="rect">
            <a:avLst/>
          </a:prstGeom>
          <a:noFill/>
          <a:ln>
            <a:noFill/>
          </a:ln>
        </p:spPr>
      </p:pic>
      <p:sp>
        <p:nvSpPr>
          <p:cNvPr id="1818" name="Google Shape;1818;g13c94f06daf_2_1603"/>
          <p:cNvSpPr txBox="1"/>
          <p:nvPr/>
        </p:nvSpPr>
        <p:spPr>
          <a:xfrm>
            <a:off x="576475" y="1244200"/>
            <a:ext cx="1540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관심  </a:t>
            </a:r>
            <a:r>
              <a:rPr lang="ko" sz="900">
                <a:solidFill>
                  <a:schemeClr val="dk1"/>
                </a:solidFill>
                <a:latin typeface="Malgun Gothic"/>
                <a:ea typeface="Malgun Gothic"/>
                <a:cs typeface="Malgun Gothic"/>
                <a:sym typeface="Malgun Gothic"/>
              </a:rPr>
              <a:t>관심 목록 </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1819" name="Google Shape;1819;g13c94f06daf_2_1603"/>
          <p:cNvSpPr txBox="1"/>
          <p:nvPr/>
        </p:nvSpPr>
        <p:spPr>
          <a:xfrm>
            <a:off x="2519500" y="2330850"/>
            <a:ext cx="1063500" cy="246300"/>
          </a:xfrm>
          <a:prstGeom prst="rect">
            <a:avLst/>
          </a:prstGeom>
          <a:noFill/>
          <a:ln>
            <a:noFill/>
          </a:ln>
        </p:spPr>
        <p:txBody>
          <a:bodyPr anchorCtr="0" anchor="t" bIns="45700" lIns="91425" spcFirstLastPara="1" rIns="91425" wrap="square" tIns="45700">
            <a:spAutoFit/>
          </a:bodyPr>
          <a:lstStyle/>
          <a:p>
            <a:pPr indent="0" lvl="0" marL="0" rtl="0" algn="r">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더보기 &gt;</a:t>
            </a:r>
            <a:endParaRPr sz="1100">
              <a:solidFill>
                <a:schemeClr val="dk1"/>
              </a:solidFill>
              <a:latin typeface="Malgun Gothic"/>
              <a:ea typeface="Malgun Gothic"/>
              <a:cs typeface="Malgun Gothic"/>
              <a:sym typeface="Malgun Gothic"/>
            </a:endParaRPr>
          </a:p>
        </p:txBody>
      </p:sp>
      <p:grpSp>
        <p:nvGrpSpPr>
          <p:cNvPr id="1820" name="Google Shape;1820;g13c94f06daf_2_1603"/>
          <p:cNvGrpSpPr/>
          <p:nvPr/>
        </p:nvGrpSpPr>
        <p:grpSpPr>
          <a:xfrm>
            <a:off x="541658" y="1591425"/>
            <a:ext cx="374691" cy="353100"/>
            <a:chOff x="214095" y="1332369"/>
            <a:chExt cx="9681926" cy="1087800"/>
          </a:xfrm>
        </p:grpSpPr>
        <p:sp>
          <p:nvSpPr>
            <p:cNvPr id="1821" name="Google Shape;1821;g13c94f06daf_2_1603"/>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관심</a:t>
              </a:r>
              <a:endParaRPr i="0" u="none" cap="none" strike="noStrike">
                <a:solidFill>
                  <a:schemeClr val="dk1"/>
                </a:solidFill>
                <a:latin typeface="Malgun Gothic"/>
                <a:ea typeface="Malgun Gothic"/>
                <a:cs typeface="Malgun Gothic"/>
                <a:sym typeface="Malgun Gothic"/>
              </a:endParaRPr>
            </a:p>
          </p:txBody>
        </p:sp>
        <p:cxnSp>
          <p:nvCxnSpPr>
            <p:cNvPr id="1822" name="Google Shape;1822;g13c94f06daf_2_1603"/>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823" name="Google Shape;1823;g13c94f06daf_2_1603"/>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1824" name="Google Shape;1824;g13c94f06daf_2_1603"/>
          <p:cNvSpPr txBox="1"/>
          <p:nvPr/>
        </p:nvSpPr>
        <p:spPr>
          <a:xfrm>
            <a:off x="509850" y="1944525"/>
            <a:ext cx="441300" cy="2154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lang="ko" sz="800">
                <a:solidFill>
                  <a:schemeClr val="dk1"/>
                </a:solidFill>
                <a:latin typeface="Malgun Gothic"/>
                <a:ea typeface="Malgun Gothic"/>
                <a:cs typeface="Malgun Gothic"/>
                <a:sym typeface="Malgun Gothic"/>
              </a:rPr>
              <a:t>목록1</a:t>
            </a:r>
            <a:endParaRPr b="1" i="0" sz="800" u="none" cap="none" strike="noStrike">
              <a:solidFill>
                <a:schemeClr val="dk1"/>
              </a:solidFill>
              <a:latin typeface="Malgun Gothic"/>
              <a:ea typeface="Malgun Gothic"/>
              <a:cs typeface="Malgun Gothic"/>
              <a:sym typeface="Malgun Gothic"/>
            </a:endParaRPr>
          </a:p>
        </p:txBody>
      </p:sp>
      <p:grpSp>
        <p:nvGrpSpPr>
          <p:cNvPr id="1825" name="Google Shape;1825;g13c94f06daf_2_1603"/>
          <p:cNvGrpSpPr/>
          <p:nvPr/>
        </p:nvGrpSpPr>
        <p:grpSpPr>
          <a:xfrm>
            <a:off x="1016258" y="1591437"/>
            <a:ext cx="374691" cy="353100"/>
            <a:chOff x="214095" y="1332369"/>
            <a:chExt cx="9681926" cy="1087800"/>
          </a:xfrm>
        </p:grpSpPr>
        <p:sp>
          <p:nvSpPr>
            <p:cNvPr id="1826" name="Google Shape;1826;g13c94f06daf_2_1603"/>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관심</a:t>
              </a:r>
              <a:endParaRPr i="0" u="none" cap="none" strike="noStrike">
                <a:solidFill>
                  <a:schemeClr val="dk1"/>
                </a:solidFill>
                <a:latin typeface="Malgun Gothic"/>
                <a:ea typeface="Malgun Gothic"/>
                <a:cs typeface="Malgun Gothic"/>
                <a:sym typeface="Malgun Gothic"/>
              </a:endParaRPr>
            </a:p>
          </p:txBody>
        </p:sp>
        <p:cxnSp>
          <p:nvCxnSpPr>
            <p:cNvPr id="1827" name="Google Shape;1827;g13c94f06daf_2_1603"/>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828" name="Google Shape;1828;g13c94f06daf_2_1603"/>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1829" name="Google Shape;1829;g13c94f06daf_2_1603"/>
          <p:cNvSpPr txBox="1"/>
          <p:nvPr/>
        </p:nvSpPr>
        <p:spPr>
          <a:xfrm>
            <a:off x="982950" y="1944513"/>
            <a:ext cx="441300" cy="2154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lang="ko" sz="800">
                <a:solidFill>
                  <a:schemeClr val="dk1"/>
                </a:solidFill>
                <a:latin typeface="Malgun Gothic"/>
                <a:ea typeface="Malgun Gothic"/>
                <a:cs typeface="Malgun Gothic"/>
                <a:sym typeface="Malgun Gothic"/>
              </a:rPr>
              <a:t>목록2</a:t>
            </a:r>
            <a:endParaRPr b="1" i="0" sz="800" u="none" cap="none" strike="noStrike">
              <a:solidFill>
                <a:schemeClr val="dk1"/>
              </a:solidFill>
              <a:latin typeface="Malgun Gothic"/>
              <a:ea typeface="Malgun Gothic"/>
              <a:cs typeface="Malgun Gothic"/>
              <a:sym typeface="Malgun Gothic"/>
            </a:endParaRPr>
          </a:p>
        </p:txBody>
      </p:sp>
      <p:grpSp>
        <p:nvGrpSpPr>
          <p:cNvPr id="1830" name="Google Shape;1830;g13c94f06daf_2_1603"/>
          <p:cNvGrpSpPr/>
          <p:nvPr/>
        </p:nvGrpSpPr>
        <p:grpSpPr>
          <a:xfrm>
            <a:off x="1490108" y="1591425"/>
            <a:ext cx="374691" cy="353100"/>
            <a:chOff x="214095" y="1332369"/>
            <a:chExt cx="9681926" cy="1087800"/>
          </a:xfrm>
        </p:grpSpPr>
        <p:sp>
          <p:nvSpPr>
            <p:cNvPr id="1831" name="Google Shape;1831;g13c94f06daf_2_1603"/>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관심</a:t>
              </a:r>
              <a:endParaRPr i="0" u="none" cap="none" strike="noStrike">
                <a:solidFill>
                  <a:schemeClr val="dk1"/>
                </a:solidFill>
                <a:latin typeface="Malgun Gothic"/>
                <a:ea typeface="Malgun Gothic"/>
                <a:cs typeface="Malgun Gothic"/>
                <a:sym typeface="Malgun Gothic"/>
              </a:endParaRPr>
            </a:p>
          </p:txBody>
        </p:sp>
        <p:cxnSp>
          <p:nvCxnSpPr>
            <p:cNvPr id="1832" name="Google Shape;1832;g13c94f06daf_2_1603"/>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833" name="Google Shape;1833;g13c94f06daf_2_1603"/>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1834" name="Google Shape;1834;g13c94f06daf_2_1603"/>
          <p:cNvSpPr txBox="1"/>
          <p:nvPr/>
        </p:nvSpPr>
        <p:spPr>
          <a:xfrm>
            <a:off x="1456050" y="1944525"/>
            <a:ext cx="441300" cy="2154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lang="ko" sz="800">
                <a:solidFill>
                  <a:schemeClr val="dk1"/>
                </a:solidFill>
                <a:latin typeface="Malgun Gothic"/>
                <a:ea typeface="Malgun Gothic"/>
                <a:cs typeface="Malgun Gothic"/>
                <a:sym typeface="Malgun Gothic"/>
              </a:rPr>
              <a:t>목록3</a:t>
            </a:r>
            <a:endParaRPr b="1" i="0" sz="800" u="none" cap="none" strike="noStrike">
              <a:solidFill>
                <a:schemeClr val="dk1"/>
              </a:solidFill>
              <a:latin typeface="Malgun Gothic"/>
              <a:ea typeface="Malgun Gothic"/>
              <a:cs typeface="Malgun Gothic"/>
              <a:sym typeface="Malgun Gothic"/>
            </a:endParaRPr>
          </a:p>
        </p:txBody>
      </p:sp>
      <p:grpSp>
        <p:nvGrpSpPr>
          <p:cNvPr id="1835" name="Google Shape;1835;g13c94f06daf_2_1603"/>
          <p:cNvGrpSpPr/>
          <p:nvPr/>
        </p:nvGrpSpPr>
        <p:grpSpPr>
          <a:xfrm>
            <a:off x="1962458" y="1591437"/>
            <a:ext cx="374691" cy="353100"/>
            <a:chOff x="214095" y="1332369"/>
            <a:chExt cx="9681926" cy="1087800"/>
          </a:xfrm>
        </p:grpSpPr>
        <p:sp>
          <p:nvSpPr>
            <p:cNvPr id="1814" name="Google Shape;1814;g13c94f06daf_2_1603"/>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관심</a:t>
              </a:r>
              <a:endParaRPr i="0" u="none" cap="none" strike="noStrike">
                <a:solidFill>
                  <a:schemeClr val="dk1"/>
                </a:solidFill>
                <a:latin typeface="Malgun Gothic"/>
                <a:ea typeface="Malgun Gothic"/>
                <a:cs typeface="Malgun Gothic"/>
                <a:sym typeface="Malgun Gothic"/>
              </a:endParaRPr>
            </a:p>
          </p:txBody>
        </p:sp>
        <p:cxnSp>
          <p:nvCxnSpPr>
            <p:cNvPr id="1836" name="Google Shape;1836;g13c94f06daf_2_1603"/>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837" name="Google Shape;1837;g13c94f06daf_2_1603"/>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1838" name="Google Shape;1838;g13c94f06daf_2_1603"/>
          <p:cNvSpPr txBox="1"/>
          <p:nvPr/>
        </p:nvSpPr>
        <p:spPr>
          <a:xfrm>
            <a:off x="1929150" y="1944513"/>
            <a:ext cx="441300" cy="2154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lang="ko" sz="800">
                <a:solidFill>
                  <a:schemeClr val="dk1"/>
                </a:solidFill>
                <a:latin typeface="Malgun Gothic"/>
                <a:ea typeface="Malgun Gothic"/>
                <a:cs typeface="Malgun Gothic"/>
                <a:sym typeface="Malgun Gothic"/>
              </a:rPr>
              <a:t>목록4</a:t>
            </a:r>
            <a:endParaRPr b="1" i="0" sz="800" u="none" cap="none" strike="noStrike">
              <a:solidFill>
                <a:schemeClr val="dk1"/>
              </a:solidFill>
              <a:latin typeface="Malgun Gothic"/>
              <a:ea typeface="Malgun Gothic"/>
              <a:cs typeface="Malgun Gothic"/>
              <a:sym typeface="Malgun Gothic"/>
            </a:endParaRPr>
          </a:p>
        </p:txBody>
      </p:sp>
      <p:sp>
        <p:nvSpPr>
          <p:cNvPr id="1839" name="Google Shape;1839;g13c94f06daf_2_1603"/>
          <p:cNvSpPr txBox="1"/>
          <p:nvPr/>
        </p:nvSpPr>
        <p:spPr>
          <a:xfrm>
            <a:off x="576475" y="2323200"/>
            <a:ext cx="1540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매칭  </a:t>
            </a:r>
            <a:r>
              <a:rPr lang="ko" sz="900">
                <a:solidFill>
                  <a:schemeClr val="dk1"/>
                </a:solidFill>
                <a:latin typeface="Malgun Gothic"/>
                <a:ea typeface="Malgun Gothic"/>
                <a:cs typeface="Malgun Gothic"/>
                <a:sym typeface="Malgun Gothic"/>
              </a:rPr>
              <a:t>매칭 목록 </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cxnSp>
        <p:nvCxnSpPr>
          <p:cNvPr id="1840" name="Google Shape;1840;g13c94f06daf_2_1603"/>
          <p:cNvCxnSpPr/>
          <p:nvPr/>
        </p:nvCxnSpPr>
        <p:spPr>
          <a:xfrm>
            <a:off x="595517" y="2207508"/>
            <a:ext cx="2946000" cy="8400"/>
          </a:xfrm>
          <a:prstGeom prst="straightConnector1">
            <a:avLst/>
          </a:prstGeom>
          <a:noFill/>
          <a:ln cap="flat" cmpd="sng" w="9525">
            <a:solidFill>
              <a:schemeClr val="dk2"/>
            </a:solidFill>
            <a:prstDash val="solid"/>
            <a:round/>
            <a:headEnd len="med" w="med" type="none"/>
            <a:tailEnd len="med" w="med" type="none"/>
          </a:ln>
        </p:spPr>
      </p:cxnSp>
      <p:grpSp>
        <p:nvGrpSpPr>
          <p:cNvPr id="1841" name="Google Shape;1841;g13c94f06daf_2_1603"/>
          <p:cNvGrpSpPr/>
          <p:nvPr/>
        </p:nvGrpSpPr>
        <p:grpSpPr>
          <a:xfrm>
            <a:off x="608283" y="2679212"/>
            <a:ext cx="374691" cy="353100"/>
            <a:chOff x="214095" y="1332369"/>
            <a:chExt cx="9681926" cy="1087800"/>
          </a:xfrm>
        </p:grpSpPr>
        <p:sp>
          <p:nvSpPr>
            <p:cNvPr id="1842" name="Google Shape;1842;g13c94f06daf_2_1603"/>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t/>
              </a:r>
              <a:endParaRPr i="0" u="none" cap="none" strike="noStrike">
                <a:solidFill>
                  <a:schemeClr val="dk1"/>
                </a:solidFill>
                <a:latin typeface="Malgun Gothic"/>
                <a:ea typeface="Malgun Gothic"/>
                <a:cs typeface="Malgun Gothic"/>
                <a:sym typeface="Malgun Gothic"/>
              </a:endParaRPr>
            </a:p>
          </p:txBody>
        </p:sp>
        <p:cxnSp>
          <p:nvCxnSpPr>
            <p:cNvPr id="1843" name="Google Shape;1843;g13c94f06daf_2_1603"/>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844" name="Google Shape;1844;g13c94f06daf_2_1603"/>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1845" name="Google Shape;1845;g13c94f06daf_2_1603"/>
          <p:cNvSpPr txBox="1"/>
          <p:nvPr/>
        </p:nvSpPr>
        <p:spPr>
          <a:xfrm>
            <a:off x="544675" y="3037988"/>
            <a:ext cx="501900" cy="338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lang="ko" sz="800">
                <a:solidFill>
                  <a:schemeClr val="dk1"/>
                </a:solidFill>
                <a:latin typeface="Malgun Gothic"/>
                <a:ea typeface="Malgun Gothic"/>
                <a:cs typeface="Malgun Gothic"/>
                <a:sym typeface="Malgun Gothic"/>
              </a:rPr>
              <a:t>전문가1</a:t>
            </a:r>
            <a:endParaRPr b="1" sz="800">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rPr b="1" lang="ko" sz="800">
                <a:solidFill>
                  <a:schemeClr val="dk1"/>
                </a:solidFill>
                <a:latin typeface="Malgun Gothic"/>
                <a:ea typeface="Malgun Gothic"/>
                <a:cs typeface="Malgun Gothic"/>
                <a:sym typeface="Malgun Gothic"/>
              </a:rPr>
              <a:t>#키워드</a:t>
            </a:r>
            <a:endParaRPr b="1" sz="800">
              <a:solidFill>
                <a:schemeClr val="dk1"/>
              </a:solidFill>
              <a:latin typeface="Malgun Gothic"/>
              <a:ea typeface="Malgun Gothic"/>
              <a:cs typeface="Malgun Gothic"/>
              <a:sym typeface="Malgun Gothic"/>
            </a:endParaRPr>
          </a:p>
        </p:txBody>
      </p:sp>
      <p:grpSp>
        <p:nvGrpSpPr>
          <p:cNvPr id="1846" name="Google Shape;1846;g13c94f06daf_2_1603"/>
          <p:cNvGrpSpPr/>
          <p:nvPr/>
        </p:nvGrpSpPr>
        <p:grpSpPr>
          <a:xfrm>
            <a:off x="1082883" y="2679225"/>
            <a:ext cx="374691" cy="353100"/>
            <a:chOff x="214095" y="1332369"/>
            <a:chExt cx="9681926" cy="1087800"/>
          </a:xfrm>
        </p:grpSpPr>
        <p:sp>
          <p:nvSpPr>
            <p:cNvPr id="1847" name="Google Shape;1847;g13c94f06daf_2_1603"/>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t/>
              </a:r>
              <a:endParaRPr i="0" u="none" cap="none" strike="noStrike">
                <a:solidFill>
                  <a:schemeClr val="dk1"/>
                </a:solidFill>
                <a:latin typeface="Malgun Gothic"/>
                <a:ea typeface="Malgun Gothic"/>
                <a:cs typeface="Malgun Gothic"/>
                <a:sym typeface="Malgun Gothic"/>
              </a:endParaRPr>
            </a:p>
          </p:txBody>
        </p:sp>
        <p:cxnSp>
          <p:nvCxnSpPr>
            <p:cNvPr id="1848" name="Google Shape;1848;g13c94f06daf_2_1603"/>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849" name="Google Shape;1849;g13c94f06daf_2_1603"/>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1850" name="Google Shape;1850;g13c94f06daf_2_1603"/>
          <p:cNvSpPr txBox="1"/>
          <p:nvPr/>
        </p:nvSpPr>
        <p:spPr>
          <a:xfrm>
            <a:off x="1019275" y="3040600"/>
            <a:ext cx="501900" cy="338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lang="ko" sz="800">
                <a:solidFill>
                  <a:schemeClr val="dk1"/>
                </a:solidFill>
                <a:latin typeface="Malgun Gothic"/>
                <a:ea typeface="Malgun Gothic"/>
                <a:cs typeface="Malgun Gothic"/>
                <a:sym typeface="Malgun Gothic"/>
              </a:rPr>
              <a:t>전문가2</a:t>
            </a:r>
            <a:endParaRPr b="1" sz="800">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rPr b="1" lang="ko" sz="800">
                <a:solidFill>
                  <a:schemeClr val="dk1"/>
                </a:solidFill>
                <a:latin typeface="Malgun Gothic"/>
                <a:ea typeface="Malgun Gothic"/>
                <a:cs typeface="Malgun Gothic"/>
                <a:sym typeface="Malgun Gothic"/>
              </a:rPr>
              <a:t>#키워드</a:t>
            </a:r>
            <a:endParaRPr b="1" sz="800">
              <a:solidFill>
                <a:schemeClr val="dk1"/>
              </a:solidFill>
              <a:latin typeface="Malgun Gothic"/>
              <a:ea typeface="Malgun Gothic"/>
              <a:cs typeface="Malgun Gothic"/>
              <a:sym typeface="Malgun Gothic"/>
            </a:endParaRPr>
          </a:p>
        </p:txBody>
      </p:sp>
      <p:sp>
        <p:nvSpPr>
          <p:cNvPr id="1851" name="Google Shape;1851;g13c94f06daf_2_1603"/>
          <p:cNvSpPr txBox="1"/>
          <p:nvPr/>
        </p:nvSpPr>
        <p:spPr>
          <a:xfrm>
            <a:off x="1303688" y="3340113"/>
            <a:ext cx="1540200" cy="2616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lang="ko" sz="1100">
                <a:solidFill>
                  <a:schemeClr val="dk1"/>
                </a:solidFill>
              </a:rPr>
              <a:t>● </a:t>
            </a:r>
            <a:r>
              <a:rPr lang="ko" sz="1100">
                <a:solidFill>
                  <a:srgbClr val="BFBFBF"/>
                </a:solidFill>
              </a:rPr>
              <a:t>● ● ●</a:t>
            </a:r>
            <a:endParaRPr b="1" sz="1100">
              <a:solidFill>
                <a:srgbClr val="BFBFBF"/>
              </a:solidFill>
            </a:endParaRPr>
          </a:p>
        </p:txBody>
      </p:sp>
      <p:sp>
        <p:nvSpPr>
          <p:cNvPr id="1852" name="Google Shape;1852;g13c94f06daf_2_1603"/>
          <p:cNvSpPr txBox="1"/>
          <p:nvPr/>
        </p:nvSpPr>
        <p:spPr>
          <a:xfrm>
            <a:off x="1297263" y="5296588"/>
            <a:ext cx="1540200" cy="2616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lang="ko" sz="1100">
                <a:solidFill>
                  <a:schemeClr val="dk1"/>
                </a:solidFill>
              </a:rPr>
              <a:t>● </a:t>
            </a:r>
            <a:r>
              <a:rPr lang="ko" sz="1100">
                <a:solidFill>
                  <a:srgbClr val="BFBFBF"/>
                </a:solidFill>
              </a:rPr>
              <a:t>● ● ●</a:t>
            </a:r>
            <a:endParaRPr b="1" sz="1100">
              <a:solidFill>
                <a:srgbClr val="BFBFBF"/>
              </a:solidFill>
            </a:endParaRPr>
          </a:p>
        </p:txBody>
      </p:sp>
      <p:sp>
        <p:nvSpPr>
          <p:cNvPr id="1853" name="Google Shape;1853;g13c94f06daf_2_1603"/>
          <p:cNvSpPr txBox="1"/>
          <p:nvPr/>
        </p:nvSpPr>
        <p:spPr>
          <a:xfrm>
            <a:off x="2513550" y="1292750"/>
            <a:ext cx="1063500" cy="246300"/>
          </a:xfrm>
          <a:prstGeom prst="rect">
            <a:avLst/>
          </a:prstGeom>
          <a:noFill/>
          <a:ln>
            <a:noFill/>
          </a:ln>
        </p:spPr>
        <p:txBody>
          <a:bodyPr anchorCtr="0" anchor="t" bIns="45700" lIns="91425" spcFirstLastPara="1" rIns="91425" wrap="square" tIns="45700">
            <a:spAutoFit/>
          </a:bodyPr>
          <a:lstStyle/>
          <a:p>
            <a:pPr indent="0" lvl="0" marL="0" rtl="0" algn="r">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더보기 &gt;</a:t>
            </a:r>
            <a:endParaRPr sz="1100">
              <a:solidFill>
                <a:schemeClr val="dk1"/>
              </a:solidFill>
              <a:latin typeface="Malgun Gothic"/>
              <a:ea typeface="Malgun Gothic"/>
              <a:cs typeface="Malgun Gothic"/>
              <a:sym typeface="Malgun Gothic"/>
            </a:endParaRPr>
          </a:p>
        </p:txBody>
      </p:sp>
      <p:grpSp>
        <p:nvGrpSpPr>
          <p:cNvPr id="1854" name="Google Shape;1854;g13c94f06daf_2_1603"/>
          <p:cNvGrpSpPr/>
          <p:nvPr/>
        </p:nvGrpSpPr>
        <p:grpSpPr>
          <a:xfrm>
            <a:off x="537004" y="3626999"/>
            <a:ext cx="3073588" cy="1647908"/>
            <a:chOff x="4392000" y="1013612"/>
            <a:chExt cx="3073588" cy="1647908"/>
          </a:xfrm>
        </p:grpSpPr>
        <p:grpSp>
          <p:nvGrpSpPr>
            <p:cNvPr id="1855" name="Google Shape;1855;g13c94f06daf_2_1603"/>
            <p:cNvGrpSpPr/>
            <p:nvPr/>
          </p:nvGrpSpPr>
          <p:grpSpPr>
            <a:xfrm>
              <a:off x="4392000" y="1013612"/>
              <a:ext cx="3073588" cy="1647908"/>
              <a:chOff x="214095" y="1332369"/>
              <a:chExt cx="9760522" cy="1087800"/>
            </a:xfrm>
          </p:grpSpPr>
          <p:sp>
            <p:nvSpPr>
              <p:cNvPr id="1856" name="Google Shape;1856;g13c94f06daf_2_1603"/>
              <p:cNvSpPr/>
              <p:nvPr/>
            </p:nvSpPr>
            <p:spPr>
              <a:xfrm>
                <a:off x="292717"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Arial"/>
                  <a:buNone/>
                </a:pPr>
                <a:r>
                  <a:t/>
                </a:r>
                <a:endParaRPr b="1" i="0" sz="800" u="none" cap="none" strike="noStrike">
                  <a:solidFill>
                    <a:schemeClr val="dk1"/>
                  </a:solidFill>
                  <a:latin typeface="Malgun Gothic"/>
                  <a:ea typeface="Malgun Gothic"/>
                  <a:cs typeface="Malgun Gothic"/>
                  <a:sym typeface="Malgun Gothic"/>
                </a:endParaRPr>
              </a:p>
            </p:txBody>
          </p:sp>
          <p:cxnSp>
            <p:nvCxnSpPr>
              <p:cNvPr id="1857" name="Google Shape;1857;g13c94f06daf_2_1603"/>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858" name="Google Shape;1858;g13c94f06daf_2_1603"/>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1859" name="Google Shape;1859;g13c94f06daf_2_1603"/>
            <p:cNvSpPr txBox="1"/>
            <p:nvPr/>
          </p:nvSpPr>
          <p:spPr>
            <a:xfrm>
              <a:off x="4441516" y="2302167"/>
              <a:ext cx="29556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700"/>
                <a:buFont typeface="Arial"/>
                <a:buNone/>
              </a:pPr>
              <a:r>
                <a:rPr b="1" i="0" lang="ko" sz="900" u="none" cap="none" strike="noStrike">
                  <a:solidFill>
                    <a:schemeClr val="dk1"/>
                  </a:solidFill>
                  <a:latin typeface="Malgun Gothic"/>
                  <a:ea typeface="Malgun Gothic"/>
                  <a:cs typeface="Malgun Gothic"/>
                  <a:sym typeface="Malgun Gothic"/>
                </a:rPr>
                <a:t>$포스팅  본문 첫출 내용. OOOOO  …</a:t>
              </a:r>
              <a:endParaRPr b="1" i="0" sz="900" u="none" cap="none" strike="noStrike">
                <a:solidFill>
                  <a:schemeClr val="dk1"/>
                </a:solidFill>
                <a:latin typeface="Malgun Gothic"/>
                <a:ea typeface="Malgun Gothic"/>
                <a:cs typeface="Malgun Gothic"/>
                <a:sym typeface="Malgun Gothic"/>
              </a:endParaRPr>
            </a:p>
            <a:p>
              <a:pPr indent="0" lvl="0" marL="0" rtl="0" algn="l">
                <a:spcBef>
                  <a:spcPts val="0"/>
                </a:spcBef>
                <a:spcAft>
                  <a:spcPts val="0"/>
                </a:spcAft>
                <a:buClr>
                  <a:schemeClr val="dk1"/>
                </a:buClr>
                <a:buSzPts val="700"/>
                <a:buFont typeface="Arial"/>
                <a:buNone/>
              </a:pPr>
              <a:r>
                <a:rPr b="1" lang="ko" sz="700">
                  <a:solidFill>
                    <a:schemeClr val="dk1"/>
                  </a:solidFill>
                  <a:latin typeface="Malgun Gothic"/>
                  <a:ea typeface="Malgun Gothic"/>
                  <a:cs typeface="Malgun Gothic"/>
                  <a:sym typeface="Malgun Gothic"/>
                </a:rPr>
                <a:t>좋아요 5.0/00명 별점 4.5/00명</a:t>
              </a:r>
              <a:r>
                <a:rPr lang="ko" sz="700">
                  <a:solidFill>
                    <a:schemeClr val="dk1"/>
                  </a:solidFill>
                  <a:latin typeface="Malgun Gothic"/>
                  <a:ea typeface="Malgun Gothic"/>
                  <a:cs typeface="Malgun Gothic"/>
                  <a:sym typeface="Malgun Gothic"/>
                </a:rPr>
                <a:t>  </a:t>
              </a:r>
              <a:r>
                <a:rPr b="1" lang="ko" sz="700">
                  <a:solidFill>
                    <a:schemeClr val="dk1"/>
                  </a:solidFill>
                  <a:latin typeface="Malgun Gothic"/>
                  <a:ea typeface="Malgun Gothic"/>
                  <a:cs typeface="Malgun Gothic"/>
                  <a:sym typeface="Malgun Gothic"/>
                </a:rPr>
                <a:t>$작성자명   </a:t>
              </a:r>
              <a:r>
                <a:rPr lang="ko" sz="700">
                  <a:solidFill>
                    <a:srgbClr val="A5A5A5"/>
                  </a:solidFill>
                  <a:latin typeface="Malgun Gothic"/>
                  <a:ea typeface="Malgun Gothic"/>
                  <a:cs typeface="Malgun Gothic"/>
                  <a:sym typeface="Malgun Gothic"/>
                </a:rPr>
                <a:t>2022-05-12  14:00</a:t>
              </a:r>
              <a:endParaRPr b="1" sz="900">
                <a:solidFill>
                  <a:schemeClr val="dk1"/>
                </a:solidFill>
                <a:latin typeface="Malgun Gothic"/>
                <a:ea typeface="Malgun Gothic"/>
                <a:cs typeface="Malgun Gothic"/>
                <a:sym typeface="Malgun Gothic"/>
              </a:endParaRPr>
            </a:p>
          </p:txBody>
        </p:sp>
      </p:grpSp>
      <p:sp>
        <p:nvSpPr>
          <p:cNvPr id="1860" name="Google Shape;1860;g13c94f06daf_2_1603"/>
          <p:cNvSpPr/>
          <p:nvPr/>
        </p:nvSpPr>
        <p:spPr>
          <a:xfrm>
            <a:off x="544684" y="124582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1</a:t>
            </a:r>
            <a:endParaRPr b="1" i="0" sz="800" u="none" cap="none" strike="noStrike">
              <a:solidFill>
                <a:schemeClr val="lt1"/>
              </a:solidFill>
              <a:latin typeface="Malgun Gothic"/>
              <a:ea typeface="Malgun Gothic"/>
              <a:cs typeface="Malgun Gothic"/>
              <a:sym typeface="Malgun Gothic"/>
            </a:endParaRPr>
          </a:p>
        </p:txBody>
      </p:sp>
      <p:sp>
        <p:nvSpPr>
          <p:cNvPr id="1861" name="Google Shape;1861;g13c94f06daf_2_1603"/>
          <p:cNvSpPr/>
          <p:nvPr/>
        </p:nvSpPr>
        <p:spPr>
          <a:xfrm>
            <a:off x="2843909" y="1270847"/>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2</a:t>
            </a:r>
            <a:endParaRPr b="1" i="0" sz="800" u="none" cap="none" strike="noStrike">
              <a:solidFill>
                <a:schemeClr val="lt1"/>
              </a:solidFill>
              <a:latin typeface="Malgun Gothic"/>
              <a:ea typeface="Malgun Gothic"/>
              <a:cs typeface="Malgun Gothic"/>
              <a:sym typeface="Malgun Gothic"/>
            </a:endParaRPr>
          </a:p>
        </p:txBody>
      </p:sp>
      <p:sp>
        <p:nvSpPr>
          <p:cNvPr id="1862" name="Google Shape;1862;g13c94f06daf_2_1603"/>
          <p:cNvSpPr/>
          <p:nvPr/>
        </p:nvSpPr>
        <p:spPr>
          <a:xfrm>
            <a:off x="544684" y="159517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3</a:t>
            </a:r>
            <a:endParaRPr b="1" i="0" sz="800" u="none" cap="none" strike="noStrike">
              <a:solidFill>
                <a:schemeClr val="lt1"/>
              </a:solidFill>
              <a:latin typeface="Malgun Gothic"/>
              <a:ea typeface="Malgun Gothic"/>
              <a:cs typeface="Malgun Gothic"/>
              <a:sym typeface="Malgun Gothic"/>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6" name="Shape 1866"/>
        <p:cNvGrpSpPr/>
        <p:nvPr/>
      </p:nvGrpSpPr>
      <p:grpSpPr>
        <a:xfrm>
          <a:off x="0" y="0"/>
          <a:ext cx="0" cy="0"/>
          <a:chOff x="0" y="0"/>
          <a:chExt cx="0" cy="0"/>
        </a:xfrm>
      </p:grpSpPr>
      <p:sp>
        <p:nvSpPr>
          <p:cNvPr id="1867" name="Google Shape;1867;g13c94f06daf_2_1805"/>
          <p:cNvSpPr/>
          <p:nvPr/>
        </p:nvSpPr>
        <p:spPr>
          <a:xfrm>
            <a:off x="42977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graphicFrame>
        <p:nvGraphicFramePr>
          <p:cNvPr id="1868" name="Google Shape;1868;g13c94f06daf_2_1805"/>
          <p:cNvGraphicFramePr/>
          <p:nvPr/>
        </p:nvGraphicFramePr>
        <p:xfrm>
          <a:off x="9945679" y="642154"/>
          <a:ext cx="3000000" cy="3000000"/>
        </p:xfrm>
        <a:graphic>
          <a:graphicData uri="http://schemas.openxmlformats.org/drawingml/2006/table">
            <a:tbl>
              <a:tblPr bandRow="1" firstRow="1">
                <a:noFill/>
                <a:tableStyleId>{ECEC9FAD-BC9C-4F8B-B0B5-8FDF1F475007}</a:tableStyleId>
              </a:tblPr>
              <a:tblGrid>
                <a:gridCol w="382850"/>
                <a:gridCol w="382850"/>
                <a:gridCol w="1398850"/>
              </a:tblGrid>
              <a:tr h="371450">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설명</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549025">
                <a:tc gridSpan="3" rowSpan="10">
                  <a:txBody>
                    <a:bodyPr/>
                    <a:lstStyle/>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1. </a:t>
                      </a:r>
                      <a:r>
                        <a:rPr lang="ko" sz="900">
                          <a:solidFill>
                            <a:schemeClr val="dk2"/>
                          </a:solidFill>
                          <a:latin typeface="Malgun Gothic"/>
                          <a:ea typeface="Malgun Gothic"/>
                          <a:cs typeface="Malgun Gothic"/>
                          <a:sym typeface="Malgun Gothic"/>
                        </a:rPr>
                        <a:t> 관심 목록 추가 </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rPr lang="ko" sz="900">
                          <a:solidFill>
                            <a:schemeClr val="dk2"/>
                          </a:solidFill>
                          <a:latin typeface="Malgun Gothic"/>
                          <a:ea typeface="Malgun Gothic"/>
                          <a:cs typeface="Malgun Gothic"/>
                          <a:sym typeface="Malgun Gothic"/>
                        </a:rPr>
                        <a:t>2. 관심 목록 변경</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rPr lang="ko" sz="900">
                          <a:solidFill>
                            <a:schemeClr val="dk2"/>
                          </a:solidFill>
                          <a:latin typeface="Malgun Gothic"/>
                          <a:ea typeface="Malgun Gothic"/>
                          <a:cs typeface="Malgun Gothic"/>
                          <a:sym typeface="Malgun Gothic"/>
                        </a:rPr>
                        <a:t>3. 변경 </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rPr lang="ko" sz="900">
                          <a:solidFill>
                            <a:schemeClr val="dk2"/>
                          </a:solidFill>
                          <a:latin typeface="Malgun Gothic"/>
                          <a:ea typeface="Malgun Gothic"/>
                          <a:cs typeface="Malgun Gothic"/>
                          <a:sym typeface="Malgun Gothic"/>
                        </a:rPr>
                        <a:t>4. 추가 관심 아이콘 </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rPr lang="ko" sz="900">
                          <a:solidFill>
                            <a:schemeClr val="dk2"/>
                          </a:solidFill>
                          <a:latin typeface="Malgun Gothic"/>
                          <a:ea typeface="Malgun Gothic"/>
                          <a:cs typeface="Malgun Gothic"/>
                          <a:sym typeface="Malgun Gothic"/>
                        </a:rPr>
                        <a:t>5. 추가 관심 목록 이름</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rPr lang="ko" sz="900">
                          <a:solidFill>
                            <a:schemeClr val="dk2"/>
                          </a:solidFill>
                          <a:latin typeface="Malgun Gothic"/>
                          <a:ea typeface="Malgun Gothic"/>
                          <a:cs typeface="Malgun Gothic"/>
                          <a:sym typeface="Malgun Gothic"/>
                        </a:rPr>
                        <a:t>6. 추가. </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rowSpan="10" hMerge="1"/>
                <a:tc rowSpan="10" hMerge="1"/>
              </a:tr>
              <a:tr h="337075">
                <a:tc gridSpan="3" vMerge="1"/>
                <a:tc hMerge="1" vMerge="1"/>
                <a:tc hMerge="1" vMerge="1"/>
              </a:tr>
              <a:tr h="337075">
                <a:tc gridSpan="3" vMerge="1"/>
                <a:tc hMerge="1" vMerge="1"/>
                <a:tc hMerge="1" vMerge="1"/>
              </a:tr>
              <a:tr h="9728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27825">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참고</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1237775">
                <a:tc gridSpan="3">
                  <a:txBody>
                    <a:bodyPr/>
                    <a:lstStyle/>
                    <a:p>
                      <a:pPr indent="0" lvl="0" marL="0" marR="0" rtl="0" algn="l">
                        <a:lnSpc>
                          <a:spcPct val="100000"/>
                        </a:lnSpc>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hMerge="1"/>
                <a:tc hMerge="1"/>
              </a:tr>
            </a:tbl>
          </a:graphicData>
        </a:graphic>
      </p:graphicFrame>
      <p:sp>
        <p:nvSpPr>
          <p:cNvPr id="1869" name="Google Shape;1869;g13c94f06daf_2_1805"/>
          <p:cNvSpPr txBox="1"/>
          <p:nvPr/>
        </p:nvSpPr>
        <p:spPr>
          <a:xfrm>
            <a:off x="264450" y="0"/>
            <a:ext cx="11664300" cy="548100"/>
          </a:xfrm>
          <a:prstGeom prst="rect">
            <a:avLst/>
          </a:prstGeom>
          <a:noFill/>
          <a:ln>
            <a:noFill/>
          </a:ln>
          <a:effectLst>
            <a:outerShdw blurRad="57150" rotWithShape="0" algn="bl" dir="5400000" dist="19050">
              <a:srgbClr val="000000">
                <a:alpha val="50000"/>
              </a:srgbClr>
            </a:outerShdw>
          </a:effectLst>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홈 &gt; 관심 &gt; 관</a:t>
            </a:r>
            <a:r>
              <a:rPr b="1" lang="ko" sz="2000">
                <a:solidFill>
                  <a:schemeClr val="lt1"/>
                </a:solidFill>
                <a:latin typeface="Malgun Gothic"/>
                <a:ea typeface="Malgun Gothic"/>
                <a:cs typeface="Malgun Gothic"/>
                <a:sym typeface="Malgun Gothic"/>
              </a:rPr>
              <a:t>심 목록 변경 / 추가 </a:t>
            </a:r>
            <a:r>
              <a:rPr b="1" lang="ko" sz="2000">
                <a:solidFill>
                  <a:schemeClr val="lt1"/>
                </a:solidFill>
                <a:latin typeface="Malgun Gothic"/>
                <a:ea typeface="Malgun Gothic"/>
                <a:cs typeface="Malgun Gothic"/>
                <a:sym typeface="Malgun Gothic"/>
              </a:rPr>
              <a:t>    </a:t>
            </a:r>
            <a:endParaRPr b="0" i="0" sz="2400" u="none" cap="none" strike="noStrike">
              <a:solidFill>
                <a:schemeClr val="lt1"/>
              </a:solidFill>
              <a:latin typeface="Arial"/>
              <a:ea typeface="Arial"/>
              <a:cs typeface="Arial"/>
              <a:sym typeface="Arial"/>
            </a:endParaRPr>
          </a:p>
        </p:txBody>
      </p:sp>
      <p:sp>
        <p:nvSpPr>
          <p:cNvPr id="1870" name="Google Shape;1870;g13c94f06daf_2_1805"/>
          <p:cNvSpPr txBox="1"/>
          <p:nvPr/>
        </p:nvSpPr>
        <p:spPr>
          <a:xfrm>
            <a:off x="0" y="6478519"/>
            <a:ext cx="121920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sp>
        <p:nvSpPr>
          <p:cNvPr id="1871" name="Google Shape;1871;g13c94f06daf_2_1805"/>
          <p:cNvSpPr txBox="1"/>
          <p:nvPr/>
        </p:nvSpPr>
        <p:spPr>
          <a:xfrm>
            <a:off x="992809" y="881075"/>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관심</a:t>
            </a:r>
            <a:endParaRPr b="1" sz="1100">
              <a:solidFill>
                <a:schemeClr val="dk1"/>
              </a:solidFill>
              <a:latin typeface="Malgun Gothic"/>
              <a:ea typeface="Malgun Gothic"/>
              <a:cs typeface="Malgun Gothic"/>
              <a:sym typeface="Malgun Gothic"/>
            </a:endParaRPr>
          </a:p>
        </p:txBody>
      </p:sp>
      <p:pic>
        <p:nvPicPr>
          <p:cNvPr id="1872" name="Google Shape;1872;g13c94f06daf_2_1805"/>
          <p:cNvPicPr preferRelativeResize="0"/>
          <p:nvPr/>
        </p:nvPicPr>
        <p:blipFill>
          <a:blip r:embed="rId3">
            <a:alphaModFix/>
          </a:blip>
          <a:stretch>
            <a:fillRect/>
          </a:stretch>
        </p:blipFill>
        <p:spPr>
          <a:xfrm>
            <a:off x="544175" y="875650"/>
            <a:ext cx="213900" cy="257652"/>
          </a:xfrm>
          <a:prstGeom prst="rect">
            <a:avLst/>
          </a:prstGeom>
          <a:noFill/>
          <a:ln>
            <a:noFill/>
          </a:ln>
        </p:spPr>
      </p:pic>
      <p:cxnSp>
        <p:nvCxnSpPr>
          <p:cNvPr id="1873" name="Google Shape;1873;g13c94f06daf_2_1805"/>
          <p:cNvCxnSpPr/>
          <p:nvPr/>
        </p:nvCxnSpPr>
        <p:spPr>
          <a:xfrm>
            <a:off x="620275" y="2448488"/>
            <a:ext cx="2946000" cy="8400"/>
          </a:xfrm>
          <a:prstGeom prst="straightConnector1">
            <a:avLst/>
          </a:prstGeom>
          <a:noFill/>
          <a:ln cap="flat" cmpd="sng" w="9525">
            <a:solidFill>
              <a:schemeClr val="dk2"/>
            </a:solidFill>
            <a:prstDash val="solid"/>
            <a:round/>
            <a:headEnd len="med" w="med" type="none"/>
            <a:tailEnd len="med" w="med" type="none"/>
          </a:ln>
        </p:spPr>
      </p:cxnSp>
      <p:sp>
        <p:nvSpPr>
          <p:cNvPr id="1874" name="Google Shape;1874;g13c94f06daf_2_1805"/>
          <p:cNvSpPr txBox="1"/>
          <p:nvPr/>
        </p:nvSpPr>
        <p:spPr>
          <a:xfrm>
            <a:off x="1260125" y="4758425"/>
            <a:ext cx="1540200" cy="7695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lang="ko" sz="1100">
                <a:solidFill>
                  <a:schemeClr val="dk1"/>
                </a:solidFill>
              </a:rPr>
              <a:t>●</a:t>
            </a:r>
            <a:r>
              <a:rPr b="1" lang="ko" sz="1100">
                <a:solidFill>
                  <a:schemeClr val="dk1"/>
                </a:solidFill>
                <a:latin typeface="Malgun Gothic"/>
                <a:ea typeface="Malgun Gothic"/>
                <a:cs typeface="Malgun Gothic"/>
                <a:sym typeface="Malgun Gothic"/>
              </a:rPr>
              <a:t> </a:t>
            </a:r>
            <a:endParaRPr b="1" sz="1100">
              <a:solidFill>
                <a:schemeClr val="dk1"/>
              </a:solidFill>
              <a:latin typeface="Malgun Gothic"/>
              <a:ea typeface="Malgun Gothic"/>
              <a:cs typeface="Malgun Gothic"/>
              <a:sym typeface="Malgun Gothic"/>
            </a:endParaRPr>
          </a:p>
          <a:p>
            <a:pPr indent="0" lvl="0" marL="0" rtl="0" algn="ctr">
              <a:spcBef>
                <a:spcPts val="0"/>
              </a:spcBef>
              <a:spcAft>
                <a:spcPts val="0"/>
              </a:spcAft>
              <a:buClr>
                <a:schemeClr val="dk1"/>
              </a:buClr>
              <a:buSzPts val="1100"/>
              <a:buFont typeface="Arial"/>
              <a:buNone/>
            </a:pPr>
            <a:r>
              <a:rPr lang="ko" sz="1100">
                <a:solidFill>
                  <a:schemeClr val="dk1"/>
                </a:solidFill>
              </a:rPr>
              <a:t>●</a:t>
            </a:r>
            <a:endParaRPr sz="1100">
              <a:solidFill>
                <a:schemeClr val="dk1"/>
              </a:solidFill>
            </a:endParaRPr>
          </a:p>
          <a:p>
            <a:pPr indent="0" lvl="0" marL="0" rtl="0" algn="ctr">
              <a:spcBef>
                <a:spcPts val="0"/>
              </a:spcBef>
              <a:spcAft>
                <a:spcPts val="0"/>
              </a:spcAft>
              <a:buClr>
                <a:schemeClr val="dk1"/>
              </a:buClr>
              <a:buSzPts val="1100"/>
              <a:buFont typeface="Arial"/>
              <a:buNone/>
            </a:pPr>
            <a:r>
              <a:rPr lang="ko" sz="1100">
                <a:solidFill>
                  <a:schemeClr val="dk1"/>
                </a:solidFill>
              </a:rPr>
              <a:t>●</a:t>
            </a:r>
            <a:endParaRPr sz="1100">
              <a:solidFill>
                <a:schemeClr val="dk1"/>
              </a:solidFill>
            </a:endParaRPr>
          </a:p>
          <a:p>
            <a:pPr indent="0" lvl="0" marL="0" rtl="0" algn="ctr">
              <a:spcBef>
                <a:spcPts val="0"/>
              </a:spcBef>
              <a:spcAft>
                <a:spcPts val="0"/>
              </a:spcAft>
              <a:buClr>
                <a:schemeClr val="dk1"/>
              </a:buClr>
              <a:buSzPts val="1100"/>
              <a:buFont typeface="Arial"/>
              <a:buNone/>
            </a:pPr>
            <a:r>
              <a:rPr b="1" lang="ko" sz="1100">
                <a:solidFill>
                  <a:schemeClr val="dk1"/>
                </a:solidFill>
              </a:rPr>
              <a:t>더보기</a:t>
            </a:r>
            <a:endParaRPr b="1" sz="1100">
              <a:solidFill>
                <a:schemeClr val="dk1"/>
              </a:solidFill>
            </a:endParaRPr>
          </a:p>
        </p:txBody>
      </p:sp>
      <p:pic>
        <p:nvPicPr>
          <p:cNvPr id="1875" name="Google Shape;1875;g13c94f06daf_2_1805"/>
          <p:cNvPicPr preferRelativeResize="0"/>
          <p:nvPr/>
        </p:nvPicPr>
        <p:blipFill>
          <a:blip r:embed="rId4">
            <a:alphaModFix/>
          </a:blip>
          <a:stretch>
            <a:fillRect/>
          </a:stretch>
        </p:blipFill>
        <p:spPr>
          <a:xfrm>
            <a:off x="3208799" y="1350213"/>
            <a:ext cx="269625" cy="255434"/>
          </a:xfrm>
          <a:prstGeom prst="rect">
            <a:avLst/>
          </a:prstGeom>
          <a:noFill/>
          <a:ln>
            <a:noFill/>
          </a:ln>
        </p:spPr>
      </p:pic>
      <p:grpSp>
        <p:nvGrpSpPr>
          <p:cNvPr id="1876" name="Google Shape;1876;g13c94f06daf_2_1805"/>
          <p:cNvGrpSpPr/>
          <p:nvPr/>
        </p:nvGrpSpPr>
        <p:grpSpPr>
          <a:xfrm>
            <a:off x="617858" y="1286625"/>
            <a:ext cx="374691" cy="353100"/>
            <a:chOff x="214095" y="1332369"/>
            <a:chExt cx="9681926" cy="1087800"/>
          </a:xfrm>
        </p:grpSpPr>
        <p:sp>
          <p:nvSpPr>
            <p:cNvPr id="1877" name="Google Shape;1877;g13c94f06daf_2_1805"/>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관심</a:t>
              </a:r>
              <a:endParaRPr i="0" u="none" cap="none" strike="noStrike">
                <a:solidFill>
                  <a:schemeClr val="dk1"/>
                </a:solidFill>
                <a:latin typeface="Malgun Gothic"/>
                <a:ea typeface="Malgun Gothic"/>
                <a:cs typeface="Malgun Gothic"/>
                <a:sym typeface="Malgun Gothic"/>
              </a:endParaRPr>
            </a:p>
          </p:txBody>
        </p:sp>
        <p:cxnSp>
          <p:nvCxnSpPr>
            <p:cNvPr id="1878" name="Google Shape;1878;g13c94f06daf_2_1805"/>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879" name="Google Shape;1879;g13c94f06daf_2_1805"/>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1880" name="Google Shape;1880;g13c94f06daf_2_1805"/>
          <p:cNvSpPr txBox="1"/>
          <p:nvPr/>
        </p:nvSpPr>
        <p:spPr>
          <a:xfrm>
            <a:off x="995650" y="1351537"/>
            <a:ext cx="441300" cy="215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800">
                <a:solidFill>
                  <a:schemeClr val="dk1"/>
                </a:solidFill>
                <a:latin typeface="Malgun Gothic"/>
                <a:ea typeface="Malgun Gothic"/>
                <a:cs typeface="Malgun Gothic"/>
                <a:sym typeface="Malgun Gothic"/>
              </a:rPr>
              <a:t>목록1</a:t>
            </a:r>
            <a:endParaRPr b="1" i="0" sz="800" u="none" cap="none" strike="noStrike">
              <a:solidFill>
                <a:schemeClr val="dk1"/>
              </a:solidFill>
              <a:latin typeface="Malgun Gothic"/>
              <a:ea typeface="Malgun Gothic"/>
              <a:cs typeface="Malgun Gothic"/>
              <a:sym typeface="Malgun Gothic"/>
            </a:endParaRPr>
          </a:p>
        </p:txBody>
      </p:sp>
      <p:cxnSp>
        <p:nvCxnSpPr>
          <p:cNvPr id="1881" name="Google Shape;1881;g13c94f06daf_2_1805"/>
          <p:cNvCxnSpPr/>
          <p:nvPr/>
        </p:nvCxnSpPr>
        <p:spPr>
          <a:xfrm>
            <a:off x="595517" y="1750308"/>
            <a:ext cx="2946000" cy="8400"/>
          </a:xfrm>
          <a:prstGeom prst="straightConnector1">
            <a:avLst/>
          </a:prstGeom>
          <a:noFill/>
          <a:ln cap="flat" cmpd="sng" w="9525">
            <a:solidFill>
              <a:schemeClr val="dk2"/>
            </a:solidFill>
            <a:prstDash val="solid"/>
            <a:round/>
            <a:headEnd len="med" w="med" type="none"/>
            <a:tailEnd len="med" w="med" type="none"/>
          </a:ln>
        </p:spPr>
      </p:cxnSp>
      <p:grpSp>
        <p:nvGrpSpPr>
          <p:cNvPr id="1882" name="Google Shape;1882;g13c94f06daf_2_1805"/>
          <p:cNvGrpSpPr/>
          <p:nvPr/>
        </p:nvGrpSpPr>
        <p:grpSpPr>
          <a:xfrm>
            <a:off x="544358" y="1945443"/>
            <a:ext cx="3048838" cy="1165104"/>
            <a:chOff x="4392000" y="1013612"/>
            <a:chExt cx="3048838" cy="2325556"/>
          </a:xfrm>
        </p:grpSpPr>
        <p:grpSp>
          <p:nvGrpSpPr>
            <p:cNvPr id="1883" name="Google Shape;1883;g13c94f06daf_2_1805"/>
            <p:cNvGrpSpPr/>
            <p:nvPr/>
          </p:nvGrpSpPr>
          <p:grpSpPr>
            <a:xfrm>
              <a:off x="4392000" y="1013612"/>
              <a:ext cx="3048838" cy="1647908"/>
              <a:chOff x="214095" y="1332369"/>
              <a:chExt cx="9681926" cy="1087800"/>
            </a:xfrm>
          </p:grpSpPr>
          <p:sp>
            <p:nvSpPr>
              <p:cNvPr id="1884" name="Google Shape;1884;g13c94f06daf_2_1805"/>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Arial"/>
                  <a:buNone/>
                </a:pPr>
                <a:r>
                  <a:t/>
                </a:r>
                <a:endParaRPr b="1" i="0" sz="800" u="none" cap="none" strike="noStrike">
                  <a:solidFill>
                    <a:schemeClr val="dk1"/>
                  </a:solidFill>
                  <a:latin typeface="Malgun Gothic"/>
                  <a:ea typeface="Malgun Gothic"/>
                  <a:cs typeface="Malgun Gothic"/>
                  <a:sym typeface="Malgun Gothic"/>
                </a:endParaRPr>
              </a:p>
            </p:txBody>
          </p:sp>
          <p:cxnSp>
            <p:nvCxnSpPr>
              <p:cNvPr id="1885" name="Google Shape;1885;g13c94f06daf_2_1805"/>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886" name="Google Shape;1886;g13c94f06daf_2_1805"/>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1887" name="Google Shape;1887;g13c94f06daf_2_1805"/>
            <p:cNvSpPr txBox="1"/>
            <p:nvPr/>
          </p:nvSpPr>
          <p:spPr>
            <a:xfrm>
              <a:off x="4416758" y="2663268"/>
              <a:ext cx="2955600" cy="675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700"/>
                <a:buFont typeface="Arial"/>
                <a:buNone/>
              </a:pPr>
              <a:r>
                <a:rPr b="1" i="0" lang="ko" sz="900" u="none" cap="none" strike="noStrike">
                  <a:solidFill>
                    <a:schemeClr val="dk1"/>
                  </a:solidFill>
                  <a:latin typeface="Malgun Gothic"/>
                  <a:ea typeface="Malgun Gothic"/>
                  <a:cs typeface="Malgun Gothic"/>
                  <a:sym typeface="Malgun Gothic"/>
                </a:rPr>
                <a:t>$포스팅  본문 첫출 내용. OOOOO  …</a:t>
              </a:r>
              <a:endParaRPr b="1" i="0" sz="900" u="none" cap="none" strike="noStrike">
                <a:solidFill>
                  <a:schemeClr val="dk1"/>
                </a:solidFill>
                <a:latin typeface="Malgun Gothic"/>
                <a:ea typeface="Malgun Gothic"/>
                <a:cs typeface="Malgun Gothic"/>
                <a:sym typeface="Malgun Gothic"/>
              </a:endParaRPr>
            </a:p>
            <a:p>
              <a:pPr indent="0" lvl="0" marL="0" rtl="0" algn="l">
                <a:spcBef>
                  <a:spcPts val="0"/>
                </a:spcBef>
                <a:spcAft>
                  <a:spcPts val="0"/>
                </a:spcAft>
                <a:buClr>
                  <a:schemeClr val="dk1"/>
                </a:buClr>
                <a:buSzPts val="700"/>
                <a:buFont typeface="Arial"/>
                <a:buNone/>
              </a:pPr>
              <a:r>
                <a:rPr b="1" lang="ko" sz="700">
                  <a:solidFill>
                    <a:schemeClr val="dk1"/>
                  </a:solidFill>
                  <a:latin typeface="Malgun Gothic"/>
                  <a:ea typeface="Malgun Gothic"/>
                  <a:cs typeface="Malgun Gothic"/>
                  <a:sym typeface="Malgun Gothic"/>
                </a:rPr>
                <a:t>좋아요 5.0/00명 별점 4.5/00명</a:t>
              </a:r>
              <a:r>
                <a:rPr lang="ko" sz="700">
                  <a:solidFill>
                    <a:schemeClr val="dk1"/>
                  </a:solidFill>
                  <a:latin typeface="Malgun Gothic"/>
                  <a:ea typeface="Malgun Gothic"/>
                  <a:cs typeface="Malgun Gothic"/>
                  <a:sym typeface="Malgun Gothic"/>
                </a:rPr>
                <a:t>  </a:t>
              </a:r>
              <a:r>
                <a:rPr b="1" lang="ko" sz="700">
                  <a:solidFill>
                    <a:schemeClr val="dk1"/>
                  </a:solidFill>
                  <a:latin typeface="Malgun Gothic"/>
                  <a:ea typeface="Malgun Gothic"/>
                  <a:cs typeface="Malgun Gothic"/>
                  <a:sym typeface="Malgun Gothic"/>
                </a:rPr>
                <a:t>$작성자명   </a:t>
              </a:r>
              <a:r>
                <a:rPr lang="ko" sz="700">
                  <a:solidFill>
                    <a:srgbClr val="A5A5A5"/>
                  </a:solidFill>
                  <a:latin typeface="Malgun Gothic"/>
                  <a:ea typeface="Malgun Gothic"/>
                  <a:cs typeface="Malgun Gothic"/>
                  <a:sym typeface="Malgun Gothic"/>
                </a:rPr>
                <a:t>2022-05-12  14:00</a:t>
              </a:r>
              <a:endParaRPr b="1" sz="900">
                <a:solidFill>
                  <a:schemeClr val="dk1"/>
                </a:solidFill>
                <a:latin typeface="Malgun Gothic"/>
                <a:ea typeface="Malgun Gothic"/>
                <a:cs typeface="Malgun Gothic"/>
                <a:sym typeface="Malgun Gothic"/>
              </a:endParaRPr>
            </a:p>
          </p:txBody>
        </p:sp>
      </p:grpSp>
      <p:grpSp>
        <p:nvGrpSpPr>
          <p:cNvPr id="1888" name="Google Shape;1888;g13c94f06daf_2_1805"/>
          <p:cNvGrpSpPr/>
          <p:nvPr/>
        </p:nvGrpSpPr>
        <p:grpSpPr>
          <a:xfrm>
            <a:off x="544358" y="3240843"/>
            <a:ext cx="3048838" cy="1165104"/>
            <a:chOff x="4392000" y="1013612"/>
            <a:chExt cx="3048838" cy="2325556"/>
          </a:xfrm>
        </p:grpSpPr>
        <p:grpSp>
          <p:nvGrpSpPr>
            <p:cNvPr id="1889" name="Google Shape;1889;g13c94f06daf_2_1805"/>
            <p:cNvGrpSpPr/>
            <p:nvPr/>
          </p:nvGrpSpPr>
          <p:grpSpPr>
            <a:xfrm>
              <a:off x="4392000" y="1013612"/>
              <a:ext cx="3048838" cy="1647908"/>
              <a:chOff x="214095" y="1332369"/>
              <a:chExt cx="9681926" cy="1087800"/>
            </a:xfrm>
          </p:grpSpPr>
          <p:sp>
            <p:nvSpPr>
              <p:cNvPr id="1890" name="Google Shape;1890;g13c94f06daf_2_1805"/>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Arial"/>
                  <a:buNone/>
                </a:pPr>
                <a:r>
                  <a:t/>
                </a:r>
                <a:endParaRPr b="1" i="0" sz="800" u="none" cap="none" strike="noStrike">
                  <a:solidFill>
                    <a:schemeClr val="dk1"/>
                  </a:solidFill>
                  <a:latin typeface="Malgun Gothic"/>
                  <a:ea typeface="Malgun Gothic"/>
                  <a:cs typeface="Malgun Gothic"/>
                  <a:sym typeface="Malgun Gothic"/>
                </a:endParaRPr>
              </a:p>
            </p:txBody>
          </p:sp>
          <p:cxnSp>
            <p:nvCxnSpPr>
              <p:cNvPr id="1891" name="Google Shape;1891;g13c94f06daf_2_1805"/>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892" name="Google Shape;1892;g13c94f06daf_2_1805"/>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1893" name="Google Shape;1893;g13c94f06daf_2_1805"/>
            <p:cNvSpPr txBox="1"/>
            <p:nvPr/>
          </p:nvSpPr>
          <p:spPr>
            <a:xfrm>
              <a:off x="4416758" y="2663268"/>
              <a:ext cx="2955600" cy="675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700"/>
                <a:buFont typeface="Arial"/>
                <a:buNone/>
              </a:pPr>
              <a:r>
                <a:rPr b="1" i="0" lang="ko" sz="900" u="none" cap="none" strike="noStrike">
                  <a:solidFill>
                    <a:schemeClr val="dk1"/>
                  </a:solidFill>
                  <a:latin typeface="Malgun Gothic"/>
                  <a:ea typeface="Malgun Gothic"/>
                  <a:cs typeface="Malgun Gothic"/>
                  <a:sym typeface="Malgun Gothic"/>
                </a:rPr>
                <a:t>$포스팅  본문 첫출 내용. OOOOO  …</a:t>
              </a:r>
              <a:endParaRPr b="1" i="0" sz="900" u="none" cap="none" strike="noStrike">
                <a:solidFill>
                  <a:schemeClr val="dk1"/>
                </a:solidFill>
                <a:latin typeface="Malgun Gothic"/>
                <a:ea typeface="Malgun Gothic"/>
                <a:cs typeface="Malgun Gothic"/>
                <a:sym typeface="Malgun Gothic"/>
              </a:endParaRPr>
            </a:p>
            <a:p>
              <a:pPr indent="0" lvl="0" marL="0" rtl="0" algn="l">
                <a:spcBef>
                  <a:spcPts val="0"/>
                </a:spcBef>
                <a:spcAft>
                  <a:spcPts val="0"/>
                </a:spcAft>
                <a:buClr>
                  <a:schemeClr val="dk1"/>
                </a:buClr>
                <a:buSzPts val="700"/>
                <a:buFont typeface="Arial"/>
                <a:buNone/>
              </a:pPr>
              <a:r>
                <a:rPr b="1" lang="ko" sz="700">
                  <a:solidFill>
                    <a:schemeClr val="dk1"/>
                  </a:solidFill>
                  <a:latin typeface="Malgun Gothic"/>
                  <a:ea typeface="Malgun Gothic"/>
                  <a:cs typeface="Malgun Gothic"/>
                  <a:sym typeface="Malgun Gothic"/>
                </a:rPr>
                <a:t>좋아요 5.0/00명 별점 4.5/00명</a:t>
              </a:r>
              <a:r>
                <a:rPr lang="ko" sz="700">
                  <a:solidFill>
                    <a:schemeClr val="dk1"/>
                  </a:solidFill>
                  <a:latin typeface="Malgun Gothic"/>
                  <a:ea typeface="Malgun Gothic"/>
                  <a:cs typeface="Malgun Gothic"/>
                  <a:sym typeface="Malgun Gothic"/>
                </a:rPr>
                <a:t>  </a:t>
              </a:r>
              <a:r>
                <a:rPr b="1" lang="ko" sz="700">
                  <a:solidFill>
                    <a:schemeClr val="dk1"/>
                  </a:solidFill>
                  <a:latin typeface="Malgun Gothic"/>
                  <a:ea typeface="Malgun Gothic"/>
                  <a:cs typeface="Malgun Gothic"/>
                  <a:sym typeface="Malgun Gothic"/>
                </a:rPr>
                <a:t>$작성자명   </a:t>
              </a:r>
              <a:r>
                <a:rPr lang="ko" sz="700">
                  <a:solidFill>
                    <a:srgbClr val="A5A5A5"/>
                  </a:solidFill>
                  <a:latin typeface="Malgun Gothic"/>
                  <a:ea typeface="Malgun Gothic"/>
                  <a:cs typeface="Malgun Gothic"/>
                  <a:sym typeface="Malgun Gothic"/>
                </a:rPr>
                <a:t>2022-05-12  14:00</a:t>
              </a:r>
              <a:endParaRPr b="1" sz="900">
                <a:solidFill>
                  <a:schemeClr val="dk1"/>
                </a:solidFill>
                <a:latin typeface="Malgun Gothic"/>
                <a:ea typeface="Malgun Gothic"/>
                <a:cs typeface="Malgun Gothic"/>
                <a:sym typeface="Malgun Gothic"/>
              </a:endParaRPr>
            </a:p>
          </p:txBody>
        </p:sp>
      </p:grpSp>
      <p:sp>
        <p:nvSpPr>
          <p:cNvPr id="1894" name="Google Shape;1894;g13c94f06daf_2_1805"/>
          <p:cNvSpPr/>
          <p:nvPr/>
        </p:nvSpPr>
        <p:spPr>
          <a:xfrm>
            <a:off x="4458027" y="7002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pic>
        <p:nvPicPr>
          <p:cNvPr id="1895" name="Google Shape;1895;g13c94f06daf_2_1805"/>
          <p:cNvPicPr preferRelativeResize="0"/>
          <p:nvPr/>
        </p:nvPicPr>
        <p:blipFill>
          <a:blip r:embed="rId5">
            <a:alphaModFix/>
          </a:blip>
          <a:stretch>
            <a:fillRect/>
          </a:stretch>
        </p:blipFill>
        <p:spPr>
          <a:xfrm>
            <a:off x="4546040" y="894946"/>
            <a:ext cx="213900" cy="219430"/>
          </a:xfrm>
          <a:prstGeom prst="rect">
            <a:avLst/>
          </a:prstGeom>
          <a:noFill/>
          <a:ln>
            <a:noFill/>
          </a:ln>
        </p:spPr>
      </p:pic>
      <p:sp>
        <p:nvSpPr>
          <p:cNvPr id="1896" name="Google Shape;1896;g13c94f06daf_2_1805"/>
          <p:cNvSpPr txBox="1"/>
          <p:nvPr/>
        </p:nvSpPr>
        <p:spPr>
          <a:xfrm>
            <a:off x="5031409" y="881075"/>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관심 목</a:t>
            </a:r>
            <a:r>
              <a:rPr b="1" lang="ko" sz="1100">
                <a:solidFill>
                  <a:schemeClr val="dk1"/>
                </a:solidFill>
                <a:latin typeface="Malgun Gothic"/>
                <a:ea typeface="Malgun Gothic"/>
                <a:cs typeface="Malgun Gothic"/>
                <a:sym typeface="Malgun Gothic"/>
              </a:rPr>
              <a:t>록 변경 / 추가</a:t>
            </a:r>
            <a:endParaRPr b="1" sz="1100">
              <a:solidFill>
                <a:schemeClr val="dk1"/>
              </a:solidFill>
              <a:latin typeface="Malgun Gothic"/>
              <a:ea typeface="Malgun Gothic"/>
              <a:cs typeface="Malgun Gothic"/>
              <a:sym typeface="Malgun Gothic"/>
            </a:endParaRPr>
          </a:p>
        </p:txBody>
      </p:sp>
      <p:grpSp>
        <p:nvGrpSpPr>
          <p:cNvPr id="1897" name="Google Shape;1897;g13c94f06daf_2_1805"/>
          <p:cNvGrpSpPr/>
          <p:nvPr/>
        </p:nvGrpSpPr>
        <p:grpSpPr>
          <a:xfrm>
            <a:off x="4656458" y="1286625"/>
            <a:ext cx="374691" cy="353100"/>
            <a:chOff x="214095" y="1332369"/>
            <a:chExt cx="9681926" cy="1087800"/>
          </a:xfrm>
        </p:grpSpPr>
        <p:sp>
          <p:nvSpPr>
            <p:cNvPr id="1898" name="Google Shape;1898;g13c94f06daf_2_1805"/>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관심</a:t>
              </a:r>
              <a:endParaRPr i="0" u="none" cap="none" strike="noStrike">
                <a:solidFill>
                  <a:schemeClr val="dk1"/>
                </a:solidFill>
                <a:latin typeface="Malgun Gothic"/>
                <a:ea typeface="Malgun Gothic"/>
                <a:cs typeface="Malgun Gothic"/>
                <a:sym typeface="Malgun Gothic"/>
              </a:endParaRPr>
            </a:p>
          </p:txBody>
        </p:sp>
        <p:cxnSp>
          <p:nvCxnSpPr>
            <p:cNvPr id="1899" name="Google Shape;1899;g13c94f06daf_2_1805"/>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900" name="Google Shape;1900;g13c94f06daf_2_1805"/>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cxnSp>
        <p:nvCxnSpPr>
          <p:cNvPr id="1901" name="Google Shape;1901;g13c94f06daf_2_1805"/>
          <p:cNvCxnSpPr/>
          <p:nvPr/>
        </p:nvCxnSpPr>
        <p:spPr>
          <a:xfrm>
            <a:off x="4634117" y="3012708"/>
            <a:ext cx="2946000" cy="8400"/>
          </a:xfrm>
          <a:prstGeom prst="straightConnector1">
            <a:avLst/>
          </a:prstGeom>
          <a:noFill/>
          <a:ln cap="flat" cmpd="sng" w="9525">
            <a:solidFill>
              <a:schemeClr val="dk2"/>
            </a:solidFill>
            <a:prstDash val="solid"/>
            <a:round/>
            <a:headEnd len="med" w="med" type="none"/>
            <a:tailEnd len="med" w="med" type="none"/>
          </a:ln>
        </p:spPr>
      </p:cxnSp>
      <p:sp>
        <p:nvSpPr>
          <p:cNvPr id="1902" name="Google Shape;1902;g13c94f06daf_2_1805"/>
          <p:cNvSpPr/>
          <p:nvPr/>
        </p:nvSpPr>
        <p:spPr>
          <a:xfrm>
            <a:off x="4634567" y="4056800"/>
            <a:ext cx="2955600" cy="3531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800"/>
              <a:buFont typeface="Arial"/>
              <a:buNone/>
            </a:pPr>
            <a:r>
              <a:rPr lang="ko" sz="1100">
                <a:solidFill>
                  <a:schemeClr val="dk2"/>
                </a:solidFill>
                <a:latin typeface="Malgun Gothic"/>
                <a:ea typeface="Malgun Gothic"/>
                <a:cs typeface="Malgun Gothic"/>
                <a:sym typeface="Malgun Gothic"/>
              </a:rPr>
              <a:t> 추</a:t>
            </a:r>
            <a:r>
              <a:rPr lang="ko" sz="1100">
                <a:solidFill>
                  <a:schemeClr val="dk2"/>
                </a:solidFill>
                <a:latin typeface="Malgun Gothic"/>
                <a:ea typeface="Malgun Gothic"/>
                <a:cs typeface="Malgun Gothic"/>
                <a:sym typeface="Malgun Gothic"/>
              </a:rPr>
              <a:t>가 관심 목록</a:t>
            </a:r>
            <a:endParaRPr b="0" i="0" sz="1800" u="none" cap="none" strike="noStrike">
              <a:solidFill>
                <a:schemeClr val="dk2"/>
              </a:solidFill>
              <a:latin typeface="Malgun Gothic"/>
              <a:ea typeface="Malgun Gothic"/>
              <a:cs typeface="Malgun Gothic"/>
              <a:sym typeface="Malgun Gothic"/>
            </a:endParaRPr>
          </a:p>
        </p:txBody>
      </p:sp>
      <p:sp>
        <p:nvSpPr>
          <p:cNvPr id="1903" name="Google Shape;1903;g13c94f06daf_2_1805"/>
          <p:cNvSpPr/>
          <p:nvPr/>
        </p:nvSpPr>
        <p:spPr>
          <a:xfrm>
            <a:off x="4629325" y="4644563"/>
            <a:ext cx="2955600" cy="3348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추가</a:t>
            </a:r>
            <a:endParaRPr b="1" i="0" sz="1100" u="none" cap="none" strike="noStrike">
              <a:solidFill>
                <a:schemeClr val="lt1"/>
              </a:solidFill>
              <a:latin typeface="Malgun Gothic"/>
              <a:ea typeface="Malgun Gothic"/>
              <a:cs typeface="Malgun Gothic"/>
              <a:sym typeface="Malgun Gothic"/>
            </a:endParaRPr>
          </a:p>
        </p:txBody>
      </p:sp>
      <p:sp>
        <p:nvSpPr>
          <p:cNvPr id="1904" name="Google Shape;1904;g13c94f06daf_2_1805"/>
          <p:cNvSpPr/>
          <p:nvPr/>
        </p:nvSpPr>
        <p:spPr>
          <a:xfrm>
            <a:off x="4551134" y="1204897"/>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2</a:t>
            </a:r>
            <a:endParaRPr b="1" i="0" sz="800" u="none" cap="none" strike="noStrike">
              <a:solidFill>
                <a:schemeClr val="lt1"/>
              </a:solidFill>
              <a:latin typeface="Malgun Gothic"/>
              <a:ea typeface="Malgun Gothic"/>
              <a:cs typeface="Malgun Gothic"/>
              <a:sym typeface="Malgun Gothic"/>
            </a:endParaRPr>
          </a:p>
        </p:txBody>
      </p:sp>
      <p:cxnSp>
        <p:nvCxnSpPr>
          <p:cNvPr id="1905" name="Google Shape;1905;g13c94f06daf_2_1805"/>
          <p:cNvCxnSpPr>
            <a:stCxn id="1880" idx="3"/>
            <a:endCxn id="1894" idx="1"/>
          </p:cNvCxnSpPr>
          <p:nvPr/>
        </p:nvCxnSpPr>
        <p:spPr>
          <a:xfrm>
            <a:off x="1436950" y="1459237"/>
            <a:ext cx="3021000" cy="1893000"/>
          </a:xfrm>
          <a:prstGeom prst="bentConnector3">
            <a:avLst>
              <a:gd fmla="val 50001" name="adj1"/>
            </a:avLst>
          </a:prstGeom>
          <a:noFill/>
          <a:ln cap="flat" cmpd="sng" w="28575">
            <a:solidFill>
              <a:srgbClr val="FF0000"/>
            </a:solidFill>
            <a:prstDash val="solid"/>
            <a:round/>
            <a:headEnd len="med" w="med" type="none"/>
            <a:tailEnd len="med" w="med" type="triangle"/>
          </a:ln>
        </p:spPr>
      </p:cxnSp>
      <p:sp>
        <p:nvSpPr>
          <p:cNvPr id="1906" name="Google Shape;1906;g13c94f06daf_2_1805"/>
          <p:cNvSpPr/>
          <p:nvPr/>
        </p:nvSpPr>
        <p:spPr>
          <a:xfrm>
            <a:off x="4551134" y="4056797"/>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5</a:t>
            </a:r>
            <a:endParaRPr b="1" i="0" sz="800" u="none" cap="none" strike="noStrike">
              <a:solidFill>
                <a:schemeClr val="lt1"/>
              </a:solidFill>
              <a:latin typeface="Malgun Gothic"/>
              <a:ea typeface="Malgun Gothic"/>
              <a:cs typeface="Malgun Gothic"/>
              <a:sym typeface="Malgun Gothic"/>
            </a:endParaRPr>
          </a:p>
        </p:txBody>
      </p:sp>
      <p:sp>
        <p:nvSpPr>
          <p:cNvPr id="1907" name="Google Shape;1907;g13c94f06daf_2_1805"/>
          <p:cNvSpPr/>
          <p:nvPr/>
        </p:nvSpPr>
        <p:spPr>
          <a:xfrm>
            <a:off x="4553134" y="455202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6</a:t>
            </a:r>
            <a:endParaRPr b="1" i="0" sz="800" u="none" cap="none" strike="noStrike">
              <a:solidFill>
                <a:schemeClr val="lt1"/>
              </a:solidFill>
              <a:latin typeface="Malgun Gothic"/>
              <a:ea typeface="Malgun Gothic"/>
              <a:cs typeface="Malgun Gothic"/>
              <a:sym typeface="Malgun Gothic"/>
            </a:endParaRPr>
          </a:p>
        </p:txBody>
      </p:sp>
      <p:pic>
        <p:nvPicPr>
          <p:cNvPr id="1908" name="Google Shape;1908;g13c94f06daf_2_1805"/>
          <p:cNvPicPr preferRelativeResize="0"/>
          <p:nvPr/>
        </p:nvPicPr>
        <p:blipFill rotWithShape="1">
          <a:blip r:embed="rId6">
            <a:alphaModFix/>
          </a:blip>
          <a:srcRect b="0" l="0" r="0" t="0"/>
          <a:stretch/>
        </p:blipFill>
        <p:spPr>
          <a:xfrm>
            <a:off x="3402223" y="4220871"/>
            <a:ext cx="165738" cy="136824"/>
          </a:xfrm>
          <a:prstGeom prst="rect">
            <a:avLst/>
          </a:prstGeom>
          <a:noFill/>
          <a:ln>
            <a:noFill/>
          </a:ln>
        </p:spPr>
      </p:pic>
      <p:pic>
        <p:nvPicPr>
          <p:cNvPr id="1909" name="Google Shape;1909;g13c94f06daf_2_1805"/>
          <p:cNvPicPr preferRelativeResize="0"/>
          <p:nvPr/>
        </p:nvPicPr>
        <p:blipFill rotWithShape="1">
          <a:blip r:embed="rId6">
            <a:alphaModFix/>
          </a:blip>
          <a:srcRect b="0" l="0" r="0" t="0"/>
          <a:stretch/>
        </p:blipFill>
        <p:spPr>
          <a:xfrm>
            <a:off x="3400773" y="2893596"/>
            <a:ext cx="165738" cy="136824"/>
          </a:xfrm>
          <a:prstGeom prst="rect">
            <a:avLst/>
          </a:prstGeom>
          <a:noFill/>
          <a:ln>
            <a:noFill/>
          </a:ln>
        </p:spPr>
      </p:pic>
      <p:sp>
        <p:nvSpPr>
          <p:cNvPr id="1910" name="Google Shape;1910;g13c94f06daf_2_1805"/>
          <p:cNvSpPr/>
          <p:nvPr/>
        </p:nvSpPr>
        <p:spPr>
          <a:xfrm>
            <a:off x="429784" y="113982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1</a:t>
            </a:r>
            <a:endParaRPr b="1" i="0" sz="800" u="none" cap="none" strike="noStrike">
              <a:solidFill>
                <a:schemeClr val="lt1"/>
              </a:solidFill>
              <a:latin typeface="Malgun Gothic"/>
              <a:ea typeface="Malgun Gothic"/>
              <a:cs typeface="Malgun Gothic"/>
              <a:sym typeface="Malgun Gothic"/>
            </a:endParaRPr>
          </a:p>
        </p:txBody>
      </p:sp>
      <p:sp>
        <p:nvSpPr>
          <p:cNvPr id="1911" name="Google Shape;1911;g13c94f06daf_2_1805"/>
          <p:cNvSpPr/>
          <p:nvPr/>
        </p:nvSpPr>
        <p:spPr>
          <a:xfrm>
            <a:off x="4656458" y="3476700"/>
            <a:ext cx="374700" cy="3531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관심</a:t>
            </a:r>
            <a:endParaRPr i="0" u="none" cap="none" strike="noStrike">
              <a:solidFill>
                <a:schemeClr val="dk1"/>
              </a:solidFill>
              <a:latin typeface="Malgun Gothic"/>
              <a:ea typeface="Malgun Gothic"/>
              <a:cs typeface="Malgun Gothic"/>
              <a:sym typeface="Malgun Gothic"/>
            </a:endParaRPr>
          </a:p>
        </p:txBody>
      </p:sp>
      <p:sp>
        <p:nvSpPr>
          <p:cNvPr id="1912" name="Google Shape;1912;g13c94f06daf_2_1805"/>
          <p:cNvSpPr/>
          <p:nvPr/>
        </p:nvSpPr>
        <p:spPr>
          <a:xfrm>
            <a:off x="5131325" y="1282675"/>
            <a:ext cx="2448900" cy="353100"/>
          </a:xfrm>
          <a:prstGeom prst="roundRect">
            <a:avLst>
              <a:gd fmla="val 9009" name="adj"/>
            </a:avLst>
          </a:prstGeom>
          <a:solidFill>
            <a:schemeClr val="lt1"/>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800"/>
              <a:buFont typeface="Arial"/>
              <a:buNone/>
            </a:pPr>
            <a:r>
              <a:rPr lang="ko" sz="1100">
                <a:solidFill>
                  <a:schemeClr val="dk2"/>
                </a:solidFill>
                <a:latin typeface="Malgun Gothic"/>
                <a:ea typeface="Malgun Gothic"/>
                <a:cs typeface="Malgun Gothic"/>
                <a:sym typeface="Malgun Gothic"/>
              </a:rPr>
              <a:t>  관심 목록 이름</a:t>
            </a:r>
            <a:endParaRPr b="0" i="0" sz="1800" u="none" cap="none" strike="noStrike">
              <a:solidFill>
                <a:schemeClr val="dk2"/>
              </a:solidFill>
              <a:latin typeface="Malgun Gothic"/>
              <a:ea typeface="Malgun Gothic"/>
              <a:cs typeface="Malgun Gothic"/>
              <a:sym typeface="Malgun Gothic"/>
            </a:endParaRPr>
          </a:p>
        </p:txBody>
      </p:sp>
      <p:pic>
        <p:nvPicPr>
          <p:cNvPr id="1913" name="Google Shape;1913;g13c94f06daf_2_1805"/>
          <p:cNvPicPr preferRelativeResize="0"/>
          <p:nvPr/>
        </p:nvPicPr>
        <p:blipFill>
          <a:blip r:embed="rId7">
            <a:alphaModFix/>
          </a:blip>
          <a:stretch>
            <a:fillRect/>
          </a:stretch>
        </p:blipFill>
        <p:spPr>
          <a:xfrm>
            <a:off x="7212099" y="1328425"/>
            <a:ext cx="286508" cy="261600"/>
          </a:xfrm>
          <a:prstGeom prst="rect">
            <a:avLst/>
          </a:prstGeom>
          <a:noFill/>
          <a:ln>
            <a:noFill/>
          </a:ln>
        </p:spPr>
      </p:pic>
      <p:sp>
        <p:nvSpPr>
          <p:cNvPr id="1914" name="Google Shape;1914;g13c94f06daf_2_1805"/>
          <p:cNvSpPr/>
          <p:nvPr/>
        </p:nvSpPr>
        <p:spPr>
          <a:xfrm>
            <a:off x="4634575" y="2127525"/>
            <a:ext cx="2955600" cy="3348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변경</a:t>
            </a:r>
            <a:endParaRPr b="1" i="0" sz="1100" u="none" cap="none" strike="noStrike">
              <a:solidFill>
                <a:schemeClr val="lt1"/>
              </a:solidFill>
              <a:latin typeface="Malgun Gothic"/>
              <a:ea typeface="Malgun Gothic"/>
              <a:cs typeface="Malgun Gothic"/>
              <a:sym typeface="Malgun Gothic"/>
            </a:endParaRPr>
          </a:p>
        </p:txBody>
      </p:sp>
      <p:sp>
        <p:nvSpPr>
          <p:cNvPr id="1915" name="Google Shape;1915;g13c94f06daf_2_1805"/>
          <p:cNvSpPr/>
          <p:nvPr/>
        </p:nvSpPr>
        <p:spPr>
          <a:xfrm>
            <a:off x="4553134" y="1956584"/>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3</a:t>
            </a:r>
            <a:endParaRPr b="1" i="0" sz="800" u="none" cap="none" strike="noStrike">
              <a:solidFill>
                <a:schemeClr val="lt1"/>
              </a:solidFill>
              <a:latin typeface="Malgun Gothic"/>
              <a:ea typeface="Malgun Gothic"/>
              <a:cs typeface="Malgun Gothic"/>
              <a:sym typeface="Malgun Gothic"/>
            </a:endParaRPr>
          </a:p>
        </p:txBody>
      </p:sp>
      <p:sp>
        <p:nvSpPr>
          <p:cNvPr id="1916" name="Google Shape;1916;g13c94f06daf_2_1805"/>
          <p:cNvSpPr/>
          <p:nvPr/>
        </p:nvSpPr>
        <p:spPr>
          <a:xfrm>
            <a:off x="4546059" y="3431997"/>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4</a:t>
            </a:r>
            <a:endParaRPr b="1" i="0" sz="800" u="none" cap="none" strike="noStrike">
              <a:solidFill>
                <a:schemeClr val="lt1"/>
              </a:solidFill>
              <a:latin typeface="Malgun Gothic"/>
              <a:ea typeface="Malgun Gothic"/>
              <a:cs typeface="Malgun Gothic"/>
              <a:sym typeface="Malgun Gothic"/>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0" name="Shape 1920"/>
        <p:cNvGrpSpPr/>
        <p:nvPr/>
      </p:nvGrpSpPr>
      <p:grpSpPr>
        <a:xfrm>
          <a:off x="0" y="0"/>
          <a:ext cx="0" cy="0"/>
          <a:chOff x="0" y="0"/>
          <a:chExt cx="0" cy="0"/>
        </a:xfrm>
      </p:grpSpPr>
      <p:sp>
        <p:nvSpPr>
          <p:cNvPr id="1921" name="Google Shape;1921;g13c94f06daf_2_3526"/>
          <p:cNvSpPr/>
          <p:nvPr/>
        </p:nvSpPr>
        <p:spPr>
          <a:xfrm>
            <a:off x="42977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graphicFrame>
        <p:nvGraphicFramePr>
          <p:cNvPr id="1922" name="Google Shape;1922;g13c94f06daf_2_3526"/>
          <p:cNvGraphicFramePr/>
          <p:nvPr/>
        </p:nvGraphicFramePr>
        <p:xfrm>
          <a:off x="9945679" y="642154"/>
          <a:ext cx="3000000" cy="3000000"/>
        </p:xfrm>
        <a:graphic>
          <a:graphicData uri="http://schemas.openxmlformats.org/drawingml/2006/table">
            <a:tbl>
              <a:tblPr bandRow="1" firstRow="1">
                <a:noFill/>
                <a:tableStyleId>{ECEC9FAD-BC9C-4F8B-B0B5-8FDF1F475007}</a:tableStyleId>
              </a:tblPr>
              <a:tblGrid>
                <a:gridCol w="382850"/>
                <a:gridCol w="382850"/>
                <a:gridCol w="1398850"/>
              </a:tblGrid>
              <a:tr h="371450">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설명</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549025">
                <a:tc gridSpan="3" rowSpan="10">
                  <a:txBody>
                    <a:bodyPr/>
                    <a:lstStyle/>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1. </a:t>
                      </a:r>
                      <a:r>
                        <a:rPr lang="ko" sz="900">
                          <a:solidFill>
                            <a:schemeClr val="dk2"/>
                          </a:solidFill>
                          <a:latin typeface="Malgun Gothic"/>
                          <a:ea typeface="Malgun Gothic"/>
                          <a:cs typeface="Malgun Gothic"/>
                          <a:sym typeface="Malgun Gothic"/>
                        </a:rPr>
                        <a:t> 관심 목록 수정,삭제 </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rPr lang="ko" sz="900">
                          <a:solidFill>
                            <a:schemeClr val="dk2"/>
                          </a:solidFill>
                          <a:latin typeface="Malgun Gothic"/>
                          <a:ea typeface="Malgun Gothic"/>
                          <a:cs typeface="Malgun Gothic"/>
                          <a:sym typeface="Malgun Gothic"/>
                        </a:rPr>
                        <a:t>2. 관심 목록 아이콘 변경</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rPr lang="ko" sz="900">
                          <a:solidFill>
                            <a:schemeClr val="dk2"/>
                          </a:solidFill>
                          <a:latin typeface="Malgun Gothic"/>
                          <a:ea typeface="Malgun Gothic"/>
                          <a:cs typeface="Malgun Gothic"/>
                          <a:sym typeface="Malgun Gothic"/>
                        </a:rPr>
                        <a:t>3. 관심 목록 삭제</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rPr lang="ko" sz="900">
                          <a:solidFill>
                            <a:schemeClr val="dk2"/>
                          </a:solidFill>
                          <a:latin typeface="Malgun Gothic"/>
                          <a:ea typeface="Malgun Gothic"/>
                          <a:cs typeface="Malgun Gothic"/>
                          <a:sym typeface="Malgun Gothic"/>
                        </a:rPr>
                        <a:t>- 목록 삭제시 해당 포스팅은 비분류로 이동</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rPr lang="ko" sz="900">
                          <a:solidFill>
                            <a:schemeClr val="dk2"/>
                          </a:solidFill>
                          <a:latin typeface="Malgun Gothic"/>
                          <a:ea typeface="Malgun Gothic"/>
                          <a:cs typeface="Malgun Gothic"/>
                          <a:sym typeface="Malgun Gothic"/>
                        </a:rPr>
                        <a:t>4. 관심 목록 이름 변경</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rPr lang="ko" sz="900">
                          <a:solidFill>
                            <a:schemeClr val="dk2"/>
                          </a:solidFill>
                          <a:latin typeface="Malgun Gothic"/>
                          <a:ea typeface="Malgun Gothic"/>
                          <a:cs typeface="Malgun Gothic"/>
                          <a:sym typeface="Malgun Gothic"/>
                        </a:rPr>
                        <a:t>5. 저장</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rowSpan="10" hMerge="1"/>
                <a:tc rowSpan="10" hMerge="1"/>
              </a:tr>
              <a:tr h="337075">
                <a:tc gridSpan="3" vMerge="1"/>
                <a:tc hMerge="1" vMerge="1"/>
                <a:tc hMerge="1" vMerge="1"/>
              </a:tr>
              <a:tr h="337075">
                <a:tc gridSpan="3" vMerge="1"/>
                <a:tc hMerge="1" vMerge="1"/>
                <a:tc hMerge="1" vMerge="1"/>
              </a:tr>
              <a:tr h="9728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27825">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참고</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1237775">
                <a:tc gridSpan="3">
                  <a:txBody>
                    <a:bodyPr/>
                    <a:lstStyle/>
                    <a:p>
                      <a:pPr indent="0" lvl="0" marL="0" marR="0" rtl="0" algn="l">
                        <a:lnSpc>
                          <a:spcPct val="100000"/>
                        </a:lnSpc>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hMerge="1"/>
                <a:tc hMerge="1"/>
              </a:tr>
            </a:tbl>
          </a:graphicData>
        </a:graphic>
      </p:graphicFrame>
      <p:sp>
        <p:nvSpPr>
          <p:cNvPr id="1923" name="Google Shape;1923;g13c94f06daf_2_3526"/>
          <p:cNvSpPr txBox="1"/>
          <p:nvPr/>
        </p:nvSpPr>
        <p:spPr>
          <a:xfrm>
            <a:off x="264450" y="0"/>
            <a:ext cx="11664300" cy="548100"/>
          </a:xfrm>
          <a:prstGeom prst="rect">
            <a:avLst/>
          </a:prstGeom>
          <a:noFill/>
          <a:ln>
            <a:noFill/>
          </a:ln>
          <a:effectLst>
            <a:outerShdw blurRad="57150" rotWithShape="0" algn="bl" dir="5400000" dist="19050">
              <a:srgbClr val="000000">
                <a:alpha val="50000"/>
              </a:srgbClr>
            </a:outerShdw>
          </a:effectLst>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홈 &gt; 관심 &gt; 관심 목록 수정     </a:t>
            </a:r>
            <a:endParaRPr b="0" i="0" sz="2400" u="none" cap="none" strike="noStrike">
              <a:solidFill>
                <a:schemeClr val="lt1"/>
              </a:solidFill>
              <a:latin typeface="Arial"/>
              <a:ea typeface="Arial"/>
              <a:cs typeface="Arial"/>
              <a:sym typeface="Arial"/>
            </a:endParaRPr>
          </a:p>
        </p:txBody>
      </p:sp>
      <p:sp>
        <p:nvSpPr>
          <p:cNvPr id="1924" name="Google Shape;1924;g13c94f06daf_2_3526"/>
          <p:cNvSpPr txBox="1"/>
          <p:nvPr/>
        </p:nvSpPr>
        <p:spPr>
          <a:xfrm>
            <a:off x="0" y="6478519"/>
            <a:ext cx="121920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sp>
        <p:nvSpPr>
          <p:cNvPr id="1925" name="Google Shape;1925;g13c94f06daf_2_3526"/>
          <p:cNvSpPr txBox="1"/>
          <p:nvPr/>
        </p:nvSpPr>
        <p:spPr>
          <a:xfrm>
            <a:off x="992809" y="881075"/>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관심</a:t>
            </a:r>
            <a:endParaRPr b="1" sz="1100">
              <a:solidFill>
                <a:schemeClr val="dk1"/>
              </a:solidFill>
              <a:latin typeface="Malgun Gothic"/>
              <a:ea typeface="Malgun Gothic"/>
              <a:cs typeface="Malgun Gothic"/>
              <a:sym typeface="Malgun Gothic"/>
            </a:endParaRPr>
          </a:p>
        </p:txBody>
      </p:sp>
      <p:pic>
        <p:nvPicPr>
          <p:cNvPr id="1926" name="Google Shape;1926;g13c94f06daf_2_3526"/>
          <p:cNvPicPr preferRelativeResize="0"/>
          <p:nvPr/>
        </p:nvPicPr>
        <p:blipFill>
          <a:blip r:embed="rId3">
            <a:alphaModFix/>
          </a:blip>
          <a:stretch>
            <a:fillRect/>
          </a:stretch>
        </p:blipFill>
        <p:spPr>
          <a:xfrm>
            <a:off x="544175" y="875650"/>
            <a:ext cx="213900" cy="257652"/>
          </a:xfrm>
          <a:prstGeom prst="rect">
            <a:avLst/>
          </a:prstGeom>
          <a:noFill/>
          <a:ln>
            <a:noFill/>
          </a:ln>
        </p:spPr>
      </p:pic>
      <p:cxnSp>
        <p:nvCxnSpPr>
          <p:cNvPr id="1927" name="Google Shape;1927;g13c94f06daf_2_3526"/>
          <p:cNvCxnSpPr/>
          <p:nvPr/>
        </p:nvCxnSpPr>
        <p:spPr>
          <a:xfrm>
            <a:off x="620275" y="2448488"/>
            <a:ext cx="2946000" cy="8400"/>
          </a:xfrm>
          <a:prstGeom prst="straightConnector1">
            <a:avLst/>
          </a:prstGeom>
          <a:noFill/>
          <a:ln cap="flat" cmpd="sng" w="9525">
            <a:solidFill>
              <a:schemeClr val="dk2"/>
            </a:solidFill>
            <a:prstDash val="solid"/>
            <a:round/>
            <a:headEnd len="med" w="med" type="none"/>
            <a:tailEnd len="med" w="med" type="none"/>
          </a:ln>
        </p:spPr>
      </p:cxnSp>
      <p:sp>
        <p:nvSpPr>
          <p:cNvPr id="1928" name="Google Shape;1928;g13c94f06daf_2_3526"/>
          <p:cNvSpPr txBox="1"/>
          <p:nvPr/>
        </p:nvSpPr>
        <p:spPr>
          <a:xfrm>
            <a:off x="1260125" y="4758425"/>
            <a:ext cx="1540200" cy="7695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lang="ko" sz="1100">
                <a:solidFill>
                  <a:schemeClr val="dk1"/>
                </a:solidFill>
              </a:rPr>
              <a:t>●</a:t>
            </a:r>
            <a:r>
              <a:rPr b="1" lang="ko" sz="1100">
                <a:solidFill>
                  <a:schemeClr val="dk1"/>
                </a:solidFill>
                <a:latin typeface="Malgun Gothic"/>
                <a:ea typeface="Malgun Gothic"/>
                <a:cs typeface="Malgun Gothic"/>
                <a:sym typeface="Malgun Gothic"/>
              </a:rPr>
              <a:t> </a:t>
            </a:r>
            <a:endParaRPr b="1" sz="1100">
              <a:solidFill>
                <a:schemeClr val="dk1"/>
              </a:solidFill>
              <a:latin typeface="Malgun Gothic"/>
              <a:ea typeface="Malgun Gothic"/>
              <a:cs typeface="Malgun Gothic"/>
              <a:sym typeface="Malgun Gothic"/>
            </a:endParaRPr>
          </a:p>
          <a:p>
            <a:pPr indent="0" lvl="0" marL="0" rtl="0" algn="ctr">
              <a:spcBef>
                <a:spcPts val="0"/>
              </a:spcBef>
              <a:spcAft>
                <a:spcPts val="0"/>
              </a:spcAft>
              <a:buClr>
                <a:schemeClr val="dk1"/>
              </a:buClr>
              <a:buSzPts val="1100"/>
              <a:buFont typeface="Arial"/>
              <a:buNone/>
            </a:pPr>
            <a:r>
              <a:rPr lang="ko" sz="1100">
                <a:solidFill>
                  <a:schemeClr val="dk1"/>
                </a:solidFill>
              </a:rPr>
              <a:t>●</a:t>
            </a:r>
            <a:endParaRPr sz="1100">
              <a:solidFill>
                <a:schemeClr val="dk1"/>
              </a:solidFill>
            </a:endParaRPr>
          </a:p>
          <a:p>
            <a:pPr indent="0" lvl="0" marL="0" rtl="0" algn="ctr">
              <a:spcBef>
                <a:spcPts val="0"/>
              </a:spcBef>
              <a:spcAft>
                <a:spcPts val="0"/>
              </a:spcAft>
              <a:buClr>
                <a:schemeClr val="dk1"/>
              </a:buClr>
              <a:buSzPts val="1100"/>
              <a:buFont typeface="Arial"/>
              <a:buNone/>
            </a:pPr>
            <a:r>
              <a:rPr lang="ko" sz="1100">
                <a:solidFill>
                  <a:schemeClr val="dk1"/>
                </a:solidFill>
              </a:rPr>
              <a:t>●</a:t>
            </a:r>
            <a:endParaRPr sz="1100">
              <a:solidFill>
                <a:schemeClr val="dk1"/>
              </a:solidFill>
            </a:endParaRPr>
          </a:p>
          <a:p>
            <a:pPr indent="0" lvl="0" marL="0" rtl="0" algn="ctr">
              <a:spcBef>
                <a:spcPts val="0"/>
              </a:spcBef>
              <a:spcAft>
                <a:spcPts val="0"/>
              </a:spcAft>
              <a:buClr>
                <a:schemeClr val="dk1"/>
              </a:buClr>
              <a:buSzPts val="1100"/>
              <a:buFont typeface="Arial"/>
              <a:buNone/>
            </a:pPr>
            <a:r>
              <a:rPr b="1" lang="ko" sz="1100">
                <a:solidFill>
                  <a:schemeClr val="dk1"/>
                </a:solidFill>
              </a:rPr>
              <a:t>더보기</a:t>
            </a:r>
            <a:endParaRPr b="1" sz="1100">
              <a:solidFill>
                <a:schemeClr val="dk1"/>
              </a:solidFill>
            </a:endParaRPr>
          </a:p>
        </p:txBody>
      </p:sp>
      <p:pic>
        <p:nvPicPr>
          <p:cNvPr id="1929" name="Google Shape;1929;g13c94f06daf_2_3526"/>
          <p:cNvPicPr preferRelativeResize="0"/>
          <p:nvPr/>
        </p:nvPicPr>
        <p:blipFill>
          <a:blip r:embed="rId4">
            <a:alphaModFix/>
          </a:blip>
          <a:stretch>
            <a:fillRect/>
          </a:stretch>
        </p:blipFill>
        <p:spPr>
          <a:xfrm>
            <a:off x="3208799" y="1350213"/>
            <a:ext cx="269625" cy="255434"/>
          </a:xfrm>
          <a:prstGeom prst="rect">
            <a:avLst/>
          </a:prstGeom>
          <a:noFill/>
          <a:ln>
            <a:noFill/>
          </a:ln>
        </p:spPr>
      </p:pic>
      <p:grpSp>
        <p:nvGrpSpPr>
          <p:cNvPr id="1930" name="Google Shape;1930;g13c94f06daf_2_3526"/>
          <p:cNvGrpSpPr/>
          <p:nvPr/>
        </p:nvGrpSpPr>
        <p:grpSpPr>
          <a:xfrm>
            <a:off x="617858" y="1286625"/>
            <a:ext cx="374691" cy="353100"/>
            <a:chOff x="214095" y="1332369"/>
            <a:chExt cx="9681926" cy="1087800"/>
          </a:xfrm>
        </p:grpSpPr>
        <p:sp>
          <p:nvSpPr>
            <p:cNvPr id="1931" name="Google Shape;1931;g13c94f06daf_2_3526"/>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관심</a:t>
              </a:r>
              <a:endParaRPr i="0" u="none" cap="none" strike="noStrike">
                <a:solidFill>
                  <a:schemeClr val="dk1"/>
                </a:solidFill>
                <a:latin typeface="Malgun Gothic"/>
                <a:ea typeface="Malgun Gothic"/>
                <a:cs typeface="Malgun Gothic"/>
                <a:sym typeface="Malgun Gothic"/>
              </a:endParaRPr>
            </a:p>
          </p:txBody>
        </p:sp>
        <p:cxnSp>
          <p:nvCxnSpPr>
            <p:cNvPr id="1932" name="Google Shape;1932;g13c94f06daf_2_3526"/>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933" name="Google Shape;1933;g13c94f06daf_2_3526"/>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1934" name="Google Shape;1934;g13c94f06daf_2_3526"/>
          <p:cNvSpPr txBox="1"/>
          <p:nvPr/>
        </p:nvSpPr>
        <p:spPr>
          <a:xfrm>
            <a:off x="995650" y="1351537"/>
            <a:ext cx="441300" cy="215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800">
                <a:solidFill>
                  <a:schemeClr val="dk1"/>
                </a:solidFill>
                <a:latin typeface="Malgun Gothic"/>
                <a:ea typeface="Malgun Gothic"/>
                <a:cs typeface="Malgun Gothic"/>
                <a:sym typeface="Malgun Gothic"/>
              </a:rPr>
              <a:t>목록1</a:t>
            </a:r>
            <a:endParaRPr b="1" i="0" sz="800" u="none" cap="none" strike="noStrike">
              <a:solidFill>
                <a:schemeClr val="dk1"/>
              </a:solidFill>
              <a:latin typeface="Malgun Gothic"/>
              <a:ea typeface="Malgun Gothic"/>
              <a:cs typeface="Malgun Gothic"/>
              <a:sym typeface="Malgun Gothic"/>
            </a:endParaRPr>
          </a:p>
        </p:txBody>
      </p:sp>
      <p:cxnSp>
        <p:nvCxnSpPr>
          <p:cNvPr id="1935" name="Google Shape;1935;g13c94f06daf_2_3526"/>
          <p:cNvCxnSpPr/>
          <p:nvPr/>
        </p:nvCxnSpPr>
        <p:spPr>
          <a:xfrm>
            <a:off x="595517" y="1750308"/>
            <a:ext cx="2946000" cy="8400"/>
          </a:xfrm>
          <a:prstGeom prst="straightConnector1">
            <a:avLst/>
          </a:prstGeom>
          <a:noFill/>
          <a:ln cap="flat" cmpd="sng" w="9525">
            <a:solidFill>
              <a:schemeClr val="dk2"/>
            </a:solidFill>
            <a:prstDash val="solid"/>
            <a:round/>
            <a:headEnd len="med" w="med" type="none"/>
            <a:tailEnd len="med" w="med" type="none"/>
          </a:ln>
        </p:spPr>
      </p:cxnSp>
      <p:grpSp>
        <p:nvGrpSpPr>
          <p:cNvPr id="1936" name="Google Shape;1936;g13c94f06daf_2_3526"/>
          <p:cNvGrpSpPr/>
          <p:nvPr/>
        </p:nvGrpSpPr>
        <p:grpSpPr>
          <a:xfrm>
            <a:off x="544358" y="1945443"/>
            <a:ext cx="3048838" cy="1165104"/>
            <a:chOff x="4392000" y="1013612"/>
            <a:chExt cx="3048838" cy="2325556"/>
          </a:xfrm>
        </p:grpSpPr>
        <p:grpSp>
          <p:nvGrpSpPr>
            <p:cNvPr id="1937" name="Google Shape;1937;g13c94f06daf_2_3526"/>
            <p:cNvGrpSpPr/>
            <p:nvPr/>
          </p:nvGrpSpPr>
          <p:grpSpPr>
            <a:xfrm>
              <a:off x="4392000" y="1013612"/>
              <a:ext cx="3048838" cy="1647908"/>
              <a:chOff x="214095" y="1332369"/>
              <a:chExt cx="9681926" cy="1087800"/>
            </a:xfrm>
          </p:grpSpPr>
          <p:sp>
            <p:nvSpPr>
              <p:cNvPr id="1938" name="Google Shape;1938;g13c94f06daf_2_3526"/>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Arial"/>
                  <a:buNone/>
                </a:pPr>
                <a:r>
                  <a:t/>
                </a:r>
                <a:endParaRPr b="1" i="0" sz="800" u="none" cap="none" strike="noStrike">
                  <a:solidFill>
                    <a:schemeClr val="dk1"/>
                  </a:solidFill>
                  <a:latin typeface="Malgun Gothic"/>
                  <a:ea typeface="Malgun Gothic"/>
                  <a:cs typeface="Malgun Gothic"/>
                  <a:sym typeface="Malgun Gothic"/>
                </a:endParaRPr>
              </a:p>
            </p:txBody>
          </p:sp>
          <p:cxnSp>
            <p:nvCxnSpPr>
              <p:cNvPr id="1939" name="Google Shape;1939;g13c94f06daf_2_3526"/>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940" name="Google Shape;1940;g13c94f06daf_2_3526"/>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1941" name="Google Shape;1941;g13c94f06daf_2_3526"/>
            <p:cNvSpPr txBox="1"/>
            <p:nvPr/>
          </p:nvSpPr>
          <p:spPr>
            <a:xfrm>
              <a:off x="4416758" y="2663268"/>
              <a:ext cx="2955600" cy="675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700"/>
                <a:buFont typeface="Arial"/>
                <a:buNone/>
              </a:pPr>
              <a:r>
                <a:rPr b="1" i="0" lang="ko" sz="900" u="none" cap="none" strike="noStrike">
                  <a:solidFill>
                    <a:schemeClr val="dk1"/>
                  </a:solidFill>
                  <a:latin typeface="Malgun Gothic"/>
                  <a:ea typeface="Malgun Gothic"/>
                  <a:cs typeface="Malgun Gothic"/>
                  <a:sym typeface="Malgun Gothic"/>
                </a:rPr>
                <a:t>$포스팅  본문 첫출 내용. OOOOO  …</a:t>
              </a:r>
              <a:endParaRPr b="1" i="0" sz="900" u="none" cap="none" strike="noStrike">
                <a:solidFill>
                  <a:schemeClr val="dk1"/>
                </a:solidFill>
                <a:latin typeface="Malgun Gothic"/>
                <a:ea typeface="Malgun Gothic"/>
                <a:cs typeface="Malgun Gothic"/>
                <a:sym typeface="Malgun Gothic"/>
              </a:endParaRPr>
            </a:p>
            <a:p>
              <a:pPr indent="0" lvl="0" marL="0" rtl="0" algn="l">
                <a:spcBef>
                  <a:spcPts val="0"/>
                </a:spcBef>
                <a:spcAft>
                  <a:spcPts val="0"/>
                </a:spcAft>
                <a:buClr>
                  <a:schemeClr val="dk1"/>
                </a:buClr>
                <a:buSzPts val="700"/>
                <a:buFont typeface="Arial"/>
                <a:buNone/>
              </a:pPr>
              <a:r>
                <a:rPr b="1" lang="ko" sz="700">
                  <a:solidFill>
                    <a:schemeClr val="dk1"/>
                  </a:solidFill>
                  <a:latin typeface="Malgun Gothic"/>
                  <a:ea typeface="Malgun Gothic"/>
                  <a:cs typeface="Malgun Gothic"/>
                  <a:sym typeface="Malgun Gothic"/>
                </a:rPr>
                <a:t>좋아요 5.0/00명 별점 4.5/00명</a:t>
              </a:r>
              <a:r>
                <a:rPr lang="ko" sz="700">
                  <a:solidFill>
                    <a:schemeClr val="dk1"/>
                  </a:solidFill>
                  <a:latin typeface="Malgun Gothic"/>
                  <a:ea typeface="Malgun Gothic"/>
                  <a:cs typeface="Malgun Gothic"/>
                  <a:sym typeface="Malgun Gothic"/>
                </a:rPr>
                <a:t>  </a:t>
              </a:r>
              <a:r>
                <a:rPr b="1" lang="ko" sz="700">
                  <a:solidFill>
                    <a:schemeClr val="dk1"/>
                  </a:solidFill>
                  <a:latin typeface="Malgun Gothic"/>
                  <a:ea typeface="Malgun Gothic"/>
                  <a:cs typeface="Malgun Gothic"/>
                  <a:sym typeface="Malgun Gothic"/>
                </a:rPr>
                <a:t>$작성자명   </a:t>
              </a:r>
              <a:r>
                <a:rPr lang="ko" sz="700">
                  <a:solidFill>
                    <a:srgbClr val="A5A5A5"/>
                  </a:solidFill>
                  <a:latin typeface="Malgun Gothic"/>
                  <a:ea typeface="Malgun Gothic"/>
                  <a:cs typeface="Malgun Gothic"/>
                  <a:sym typeface="Malgun Gothic"/>
                </a:rPr>
                <a:t>2022-05-12  14:00</a:t>
              </a:r>
              <a:endParaRPr b="1" sz="900">
                <a:solidFill>
                  <a:schemeClr val="dk1"/>
                </a:solidFill>
                <a:latin typeface="Malgun Gothic"/>
                <a:ea typeface="Malgun Gothic"/>
                <a:cs typeface="Malgun Gothic"/>
                <a:sym typeface="Malgun Gothic"/>
              </a:endParaRPr>
            </a:p>
          </p:txBody>
        </p:sp>
      </p:grpSp>
      <p:grpSp>
        <p:nvGrpSpPr>
          <p:cNvPr id="1942" name="Google Shape;1942;g13c94f06daf_2_3526"/>
          <p:cNvGrpSpPr/>
          <p:nvPr/>
        </p:nvGrpSpPr>
        <p:grpSpPr>
          <a:xfrm>
            <a:off x="544358" y="3240843"/>
            <a:ext cx="3048838" cy="1165104"/>
            <a:chOff x="4392000" y="1013612"/>
            <a:chExt cx="3048838" cy="2325556"/>
          </a:xfrm>
        </p:grpSpPr>
        <p:grpSp>
          <p:nvGrpSpPr>
            <p:cNvPr id="1943" name="Google Shape;1943;g13c94f06daf_2_3526"/>
            <p:cNvGrpSpPr/>
            <p:nvPr/>
          </p:nvGrpSpPr>
          <p:grpSpPr>
            <a:xfrm>
              <a:off x="4392000" y="1013612"/>
              <a:ext cx="3048838" cy="1647908"/>
              <a:chOff x="214095" y="1332369"/>
              <a:chExt cx="9681926" cy="1087800"/>
            </a:xfrm>
          </p:grpSpPr>
          <p:sp>
            <p:nvSpPr>
              <p:cNvPr id="1944" name="Google Shape;1944;g13c94f06daf_2_3526"/>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Arial"/>
                  <a:buNone/>
                </a:pPr>
                <a:r>
                  <a:t/>
                </a:r>
                <a:endParaRPr b="1" i="0" sz="800" u="none" cap="none" strike="noStrike">
                  <a:solidFill>
                    <a:schemeClr val="dk1"/>
                  </a:solidFill>
                  <a:latin typeface="Malgun Gothic"/>
                  <a:ea typeface="Malgun Gothic"/>
                  <a:cs typeface="Malgun Gothic"/>
                  <a:sym typeface="Malgun Gothic"/>
                </a:endParaRPr>
              </a:p>
            </p:txBody>
          </p:sp>
          <p:cxnSp>
            <p:nvCxnSpPr>
              <p:cNvPr id="1945" name="Google Shape;1945;g13c94f06daf_2_3526"/>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946" name="Google Shape;1946;g13c94f06daf_2_3526"/>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1947" name="Google Shape;1947;g13c94f06daf_2_3526"/>
            <p:cNvSpPr txBox="1"/>
            <p:nvPr/>
          </p:nvSpPr>
          <p:spPr>
            <a:xfrm>
              <a:off x="4416758" y="2663268"/>
              <a:ext cx="2955600" cy="675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700"/>
                <a:buFont typeface="Arial"/>
                <a:buNone/>
              </a:pPr>
              <a:r>
                <a:rPr b="1" i="0" lang="ko" sz="900" u="none" cap="none" strike="noStrike">
                  <a:solidFill>
                    <a:schemeClr val="dk1"/>
                  </a:solidFill>
                  <a:latin typeface="Malgun Gothic"/>
                  <a:ea typeface="Malgun Gothic"/>
                  <a:cs typeface="Malgun Gothic"/>
                  <a:sym typeface="Malgun Gothic"/>
                </a:rPr>
                <a:t>$포스팅  본문 첫출 내용. OOOOO  …</a:t>
              </a:r>
              <a:endParaRPr b="1" i="0" sz="900" u="none" cap="none" strike="noStrike">
                <a:solidFill>
                  <a:schemeClr val="dk1"/>
                </a:solidFill>
                <a:latin typeface="Malgun Gothic"/>
                <a:ea typeface="Malgun Gothic"/>
                <a:cs typeface="Malgun Gothic"/>
                <a:sym typeface="Malgun Gothic"/>
              </a:endParaRPr>
            </a:p>
            <a:p>
              <a:pPr indent="0" lvl="0" marL="0" rtl="0" algn="l">
                <a:spcBef>
                  <a:spcPts val="0"/>
                </a:spcBef>
                <a:spcAft>
                  <a:spcPts val="0"/>
                </a:spcAft>
                <a:buClr>
                  <a:schemeClr val="dk1"/>
                </a:buClr>
                <a:buSzPts val="700"/>
                <a:buFont typeface="Arial"/>
                <a:buNone/>
              </a:pPr>
              <a:r>
                <a:rPr b="1" lang="ko" sz="700">
                  <a:solidFill>
                    <a:schemeClr val="dk1"/>
                  </a:solidFill>
                  <a:latin typeface="Malgun Gothic"/>
                  <a:ea typeface="Malgun Gothic"/>
                  <a:cs typeface="Malgun Gothic"/>
                  <a:sym typeface="Malgun Gothic"/>
                </a:rPr>
                <a:t>좋아요 5.0/00명 별점 4.5/00명</a:t>
              </a:r>
              <a:r>
                <a:rPr lang="ko" sz="700">
                  <a:solidFill>
                    <a:schemeClr val="dk1"/>
                  </a:solidFill>
                  <a:latin typeface="Malgun Gothic"/>
                  <a:ea typeface="Malgun Gothic"/>
                  <a:cs typeface="Malgun Gothic"/>
                  <a:sym typeface="Malgun Gothic"/>
                </a:rPr>
                <a:t>  </a:t>
              </a:r>
              <a:r>
                <a:rPr b="1" lang="ko" sz="700">
                  <a:solidFill>
                    <a:schemeClr val="dk1"/>
                  </a:solidFill>
                  <a:latin typeface="Malgun Gothic"/>
                  <a:ea typeface="Malgun Gothic"/>
                  <a:cs typeface="Malgun Gothic"/>
                  <a:sym typeface="Malgun Gothic"/>
                </a:rPr>
                <a:t>$작성자명   </a:t>
              </a:r>
              <a:r>
                <a:rPr lang="ko" sz="700">
                  <a:solidFill>
                    <a:srgbClr val="A5A5A5"/>
                  </a:solidFill>
                  <a:latin typeface="Malgun Gothic"/>
                  <a:ea typeface="Malgun Gothic"/>
                  <a:cs typeface="Malgun Gothic"/>
                  <a:sym typeface="Malgun Gothic"/>
                </a:rPr>
                <a:t>2022-05-12  14:00</a:t>
              </a:r>
              <a:endParaRPr b="1" sz="900">
                <a:solidFill>
                  <a:schemeClr val="dk1"/>
                </a:solidFill>
                <a:latin typeface="Malgun Gothic"/>
                <a:ea typeface="Malgun Gothic"/>
                <a:cs typeface="Malgun Gothic"/>
                <a:sym typeface="Malgun Gothic"/>
              </a:endParaRPr>
            </a:p>
          </p:txBody>
        </p:sp>
      </p:grpSp>
      <p:sp>
        <p:nvSpPr>
          <p:cNvPr id="1948" name="Google Shape;1948;g13c94f06daf_2_3526"/>
          <p:cNvSpPr/>
          <p:nvPr/>
        </p:nvSpPr>
        <p:spPr>
          <a:xfrm>
            <a:off x="3053209" y="1191847"/>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1</a:t>
            </a:r>
            <a:endParaRPr b="1" i="0" sz="800" u="none" cap="none" strike="noStrike">
              <a:solidFill>
                <a:schemeClr val="lt1"/>
              </a:solidFill>
              <a:latin typeface="Malgun Gothic"/>
              <a:ea typeface="Malgun Gothic"/>
              <a:cs typeface="Malgun Gothic"/>
              <a:sym typeface="Malgun Gothic"/>
            </a:endParaRPr>
          </a:p>
        </p:txBody>
      </p:sp>
      <p:sp>
        <p:nvSpPr>
          <p:cNvPr id="1949" name="Google Shape;1949;g13c94f06daf_2_3526"/>
          <p:cNvSpPr/>
          <p:nvPr/>
        </p:nvSpPr>
        <p:spPr>
          <a:xfrm>
            <a:off x="4458040" y="774480"/>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pic>
        <p:nvPicPr>
          <p:cNvPr id="1950" name="Google Shape;1950;g13c94f06daf_2_3526"/>
          <p:cNvPicPr preferRelativeResize="0"/>
          <p:nvPr/>
        </p:nvPicPr>
        <p:blipFill>
          <a:blip r:embed="rId5">
            <a:alphaModFix/>
          </a:blip>
          <a:stretch>
            <a:fillRect/>
          </a:stretch>
        </p:blipFill>
        <p:spPr>
          <a:xfrm>
            <a:off x="4546040" y="894946"/>
            <a:ext cx="213900" cy="219430"/>
          </a:xfrm>
          <a:prstGeom prst="rect">
            <a:avLst/>
          </a:prstGeom>
          <a:noFill/>
          <a:ln>
            <a:noFill/>
          </a:ln>
        </p:spPr>
      </p:pic>
      <p:sp>
        <p:nvSpPr>
          <p:cNvPr id="1951" name="Google Shape;1951;g13c94f06daf_2_3526"/>
          <p:cNvSpPr txBox="1"/>
          <p:nvPr/>
        </p:nvSpPr>
        <p:spPr>
          <a:xfrm>
            <a:off x="5031409" y="881075"/>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관심 목록 수정</a:t>
            </a:r>
            <a:endParaRPr b="1" sz="1100">
              <a:solidFill>
                <a:schemeClr val="dk1"/>
              </a:solidFill>
              <a:latin typeface="Malgun Gothic"/>
              <a:ea typeface="Malgun Gothic"/>
              <a:cs typeface="Malgun Gothic"/>
              <a:sym typeface="Malgun Gothic"/>
            </a:endParaRPr>
          </a:p>
        </p:txBody>
      </p:sp>
      <p:grpSp>
        <p:nvGrpSpPr>
          <p:cNvPr id="1952" name="Google Shape;1952;g13c94f06daf_2_3526"/>
          <p:cNvGrpSpPr/>
          <p:nvPr/>
        </p:nvGrpSpPr>
        <p:grpSpPr>
          <a:xfrm>
            <a:off x="4656458" y="1286625"/>
            <a:ext cx="374691" cy="353100"/>
            <a:chOff x="214095" y="1332369"/>
            <a:chExt cx="9681926" cy="1087800"/>
          </a:xfrm>
        </p:grpSpPr>
        <p:sp>
          <p:nvSpPr>
            <p:cNvPr id="1953" name="Google Shape;1953;g13c94f06daf_2_3526"/>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관심</a:t>
              </a:r>
              <a:endParaRPr i="0" u="none" cap="none" strike="noStrike">
                <a:solidFill>
                  <a:schemeClr val="dk1"/>
                </a:solidFill>
                <a:latin typeface="Malgun Gothic"/>
                <a:ea typeface="Malgun Gothic"/>
                <a:cs typeface="Malgun Gothic"/>
                <a:sym typeface="Malgun Gothic"/>
              </a:endParaRPr>
            </a:p>
          </p:txBody>
        </p:sp>
        <p:cxnSp>
          <p:nvCxnSpPr>
            <p:cNvPr id="1954" name="Google Shape;1954;g13c94f06daf_2_3526"/>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955" name="Google Shape;1955;g13c94f06daf_2_3526"/>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cxnSp>
        <p:nvCxnSpPr>
          <p:cNvPr id="1956" name="Google Shape;1956;g13c94f06daf_2_3526"/>
          <p:cNvCxnSpPr/>
          <p:nvPr/>
        </p:nvCxnSpPr>
        <p:spPr>
          <a:xfrm>
            <a:off x="4634117" y="1902708"/>
            <a:ext cx="2946000" cy="8400"/>
          </a:xfrm>
          <a:prstGeom prst="straightConnector1">
            <a:avLst/>
          </a:prstGeom>
          <a:noFill/>
          <a:ln cap="flat" cmpd="sng" w="9525">
            <a:solidFill>
              <a:schemeClr val="dk2"/>
            </a:solidFill>
            <a:prstDash val="solid"/>
            <a:round/>
            <a:headEnd len="med" w="med" type="none"/>
            <a:tailEnd len="med" w="med" type="none"/>
          </a:ln>
        </p:spPr>
      </p:cxnSp>
      <p:sp>
        <p:nvSpPr>
          <p:cNvPr id="1957" name="Google Shape;1957;g13c94f06daf_2_3526"/>
          <p:cNvSpPr/>
          <p:nvPr/>
        </p:nvSpPr>
        <p:spPr>
          <a:xfrm>
            <a:off x="4634567" y="2075600"/>
            <a:ext cx="2955600" cy="3531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800"/>
              <a:buFont typeface="Arial"/>
              <a:buNone/>
            </a:pPr>
            <a:r>
              <a:rPr lang="ko" sz="1100">
                <a:solidFill>
                  <a:schemeClr val="dk2"/>
                </a:solidFill>
                <a:latin typeface="Malgun Gothic"/>
                <a:ea typeface="Malgun Gothic"/>
                <a:cs typeface="Malgun Gothic"/>
                <a:sym typeface="Malgun Gothic"/>
              </a:rPr>
              <a:t>  관심 목록 이름</a:t>
            </a:r>
            <a:endParaRPr b="0" i="0" sz="1800" u="none" cap="none" strike="noStrike">
              <a:solidFill>
                <a:schemeClr val="dk2"/>
              </a:solidFill>
              <a:latin typeface="Malgun Gothic"/>
              <a:ea typeface="Malgun Gothic"/>
              <a:cs typeface="Malgun Gothic"/>
              <a:sym typeface="Malgun Gothic"/>
            </a:endParaRPr>
          </a:p>
        </p:txBody>
      </p:sp>
      <p:sp>
        <p:nvSpPr>
          <p:cNvPr id="1958" name="Google Shape;1958;g13c94f06daf_2_3526"/>
          <p:cNvSpPr/>
          <p:nvPr/>
        </p:nvSpPr>
        <p:spPr>
          <a:xfrm>
            <a:off x="4629325" y="5558963"/>
            <a:ext cx="2955600" cy="3348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저장</a:t>
            </a:r>
            <a:endParaRPr b="1" i="0" sz="1100" u="none" cap="none" strike="noStrike">
              <a:solidFill>
                <a:schemeClr val="lt1"/>
              </a:solidFill>
              <a:latin typeface="Malgun Gothic"/>
              <a:ea typeface="Malgun Gothic"/>
              <a:cs typeface="Malgun Gothic"/>
              <a:sym typeface="Malgun Gothic"/>
            </a:endParaRPr>
          </a:p>
        </p:txBody>
      </p:sp>
      <p:pic>
        <p:nvPicPr>
          <p:cNvPr id="1959" name="Google Shape;1959;g13c94f06daf_2_3526"/>
          <p:cNvPicPr preferRelativeResize="0"/>
          <p:nvPr/>
        </p:nvPicPr>
        <p:blipFill>
          <a:blip r:embed="rId6">
            <a:alphaModFix/>
          </a:blip>
          <a:stretch>
            <a:fillRect/>
          </a:stretch>
        </p:blipFill>
        <p:spPr>
          <a:xfrm>
            <a:off x="7167999" y="1321175"/>
            <a:ext cx="374700" cy="363832"/>
          </a:xfrm>
          <a:prstGeom prst="rect">
            <a:avLst/>
          </a:prstGeom>
          <a:noFill/>
          <a:ln>
            <a:noFill/>
          </a:ln>
        </p:spPr>
      </p:pic>
      <p:sp>
        <p:nvSpPr>
          <p:cNvPr id="1960" name="Google Shape;1960;g13c94f06daf_2_3526"/>
          <p:cNvSpPr/>
          <p:nvPr/>
        </p:nvSpPr>
        <p:spPr>
          <a:xfrm>
            <a:off x="4551134" y="1204897"/>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2</a:t>
            </a:r>
            <a:endParaRPr b="1" i="0" sz="800" u="none" cap="none" strike="noStrike">
              <a:solidFill>
                <a:schemeClr val="lt1"/>
              </a:solidFill>
              <a:latin typeface="Malgun Gothic"/>
              <a:ea typeface="Malgun Gothic"/>
              <a:cs typeface="Malgun Gothic"/>
              <a:sym typeface="Malgun Gothic"/>
            </a:endParaRPr>
          </a:p>
        </p:txBody>
      </p:sp>
      <p:cxnSp>
        <p:nvCxnSpPr>
          <p:cNvPr id="1961" name="Google Shape;1961;g13c94f06daf_2_3526"/>
          <p:cNvCxnSpPr>
            <a:stCxn id="1929" idx="3"/>
            <a:endCxn id="1949" idx="1"/>
          </p:cNvCxnSpPr>
          <p:nvPr/>
        </p:nvCxnSpPr>
        <p:spPr>
          <a:xfrm>
            <a:off x="3478424" y="1477930"/>
            <a:ext cx="979500" cy="1948500"/>
          </a:xfrm>
          <a:prstGeom prst="bentConnector3">
            <a:avLst>
              <a:gd fmla="val 59408" name="adj1"/>
            </a:avLst>
          </a:prstGeom>
          <a:noFill/>
          <a:ln cap="flat" cmpd="sng" w="28575">
            <a:solidFill>
              <a:srgbClr val="FF0000"/>
            </a:solidFill>
            <a:prstDash val="solid"/>
            <a:round/>
            <a:headEnd len="med" w="med" type="none"/>
            <a:tailEnd len="med" w="med" type="triangle"/>
          </a:ln>
        </p:spPr>
      </p:cxnSp>
      <p:sp>
        <p:nvSpPr>
          <p:cNvPr id="1962" name="Google Shape;1962;g13c94f06daf_2_3526"/>
          <p:cNvSpPr/>
          <p:nvPr/>
        </p:nvSpPr>
        <p:spPr>
          <a:xfrm>
            <a:off x="7091809" y="128662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3</a:t>
            </a:r>
            <a:endParaRPr b="1" i="0" sz="800" u="none" cap="none" strike="noStrike">
              <a:solidFill>
                <a:schemeClr val="lt1"/>
              </a:solidFill>
              <a:latin typeface="Malgun Gothic"/>
              <a:ea typeface="Malgun Gothic"/>
              <a:cs typeface="Malgun Gothic"/>
              <a:sym typeface="Malgun Gothic"/>
            </a:endParaRPr>
          </a:p>
        </p:txBody>
      </p:sp>
      <p:sp>
        <p:nvSpPr>
          <p:cNvPr id="1963" name="Google Shape;1963;g13c94f06daf_2_3526"/>
          <p:cNvSpPr/>
          <p:nvPr/>
        </p:nvSpPr>
        <p:spPr>
          <a:xfrm>
            <a:off x="4551134" y="2075597"/>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4</a:t>
            </a:r>
            <a:endParaRPr b="1" i="0" sz="800" u="none" cap="none" strike="noStrike">
              <a:solidFill>
                <a:schemeClr val="lt1"/>
              </a:solidFill>
              <a:latin typeface="Malgun Gothic"/>
              <a:ea typeface="Malgun Gothic"/>
              <a:cs typeface="Malgun Gothic"/>
              <a:sym typeface="Malgun Gothic"/>
            </a:endParaRPr>
          </a:p>
        </p:txBody>
      </p:sp>
      <p:sp>
        <p:nvSpPr>
          <p:cNvPr id="1964" name="Google Shape;1964;g13c94f06daf_2_3526"/>
          <p:cNvSpPr/>
          <p:nvPr/>
        </p:nvSpPr>
        <p:spPr>
          <a:xfrm>
            <a:off x="4629334" y="531402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5</a:t>
            </a:r>
            <a:endParaRPr b="1" i="0" sz="800" u="none" cap="none" strike="noStrike">
              <a:solidFill>
                <a:schemeClr val="lt1"/>
              </a:solidFill>
              <a:latin typeface="Malgun Gothic"/>
              <a:ea typeface="Malgun Gothic"/>
              <a:cs typeface="Malgun Gothic"/>
              <a:sym typeface="Malgun Gothic"/>
            </a:endParaRPr>
          </a:p>
        </p:txBody>
      </p:sp>
      <p:pic>
        <p:nvPicPr>
          <p:cNvPr id="1965" name="Google Shape;1965;g13c94f06daf_2_3526"/>
          <p:cNvPicPr preferRelativeResize="0"/>
          <p:nvPr/>
        </p:nvPicPr>
        <p:blipFill rotWithShape="1">
          <a:blip r:embed="rId7">
            <a:alphaModFix/>
          </a:blip>
          <a:srcRect b="0" l="0" r="0" t="0"/>
          <a:stretch/>
        </p:blipFill>
        <p:spPr>
          <a:xfrm>
            <a:off x="3402223" y="4220871"/>
            <a:ext cx="165738" cy="136824"/>
          </a:xfrm>
          <a:prstGeom prst="rect">
            <a:avLst/>
          </a:prstGeom>
          <a:noFill/>
          <a:ln>
            <a:noFill/>
          </a:ln>
        </p:spPr>
      </p:pic>
      <p:pic>
        <p:nvPicPr>
          <p:cNvPr id="1966" name="Google Shape;1966;g13c94f06daf_2_3526"/>
          <p:cNvPicPr preferRelativeResize="0"/>
          <p:nvPr/>
        </p:nvPicPr>
        <p:blipFill rotWithShape="1">
          <a:blip r:embed="rId7">
            <a:alphaModFix/>
          </a:blip>
          <a:srcRect b="0" l="0" r="0" t="0"/>
          <a:stretch/>
        </p:blipFill>
        <p:spPr>
          <a:xfrm>
            <a:off x="3400773" y="2893596"/>
            <a:ext cx="165738" cy="136824"/>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0" name="Shape 1970"/>
        <p:cNvGrpSpPr/>
        <p:nvPr/>
      </p:nvGrpSpPr>
      <p:grpSpPr>
        <a:xfrm>
          <a:off x="0" y="0"/>
          <a:ext cx="0" cy="0"/>
          <a:chOff x="0" y="0"/>
          <a:chExt cx="0" cy="0"/>
        </a:xfrm>
      </p:grpSpPr>
      <p:sp>
        <p:nvSpPr>
          <p:cNvPr id="1971" name="Google Shape;1971;g13c94f06daf_2_1949"/>
          <p:cNvSpPr/>
          <p:nvPr/>
        </p:nvSpPr>
        <p:spPr>
          <a:xfrm>
            <a:off x="42977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graphicFrame>
        <p:nvGraphicFramePr>
          <p:cNvPr id="1972" name="Google Shape;1972;g13c94f06daf_2_1949"/>
          <p:cNvGraphicFramePr/>
          <p:nvPr/>
        </p:nvGraphicFramePr>
        <p:xfrm>
          <a:off x="9945679" y="642154"/>
          <a:ext cx="3000000" cy="3000000"/>
        </p:xfrm>
        <a:graphic>
          <a:graphicData uri="http://schemas.openxmlformats.org/drawingml/2006/table">
            <a:tbl>
              <a:tblPr bandRow="1" firstRow="1">
                <a:noFill/>
                <a:tableStyleId>{ECEC9FAD-BC9C-4F8B-B0B5-8FDF1F475007}</a:tableStyleId>
              </a:tblPr>
              <a:tblGrid>
                <a:gridCol w="382850"/>
                <a:gridCol w="382850"/>
                <a:gridCol w="1398850"/>
              </a:tblGrid>
              <a:tr h="371450">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설명</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549025">
                <a:tc gridSpan="3" rowSpan="10">
                  <a:txBody>
                    <a:bodyPr/>
                    <a:lstStyle/>
                    <a:p>
                      <a:pPr indent="0" lvl="0" marL="0" rtl="0" algn="l">
                        <a:spcBef>
                          <a:spcPts val="0"/>
                        </a:spcBef>
                        <a:spcAft>
                          <a:spcPts val="0"/>
                        </a:spcAft>
                        <a:buClr>
                          <a:schemeClr val="dk1"/>
                        </a:buClr>
                        <a:buSzPts val="1100"/>
                        <a:buFont typeface="Arial"/>
                        <a:buNone/>
                      </a:pPr>
                      <a:r>
                        <a:rPr lang="ko" sz="900">
                          <a:solidFill>
                            <a:schemeClr val="dk2"/>
                          </a:solidFill>
                          <a:latin typeface="Malgun Gothic"/>
                          <a:ea typeface="Malgun Gothic"/>
                          <a:cs typeface="Malgun Gothic"/>
                          <a:sym typeface="Malgun Gothic"/>
                        </a:rPr>
                        <a:t>1</a:t>
                      </a:r>
                      <a:r>
                        <a:rPr lang="ko" sz="900">
                          <a:solidFill>
                            <a:schemeClr val="dk2"/>
                          </a:solidFill>
                          <a:latin typeface="Malgun Gothic"/>
                          <a:ea typeface="Malgun Gothic"/>
                          <a:cs typeface="Malgun Gothic"/>
                          <a:sym typeface="Malgun Gothic"/>
                        </a:rPr>
                        <a:t>. 관심</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Clr>
                          <a:schemeClr val="dk1"/>
                        </a:buClr>
                        <a:buSzPts val="1100"/>
                        <a:buFont typeface="Arial"/>
                        <a:buNone/>
                      </a:pPr>
                      <a:r>
                        <a:rPr lang="ko" sz="900">
                          <a:solidFill>
                            <a:schemeClr val="dk2"/>
                          </a:solidFill>
                          <a:latin typeface="Malgun Gothic"/>
                          <a:ea typeface="Malgun Gothic"/>
                          <a:cs typeface="Malgun Gothic"/>
                          <a:sym typeface="Malgun Gothic"/>
                        </a:rPr>
                        <a:t>2. 관심 목록 변경</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Clr>
                          <a:schemeClr val="dk1"/>
                        </a:buClr>
                        <a:buSzPts val="1100"/>
                        <a:buFont typeface="Arial"/>
                        <a:buNone/>
                      </a:pPr>
                      <a:r>
                        <a:rPr lang="ko" sz="900">
                          <a:solidFill>
                            <a:schemeClr val="dk2"/>
                          </a:solidFill>
                          <a:latin typeface="Malgun Gothic"/>
                          <a:ea typeface="Malgun Gothic"/>
                          <a:cs typeface="Malgun Gothic"/>
                          <a:sym typeface="Malgun Gothic"/>
                        </a:rPr>
                        <a:t>3. 관심 취소</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Clr>
                          <a:schemeClr val="dk1"/>
                        </a:buClr>
                        <a:buSzPts val="1100"/>
                        <a:buFont typeface="Arial"/>
                        <a:buNone/>
                      </a:pPr>
                      <a:r>
                        <a:rPr lang="ko" sz="900">
                          <a:solidFill>
                            <a:schemeClr val="dk2"/>
                          </a:solidFill>
                          <a:latin typeface="Malgun Gothic"/>
                          <a:ea typeface="Malgun Gothic"/>
                          <a:cs typeface="Malgun Gothic"/>
                          <a:sym typeface="Malgun Gothic"/>
                        </a:rPr>
                        <a:t>4. 관심 메모</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Clr>
                          <a:schemeClr val="dk1"/>
                        </a:buClr>
                        <a:buSzPts val="1100"/>
                        <a:buFont typeface="Arial"/>
                        <a:buNone/>
                      </a:pPr>
                      <a:r>
                        <a:rPr lang="ko" sz="900">
                          <a:solidFill>
                            <a:schemeClr val="dk2"/>
                          </a:solidFill>
                          <a:latin typeface="Malgun Gothic"/>
                          <a:ea typeface="Malgun Gothic"/>
                          <a:cs typeface="Malgun Gothic"/>
                          <a:sym typeface="Malgun Gothic"/>
                        </a:rPr>
                        <a:t>5. 저장</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rowSpan="10" hMerge="1"/>
                <a:tc rowSpan="10" hMerge="1"/>
              </a:tr>
              <a:tr h="337075">
                <a:tc gridSpan="3" vMerge="1"/>
                <a:tc hMerge="1" vMerge="1"/>
                <a:tc hMerge="1" vMerge="1"/>
              </a:tr>
              <a:tr h="337075">
                <a:tc gridSpan="3" vMerge="1"/>
                <a:tc hMerge="1" vMerge="1"/>
                <a:tc hMerge="1" vMerge="1"/>
              </a:tr>
              <a:tr h="9728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27825">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참고</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1237775">
                <a:tc gridSpan="3">
                  <a:txBody>
                    <a:bodyPr/>
                    <a:lstStyle/>
                    <a:p>
                      <a:pPr indent="0" lvl="0" marL="0" marR="0" rtl="0" algn="l">
                        <a:lnSpc>
                          <a:spcPct val="100000"/>
                        </a:lnSpc>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hMerge="1"/>
                <a:tc hMerge="1"/>
              </a:tr>
            </a:tbl>
          </a:graphicData>
        </a:graphic>
      </p:graphicFrame>
      <p:sp>
        <p:nvSpPr>
          <p:cNvPr id="1973" name="Google Shape;1973;g13c94f06daf_2_1949"/>
          <p:cNvSpPr txBox="1"/>
          <p:nvPr/>
        </p:nvSpPr>
        <p:spPr>
          <a:xfrm>
            <a:off x="264450" y="0"/>
            <a:ext cx="11664300" cy="548100"/>
          </a:xfrm>
          <a:prstGeom prst="rect">
            <a:avLst/>
          </a:prstGeom>
          <a:noFill/>
          <a:ln>
            <a:noFill/>
          </a:ln>
          <a:effectLst>
            <a:outerShdw blurRad="57150" rotWithShape="0" algn="bl" dir="5400000" dist="19050">
              <a:srgbClr val="000000">
                <a:alpha val="50000"/>
              </a:srgbClr>
            </a:outerShdw>
          </a:effectLst>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홈 &gt; 관심 &gt; </a:t>
            </a:r>
            <a:r>
              <a:rPr b="1" lang="ko" sz="2000">
                <a:solidFill>
                  <a:schemeClr val="lt1"/>
                </a:solidFill>
                <a:latin typeface="Malgun Gothic"/>
                <a:ea typeface="Malgun Gothic"/>
                <a:cs typeface="Malgun Gothic"/>
                <a:sym typeface="Malgun Gothic"/>
              </a:rPr>
              <a:t>관심 등록 / 변경</a:t>
            </a:r>
            <a:r>
              <a:rPr b="1" lang="ko" sz="2000">
                <a:solidFill>
                  <a:schemeClr val="lt1"/>
                </a:solidFill>
                <a:latin typeface="Malgun Gothic"/>
                <a:ea typeface="Malgun Gothic"/>
                <a:cs typeface="Malgun Gothic"/>
                <a:sym typeface="Malgun Gothic"/>
              </a:rPr>
              <a:t>     </a:t>
            </a:r>
            <a:endParaRPr b="0" i="0" sz="2400" u="none" cap="none" strike="noStrike">
              <a:solidFill>
                <a:schemeClr val="lt1"/>
              </a:solidFill>
              <a:latin typeface="Arial"/>
              <a:ea typeface="Arial"/>
              <a:cs typeface="Arial"/>
              <a:sym typeface="Arial"/>
            </a:endParaRPr>
          </a:p>
        </p:txBody>
      </p:sp>
      <p:sp>
        <p:nvSpPr>
          <p:cNvPr id="1974" name="Google Shape;1974;g13c94f06daf_2_1949"/>
          <p:cNvSpPr txBox="1"/>
          <p:nvPr/>
        </p:nvSpPr>
        <p:spPr>
          <a:xfrm>
            <a:off x="0" y="6478519"/>
            <a:ext cx="121920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sp>
        <p:nvSpPr>
          <p:cNvPr id="1975" name="Google Shape;1975;g13c94f06daf_2_1949"/>
          <p:cNvSpPr txBox="1"/>
          <p:nvPr/>
        </p:nvSpPr>
        <p:spPr>
          <a:xfrm>
            <a:off x="992809" y="881075"/>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관심</a:t>
            </a:r>
            <a:endParaRPr b="1" sz="1100">
              <a:solidFill>
                <a:schemeClr val="dk1"/>
              </a:solidFill>
              <a:latin typeface="Malgun Gothic"/>
              <a:ea typeface="Malgun Gothic"/>
              <a:cs typeface="Malgun Gothic"/>
              <a:sym typeface="Malgun Gothic"/>
            </a:endParaRPr>
          </a:p>
        </p:txBody>
      </p:sp>
      <p:pic>
        <p:nvPicPr>
          <p:cNvPr id="1976" name="Google Shape;1976;g13c94f06daf_2_1949"/>
          <p:cNvPicPr preferRelativeResize="0"/>
          <p:nvPr/>
        </p:nvPicPr>
        <p:blipFill>
          <a:blip r:embed="rId3">
            <a:alphaModFix/>
          </a:blip>
          <a:stretch>
            <a:fillRect/>
          </a:stretch>
        </p:blipFill>
        <p:spPr>
          <a:xfrm>
            <a:off x="544175" y="875650"/>
            <a:ext cx="213900" cy="257652"/>
          </a:xfrm>
          <a:prstGeom prst="rect">
            <a:avLst/>
          </a:prstGeom>
          <a:noFill/>
          <a:ln>
            <a:noFill/>
          </a:ln>
        </p:spPr>
      </p:pic>
      <p:cxnSp>
        <p:nvCxnSpPr>
          <p:cNvPr id="1977" name="Google Shape;1977;g13c94f06daf_2_1949"/>
          <p:cNvCxnSpPr/>
          <p:nvPr/>
        </p:nvCxnSpPr>
        <p:spPr>
          <a:xfrm>
            <a:off x="620275" y="2448488"/>
            <a:ext cx="2946000" cy="8400"/>
          </a:xfrm>
          <a:prstGeom prst="straightConnector1">
            <a:avLst/>
          </a:prstGeom>
          <a:noFill/>
          <a:ln cap="flat" cmpd="sng" w="9525">
            <a:solidFill>
              <a:schemeClr val="dk2"/>
            </a:solidFill>
            <a:prstDash val="solid"/>
            <a:round/>
            <a:headEnd len="med" w="med" type="none"/>
            <a:tailEnd len="med" w="med" type="none"/>
          </a:ln>
        </p:spPr>
      </p:cxnSp>
      <p:sp>
        <p:nvSpPr>
          <p:cNvPr id="1978" name="Google Shape;1978;g13c94f06daf_2_1949"/>
          <p:cNvSpPr txBox="1"/>
          <p:nvPr/>
        </p:nvSpPr>
        <p:spPr>
          <a:xfrm>
            <a:off x="1260125" y="4758425"/>
            <a:ext cx="1540200" cy="7695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lang="ko" sz="1100">
                <a:solidFill>
                  <a:schemeClr val="dk1"/>
                </a:solidFill>
              </a:rPr>
              <a:t>●</a:t>
            </a:r>
            <a:r>
              <a:rPr b="1" lang="ko" sz="1100">
                <a:solidFill>
                  <a:schemeClr val="dk1"/>
                </a:solidFill>
                <a:latin typeface="Malgun Gothic"/>
                <a:ea typeface="Malgun Gothic"/>
                <a:cs typeface="Malgun Gothic"/>
                <a:sym typeface="Malgun Gothic"/>
              </a:rPr>
              <a:t> </a:t>
            </a:r>
            <a:endParaRPr b="1" sz="1100">
              <a:solidFill>
                <a:schemeClr val="dk1"/>
              </a:solidFill>
              <a:latin typeface="Malgun Gothic"/>
              <a:ea typeface="Malgun Gothic"/>
              <a:cs typeface="Malgun Gothic"/>
              <a:sym typeface="Malgun Gothic"/>
            </a:endParaRPr>
          </a:p>
          <a:p>
            <a:pPr indent="0" lvl="0" marL="0" rtl="0" algn="ctr">
              <a:spcBef>
                <a:spcPts val="0"/>
              </a:spcBef>
              <a:spcAft>
                <a:spcPts val="0"/>
              </a:spcAft>
              <a:buClr>
                <a:schemeClr val="dk1"/>
              </a:buClr>
              <a:buSzPts val="1100"/>
              <a:buFont typeface="Arial"/>
              <a:buNone/>
            </a:pPr>
            <a:r>
              <a:rPr lang="ko" sz="1100">
                <a:solidFill>
                  <a:schemeClr val="dk1"/>
                </a:solidFill>
              </a:rPr>
              <a:t>●</a:t>
            </a:r>
            <a:endParaRPr sz="1100">
              <a:solidFill>
                <a:schemeClr val="dk1"/>
              </a:solidFill>
            </a:endParaRPr>
          </a:p>
          <a:p>
            <a:pPr indent="0" lvl="0" marL="0" rtl="0" algn="ctr">
              <a:spcBef>
                <a:spcPts val="0"/>
              </a:spcBef>
              <a:spcAft>
                <a:spcPts val="0"/>
              </a:spcAft>
              <a:buClr>
                <a:schemeClr val="dk1"/>
              </a:buClr>
              <a:buSzPts val="1100"/>
              <a:buFont typeface="Arial"/>
              <a:buNone/>
            </a:pPr>
            <a:r>
              <a:rPr lang="ko" sz="1100">
                <a:solidFill>
                  <a:schemeClr val="dk1"/>
                </a:solidFill>
              </a:rPr>
              <a:t>●</a:t>
            </a:r>
            <a:endParaRPr sz="1100">
              <a:solidFill>
                <a:schemeClr val="dk1"/>
              </a:solidFill>
            </a:endParaRPr>
          </a:p>
          <a:p>
            <a:pPr indent="0" lvl="0" marL="0" rtl="0" algn="ctr">
              <a:spcBef>
                <a:spcPts val="0"/>
              </a:spcBef>
              <a:spcAft>
                <a:spcPts val="0"/>
              </a:spcAft>
              <a:buClr>
                <a:schemeClr val="dk1"/>
              </a:buClr>
              <a:buSzPts val="1100"/>
              <a:buFont typeface="Arial"/>
              <a:buNone/>
            </a:pPr>
            <a:r>
              <a:rPr b="1" lang="ko" sz="1100">
                <a:solidFill>
                  <a:schemeClr val="dk1"/>
                </a:solidFill>
              </a:rPr>
              <a:t>더보기</a:t>
            </a:r>
            <a:endParaRPr b="1" sz="1100">
              <a:solidFill>
                <a:schemeClr val="dk1"/>
              </a:solidFill>
            </a:endParaRPr>
          </a:p>
        </p:txBody>
      </p:sp>
      <p:pic>
        <p:nvPicPr>
          <p:cNvPr id="1979" name="Google Shape;1979;g13c94f06daf_2_1949"/>
          <p:cNvPicPr preferRelativeResize="0"/>
          <p:nvPr/>
        </p:nvPicPr>
        <p:blipFill>
          <a:blip r:embed="rId4">
            <a:alphaModFix/>
          </a:blip>
          <a:stretch>
            <a:fillRect/>
          </a:stretch>
        </p:blipFill>
        <p:spPr>
          <a:xfrm>
            <a:off x="3208799" y="1350213"/>
            <a:ext cx="269625" cy="255434"/>
          </a:xfrm>
          <a:prstGeom prst="rect">
            <a:avLst/>
          </a:prstGeom>
          <a:noFill/>
          <a:ln>
            <a:noFill/>
          </a:ln>
        </p:spPr>
      </p:pic>
      <p:grpSp>
        <p:nvGrpSpPr>
          <p:cNvPr id="1980" name="Google Shape;1980;g13c94f06daf_2_1949"/>
          <p:cNvGrpSpPr/>
          <p:nvPr/>
        </p:nvGrpSpPr>
        <p:grpSpPr>
          <a:xfrm>
            <a:off x="617858" y="1286625"/>
            <a:ext cx="374691" cy="353100"/>
            <a:chOff x="214095" y="1332369"/>
            <a:chExt cx="9681926" cy="1087800"/>
          </a:xfrm>
        </p:grpSpPr>
        <p:sp>
          <p:nvSpPr>
            <p:cNvPr id="1981" name="Google Shape;1981;g13c94f06daf_2_1949"/>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관심</a:t>
              </a:r>
              <a:endParaRPr i="0" u="none" cap="none" strike="noStrike">
                <a:solidFill>
                  <a:schemeClr val="dk1"/>
                </a:solidFill>
                <a:latin typeface="Malgun Gothic"/>
                <a:ea typeface="Malgun Gothic"/>
                <a:cs typeface="Malgun Gothic"/>
                <a:sym typeface="Malgun Gothic"/>
              </a:endParaRPr>
            </a:p>
          </p:txBody>
        </p:sp>
        <p:cxnSp>
          <p:nvCxnSpPr>
            <p:cNvPr id="1982" name="Google Shape;1982;g13c94f06daf_2_1949"/>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983" name="Google Shape;1983;g13c94f06daf_2_1949"/>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1984" name="Google Shape;1984;g13c94f06daf_2_1949"/>
          <p:cNvSpPr txBox="1"/>
          <p:nvPr/>
        </p:nvSpPr>
        <p:spPr>
          <a:xfrm>
            <a:off x="995650" y="1351537"/>
            <a:ext cx="441300" cy="215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800">
                <a:solidFill>
                  <a:schemeClr val="dk1"/>
                </a:solidFill>
                <a:latin typeface="Malgun Gothic"/>
                <a:ea typeface="Malgun Gothic"/>
                <a:cs typeface="Malgun Gothic"/>
                <a:sym typeface="Malgun Gothic"/>
              </a:rPr>
              <a:t>목록1</a:t>
            </a:r>
            <a:endParaRPr b="1" i="0" sz="800" u="none" cap="none" strike="noStrike">
              <a:solidFill>
                <a:schemeClr val="dk1"/>
              </a:solidFill>
              <a:latin typeface="Malgun Gothic"/>
              <a:ea typeface="Malgun Gothic"/>
              <a:cs typeface="Malgun Gothic"/>
              <a:sym typeface="Malgun Gothic"/>
            </a:endParaRPr>
          </a:p>
        </p:txBody>
      </p:sp>
      <p:cxnSp>
        <p:nvCxnSpPr>
          <p:cNvPr id="1985" name="Google Shape;1985;g13c94f06daf_2_1949"/>
          <p:cNvCxnSpPr/>
          <p:nvPr/>
        </p:nvCxnSpPr>
        <p:spPr>
          <a:xfrm>
            <a:off x="595517" y="1750308"/>
            <a:ext cx="2946000" cy="8400"/>
          </a:xfrm>
          <a:prstGeom prst="straightConnector1">
            <a:avLst/>
          </a:prstGeom>
          <a:noFill/>
          <a:ln cap="flat" cmpd="sng" w="9525">
            <a:solidFill>
              <a:schemeClr val="dk2"/>
            </a:solidFill>
            <a:prstDash val="solid"/>
            <a:round/>
            <a:headEnd len="med" w="med" type="none"/>
            <a:tailEnd len="med" w="med" type="none"/>
          </a:ln>
        </p:spPr>
      </p:cxnSp>
      <p:grpSp>
        <p:nvGrpSpPr>
          <p:cNvPr id="1986" name="Google Shape;1986;g13c94f06daf_2_1949"/>
          <p:cNvGrpSpPr/>
          <p:nvPr/>
        </p:nvGrpSpPr>
        <p:grpSpPr>
          <a:xfrm>
            <a:off x="544358" y="1945443"/>
            <a:ext cx="3048838" cy="1165104"/>
            <a:chOff x="4392000" y="1013612"/>
            <a:chExt cx="3048838" cy="2325556"/>
          </a:xfrm>
        </p:grpSpPr>
        <p:grpSp>
          <p:nvGrpSpPr>
            <p:cNvPr id="1987" name="Google Shape;1987;g13c94f06daf_2_1949"/>
            <p:cNvGrpSpPr/>
            <p:nvPr/>
          </p:nvGrpSpPr>
          <p:grpSpPr>
            <a:xfrm>
              <a:off x="4392000" y="1013612"/>
              <a:ext cx="3048838" cy="1647908"/>
              <a:chOff x="214095" y="1332369"/>
              <a:chExt cx="9681926" cy="1087800"/>
            </a:xfrm>
          </p:grpSpPr>
          <p:sp>
            <p:nvSpPr>
              <p:cNvPr id="1988" name="Google Shape;1988;g13c94f06daf_2_1949"/>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Arial"/>
                  <a:buNone/>
                </a:pPr>
                <a:r>
                  <a:t/>
                </a:r>
                <a:endParaRPr b="1" i="0" sz="800" u="none" cap="none" strike="noStrike">
                  <a:solidFill>
                    <a:schemeClr val="dk1"/>
                  </a:solidFill>
                  <a:latin typeface="Malgun Gothic"/>
                  <a:ea typeface="Malgun Gothic"/>
                  <a:cs typeface="Malgun Gothic"/>
                  <a:sym typeface="Malgun Gothic"/>
                </a:endParaRPr>
              </a:p>
            </p:txBody>
          </p:sp>
          <p:cxnSp>
            <p:nvCxnSpPr>
              <p:cNvPr id="1989" name="Google Shape;1989;g13c94f06daf_2_1949"/>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990" name="Google Shape;1990;g13c94f06daf_2_1949"/>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1991" name="Google Shape;1991;g13c94f06daf_2_1949"/>
            <p:cNvSpPr txBox="1"/>
            <p:nvPr/>
          </p:nvSpPr>
          <p:spPr>
            <a:xfrm>
              <a:off x="4416758" y="2663268"/>
              <a:ext cx="2955600" cy="675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700"/>
                <a:buFont typeface="Arial"/>
                <a:buNone/>
              </a:pPr>
              <a:r>
                <a:rPr b="1" i="0" lang="ko" sz="900" u="none" cap="none" strike="noStrike">
                  <a:solidFill>
                    <a:schemeClr val="dk1"/>
                  </a:solidFill>
                  <a:latin typeface="Malgun Gothic"/>
                  <a:ea typeface="Malgun Gothic"/>
                  <a:cs typeface="Malgun Gothic"/>
                  <a:sym typeface="Malgun Gothic"/>
                </a:rPr>
                <a:t>$포스팅  본문 첫출 내용. OOOOO  …</a:t>
              </a:r>
              <a:endParaRPr b="1" i="0" sz="900" u="none" cap="none" strike="noStrike">
                <a:solidFill>
                  <a:schemeClr val="dk1"/>
                </a:solidFill>
                <a:latin typeface="Malgun Gothic"/>
                <a:ea typeface="Malgun Gothic"/>
                <a:cs typeface="Malgun Gothic"/>
                <a:sym typeface="Malgun Gothic"/>
              </a:endParaRPr>
            </a:p>
            <a:p>
              <a:pPr indent="0" lvl="0" marL="0" rtl="0" algn="l">
                <a:spcBef>
                  <a:spcPts val="0"/>
                </a:spcBef>
                <a:spcAft>
                  <a:spcPts val="0"/>
                </a:spcAft>
                <a:buClr>
                  <a:schemeClr val="dk1"/>
                </a:buClr>
                <a:buSzPts val="700"/>
                <a:buFont typeface="Arial"/>
                <a:buNone/>
              </a:pPr>
              <a:r>
                <a:rPr b="1" lang="ko" sz="700">
                  <a:solidFill>
                    <a:schemeClr val="dk1"/>
                  </a:solidFill>
                  <a:latin typeface="Malgun Gothic"/>
                  <a:ea typeface="Malgun Gothic"/>
                  <a:cs typeface="Malgun Gothic"/>
                  <a:sym typeface="Malgun Gothic"/>
                </a:rPr>
                <a:t>좋아요 5.0/00명 졀점 4.5/00명</a:t>
              </a:r>
              <a:r>
                <a:rPr lang="ko" sz="700">
                  <a:solidFill>
                    <a:schemeClr val="dk1"/>
                  </a:solidFill>
                  <a:latin typeface="Malgun Gothic"/>
                  <a:ea typeface="Malgun Gothic"/>
                  <a:cs typeface="Malgun Gothic"/>
                  <a:sym typeface="Malgun Gothic"/>
                </a:rPr>
                <a:t>  </a:t>
              </a:r>
              <a:r>
                <a:rPr b="1" lang="ko" sz="700">
                  <a:solidFill>
                    <a:schemeClr val="dk1"/>
                  </a:solidFill>
                  <a:latin typeface="Malgun Gothic"/>
                  <a:ea typeface="Malgun Gothic"/>
                  <a:cs typeface="Malgun Gothic"/>
                  <a:sym typeface="Malgun Gothic"/>
                </a:rPr>
                <a:t>$작성자명   </a:t>
              </a:r>
              <a:r>
                <a:rPr lang="ko" sz="700">
                  <a:solidFill>
                    <a:srgbClr val="A5A5A5"/>
                  </a:solidFill>
                  <a:latin typeface="Malgun Gothic"/>
                  <a:ea typeface="Malgun Gothic"/>
                  <a:cs typeface="Malgun Gothic"/>
                  <a:sym typeface="Malgun Gothic"/>
                </a:rPr>
                <a:t>2022-05-12  14:00</a:t>
              </a:r>
              <a:endParaRPr b="1" sz="900">
                <a:solidFill>
                  <a:schemeClr val="dk1"/>
                </a:solidFill>
                <a:latin typeface="Malgun Gothic"/>
                <a:ea typeface="Malgun Gothic"/>
                <a:cs typeface="Malgun Gothic"/>
                <a:sym typeface="Malgun Gothic"/>
              </a:endParaRPr>
            </a:p>
          </p:txBody>
        </p:sp>
      </p:grpSp>
      <p:grpSp>
        <p:nvGrpSpPr>
          <p:cNvPr id="1992" name="Google Shape;1992;g13c94f06daf_2_1949"/>
          <p:cNvGrpSpPr/>
          <p:nvPr/>
        </p:nvGrpSpPr>
        <p:grpSpPr>
          <a:xfrm>
            <a:off x="544358" y="3240843"/>
            <a:ext cx="3048838" cy="1165104"/>
            <a:chOff x="4392000" y="1013612"/>
            <a:chExt cx="3048838" cy="2325556"/>
          </a:xfrm>
        </p:grpSpPr>
        <p:grpSp>
          <p:nvGrpSpPr>
            <p:cNvPr id="1993" name="Google Shape;1993;g13c94f06daf_2_1949"/>
            <p:cNvGrpSpPr/>
            <p:nvPr/>
          </p:nvGrpSpPr>
          <p:grpSpPr>
            <a:xfrm>
              <a:off x="4392000" y="1013612"/>
              <a:ext cx="3048838" cy="1647908"/>
              <a:chOff x="214095" y="1332369"/>
              <a:chExt cx="9681926" cy="1087800"/>
            </a:xfrm>
          </p:grpSpPr>
          <p:sp>
            <p:nvSpPr>
              <p:cNvPr id="1994" name="Google Shape;1994;g13c94f06daf_2_1949"/>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Arial"/>
                  <a:buNone/>
                </a:pPr>
                <a:r>
                  <a:t/>
                </a:r>
                <a:endParaRPr b="1" i="0" sz="800" u="none" cap="none" strike="noStrike">
                  <a:solidFill>
                    <a:schemeClr val="dk1"/>
                  </a:solidFill>
                  <a:latin typeface="Malgun Gothic"/>
                  <a:ea typeface="Malgun Gothic"/>
                  <a:cs typeface="Malgun Gothic"/>
                  <a:sym typeface="Malgun Gothic"/>
                </a:endParaRPr>
              </a:p>
            </p:txBody>
          </p:sp>
          <p:cxnSp>
            <p:nvCxnSpPr>
              <p:cNvPr id="1995" name="Google Shape;1995;g13c94f06daf_2_1949"/>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996" name="Google Shape;1996;g13c94f06daf_2_1949"/>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1997" name="Google Shape;1997;g13c94f06daf_2_1949"/>
            <p:cNvSpPr txBox="1"/>
            <p:nvPr/>
          </p:nvSpPr>
          <p:spPr>
            <a:xfrm>
              <a:off x="4416758" y="2663268"/>
              <a:ext cx="2955600" cy="675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700"/>
                <a:buFont typeface="Arial"/>
                <a:buNone/>
              </a:pPr>
              <a:r>
                <a:rPr b="1" i="0" lang="ko" sz="900" u="none" cap="none" strike="noStrike">
                  <a:solidFill>
                    <a:schemeClr val="dk1"/>
                  </a:solidFill>
                  <a:latin typeface="Malgun Gothic"/>
                  <a:ea typeface="Malgun Gothic"/>
                  <a:cs typeface="Malgun Gothic"/>
                  <a:sym typeface="Malgun Gothic"/>
                </a:rPr>
                <a:t>$포스팅  본문 첫출 내용. OOOOO  …</a:t>
              </a:r>
              <a:endParaRPr b="1" i="0" sz="900" u="none" cap="none" strike="noStrike">
                <a:solidFill>
                  <a:schemeClr val="dk1"/>
                </a:solidFill>
                <a:latin typeface="Malgun Gothic"/>
                <a:ea typeface="Malgun Gothic"/>
                <a:cs typeface="Malgun Gothic"/>
                <a:sym typeface="Malgun Gothic"/>
              </a:endParaRPr>
            </a:p>
            <a:p>
              <a:pPr indent="0" lvl="0" marL="0" rtl="0" algn="l">
                <a:spcBef>
                  <a:spcPts val="0"/>
                </a:spcBef>
                <a:spcAft>
                  <a:spcPts val="0"/>
                </a:spcAft>
                <a:buClr>
                  <a:schemeClr val="dk1"/>
                </a:buClr>
                <a:buSzPts val="700"/>
                <a:buFont typeface="Arial"/>
                <a:buNone/>
              </a:pPr>
              <a:r>
                <a:rPr b="1" lang="ko" sz="700">
                  <a:solidFill>
                    <a:schemeClr val="dk1"/>
                  </a:solidFill>
                  <a:latin typeface="Malgun Gothic"/>
                  <a:ea typeface="Malgun Gothic"/>
                  <a:cs typeface="Malgun Gothic"/>
                  <a:sym typeface="Malgun Gothic"/>
                </a:rPr>
                <a:t>좋아요 5.0/00명 별점 4.5/00명</a:t>
              </a:r>
              <a:r>
                <a:rPr lang="ko" sz="700">
                  <a:solidFill>
                    <a:schemeClr val="dk1"/>
                  </a:solidFill>
                  <a:latin typeface="Malgun Gothic"/>
                  <a:ea typeface="Malgun Gothic"/>
                  <a:cs typeface="Malgun Gothic"/>
                  <a:sym typeface="Malgun Gothic"/>
                </a:rPr>
                <a:t>  </a:t>
              </a:r>
              <a:r>
                <a:rPr b="1" lang="ko" sz="700">
                  <a:solidFill>
                    <a:schemeClr val="dk1"/>
                  </a:solidFill>
                  <a:latin typeface="Malgun Gothic"/>
                  <a:ea typeface="Malgun Gothic"/>
                  <a:cs typeface="Malgun Gothic"/>
                  <a:sym typeface="Malgun Gothic"/>
                </a:rPr>
                <a:t>$작성자명   </a:t>
              </a:r>
              <a:r>
                <a:rPr lang="ko" sz="700">
                  <a:solidFill>
                    <a:srgbClr val="A5A5A5"/>
                  </a:solidFill>
                  <a:latin typeface="Malgun Gothic"/>
                  <a:ea typeface="Malgun Gothic"/>
                  <a:cs typeface="Malgun Gothic"/>
                  <a:sym typeface="Malgun Gothic"/>
                </a:rPr>
                <a:t>2022-05-12  14:00</a:t>
              </a:r>
              <a:endParaRPr b="1" sz="900">
                <a:solidFill>
                  <a:schemeClr val="dk1"/>
                </a:solidFill>
                <a:latin typeface="Malgun Gothic"/>
                <a:ea typeface="Malgun Gothic"/>
                <a:cs typeface="Malgun Gothic"/>
                <a:sym typeface="Malgun Gothic"/>
              </a:endParaRPr>
            </a:p>
          </p:txBody>
        </p:sp>
      </p:grpSp>
      <p:sp>
        <p:nvSpPr>
          <p:cNvPr id="1998" name="Google Shape;1998;g13c94f06daf_2_1949"/>
          <p:cNvSpPr/>
          <p:nvPr/>
        </p:nvSpPr>
        <p:spPr>
          <a:xfrm>
            <a:off x="3152234" y="274192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1</a:t>
            </a:r>
            <a:endParaRPr b="1" i="0" sz="800" u="none" cap="none" strike="noStrike">
              <a:solidFill>
                <a:schemeClr val="lt1"/>
              </a:solidFill>
              <a:latin typeface="Malgun Gothic"/>
              <a:ea typeface="Malgun Gothic"/>
              <a:cs typeface="Malgun Gothic"/>
              <a:sym typeface="Malgun Gothic"/>
            </a:endParaRPr>
          </a:p>
        </p:txBody>
      </p:sp>
      <p:sp>
        <p:nvSpPr>
          <p:cNvPr id="1999" name="Google Shape;1999;g13c94f06daf_2_1949"/>
          <p:cNvSpPr/>
          <p:nvPr/>
        </p:nvSpPr>
        <p:spPr>
          <a:xfrm>
            <a:off x="4468365"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pic>
        <p:nvPicPr>
          <p:cNvPr id="2000" name="Google Shape;2000;g13c94f06daf_2_1949"/>
          <p:cNvPicPr preferRelativeResize="0"/>
          <p:nvPr/>
        </p:nvPicPr>
        <p:blipFill>
          <a:blip r:embed="rId5">
            <a:alphaModFix/>
          </a:blip>
          <a:stretch>
            <a:fillRect/>
          </a:stretch>
        </p:blipFill>
        <p:spPr>
          <a:xfrm>
            <a:off x="4546040" y="894946"/>
            <a:ext cx="213900" cy="219430"/>
          </a:xfrm>
          <a:prstGeom prst="rect">
            <a:avLst/>
          </a:prstGeom>
          <a:noFill/>
          <a:ln>
            <a:noFill/>
          </a:ln>
        </p:spPr>
      </p:pic>
      <p:sp>
        <p:nvSpPr>
          <p:cNvPr id="2001" name="Google Shape;2001;g13c94f06daf_2_1949"/>
          <p:cNvSpPr txBox="1"/>
          <p:nvPr/>
        </p:nvSpPr>
        <p:spPr>
          <a:xfrm>
            <a:off x="5031409" y="881075"/>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관심 등록 /</a:t>
            </a:r>
            <a:r>
              <a:rPr b="1" lang="ko" sz="1100">
                <a:solidFill>
                  <a:schemeClr val="dk1"/>
                </a:solidFill>
                <a:latin typeface="Malgun Gothic"/>
                <a:ea typeface="Malgun Gothic"/>
                <a:cs typeface="Malgun Gothic"/>
                <a:sym typeface="Malgun Gothic"/>
              </a:rPr>
              <a:t> </a:t>
            </a:r>
            <a:r>
              <a:rPr b="1" lang="ko" sz="1100">
                <a:solidFill>
                  <a:schemeClr val="dk1"/>
                </a:solidFill>
                <a:latin typeface="Malgun Gothic"/>
                <a:ea typeface="Malgun Gothic"/>
                <a:cs typeface="Malgun Gothic"/>
                <a:sym typeface="Malgun Gothic"/>
              </a:rPr>
              <a:t>변경</a:t>
            </a:r>
            <a:endParaRPr b="1" sz="1100">
              <a:solidFill>
                <a:schemeClr val="dk1"/>
              </a:solidFill>
              <a:latin typeface="Malgun Gothic"/>
              <a:ea typeface="Malgun Gothic"/>
              <a:cs typeface="Malgun Gothic"/>
              <a:sym typeface="Malgun Gothic"/>
            </a:endParaRPr>
          </a:p>
        </p:txBody>
      </p:sp>
      <p:sp>
        <p:nvSpPr>
          <p:cNvPr id="2002" name="Google Shape;2002;g13c94f06daf_2_1949"/>
          <p:cNvSpPr/>
          <p:nvPr/>
        </p:nvSpPr>
        <p:spPr>
          <a:xfrm>
            <a:off x="4629325" y="5558963"/>
            <a:ext cx="2955600" cy="3348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저장</a:t>
            </a:r>
            <a:endParaRPr b="1" i="0" sz="1100" u="none" cap="none" strike="noStrike">
              <a:solidFill>
                <a:schemeClr val="lt1"/>
              </a:solidFill>
              <a:latin typeface="Malgun Gothic"/>
              <a:ea typeface="Malgun Gothic"/>
              <a:cs typeface="Malgun Gothic"/>
              <a:sym typeface="Malgun Gothic"/>
            </a:endParaRPr>
          </a:p>
        </p:txBody>
      </p:sp>
      <p:cxnSp>
        <p:nvCxnSpPr>
          <p:cNvPr id="2003" name="Google Shape;2003;g13c94f06daf_2_1949"/>
          <p:cNvCxnSpPr>
            <a:stCxn id="2004" idx="3"/>
            <a:endCxn id="1999" idx="1"/>
          </p:cNvCxnSpPr>
          <p:nvPr/>
        </p:nvCxnSpPr>
        <p:spPr>
          <a:xfrm>
            <a:off x="3566512" y="2962008"/>
            <a:ext cx="901800" cy="467100"/>
          </a:xfrm>
          <a:prstGeom prst="bentConnector3">
            <a:avLst>
              <a:gd fmla="val 50003" name="adj1"/>
            </a:avLst>
          </a:prstGeom>
          <a:noFill/>
          <a:ln cap="flat" cmpd="sng" w="28575">
            <a:solidFill>
              <a:srgbClr val="FF0000"/>
            </a:solidFill>
            <a:prstDash val="solid"/>
            <a:round/>
            <a:headEnd len="med" w="med" type="none"/>
            <a:tailEnd len="med" w="med" type="triangle"/>
          </a:ln>
        </p:spPr>
      </p:cxnSp>
      <p:sp>
        <p:nvSpPr>
          <p:cNvPr id="2005" name="Google Shape;2005;g13c94f06daf_2_1949"/>
          <p:cNvSpPr/>
          <p:nvPr/>
        </p:nvSpPr>
        <p:spPr>
          <a:xfrm>
            <a:off x="4629334" y="531402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5</a:t>
            </a:r>
            <a:endParaRPr b="1" i="0" sz="800" u="none" cap="none" strike="noStrike">
              <a:solidFill>
                <a:schemeClr val="lt1"/>
              </a:solidFill>
              <a:latin typeface="Malgun Gothic"/>
              <a:ea typeface="Malgun Gothic"/>
              <a:cs typeface="Malgun Gothic"/>
              <a:sym typeface="Malgun Gothic"/>
            </a:endParaRPr>
          </a:p>
        </p:txBody>
      </p:sp>
      <p:grpSp>
        <p:nvGrpSpPr>
          <p:cNvPr id="2006" name="Google Shape;2006;g13c94f06daf_2_1949"/>
          <p:cNvGrpSpPr/>
          <p:nvPr/>
        </p:nvGrpSpPr>
        <p:grpSpPr>
          <a:xfrm>
            <a:off x="4656458" y="2658225"/>
            <a:ext cx="374691" cy="353100"/>
            <a:chOff x="214095" y="1332369"/>
            <a:chExt cx="9681926" cy="1087800"/>
          </a:xfrm>
        </p:grpSpPr>
        <p:sp>
          <p:nvSpPr>
            <p:cNvPr id="2007" name="Google Shape;2007;g13c94f06daf_2_1949"/>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관심</a:t>
              </a:r>
              <a:endParaRPr i="0" u="none" cap="none" strike="noStrike">
                <a:solidFill>
                  <a:schemeClr val="dk1"/>
                </a:solidFill>
                <a:latin typeface="Malgun Gothic"/>
                <a:ea typeface="Malgun Gothic"/>
                <a:cs typeface="Malgun Gothic"/>
                <a:sym typeface="Malgun Gothic"/>
              </a:endParaRPr>
            </a:p>
          </p:txBody>
        </p:sp>
        <p:cxnSp>
          <p:nvCxnSpPr>
            <p:cNvPr id="2008" name="Google Shape;2008;g13c94f06daf_2_1949"/>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2009" name="Google Shape;2009;g13c94f06daf_2_1949"/>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cxnSp>
        <p:nvCxnSpPr>
          <p:cNvPr id="2010" name="Google Shape;2010;g13c94f06daf_2_1949"/>
          <p:cNvCxnSpPr/>
          <p:nvPr/>
        </p:nvCxnSpPr>
        <p:spPr>
          <a:xfrm>
            <a:off x="4634117" y="3274308"/>
            <a:ext cx="2946000" cy="8400"/>
          </a:xfrm>
          <a:prstGeom prst="straightConnector1">
            <a:avLst/>
          </a:prstGeom>
          <a:noFill/>
          <a:ln cap="flat" cmpd="sng" w="9525">
            <a:solidFill>
              <a:schemeClr val="dk2"/>
            </a:solidFill>
            <a:prstDash val="solid"/>
            <a:round/>
            <a:headEnd len="med" w="med" type="none"/>
            <a:tailEnd len="med" w="med" type="none"/>
          </a:ln>
        </p:spPr>
      </p:cxnSp>
      <p:sp>
        <p:nvSpPr>
          <p:cNvPr id="2011" name="Google Shape;2011;g13c94f06daf_2_1949"/>
          <p:cNvSpPr/>
          <p:nvPr/>
        </p:nvSpPr>
        <p:spPr>
          <a:xfrm>
            <a:off x="4634567" y="3447200"/>
            <a:ext cx="2955600" cy="3531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800"/>
              <a:buFont typeface="Arial"/>
              <a:buNone/>
            </a:pPr>
            <a:r>
              <a:rPr lang="ko" sz="1100">
                <a:solidFill>
                  <a:schemeClr val="dk2"/>
                </a:solidFill>
                <a:latin typeface="Malgun Gothic"/>
                <a:ea typeface="Malgun Gothic"/>
                <a:cs typeface="Malgun Gothic"/>
                <a:sym typeface="Malgun Gothic"/>
              </a:rPr>
              <a:t> 메모</a:t>
            </a:r>
            <a:endParaRPr b="0" i="0" sz="1800" u="none" cap="none" strike="noStrike">
              <a:solidFill>
                <a:schemeClr val="dk2"/>
              </a:solidFill>
              <a:latin typeface="Malgun Gothic"/>
              <a:ea typeface="Malgun Gothic"/>
              <a:cs typeface="Malgun Gothic"/>
              <a:sym typeface="Malgun Gothic"/>
            </a:endParaRPr>
          </a:p>
        </p:txBody>
      </p:sp>
      <p:pic>
        <p:nvPicPr>
          <p:cNvPr id="2012" name="Google Shape;2012;g13c94f06daf_2_1949"/>
          <p:cNvPicPr preferRelativeResize="0"/>
          <p:nvPr/>
        </p:nvPicPr>
        <p:blipFill>
          <a:blip r:embed="rId6">
            <a:alphaModFix/>
          </a:blip>
          <a:stretch>
            <a:fillRect/>
          </a:stretch>
        </p:blipFill>
        <p:spPr>
          <a:xfrm>
            <a:off x="7167999" y="2692775"/>
            <a:ext cx="374700" cy="363832"/>
          </a:xfrm>
          <a:prstGeom prst="rect">
            <a:avLst/>
          </a:prstGeom>
          <a:noFill/>
          <a:ln>
            <a:noFill/>
          </a:ln>
        </p:spPr>
      </p:pic>
      <p:sp>
        <p:nvSpPr>
          <p:cNvPr id="2013" name="Google Shape;2013;g13c94f06daf_2_1949"/>
          <p:cNvSpPr/>
          <p:nvPr/>
        </p:nvSpPr>
        <p:spPr>
          <a:xfrm>
            <a:off x="4551134" y="2576497"/>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2</a:t>
            </a:r>
            <a:endParaRPr b="1" i="0" sz="800" u="none" cap="none" strike="noStrike">
              <a:solidFill>
                <a:schemeClr val="lt1"/>
              </a:solidFill>
              <a:latin typeface="Malgun Gothic"/>
              <a:ea typeface="Malgun Gothic"/>
              <a:cs typeface="Malgun Gothic"/>
              <a:sym typeface="Malgun Gothic"/>
            </a:endParaRPr>
          </a:p>
        </p:txBody>
      </p:sp>
      <p:sp>
        <p:nvSpPr>
          <p:cNvPr id="2014" name="Google Shape;2014;g13c94f06daf_2_1949"/>
          <p:cNvSpPr/>
          <p:nvPr/>
        </p:nvSpPr>
        <p:spPr>
          <a:xfrm>
            <a:off x="7091809" y="265822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3</a:t>
            </a:r>
            <a:endParaRPr b="1" i="0" sz="800" u="none" cap="none" strike="noStrike">
              <a:solidFill>
                <a:schemeClr val="lt1"/>
              </a:solidFill>
              <a:latin typeface="Malgun Gothic"/>
              <a:ea typeface="Malgun Gothic"/>
              <a:cs typeface="Malgun Gothic"/>
              <a:sym typeface="Malgun Gothic"/>
            </a:endParaRPr>
          </a:p>
        </p:txBody>
      </p:sp>
      <p:sp>
        <p:nvSpPr>
          <p:cNvPr id="2015" name="Google Shape;2015;g13c94f06daf_2_1949"/>
          <p:cNvSpPr/>
          <p:nvPr/>
        </p:nvSpPr>
        <p:spPr>
          <a:xfrm>
            <a:off x="4551134" y="3447197"/>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4</a:t>
            </a:r>
            <a:endParaRPr b="1" i="0" sz="800" u="none" cap="none" strike="noStrike">
              <a:solidFill>
                <a:schemeClr val="lt1"/>
              </a:solidFill>
              <a:latin typeface="Malgun Gothic"/>
              <a:ea typeface="Malgun Gothic"/>
              <a:cs typeface="Malgun Gothic"/>
              <a:sym typeface="Malgun Gothic"/>
            </a:endParaRPr>
          </a:p>
        </p:txBody>
      </p:sp>
      <p:grpSp>
        <p:nvGrpSpPr>
          <p:cNvPr id="2016" name="Google Shape;2016;g13c94f06daf_2_1949"/>
          <p:cNvGrpSpPr/>
          <p:nvPr/>
        </p:nvGrpSpPr>
        <p:grpSpPr>
          <a:xfrm>
            <a:off x="4613383" y="1241693"/>
            <a:ext cx="3048838" cy="1165104"/>
            <a:chOff x="4392000" y="1013612"/>
            <a:chExt cx="3048838" cy="2325556"/>
          </a:xfrm>
        </p:grpSpPr>
        <p:grpSp>
          <p:nvGrpSpPr>
            <p:cNvPr id="2017" name="Google Shape;2017;g13c94f06daf_2_1949"/>
            <p:cNvGrpSpPr/>
            <p:nvPr/>
          </p:nvGrpSpPr>
          <p:grpSpPr>
            <a:xfrm>
              <a:off x="4392000" y="1013612"/>
              <a:ext cx="3048838" cy="1647908"/>
              <a:chOff x="214095" y="1332369"/>
              <a:chExt cx="9681926" cy="1087800"/>
            </a:xfrm>
          </p:grpSpPr>
          <p:sp>
            <p:nvSpPr>
              <p:cNvPr id="2018" name="Google Shape;2018;g13c94f06daf_2_1949"/>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Arial"/>
                  <a:buNone/>
                </a:pPr>
                <a:r>
                  <a:t/>
                </a:r>
                <a:endParaRPr b="1" i="0" sz="800" u="none" cap="none" strike="noStrike">
                  <a:solidFill>
                    <a:schemeClr val="dk1"/>
                  </a:solidFill>
                  <a:latin typeface="Malgun Gothic"/>
                  <a:ea typeface="Malgun Gothic"/>
                  <a:cs typeface="Malgun Gothic"/>
                  <a:sym typeface="Malgun Gothic"/>
                </a:endParaRPr>
              </a:p>
            </p:txBody>
          </p:sp>
          <p:cxnSp>
            <p:nvCxnSpPr>
              <p:cNvPr id="2019" name="Google Shape;2019;g13c94f06daf_2_1949"/>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2020" name="Google Shape;2020;g13c94f06daf_2_1949"/>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2021" name="Google Shape;2021;g13c94f06daf_2_1949"/>
            <p:cNvSpPr txBox="1"/>
            <p:nvPr/>
          </p:nvSpPr>
          <p:spPr>
            <a:xfrm>
              <a:off x="4416758" y="2663268"/>
              <a:ext cx="2955600" cy="675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700"/>
                <a:buFont typeface="Arial"/>
                <a:buNone/>
              </a:pPr>
              <a:r>
                <a:rPr b="1" i="0" lang="ko" sz="900" u="none" cap="none" strike="noStrike">
                  <a:solidFill>
                    <a:schemeClr val="dk1"/>
                  </a:solidFill>
                  <a:latin typeface="Malgun Gothic"/>
                  <a:ea typeface="Malgun Gothic"/>
                  <a:cs typeface="Malgun Gothic"/>
                  <a:sym typeface="Malgun Gothic"/>
                </a:rPr>
                <a:t>$포스팅  본문 첫출 내용. OOOOO  …</a:t>
              </a:r>
              <a:endParaRPr b="1" i="0" sz="900" u="none" cap="none" strike="noStrike">
                <a:solidFill>
                  <a:schemeClr val="dk1"/>
                </a:solidFill>
                <a:latin typeface="Malgun Gothic"/>
                <a:ea typeface="Malgun Gothic"/>
                <a:cs typeface="Malgun Gothic"/>
                <a:sym typeface="Malgun Gothic"/>
              </a:endParaRPr>
            </a:p>
            <a:p>
              <a:pPr indent="0" lvl="0" marL="0" rtl="0" algn="l">
                <a:spcBef>
                  <a:spcPts val="0"/>
                </a:spcBef>
                <a:spcAft>
                  <a:spcPts val="0"/>
                </a:spcAft>
                <a:buClr>
                  <a:schemeClr val="dk1"/>
                </a:buClr>
                <a:buSzPts val="700"/>
                <a:buFont typeface="Arial"/>
                <a:buNone/>
              </a:pPr>
              <a:r>
                <a:rPr b="1" lang="ko" sz="700">
                  <a:solidFill>
                    <a:schemeClr val="dk1"/>
                  </a:solidFill>
                  <a:latin typeface="Malgun Gothic"/>
                  <a:ea typeface="Malgun Gothic"/>
                  <a:cs typeface="Malgun Gothic"/>
                  <a:sym typeface="Malgun Gothic"/>
                </a:rPr>
                <a:t>좋아요 5.0/00명 별점 4.5/00명</a:t>
              </a:r>
              <a:r>
                <a:rPr lang="ko" sz="700">
                  <a:solidFill>
                    <a:schemeClr val="dk1"/>
                  </a:solidFill>
                  <a:latin typeface="Malgun Gothic"/>
                  <a:ea typeface="Malgun Gothic"/>
                  <a:cs typeface="Malgun Gothic"/>
                  <a:sym typeface="Malgun Gothic"/>
                </a:rPr>
                <a:t>  </a:t>
              </a:r>
              <a:r>
                <a:rPr b="1" lang="ko" sz="700">
                  <a:solidFill>
                    <a:schemeClr val="dk1"/>
                  </a:solidFill>
                  <a:latin typeface="Malgun Gothic"/>
                  <a:ea typeface="Malgun Gothic"/>
                  <a:cs typeface="Malgun Gothic"/>
                  <a:sym typeface="Malgun Gothic"/>
                </a:rPr>
                <a:t>$작성자명   </a:t>
              </a:r>
              <a:r>
                <a:rPr lang="ko" sz="700">
                  <a:solidFill>
                    <a:srgbClr val="A5A5A5"/>
                  </a:solidFill>
                  <a:latin typeface="Malgun Gothic"/>
                  <a:ea typeface="Malgun Gothic"/>
                  <a:cs typeface="Malgun Gothic"/>
                  <a:sym typeface="Malgun Gothic"/>
                </a:rPr>
                <a:t>2022-05-12  14:00</a:t>
              </a:r>
              <a:endParaRPr b="1" sz="900">
                <a:solidFill>
                  <a:schemeClr val="dk1"/>
                </a:solidFill>
                <a:latin typeface="Malgun Gothic"/>
                <a:ea typeface="Malgun Gothic"/>
                <a:cs typeface="Malgun Gothic"/>
                <a:sym typeface="Malgun Gothic"/>
              </a:endParaRPr>
            </a:p>
          </p:txBody>
        </p:sp>
      </p:grpSp>
      <p:pic>
        <p:nvPicPr>
          <p:cNvPr id="2004" name="Google Shape;2004;g13c94f06daf_2_1949"/>
          <p:cNvPicPr preferRelativeResize="0"/>
          <p:nvPr/>
        </p:nvPicPr>
        <p:blipFill rotWithShape="1">
          <a:blip r:embed="rId7">
            <a:alphaModFix/>
          </a:blip>
          <a:srcRect b="0" l="0" r="0" t="0"/>
          <a:stretch/>
        </p:blipFill>
        <p:spPr>
          <a:xfrm>
            <a:off x="3400773" y="2893596"/>
            <a:ext cx="165738" cy="136824"/>
          </a:xfrm>
          <a:prstGeom prst="rect">
            <a:avLst/>
          </a:prstGeom>
          <a:noFill/>
          <a:ln>
            <a:noFill/>
          </a:ln>
        </p:spPr>
      </p:pic>
      <p:pic>
        <p:nvPicPr>
          <p:cNvPr id="2022" name="Google Shape;2022;g13c94f06daf_2_1949"/>
          <p:cNvPicPr preferRelativeResize="0"/>
          <p:nvPr/>
        </p:nvPicPr>
        <p:blipFill rotWithShape="1">
          <a:blip r:embed="rId7">
            <a:alphaModFix/>
          </a:blip>
          <a:srcRect b="0" l="0" r="0" t="0"/>
          <a:stretch/>
        </p:blipFill>
        <p:spPr>
          <a:xfrm>
            <a:off x="3402223" y="4220871"/>
            <a:ext cx="165738" cy="136824"/>
          </a:xfrm>
          <a:prstGeom prst="rect">
            <a:avLst/>
          </a:prstGeom>
          <a:noFill/>
          <a:ln>
            <a:noFill/>
          </a:ln>
        </p:spPr>
      </p:pic>
      <p:sp>
        <p:nvSpPr>
          <p:cNvPr id="2023" name="Google Shape;2023;g13c94f06daf_2_1949"/>
          <p:cNvSpPr txBox="1"/>
          <p:nvPr/>
        </p:nvSpPr>
        <p:spPr>
          <a:xfrm>
            <a:off x="5032300" y="2732862"/>
            <a:ext cx="441300" cy="215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800">
                <a:solidFill>
                  <a:schemeClr val="dk1"/>
                </a:solidFill>
                <a:latin typeface="Malgun Gothic"/>
                <a:ea typeface="Malgun Gothic"/>
                <a:cs typeface="Malgun Gothic"/>
                <a:sym typeface="Malgun Gothic"/>
              </a:rPr>
              <a:t>목록1</a:t>
            </a:r>
            <a:endParaRPr b="1" i="0" sz="800" u="none" cap="none" strike="noStrike">
              <a:solidFill>
                <a:schemeClr val="dk1"/>
              </a:solidFill>
              <a:latin typeface="Malgun Gothic"/>
              <a:ea typeface="Malgun Gothic"/>
              <a:cs typeface="Malgun Gothic"/>
              <a:sym typeface="Malgun Gothic"/>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p4"/>
          <p:cNvSpPr txBox="1"/>
          <p:nvPr/>
        </p:nvSpPr>
        <p:spPr>
          <a:xfrm>
            <a:off x="0" y="6478519"/>
            <a:ext cx="121920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graphicFrame>
        <p:nvGraphicFramePr>
          <p:cNvPr id="186" name="Google Shape;186;p4"/>
          <p:cNvGraphicFramePr/>
          <p:nvPr/>
        </p:nvGraphicFramePr>
        <p:xfrm>
          <a:off x="498982" y="819195"/>
          <a:ext cx="3000000" cy="3000000"/>
        </p:xfrm>
        <a:graphic>
          <a:graphicData uri="http://schemas.openxmlformats.org/drawingml/2006/table">
            <a:tbl>
              <a:tblPr>
                <a:noFill/>
                <a:tableStyleId>{FEEF8B9B-68C9-451F-93CC-6B415D006576}</a:tableStyleId>
              </a:tblPr>
              <a:tblGrid>
                <a:gridCol w="1559300"/>
                <a:gridCol w="1849425"/>
                <a:gridCol w="865175"/>
                <a:gridCol w="865175"/>
                <a:gridCol w="865175"/>
                <a:gridCol w="865175"/>
                <a:gridCol w="865175"/>
                <a:gridCol w="865175"/>
                <a:gridCol w="865175"/>
                <a:gridCol w="865175"/>
                <a:gridCol w="865175"/>
              </a:tblGrid>
              <a:tr h="371250">
                <a:tc rowSpan="2">
                  <a:txBody>
                    <a:bodyPr/>
                    <a:lstStyle/>
                    <a:p>
                      <a:pPr indent="0" lvl="0" marL="0" marR="0" rtl="0" algn="ctr">
                        <a:lnSpc>
                          <a:spcPct val="100000"/>
                        </a:lnSpc>
                        <a:spcBef>
                          <a:spcPts val="0"/>
                        </a:spcBef>
                        <a:spcAft>
                          <a:spcPts val="0"/>
                        </a:spcAft>
                        <a:buClr>
                          <a:srgbClr val="000000"/>
                        </a:buClr>
                        <a:buSzPts val="1000"/>
                        <a:buFont typeface="Arial"/>
                        <a:buNone/>
                      </a:pPr>
                      <a:r>
                        <a:rPr lang="ko" sz="1000" u="none" cap="none" strike="noStrike"/>
                        <a:t>회원구분</a:t>
                      </a:r>
                      <a:endParaRPr sz="14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solidFill>
                      <a:srgbClr val="D8D8D8"/>
                    </a:solidFill>
                  </a:tcPr>
                </a:tc>
                <a:tc rowSpan="2">
                  <a:txBody>
                    <a:bodyPr/>
                    <a:lstStyle/>
                    <a:p>
                      <a:pPr indent="0" lvl="0" marL="0" marR="0" rtl="0" algn="ctr">
                        <a:lnSpc>
                          <a:spcPct val="100000"/>
                        </a:lnSpc>
                        <a:spcBef>
                          <a:spcPts val="0"/>
                        </a:spcBef>
                        <a:spcAft>
                          <a:spcPts val="0"/>
                        </a:spcAft>
                        <a:buClr>
                          <a:srgbClr val="000000"/>
                        </a:buClr>
                        <a:buSzPts val="1000"/>
                        <a:buFont typeface="Arial"/>
                        <a:buNone/>
                      </a:pPr>
                      <a:r>
                        <a:rPr lang="ko" sz="1000" u="none" cap="none" strike="noStrike"/>
                        <a:t>인증방식</a:t>
                      </a:r>
                      <a:endParaRPr sz="14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solidFill>
                      <a:srgbClr val="D8D8D8"/>
                    </a:solidFill>
                  </a:tcPr>
                </a:tc>
                <a:tc gridSpan="9">
                  <a:txBody>
                    <a:bodyPr/>
                    <a:lstStyle/>
                    <a:p>
                      <a:pPr indent="0" lvl="0" marL="0" marR="0" rtl="0" algn="ctr">
                        <a:lnSpc>
                          <a:spcPct val="100000"/>
                        </a:lnSpc>
                        <a:spcBef>
                          <a:spcPts val="0"/>
                        </a:spcBef>
                        <a:spcAft>
                          <a:spcPts val="0"/>
                        </a:spcAft>
                        <a:buClr>
                          <a:srgbClr val="000000"/>
                        </a:buClr>
                        <a:buSzPts val="1050"/>
                        <a:buFont typeface="Arial"/>
                        <a:buNone/>
                      </a:pPr>
                      <a:r>
                        <a:rPr lang="ko" sz="1050" u="none" cap="none" strike="noStrike"/>
                        <a:t>접근권한메뉴</a:t>
                      </a:r>
                      <a:endParaRPr sz="14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solidFill>
                      <a:srgbClr val="D8D8D8"/>
                    </a:solidFill>
                  </a:tcPr>
                </a:tc>
                <a:tc hMerge="1"/>
                <a:tc hMerge="1"/>
                <a:tc hMerge="1"/>
                <a:tc hMerge="1"/>
                <a:tc hMerge="1"/>
                <a:tc hMerge="1"/>
                <a:tc hMerge="1"/>
                <a:tc hMerge="1"/>
              </a:tr>
              <a:tr h="600025">
                <a:tc vMerge="1"/>
                <a:tc vMerge="1"/>
                <a:tc>
                  <a:txBody>
                    <a:bodyPr/>
                    <a:lstStyle/>
                    <a:p>
                      <a:pPr indent="0" lvl="0" marL="0" marR="0" rtl="0" algn="ctr">
                        <a:lnSpc>
                          <a:spcPct val="100000"/>
                        </a:lnSpc>
                        <a:spcBef>
                          <a:spcPts val="0"/>
                        </a:spcBef>
                        <a:spcAft>
                          <a:spcPts val="0"/>
                        </a:spcAft>
                        <a:buClr>
                          <a:srgbClr val="000000"/>
                        </a:buClr>
                        <a:buSzPts val="1000"/>
                        <a:buFont typeface="Arial"/>
                        <a:buNone/>
                      </a:pPr>
                      <a:r>
                        <a:rPr lang="ko" sz="1000" u="none" cap="none" strike="noStrike"/>
                        <a:t>인기 Hot</a:t>
                      </a:r>
                      <a:endParaRPr sz="10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solidFill>
                      <a:srgbClr val="D8D8D8"/>
                    </a:solidFill>
                  </a:tcPr>
                </a:tc>
                <a:tc>
                  <a:txBody>
                    <a:bodyPr/>
                    <a:lstStyle/>
                    <a:p>
                      <a:pPr indent="0" lvl="0" marL="0" marR="0" rtl="0" algn="ctr">
                        <a:lnSpc>
                          <a:spcPct val="100000"/>
                        </a:lnSpc>
                        <a:spcBef>
                          <a:spcPts val="0"/>
                        </a:spcBef>
                        <a:spcAft>
                          <a:spcPts val="0"/>
                        </a:spcAft>
                        <a:buNone/>
                      </a:pPr>
                      <a:r>
                        <a:rPr lang="ko" sz="1000"/>
                        <a:t>포스팅</a:t>
                      </a:r>
                      <a:endParaRPr sz="1000"/>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solidFill>
                      <a:srgbClr val="D8D8D8"/>
                    </a:solidFill>
                  </a:tcPr>
                </a:tc>
                <a:tc>
                  <a:txBody>
                    <a:bodyPr/>
                    <a:lstStyle/>
                    <a:p>
                      <a:pPr indent="0" lvl="0" marL="0" marR="0" rtl="0" algn="ctr">
                        <a:lnSpc>
                          <a:spcPct val="100000"/>
                        </a:lnSpc>
                        <a:spcBef>
                          <a:spcPts val="0"/>
                        </a:spcBef>
                        <a:spcAft>
                          <a:spcPts val="0"/>
                        </a:spcAft>
                        <a:buClr>
                          <a:srgbClr val="000000"/>
                        </a:buClr>
                        <a:buSzPts val="1000"/>
                        <a:buFont typeface="Arial"/>
                        <a:buNone/>
                      </a:pPr>
                      <a:r>
                        <a:rPr lang="ko" sz="1000" u="none" cap="none" strike="noStrike"/>
                        <a:t>마이페이지</a:t>
                      </a:r>
                      <a:endParaRPr sz="14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solidFill>
                      <a:srgbClr val="D8D8D8"/>
                    </a:solidFill>
                  </a:tcPr>
                </a:tc>
                <a:tc>
                  <a:txBody>
                    <a:bodyPr/>
                    <a:lstStyle/>
                    <a:p>
                      <a:pPr indent="0" lvl="0" marL="0" marR="0" rtl="0" algn="ctr">
                        <a:lnSpc>
                          <a:spcPct val="100000"/>
                        </a:lnSpc>
                        <a:spcBef>
                          <a:spcPts val="0"/>
                        </a:spcBef>
                        <a:spcAft>
                          <a:spcPts val="0"/>
                        </a:spcAft>
                        <a:buClr>
                          <a:srgbClr val="000000"/>
                        </a:buClr>
                        <a:buSzPts val="1000"/>
                        <a:buFont typeface="Arial"/>
                        <a:buNone/>
                      </a:pPr>
                      <a:r>
                        <a:rPr lang="ko" sz="1000" u="none" cap="none" strike="noStrike"/>
                        <a:t>매칭</a:t>
                      </a:r>
                      <a:endParaRPr sz="14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solidFill>
                      <a:srgbClr val="D8D8D8"/>
                    </a:solidFill>
                  </a:tcPr>
                </a:tc>
                <a:tc>
                  <a:txBody>
                    <a:bodyPr/>
                    <a:lstStyle/>
                    <a:p>
                      <a:pPr indent="0" lvl="0" marL="0" marR="0" rtl="0" algn="ctr">
                        <a:lnSpc>
                          <a:spcPct val="100000"/>
                        </a:lnSpc>
                        <a:spcBef>
                          <a:spcPts val="0"/>
                        </a:spcBef>
                        <a:spcAft>
                          <a:spcPts val="0"/>
                        </a:spcAft>
                        <a:buClr>
                          <a:srgbClr val="000000"/>
                        </a:buClr>
                        <a:buSzPts val="1000"/>
                        <a:buFont typeface="Arial"/>
                        <a:buNone/>
                      </a:pPr>
                      <a:r>
                        <a:rPr lang="ko" sz="1000" u="none" cap="none" strike="noStrike"/>
                        <a:t>제안 Curation</a:t>
                      </a:r>
                      <a:endParaRPr sz="10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solidFill>
                      <a:srgbClr val="D8D8D8"/>
                    </a:solidFill>
                  </a:tcPr>
                </a:tc>
                <a:tc>
                  <a:txBody>
                    <a:bodyPr/>
                    <a:lstStyle/>
                    <a:p>
                      <a:pPr indent="0" lvl="0" marL="0" marR="0" rtl="0" algn="ctr">
                        <a:lnSpc>
                          <a:spcPct val="100000"/>
                        </a:lnSpc>
                        <a:spcBef>
                          <a:spcPts val="0"/>
                        </a:spcBef>
                        <a:spcAft>
                          <a:spcPts val="0"/>
                        </a:spcAft>
                        <a:buClr>
                          <a:srgbClr val="000000"/>
                        </a:buClr>
                        <a:buSzPts val="1000"/>
                        <a:buFont typeface="Arial"/>
                        <a:buNone/>
                      </a:pPr>
                      <a:r>
                        <a:rPr lang="ko" sz="1000" u="none" cap="none" strike="noStrike"/>
                        <a:t>상담</a:t>
                      </a:r>
                      <a:endParaRPr sz="14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solidFill>
                      <a:srgbClr val="D8D8D8"/>
                    </a:solidFill>
                  </a:tcPr>
                </a:tc>
                <a:tc>
                  <a:txBody>
                    <a:bodyPr/>
                    <a:lstStyle/>
                    <a:p>
                      <a:pPr indent="0" lvl="0" marL="0" marR="0" rtl="0" algn="ctr">
                        <a:lnSpc>
                          <a:spcPct val="100000"/>
                        </a:lnSpc>
                        <a:spcBef>
                          <a:spcPts val="0"/>
                        </a:spcBef>
                        <a:spcAft>
                          <a:spcPts val="0"/>
                        </a:spcAft>
                        <a:buClr>
                          <a:srgbClr val="000000"/>
                        </a:buClr>
                        <a:buSzPts val="1000"/>
                        <a:buFont typeface="Arial"/>
                        <a:buNone/>
                      </a:pPr>
                      <a:r>
                        <a:rPr lang="ko" sz="1000" u="none" cap="none" strike="noStrike"/>
                        <a:t>관심/그룹</a:t>
                      </a:r>
                      <a:endParaRPr sz="14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solidFill>
                      <a:srgbClr val="D8D8D8"/>
                    </a:solidFill>
                  </a:tcPr>
                </a:tc>
                <a:tc>
                  <a:txBody>
                    <a:bodyPr/>
                    <a:lstStyle/>
                    <a:p>
                      <a:pPr indent="0" lvl="0" marL="0" marR="0" rtl="0" algn="ctr">
                        <a:lnSpc>
                          <a:spcPct val="100000"/>
                        </a:lnSpc>
                        <a:spcBef>
                          <a:spcPts val="0"/>
                        </a:spcBef>
                        <a:spcAft>
                          <a:spcPts val="0"/>
                        </a:spcAft>
                        <a:buClr>
                          <a:srgbClr val="000000"/>
                        </a:buClr>
                        <a:buSzPts val="1000"/>
                        <a:buFont typeface="Arial"/>
                        <a:buNone/>
                      </a:pPr>
                      <a:r>
                        <a:rPr lang="ko" sz="1000" u="none" cap="none" strike="noStrike"/>
                        <a:t>결제/환불</a:t>
                      </a:r>
                      <a:endParaRPr sz="14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solidFill>
                      <a:srgbClr val="D8D8D8"/>
                    </a:solidFill>
                  </a:tcPr>
                </a:tc>
                <a:tc>
                  <a:txBody>
                    <a:bodyPr/>
                    <a:lstStyle/>
                    <a:p>
                      <a:pPr indent="0" lvl="0" marL="0" marR="0" rtl="0" algn="ctr">
                        <a:lnSpc>
                          <a:spcPct val="100000"/>
                        </a:lnSpc>
                        <a:spcBef>
                          <a:spcPts val="0"/>
                        </a:spcBef>
                        <a:spcAft>
                          <a:spcPts val="0"/>
                        </a:spcAft>
                        <a:buClr>
                          <a:srgbClr val="000000"/>
                        </a:buClr>
                        <a:buSzPts val="1000"/>
                        <a:buFont typeface="Arial"/>
                        <a:buNone/>
                      </a:pPr>
                      <a:r>
                        <a:rPr lang="ko" sz="1000" u="none" cap="none" strike="noStrike"/>
                        <a:t>정산</a:t>
                      </a:r>
                      <a:endParaRPr sz="14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solidFill>
                      <a:srgbClr val="D8D8D8"/>
                    </a:solidFill>
                  </a:tcPr>
                </a:tc>
              </a:tr>
              <a:tr h="508775">
                <a:tc>
                  <a:txBody>
                    <a:bodyPr/>
                    <a:lstStyle/>
                    <a:p>
                      <a:pPr indent="0" lvl="0" marL="0" marR="0" rtl="0" algn="ctr">
                        <a:lnSpc>
                          <a:spcPct val="100000"/>
                        </a:lnSpc>
                        <a:spcBef>
                          <a:spcPts val="0"/>
                        </a:spcBef>
                        <a:spcAft>
                          <a:spcPts val="0"/>
                        </a:spcAft>
                        <a:buClr>
                          <a:srgbClr val="000000"/>
                        </a:buClr>
                        <a:buSzPts val="1000"/>
                        <a:buFont typeface="Arial"/>
                        <a:buNone/>
                      </a:pPr>
                      <a:r>
                        <a:rPr lang="ko" sz="1000" u="none" cap="none" strike="noStrike"/>
                        <a:t>비회원</a:t>
                      </a:r>
                      <a:endParaRPr sz="14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t/>
                      </a:r>
                      <a:endParaRPr sz="10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lang="ko" sz="1000" u="none" cap="none" strike="noStrike">
                          <a:solidFill>
                            <a:schemeClr val="dk1"/>
                          </a:solidFill>
                        </a:rPr>
                        <a:t>Read only</a:t>
                      </a:r>
                      <a:endParaRPr sz="10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ko" sz="1000"/>
                        <a:t>Read Only</a:t>
                      </a:r>
                      <a:endParaRPr sz="10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lang="ko" sz="1000" u="none" cap="none" strike="noStrike"/>
                        <a:t>X</a:t>
                      </a:r>
                      <a:endParaRPr sz="14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lang="ko" sz="1000" u="none" cap="none" strike="noStrike"/>
                        <a:t>X</a:t>
                      </a:r>
                      <a:endParaRPr sz="14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lang="ko" sz="1000" u="none" cap="none" strike="noStrike"/>
                        <a:t>X</a:t>
                      </a:r>
                      <a:endParaRPr sz="10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1000"/>
                        <a:buFont typeface="Arial"/>
                        <a:buNone/>
                      </a:pPr>
                      <a:r>
                        <a:rPr lang="ko" sz="1000" u="none" cap="none" strike="noStrike"/>
                        <a:t>X</a:t>
                      </a:r>
                      <a:endParaRPr sz="14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1000"/>
                        <a:buFont typeface="Arial"/>
                        <a:buNone/>
                      </a:pPr>
                      <a:r>
                        <a:rPr lang="ko" sz="1000" u="none" cap="none" strike="noStrike"/>
                        <a:t>X</a:t>
                      </a:r>
                      <a:endParaRPr sz="14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lang="ko" sz="1000" u="none" cap="none" strike="noStrike"/>
                        <a:t>X</a:t>
                      </a:r>
                      <a:endParaRPr sz="14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lang="ko" sz="1000" u="none" cap="none" strike="noStrike"/>
                        <a:t>X</a:t>
                      </a:r>
                      <a:endParaRPr sz="14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r>
              <a:tr h="508775">
                <a:tc>
                  <a:txBody>
                    <a:bodyPr/>
                    <a:lstStyle/>
                    <a:p>
                      <a:pPr indent="0" lvl="0" marL="0" marR="0" rtl="0" algn="ctr">
                        <a:lnSpc>
                          <a:spcPct val="100000"/>
                        </a:lnSpc>
                        <a:spcBef>
                          <a:spcPts val="0"/>
                        </a:spcBef>
                        <a:spcAft>
                          <a:spcPts val="0"/>
                        </a:spcAft>
                        <a:buClr>
                          <a:srgbClr val="000000"/>
                        </a:buClr>
                        <a:buSzPts val="1000"/>
                        <a:buFont typeface="Arial"/>
                        <a:buNone/>
                      </a:pPr>
                      <a:r>
                        <a:rPr lang="ko" sz="1000" u="none" cap="none" strike="noStrike"/>
                        <a:t>여행자</a:t>
                      </a:r>
                      <a:endParaRPr sz="14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900"/>
                        <a:buFont typeface="Arial"/>
                        <a:buNone/>
                      </a:pPr>
                      <a:r>
                        <a:rPr lang="ko" sz="900" u="none" cap="none" strike="noStrike"/>
                        <a:t>ID/PW or 소셜인증</a:t>
                      </a:r>
                      <a:endParaRPr sz="9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lang="ko" sz="1000" u="none" cap="none" strike="noStrike">
                          <a:solidFill>
                            <a:schemeClr val="dk1"/>
                          </a:solidFill>
                        </a:rPr>
                        <a:t>CRUD</a:t>
                      </a:r>
                      <a:endParaRPr sz="10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ko" sz="1000"/>
                        <a:t>CRUD</a:t>
                      </a:r>
                      <a:endParaRPr sz="10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lang="ko" sz="1000" u="none" cap="none" strike="noStrike"/>
                        <a:t>CRUD</a:t>
                      </a:r>
                      <a:endParaRPr sz="14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lang="ko" sz="1000" u="none" cap="none" strike="noStrike"/>
                        <a:t>CRUD</a:t>
                      </a:r>
                      <a:endParaRPr sz="14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lang="ko" sz="1000" u="none" cap="none" strike="noStrike"/>
                        <a:t>Read only</a:t>
                      </a:r>
                      <a:endParaRPr sz="10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1000"/>
                        <a:buFont typeface="Arial"/>
                        <a:buNone/>
                      </a:pPr>
                      <a:r>
                        <a:rPr lang="ko" sz="1000" u="none" cap="none" strike="noStrike"/>
                        <a:t>CRUD</a:t>
                      </a:r>
                      <a:endParaRPr sz="14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1000"/>
                        <a:buFont typeface="Arial"/>
                        <a:buNone/>
                      </a:pPr>
                      <a:r>
                        <a:rPr lang="ko" sz="1000" u="none" cap="none" strike="noStrike"/>
                        <a:t>CRUD</a:t>
                      </a:r>
                      <a:endParaRPr sz="14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lang="ko" sz="1000" u="none" cap="none" strike="noStrike"/>
                        <a:t>O</a:t>
                      </a:r>
                      <a:endParaRPr sz="14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lang="ko" sz="1000" u="none" cap="none" strike="noStrike"/>
                        <a:t>X</a:t>
                      </a:r>
                      <a:endParaRPr sz="14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r>
              <a:tr h="513900">
                <a:tc>
                  <a:txBody>
                    <a:bodyPr/>
                    <a:lstStyle/>
                    <a:p>
                      <a:pPr indent="0" lvl="0" marL="0" marR="0" rtl="0" algn="ctr">
                        <a:lnSpc>
                          <a:spcPct val="100000"/>
                        </a:lnSpc>
                        <a:spcBef>
                          <a:spcPts val="0"/>
                        </a:spcBef>
                        <a:spcAft>
                          <a:spcPts val="0"/>
                        </a:spcAft>
                        <a:buClr>
                          <a:srgbClr val="000000"/>
                        </a:buClr>
                        <a:buSzPts val="1000"/>
                        <a:buFont typeface="Arial"/>
                        <a:buNone/>
                      </a:pPr>
                      <a:r>
                        <a:rPr lang="ko" sz="1000" u="none" cap="none" strike="noStrike"/>
                        <a:t>전문가</a:t>
                      </a:r>
                      <a:endParaRPr sz="14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900"/>
                        <a:buFont typeface="Arial"/>
                        <a:buNone/>
                      </a:pPr>
                      <a:r>
                        <a:rPr lang="ko" sz="900" u="none" cap="none" strike="noStrike"/>
                        <a:t>ID/PW or 소셜인증 </a:t>
                      </a:r>
                      <a:br>
                        <a:rPr lang="ko" sz="900" u="none" cap="none" strike="noStrike"/>
                      </a:br>
                      <a:r>
                        <a:rPr lang="ko" sz="900" u="none" cap="none" strike="noStrike"/>
                        <a:t>+ 명함, 자격증, 사업자</a:t>
                      </a:r>
                      <a:endParaRPr sz="900" u="none" cap="none" strike="noStrike"/>
                    </a:p>
                    <a:p>
                      <a:pPr indent="0" lvl="0" marL="0" marR="0" rtl="0" algn="ctr">
                        <a:lnSpc>
                          <a:spcPct val="100000"/>
                        </a:lnSpc>
                        <a:spcBef>
                          <a:spcPts val="0"/>
                        </a:spcBef>
                        <a:spcAft>
                          <a:spcPts val="0"/>
                        </a:spcAft>
                        <a:buClr>
                          <a:srgbClr val="000000"/>
                        </a:buClr>
                        <a:buSzPts val="900"/>
                        <a:buFont typeface="Arial"/>
                        <a:buNone/>
                      </a:pPr>
                      <a:r>
                        <a:rPr lang="ko" sz="900"/>
                        <a:t>(관리자 승인)</a:t>
                      </a:r>
                      <a:endParaRPr sz="900"/>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lang="ko" sz="1000" u="none" cap="none" strike="noStrike">
                          <a:solidFill>
                            <a:schemeClr val="dk1"/>
                          </a:solidFill>
                        </a:rPr>
                        <a:t>CRUD</a:t>
                      </a:r>
                      <a:endParaRPr sz="10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ko" sz="1000"/>
                        <a:t>CRUD</a:t>
                      </a:r>
                      <a:endParaRPr sz="10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lang="ko" sz="1000" u="none" cap="none" strike="noStrike"/>
                        <a:t>CRUD</a:t>
                      </a:r>
                      <a:endParaRPr sz="14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lang="ko" sz="1000" u="none" cap="none" strike="noStrike"/>
                        <a:t>CRUD</a:t>
                      </a:r>
                      <a:endParaRPr sz="14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lang="ko" sz="1000" u="none" cap="none" strike="noStrike"/>
                        <a:t>CRUD</a:t>
                      </a:r>
                      <a:endParaRPr sz="10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1000"/>
                        <a:buFont typeface="Arial"/>
                        <a:buNone/>
                      </a:pPr>
                      <a:r>
                        <a:rPr lang="ko" sz="1000" u="none" cap="none" strike="noStrike"/>
                        <a:t>CRUD</a:t>
                      </a:r>
                      <a:endParaRPr sz="14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1000"/>
                        <a:buFont typeface="Arial"/>
                        <a:buNone/>
                      </a:pPr>
                      <a:r>
                        <a:rPr lang="ko" sz="1000" u="none" cap="none" strike="noStrike"/>
                        <a:t>CRUD</a:t>
                      </a:r>
                      <a:endParaRPr sz="14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lang="ko" sz="1000" u="none" cap="none" strike="noStrike"/>
                        <a:t>O</a:t>
                      </a:r>
                      <a:endParaRPr sz="14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lang="ko" sz="1000" u="none" cap="none" strike="noStrike"/>
                        <a:t>O</a:t>
                      </a:r>
                      <a:endParaRPr sz="14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r>
              <a:tr h="508775">
                <a:tc>
                  <a:txBody>
                    <a:bodyPr/>
                    <a:lstStyle/>
                    <a:p>
                      <a:pPr indent="0" lvl="0" marL="0" marR="0" rtl="0" algn="ctr">
                        <a:lnSpc>
                          <a:spcPct val="100000"/>
                        </a:lnSpc>
                        <a:spcBef>
                          <a:spcPts val="0"/>
                        </a:spcBef>
                        <a:spcAft>
                          <a:spcPts val="0"/>
                        </a:spcAft>
                        <a:buClr>
                          <a:srgbClr val="000000"/>
                        </a:buClr>
                        <a:buSzPts val="1000"/>
                        <a:buFont typeface="Arial"/>
                        <a:buNone/>
                      </a:pPr>
                      <a:r>
                        <a:rPr lang="ko" sz="1000" u="none" cap="none" strike="noStrike"/>
                        <a:t>(조합원)</a:t>
                      </a:r>
                      <a:endParaRPr sz="14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900"/>
                        <a:buFont typeface="Arial"/>
                        <a:buNone/>
                      </a:pPr>
                      <a:r>
                        <a:rPr lang="ko" sz="900" u="none" cap="none" strike="noStrike"/>
                        <a:t>조합승인 (</a:t>
                      </a:r>
                      <a:r>
                        <a:rPr lang="ko" sz="900"/>
                        <a:t>관리자 승인)</a:t>
                      </a:r>
                      <a:endParaRPr sz="14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gridSpan="9">
                  <a:txBody>
                    <a:bodyPr/>
                    <a:lstStyle/>
                    <a:p>
                      <a:pPr indent="0" lvl="0" marL="0" marR="0" rtl="0" algn="ctr">
                        <a:lnSpc>
                          <a:spcPct val="100000"/>
                        </a:lnSpc>
                        <a:spcBef>
                          <a:spcPts val="0"/>
                        </a:spcBef>
                        <a:spcAft>
                          <a:spcPts val="0"/>
                        </a:spcAft>
                        <a:buClr>
                          <a:srgbClr val="000000"/>
                        </a:buClr>
                        <a:buSzPts val="1000"/>
                        <a:buFont typeface="Arial"/>
                        <a:buNone/>
                      </a:pPr>
                      <a:r>
                        <a:rPr lang="ko" sz="1000" u="none" cap="none" strike="noStrike"/>
                        <a:t>조합원의 경우 회원구분이 아닌 여부로 구분</a:t>
                      </a:r>
                      <a:endParaRPr sz="14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hMerge="1"/>
                <a:tc hMerge="1"/>
                <a:tc hMerge="1"/>
                <a:tc hMerge="1"/>
                <a:tc hMerge="1"/>
                <a:tc hMerge="1"/>
                <a:tc hMerge="1"/>
                <a:tc hMerge="1"/>
              </a:tr>
            </a:tbl>
          </a:graphicData>
        </a:graphic>
      </p:graphicFrame>
      <p:sp>
        <p:nvSpPr>
          <p:cNvPr id="187" name="Google Shape;187;p4"/>
          <p:cNvSpPr txBox="1"/>
          <p:nvPr/>
        </p:nvSpPr>
        <p:spPr>
          <a:xfrm>
            <a:off x="498975" y="4163000"/>
            <a:ext cx="8856900" cy="615600"/>
          </a:xfrm>
          <a:prstGeom prst="rect">
            <a:avLst/>
          </a:prstGeom>
          <a:noFill/>
          <a:ln>
            <a:noFill/>
          </a:ln>
        </p:spPr>
        <p:txBody>
          <a:bodyPr anchorCtr="0" anchor="t" bIns="91425" lIns="91425" spcFirstLastPara="1" rIns="91425" wrap="square" tIns="91425">
            <a:spAutoFit/>
          </a:bodyPr>
          <a:lstStyle/>
          <a:p>
            <a:pPr indent="-317500" lvl="0" marL="457200" marR="0" rtl="0" algn="l">
              <a:lnSpc>
                <a:spcPct val="100000"/>
              </a:lnSpc>
              <a:spcBef>
                <a:spcPts val="0"/>
              </a:spcBef>
              <a:spcAft>
                <a:spcPts val="0"/>
              </a:spcAft>
              <a:buClr>
                <a:srgbClr val="000000"/>
              </a:buClr>
              <a:buSzPts val="1400"/>
              <a:buFont typeface="Arial"/>
              <a:buChar char="-"/>
            </a:pPr>
            <a:r>
              <a:rPr b="0" i="0" lang="ko" sz="1400" u="none" cap="none" strike="noStrike">
                <a:solidFill>
                  <a:schemeClr val="dk1"/>
                </a:solidFill>
                <a:latin typeface="Arial"/>
                <a:ea typeface="Arial"/>
                <a:cs typeface="Arial"/>
                <a:sym typeface="Arial"/>
              </a:rPr>
              <a:t>회원의 팔로워 및 </a:t>
            </a:r>
            <a:r>
              <a:rPr b="0" i="0" lang="ko" sz="1400" u="none" cap="none" strike="noStrike">
                <a:solidFill>
                  <a:srgbClr val="000000"/>
                </a:solidFill>
                <a:latin typeface="Arial"/>
                <a:ea typeface="Arial"/>
                <a:cs typeface="Arial"/>
                <a:sym typeface="Arial"/>
              </a:rPr>
              <a:t>포스팅 </a:t>
            </a:r>
            <a:r>
              <a:rPr lang="ko"/>
              <a:t>갯수 및 좋아요</a:t>
            </a:r>
            <a:r>
              <a:rPr b="0" i="0" lang="ko" sz="1400" u="none" cap="none" strike="noStrike">
                <a:solidFill>
                  <a:srgbClr val="000000"/>
                </a:solidFill>
                <a:latin typeface="Arial"/>
                <a:ea typeface="Arial"/>
                <a:cs typeface="Arial"/>
                <a:sym typeface="Arial"/>
              </a:rPr>
              <a:t>(하트)</a:t>
            </a:r>
            <a:r>
              <a:rPr lang="ko"/>
              <a:t>, 별점(별) </a:t>
            </a:r>
            <a:r>
              <a:rPr b="0" i="0" lang="ko" sz="1400" u="none" cap="none" strike="noStrike">
                <a:solidFill>
                  <a:srgbClr val="000000"/>
                </a:solidFill>
                <a:latin typeface="Arial"/>
                <a:ea typeface="Arial"/>
                <a:cs typeface="Arial"/>
                <a:sym typeface="Arial"/>
              </a:rPr>
              <a:t>등으로 점수화</a:t>
            </a:r>
            <a:r>
              <a:rPr b="0" i="0" lang="ko" sz="1400" u="none" cap="none" strike="noStrike">
                <a:solidFill>
                  <a:srgbClr val="000000"/>
                </a:solidFill>
                <a:latin typeface="Arial"/>
                <a:ea typeface="Arial"/>
                <a:cs typeface="Arial"/>
                <a:sym typeface="Arial"/>
              </a:rPr>
              <a:t> 하여</a:t>
            </a:r>
            <a:r>
              <a:rPr b="0" i="0" lang="ko" sz="1400" u="none" cap="none" strike="noStrike">
                <a:solidFill>
                  <a:srgbClr val="000000"/>
                </a:solidFill>
                <a:latin typeface="Arial"/>
                <a:ea typeface="Arial"/>
                <a:cs typeface="Arial"/>
                <a:sym typeface="Arial"/>
              </a:rPr>
              <a:t> 레벨관리 </a:t>
            </a:r>
            <a:endParaRPr b="0" i="0" sz="1400" u="none" cap="none" strike="noStrike">
              <a:solidFill>
                <a:srgbClr val="000000"/>
              </a:solidFill>
              <a:latin typeface="Arial"/>
              <a:ea typeface="Arial"/>
              <a:cs typeface="Arial"/>
              <a:sym typeface="Arial"/>
            </a:endParaRPr>
          </a:p>
          <a:p>
            <a:pPr indent="-317500" lvl="0" marL="457200" marR="0" rtl="0" algn="l">
              <a:lnSpc>
                <a:spcPct val="100000"/>
              </a:lnSpc>
              <a:spcBef>
                <a:spcPts val="0"/>
              </a:spcBef>
              <a:spcAft>
                <a:spcPts val="0"/>
              </a:spcAft>
              <a:buClr>
                <a:srgbClr val="000000"/>
              </a:buClr>
              <a:buSzPts val="1400"/>
              <a:buFont typeface="Arial"/>
              <a:buChar char="-"/>
            </a:pPr>
            <a:r>
              <a:rPr lang="ko"/>
              <a:t>포스팅은 </a:t>
            </a:r>
            <a:r>
              <a:rPr b="0" i="0" lang="ko" sz="1400" u="none" cap="none" strike="noStrike">
                <a:solidFill>
                  <a:srgbClr val="000000"/>
                </a:solidFill>
                <a:latin typeface="Arial"/>
                <a:ea typeface="Arial"/>
                <a:cs typeface="Arial"/>
                <a:sym typeface="Arial"/>
              </a:rPr>
              <a:t>차단 </a:t>
            </a:r>
            <a:r>
              <a:rPr lang="ko"/>
              <a:t>및 공개여부</a:t>
            </a:r>
            <a:r>
              <a:rPr b="0" i="0" lang="ko" sz="1400" u="none" cap="none" strike="noStrike">
                <a:solidFill>
                  <a:srgbClr val="000000"/>
                </a:solidFill>
                <a:latin typeface="Arial"/>
                <a:ea typeface="Arial"/>
                <a:cs typeface="Arial"/>
                <a:sym typeface="Arial"/>
              </a:rPr>
              <a:t>에 따라 접근권한이 달라</a:t>
            </a:r>
            <a:r>
              <a:rPr lang="ko"/>
              <a:t>짐</a:t>
            </a:r>
            <a:r>
              <a:rPr b="0" i="0" lang="ko" sz="1400" u="none" cap="none" strike="noStrike">
                <a:solidFill>
                  <a:srgbClr val="000000"/>
                </a:solidFill>
                <a:latin typeface="Arial"/>
                <a:ea typeface="Arial"/>
                <a:cs typeface="Arial"/>
                <a:sym typeface="Arial"/>
              </a:rPr>
              <a:t> </a:t>
            </a:r>
            <a:endParaRPr/>
          </a:p>
        </p:txBody>
      </p:sp>
      <p:sp>
        <p:nvSpPr>
          <p:cNvPr id="188" name="Google Shape;188;p4"/>
          <p:cNvSpPr txBox="1"/>
          <p:nvPr/>
        </p:nvSpPr>
        <p:spPr>
          <a:xfrm>
            <a:off x="264450" y="0"/>
            <a:ext cx="11664300" cy="548100"/>
          </a:xfrm>
          <a:prstGeom prst="rect">
            <a:avLst/>
          </a:prstGeom>
          <a:noFill/>
          <a:ln>
            <a:noFill/>
          </a:ln>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회원 등급 및 접근권한 정의</a:t>
            </a:r>
            <a:r>
              <a:rPr b="1" lang="ko" sz="2000">
                <a:solidFill>
                  <a:schemeClr val="lt1"/>
                </a:solidFill>
                <a:latin typeface="Malgun Gothic"/>
                <a:ea typeface="Malgun Gothic"/>
                <a:cs typeface="Malgun Gothic"/>
                <a:sym typeface="Malgun Gothic"/>
              </a:rPr>
              <a:t> </a:t>
            </a:r>
            <a:endParaRPr b="0" i="0" sz="2400" u="none" cap="none" strike="noStrike">
              <a:solidFill>
                <a:schemeClr val="lt1"/>
              </a:solidFill>
              <a:latin typeface="Arial"/>
              <a:ea typeface="Arial"/>
              <a:cs typeface="Arial"/>
              <a:sym typeface="Arial"/>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7" name="Shape 2027"/>
        <p:cNvGrpSpPr/>
        <p:nvPr/>
      </p:nvGrpSpPr>
      <p:grpSpPr>
        <a:xfrm>
          <a:off x="0" y="0"/>
          <a:ext cx="0" cy="0"/>
          <a:chOff x="0" y="0"/>
          <a:chExt cx="0" cy="0"/>
        </a:xfrm>
      </p:grpSpPr>
      <p:sp>
        <p:nvSpPr>
          <p:cNvPr id="2028" name="Google Shape;2028;g13c94f06daf_2_3150"/>
          <p:cNvSpPr txBox="1"/>
          <p:nvPr>
            <p:ph type="title"/>
          </p:nvPr>
        </p:nvSpPr>
        <p:spPr>
          <a:xfrm>
            <a:off x="782375" y="1119700"/>
            <a:ext cx="10934100" cy="848400"/>
          </a:xfrm>
          <a:prstGeom prst="rect">
            <a:avLst/>
          </a:prstGeom>
        </p:spPr>
        <p:txBody>
          <a:bodyPr anchorCtr="0" anchor="ctr" bIns="121900" lIns="121900" spcFirstLastPara="1" rIns="121900" wrap="square" tIns="121900">
            <a:normAutofit/>
          </a:bodyPr>
          <a:lstStyle/>
          <a:p>
            <a:pPr indent="0" lvl="0" marL="0" rtl="0" algn="l">
              <a:spcBef>
                <a:spcPts val="0"/>
              </a:spcBef>
              <a:spcAft>
                <a:spcPts val="0"/>
              </a:spcAft>
              <a:buNone/>
            </a:pPr>
            <a:r>
              <a:rPr lang="ko" sz="3000"/>
              <a:t>포스팅 </a:t>
            </a:r>
            <a:endParaRPr sz="3000"/>
          </a:p>
        </p:txBody>
      </p:sp>
      <p:sp>
        <p:nvSpPr>
          <p:cNvPr id="2029" name="Google Shape;2029;g13c94f06daf_2_3150"/>
          <p:cNvSpPr txBox="1"/>
          <p:nvPr>
            <p:ph type="title"/>
          </p:nvPr>
        </p:nvSpPr>
        <p:spPr>
          <a:xfrm>
            <a:off x="934800" y="2201200"/>
            <a:ext cx="10067400" cy="3532200"/>
          </a:xfrm>
          <a:prstGeom prst="rect">
            <a:avLst/>
          </a:prstGeom>
        </p:spPr>
        <p:txBody>
          <a:bodyPr anchorCtr="0" anchor="t" bIns="121900" lIns="121900" spcFirstLastPara="1" rIns="121900" wrap="square" tIns="121900">
            <a:normAutofit/>
          </a:bodyPr>
          <a:lstStyle/>
          <a:p>
            <a:pPr indent="-355600" lvl="0" marL="457200" rtl="0" algn="l">
              <a:spcBef>
                <a:spcPts val="0"/>
              </a:spcBef>
              <a:spcAft>
                <a:spcPts val="0"/>
              </a:spcAft>
              <a:buSzPts val="2000"/>
              <a:buChar char="-"/>
            </a:pPr>
            <a:r>
              <a:rPr lang="ko" sz="2000"/>
              <a:t>포스팅 등록</a:t>
            </a:r>
            <a:endParaRPr sz="2000"/>
          </a:p>
          <a:p>
            <a:pPr indent="-355600" lvl="0" marL="457200" rtl="0" algn="l">
              <a:spcBef>
                <a:spcPts val="0"/>
              </a:spcBef>
              <a:spcAft>
                <a:spcPts val="0"/>
              </a:spcAft>
              <a:buSzPts val="2000"/>
              <a:buChar char="-"/>
            </a:pPr>
            <a:r>
              <a:rPr lang="ko" sz="2000"/>
              <a:t>포스</a:t>
            </a:r>
            <a:r>
              <a:rPr lang="ko" sz="2000"/>
              <a:t>팅 등록 &gt; 공개 여부</a:t>
            </a:r>
            <a:endParaRPr sz="2000"/>
          </a:p>
          <a:p>
            <a:pPr indent="-355600" lvl="0" marL="457200" rtl="0" algn="l">
              <a:spcBef>
                <a:spcPts val="0"/>
              </a:spcBef>
              <a:spcAft>
                <a:spcPts val="0"/>
              </a:spcAft>
              <a:buSzPts val="2000"/>
              <a:buChar char="-"/>
            </a:pPr>
            <a:r>
              <a:rPr lang="ko" sz="2000"/>
              <a:t>상</a:t>
            </a:r>
            <a:r>
              <a:rPr lang="ko" sz="2000"/>
              <a:t>담 등록</a:t>
            </a:r>
            <a:endParaRPr sz="2000"/>
          </a:p>
          <a:p>
            <a:pPr indent="-355600" lvl="0" marL="457200" rtl="0" algn="l">
              <a:spcBef>
                <a:spcPts val="0"/>
              </a:spcBef>
              <a:spcAft>
                <a:spcPts val="0"/>
              </a:spcAft>
              <a:buSzPts val="2000"/>
              <a:buChar char="-"/>
            </a:pPr>
            <a:r>
              <a:rPr lang="ko" sz="2000"/>
              <a:t>상담 등록 &gt; 상담료 등록</a:t>
            </a:r>
            <a:endParaRPr sz="2000"/>
          </a:p>
          <a:p>
            <a:pPr indent="-355600" lvl="0" marL="457200" rtl="0" algn="l">
              <a:spcBef>
                <a:spcPts val="0"/>
              </a:spcBef>
              <a:spcAft>
                <a:spcPts val="0"/>
              </a:spcAft>
              <a:buSzPts val="2000"/>
              <a:buChar char="-"/>
            </a:pPr>
            <a:r>
              <a:rPr lang="ko" sz="2000"/>
              <a:t>상담 등록 (포스팅 상세)</a:t>
            </a:r>
            <a:endParaRPr sz="2000"/>
          </a:p>
          <a:p>
            <a:pPr indent="-355600" lvl="0" marL="457200" rtl="0" algn="l">
              <a:spcBef>
                <a:spcPts val="0"/>
              </a:spcBef>
              <a:spcAft>
                <a:spcPts val="0"/>
              </a:spcAft>
              <a:buSzPts val="2000"/>
              <a:buChar char="-"/>
            </a:pPr>
            <a:r>
              <a:rPr lang="ko" sz="2000"/>
              <a:t>제안 등록 (포스팅 상세)</a:t>
            </a:r>
            <a:endParaRPr sz="2000"/>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3" name="Shape 2033"/>
        <p:cNvGrpSpPr/>
        <p:nvPr/>
      </p:nvGrpSpPr>
      <p:grpSpPr>
        <a:xfrm>
          <a:off x="0" y="0"/>
          <a:ext cx="0" cy="0"/>
          <a:chOff x="0" y="0"/>
          <a:chExt cx="0" cy="0"/>
        </a:xfrm>
      </p:grpSpPr>
      <p:graphicFrame>
        <p:nvGraphicFramePr>
          <p:cNvPr id="2034" name="Google Shape;2034;g13c94f06daf_2_4018"/>
          <p:cNvGraphicFramePr/>
          <p:nvPr/>
        </p:nvGraphicFramePr>
        <p:xfrm>
          <a:off x="9945679" y="642154"/>
          <a:ext cx="3000000" cy="3000000"/>
        </p:xfrm>
        <a:graphic>
          <a:graphicData uri="http://schemas.openxmlformats.org/drawingml/2006/table">
            <a:tbl>
              <a:tblPr bandRow="1" firstRow="1">
                <a:noFill/>
                <a:tableStyleId>{ECEC9FAD-BC9C-4F8B-B0B5-8FDF1F475007}</a:tableStyleId>
              </a:tblPr>
              <a:tblGrid>
                <a:gridCol w="382850"/>
                <a:gridCol w="382850"/>
                <a:gridCol w="1398850"/>
              </a:tblGrid>
              <a:tr h="371450">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설명</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549025">
                <a:tc gridSpan="3" rowSpan="10">
                  <a:txBody>
                    <a:bodyPr/>
                    <a:lstStyle/>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1. 포스</a:t>
                      </a:r>
                      <a:r>
                        <a:rPr lang="ko" sz="900">
                          <a:solidFill>
                            <a:srgbClr val="595959"/>
                          </a:solidFill>
                          <a:latin typeface="Malgun Gothic"/>
                          <a:ea typeface="Malgun Gothic"/>
                          <a:cs typeface="Malgun Gothic"/>
                          <a:sym typeface="Malgun Gothic"/>
                        </a:rPr>
                        <a:t>팅 등록</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2. 구분 : 포스팅, 상담의로</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3. 사진 첨부</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4. 포스팅 내용 입력</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5. 키워드 입력</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6. 공개 여부</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전체공개, 팔로워공개, 전문가공개, 지정공개, 비공개</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rowSpan="10" hMerge="1"/>
                <a:tc rowSpan="10" hMerge="1"/>
              </a:tr>
              <a:tr h="337075">
                <a:tc gridSpan="3" vMerge="1"/>
                <a:tc hMerge="1" vMerge="1"/>
                <a:tc hMerge="1" vMerge="1"/>
              </a:tr>
              <a:tr h="337075">
                <a:tc gridSpan="3" vMerge="1"/>
                <a:tc hMerge="1" vMerge="1"/>
                <a:tc hMerge="1" vMerge="1"/>
              </a:tr>
              <a:tr h="9728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27825">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참고</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1237775">
                <a:tc gridSpan="3">
                  <a:txBody>
                    <a:bodyPr/>
                    <a:lstStyle/>
                    <a:p>
                      <a:pPr indent="0" lvl="0" marL="0" marR="0" rtl="0" algn="l">
                        <a:lnSpc>
                          <a:spcPct val="100000"/>
                        </a:lnSpc>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hMerge="1"/>
                <a:tc hMerge="1"/>
              </a:tr>
            </a:tbl>
          </a:graphicData>
        </a:graphic>
      </p:graphicFrame>
      <p:sp>
        <p:nvSpPr>
          <p:cNvPr id="2035" name="Google Shape;2035;g13c94f06daf_2_4018"/>
          <p:cNvSpPr txBox="1"/>
          <p:nvPr/>
        </p:nvSpPr>
        <p:spPr>
          <a:xfrm>
            <a:off x="264450" y="0"/>
            <a:ext cx="11664300" cy="548100"/>
          </a:xfrm>
          <a:prstGeom prst="rect">
            <a:avLst/>
          </a:prstGeom>
          <a:noFill/>
          <a:ln>
            <a:noFill/>
          </a:ln>
          <a:effectLst>
            <a:outerShdw blurRad="57150" rotWithShape="0" algn="bl" dir="5400000" dist="19050">
              <a:srgbClr val="000000">
                <a:alpha val="50000"/>
              </a:srgbClr>
            </a:outerShdw>
          </a:effectLst>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포스팅 등록    </a:t>
            </a:r>
            <a:endParaRPr b="0" i="0" sz="2400" u="none" cap="none" strike="noStrike">
              <a:solidFill>
                <a:schemeClr val="lt1"/>
              </a:solidFill>
              <a:latin typeface="Arial"/>
              <a:ea typeface="Arial"/>
              <a:cs typeface="Arial"/>
              <a:sym typeface="Arial"/>
            </a:endParaRPr>
          </a:p>
        </p:txBody>
      </p:sp>
      <p:sp>
        <p:nvSpPr>
          <p:cNvPr id="2036" name="Google Shape;2036;g13c94f06daf_2_4018"/>
          <p:cNvSpPr txBox="1"/>
          <p:nvPr/>
        </p:nvSpPr>
        <p:spPr>
          <a:xfrm>
            <a:off x="0" y="6478519"/>
            <a:ext cx="121920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sp>
        <p:nvSpPr>
          <p:cNvPr id="2037" name="Google Shape;2037;g13c94f06daf_2_4018"/>
          <p:cNvSpPr/>
          <p:nvPr/>
        </p:nvSpPr>
        <p:spPr>
          <a:xfrm>
            <a:off x="42977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pic>
        <p:nvPicPr>
          <p:cNvPr id="2038" name="Google Shape;2038;g13c94f06daf_2_4018"/>
          <p:cNvPicPr preferRelativeResize="0"/>
          <p:nvPr/>
        </p:nvPicPr>
        <p:blipFill>
          <a:blip r:embed="rId3">
            <a:alphaModFix/>
          </a:blip>
          <a:stretch>
            <a:fillRect/>
          </a:stretch>
        </p:blipFill>
        <p:spPr>
          <a:xfrm>
            <a:off x="486871" y="789379"/>
            <a:ext cx="729250" cy="324750"/>
          </a:xfrm>
          <a:prstGeom prst="rect">
            <a:avLst/>
          </a:prstGeom>
          <a:noFill/>
          <a:ln>
            <a:noFill/>
          </a:ln>
        </p:spPr>
      </p:pic>
      <p:cxnSp>
        <p:nvCxnSpPr>
          <p:cNvPr id="2039" name="Google Shape;2039;g13c94f06daf_2_4018"/>
          <p:cNvCxnSpPr/>
          <p:nvPr/>
        </p:nvCxnSpPr>
        <p:spPr>
          <a:xfrm>
            <a:off x="433267" y="1126504"/>
            <a:ext cx="3268200" cy="0"/>
          </a:xfrm>
          <a:prstGeom prst="straightConnector1">
            <a:avLst/>
          </a:prstGeom>
          <a:noFill/>
          <a:ln cap="flat" cmpd="sng" w="9525">
            <a:solidFill>
              <a:schemeClr val="dk2"/>
            </a:solidFill>
            <a:prstDash val="solid"/>
            <a:round/>
            <a:headEnd len="med" w="med" type="none"/>
            <a:tailEnd len="med" w="med" type="none"/>
          </a:ln>
        </p:spPr>
      </p:cxnSp>
      <p:pic>
        <p:nvPicPr>
          <p:cNvPr id="2040" name="Google Shape;2040;g13c94f06daf_2_4018"/>
          <p:cNvPicPr preferRelativeResize="0"/>
          <p:nvPr/>
        </p:nvPicPr>
        <p:blipFill rotWithShape="1">
          <a:blip r:embed="rId4">
            <a:alphaModFix/>
          </a:blip>
          <a:srcRect b="0" l="0" r="0" t="0"/>
          <a:stretch/>
        </p:blipFill>
        <p:spPr>
          <a:xfrm>
            <a:off x="3392237" y="832908"/>
            <a:ext cx="221225" cy="232825"/>
          </a:xfrm>
          <a:prstGeom prst="rect">
            <a:avLst/>
          </a:prstGeom>
          <a:noFill/>
          <a:ln>
            <a:noFill/>
          </a:ln>
        </p:spPr>
      </p:pic>
      <p:grpSp>
        <p:nvGrpSpPr>
          <p:cNvPr id="2041" name="Google Shape;2041;g13c94f06daf_2_4018"/>
          <p:cNvGrpSpPr/>
          <p:nvPr/>
        </p:nvGrpSpPr>
        <p:grpSpPr>
          <a:xfrm>
            <a:off x="428594" y="5543256"/>
            <a:ext cx="3277561" cy="521764"/>
            <a:chOff x="375801" y="5847020"/>
            <a:chExt cx="3293700" cy="521764"/>
          </a:xfrm>
        </p:grpSpPr>
        <p:cxnSp>
          <p:nvCxnSpPr>
            <p:cNvPr id="2042" name="Google Shape;2042;g13c94f06daf_2_4018"/>
            <p:cNvCxnSpPr/>
            <p:nvPr/>
          </p:nvCxnSpPr>
          <p:spPr>
            <a:xfrm>
              <a:off x="375801" y="5924572"/>
              <a:ext cx="3293700" cy="0"/>
            </a:xfrm>
            <a:prstGeom prst="straightConnector1">
              <a:avLst/>
            </a:prstGeom>
            <a:noFill/>
            <a:ln cap="flat" cmpd="sng" w="9525">
              <a:solidFill>
                <a:srgbClr val="7F7F7F"/>
              </a:solidFill>
              <a:prstDash val="solid"/>
              <a:miter lim="800000"/>
              <a:headEnd len="sm" w="sm" type="none"/>
              <a:tailEnd len="sm" w="sm" type="none"/>
            </a:ln>
          </p:spPr>
        </p:cxnSp>
        <p:grpSp>
          <p:nvGrpSpPr>
            <p:cNvPr id="2043" name="Google Shape;2043;g13c94f06daf_2_4018"/>
            <p:cNvGrpSpPr/>
            <p:nvPr/>
          </p:nvGrpSpPr>
          <p:grpSpPr>
            <a:xfrm>
              <a:off x="606989" y="6013911"/>
              <a:ext cx="2863894" cy="354873"/>
              <a:chOff x="7628984" y="5817929"/>
              <a:chExt cx="2752156" cy="322612"/>
            </a:xfrm>
          </p:grpSpPr>
          <p:grpSp>
            <p:nvGrpSpPr>
              <p:cNvPr id="2044" name="Google Shape;2044;g13c94f06daf_2_4018"/>
              <p:cNvGrpSpPr/>
              <p:nvPr/>
            </p:nvGrpSpPr>
            <p:grpSpPr>
              <a:xfrm>
                <a:off x="7688114" y="5817929"/>
                <a:ext cx="155879" cy="124336"/>
                <a:chOff x="3184196" y="1332369"/>
                <a:chExt cx="9681926" cy="1087800"/>
              </a:xfrm>
            </p:grpSpPr>
            <p:sp>
              <p:nvSpPr>
                <p:cNvPr id="2045" name="Google Shape;2045;g13c94f06daf_2_4018"/>
                <p:cNvSpPr/>
                <p:nvPr/>
              </p:nvSpPr>
              <p:spPr>
                <a:xfrm>
                  <a:off x="3184196" y="1332369"/>
                  <a:ext cx="9681900" cy="1087800"/>
                </a:xfrm>
                <a:prstGeom prst="rect">
                  <a:avLst/>
                </a:prstGeom>
                <a:solidFill>
                  <a:srgbClr val="A5A5A5"/>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2046" name="Google Shape;2046;g13c94f06daf_2_4018"/>
                <p:cNvCxnSpPr/>
                <p:nvPr/>
              </p:nvCxnSpPr>
              <p:spPr>
                <a:xfrm flipH="1">
                  <a:off x="3184222"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2047" name="Google Shape;2047;g13c94f06daf_2_4018"/>
                <p:cNvCxnSpPr/>
                <p:nvPr/>
              </p:nvCxnSpPr>
              <p:spPr>
                <a:xfrm>
                  <a:off x="3184196"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grpSp>
            <p:nvGrpSpPr>
              <p:cNvPr id="2048" name="Google Shape;2048;g13c94f06daf_2_4018"/>
              <p:cNvGrpSpPr/>
              <p:nvPr/>
            </p:nvGrpSpPr>
            <p:grpSpPr>
              <a:xfrm>
                <a:off x="8308658" y="5817929"/>
                <a:ext cx="155879" cy="124336"/>
                <a:chOff x="214095" y="1332369"/>
                <a:chExt cx="9681926" cy="1087800"/>
              </a:xfrm>
            </p:grpSpPr>
            <p:sp>
              <p:nvSpPr>
                <p:cNvPr id="2049" name="Google Shape;2049;g13c94f06daf_2_4018"/>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2050" name="Google Shape;2050;g13c94f06daf_2_4018"/>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2051" name="Google Shape;2051;g13c94f06daf_2_4018"/>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2052" name="Google Shape;2052;g13c94f06daf_2_4018"/>
              <p:cNvSpPr txBox="1"/>
              <p:nvPr/>
            </p:nvSpPr>
            <p:spPr>
              <a:xfrm>
                <a:off x="7628984" y="5944640"/>
                <a:ext cx="276000" cy="195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홈</a:t>
                </a:r>
                <a:endParaRPr b="1" i="0" sz="800" u="none" cap="none" strike="noStrike">
                  <a:solidFill>
                    <a:schemeClr val="dk1"/>
                  </a:solidFill>
                  <a:latin typeface="Malgun Gothic"/>
                  <a:ea typeface="Malgun Gothic"/>
                  <a:cs typeface="Malgun Gothic"/>
                  <a:sym typeface="Malgun Gothic"/>
                </a:endParaRPr>
              </a:p>
            </p:txBody>
          </p:sp>
          <p:sp>
            <p:nvSpPr>
              <p:cNvPr id="2053" name="Google Shape;2053;g13c94f06daf_2_4018"/>
              <p:cNvSpPr txBox="1"/>
              <p:nvPr/>
            </p:nvSpPr>
            <p:spPr>
              <a:xfrm>
                <a:off x="8145408" y="5944641"/>
                <a:ext cx="473100" cy="195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0" i="0" lang="ko" sz="800" u="none" cap="none" strike="noStrike">
                    <a:solidFill>
                      <a:schemeClr val="dk1"/>
                    </a:solidFill>
                    <a:latin typeface="Malgun Gothic"/>
                    <a:ea typeface="Malgun Gothic"/>
                    <a:cs typeface="Malgun Gothic"/>
                    <a:sym typeface="Malgun Gothic"/>
                  </a:rPr>
                  <a:t>포스팅</a:t>
                </a:r>
                <a:endParaRPr b="0" i="0" sz="800" u="none" cap="none" strike="noStrike">
                  <a:solidFill>
                    <a:schemeClr val="dk1"/>
                  </a:solidFill>
                  <a:latin typeface="Malgun Gothic"/>
                  <a:ea typeface="Malgun Gothic"/>
                  <a:cs typeface="Malgun Gothic"/>
                  <a:sym typeface="Malgun Gothic"/>
                </a:endParaRPr>
              </a:p>
            </p:txBody>
          </p:sp>
          <p:grpSp>
            <p:nvGrpSpPr>
              <p:cNvPr id="2054" name="Google Shape;2054;g13c94f06daf_2_4018"/>
              <p:cNvGrpSpPr/>
              <p:nvPr/>
            </p:nvGrpSpPr>
            <p:grpSpPr>
              <a:xfrm>
                <a:off x="9503672" y="5817929"/>
                <a:ext cx="157739" cy="124336"/>
                <a:chOff x="1583642" y="1332369"/>
                <a:chExt cx="9797430" cy="1087800"/>
              </a:xfrm>
            </p:grpSpPr>
            <p:sp>
              <p:nvSpPr>
                <p:cNvPr id="2055" name="Google Shape;2055;g13c94f06daf_2_4018"/>
                <p:cNvSpPr/>
                <p:nvPr/>
              </p:nvSpPr>
              <p:spPr>
                <a:xfrm>
                  <a:off x="1699146"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2056" name="Google Shape;2056;g13c94f06daf_2_4018"/>
                <p:cNvCxnSpPr/>
                <p:nvPr/>
              </p:nvCxnSpPr>
              <p:spPr>
                <a:xfrm flipH="1">
                  <a:off x="1699172"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2057" name="Google Shape;2057;g13c94f06daf_2_4018"/>
                <p:cNvCxnSpPr/>
                <p:nvPr/>
              </p:nvCxnSpPr>
              <p:spPr>
                <a:xfrm>
                  <a:off x="1583642"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grpSp>
            <p:nvGrpSpPr>
              <p:cNvPr id="2058" name="Google Shape;2058;g13c94f06daf_2_4018"/>
              <p:cNvGrpSpPr/>
              <p:nvPr/>
            </p:nvGrpSpPr>
            <p:grpSpPr>
              <a:xfrm>
                <a:off x="10095422" y="5817929"/>
                <a:ext cx="155879" cy="124336"/>
                <a:chOff x="214095" y="1332369"/>
                <a:chExt cx="9681926" cy="1087800"/>
              </a:xfrm>
            </p:grpSpPr>
            <p:sp>
              <p:nvSpPr>
                <p:cNvPr id="2059" name="Google Shape;2059;g13c94f06daf_2_4018"/>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2060" name="Google Shape;2060;g13c94f06daf_2_4018"/>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2061" name="Google Shape;2061;g13c94f06daf_2_4018"/>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2062" name="Google Shape;2062;g13c94f06daf_2_4018"/>
              <p:cNvSpPr txBox="1"/>
              <p:nvPr/>
            </p:nvSpPr>
            <p:spPr>
              <a:xfrm>
                <a:off x="9391228" y="5944641"/>
                <a:ext cx="374700" cy="195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0" i="0" lang="ko" sz="800" u="none" cap="none" strike="noStrike">
                    <a:solidFill>
                      <a:schemeClr val="dk1"/>
                    </a:solidFill>
                    <a:latin typeface="Malgun Gothic"/>
                    <a:ea typeface="Malgun Gothic"/>
                    <a:cs typeface="Malgun Gothic"/>
                    <a:sym typeface="Malgun Gothic"/>
                  </a:rPr>
                  <a:t>매칭</a:t>
                </a:r>
                <a:endParaRPr b="0" i="0" sz="800" u="none" cap="none" strike="noStrike">
                  <a:solidFill>
                    <a:schemeClr val="dk1"/>
                  </a:solidFill>
                  <a:latin typeface="Malgun Gothic"/>
                  <a:ea typeface="Malgun Gothic"/>
                  <a:cs typeface="Malgun Gothic"/>
                  <a:sym typeface="Malgun Gothic"/>
                </a:endParaRPr>
              </a:p>
            </p:txBody>
          </p:sp>
          <p:sp>
            <p:nvSpPr>
              <p:cNvPr id="2063" name="Google Shape;2063;g13c94f06daf_2_4018"/>
              <p:cNvSpPr txBox="1"/>
              <p:nvPr/>
            </p:nvSpPr>
            <p:spPr>
              <a:xfrm>
                <a:off x="9956340" y="5944637"/>
                <a:ext cx="424800" cy="195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lang="ko" sz="800">
                    <a:solidFill>
                      <a:schemeClr val="dk1"/>
                    </a:solidFill>
                    <a:latin typeface="Malgun Gothic"/>
                    <a:ea typeface="Malgun Gothic"/>
                    <a:cs typeface="Malgun Gothic"/>
                    <a:sym typeface="Malgun Gothic"/>
                  </a:rPr>
                  <a:t>마이</a:t>
                </a:r>
                <a:endParaRPr b="0" i="0" sz="800" u="none" cap="none" strike="noStrike">
                  <a:solidFill>
                    <a:schemeClr val="dk1"/>
                  </a:solidFill>
                  <a:latin typeface="Malgun Gothic"/>
                  <a:ea typeface="Malgun Gothic"/>
                  <a:cs typeface="Malgun Gothic"/>
                  <a:sym typeface="Malgun Gothic"/>
                </a:endParaRPr>
              </a:p>
            </p:txBody>
          </p:sp>
        </p:grpSp>
        <p:sp>
          <p:nvSpPr>
            <p:cNvPr id="2064" name="Google Shape;2064;g13c94f06daf_2_4018"/>
            <p:cNvSpPr/>
            <p:nvPr/>
          </p:nvSpPr>
          <p:spPr>
            <a:xfrm>
              <a:off x="1800443" y="5847020"/>
              <a:ext cx="442200" cy="442200"/>
            </a:xfrm>
            <a:prstGeom prst="ellipse">
              <a:avLst/>
            </a:prstGeom>
            <a:solidFill>
              <a:schemeClr val="dk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ko" sz="1800" u="none" cap="none" strike="noStrike">
                  <a:solidFill>
                    <a:schemeClr val="lt1"/>
                  </a:solidFill>
                  <a:latin typeface="Malgun Gothic"/>
                  <a:ea typeface="Malgun Gothic"/>
                  <a:cs typeface="Malgun Gothic"/>
                  <a:sym typeface="Malgun Gothic"/>
                </a:rPr>
                <a:t>+</a:t>
              </a:r>
              <a:endParaRPr b="1" i="0" sz="1800" u="none" cap="none" strike="noStrike">
                <a:solidFill>
                  <a:schemeClr val="lt1"/>
                </a:solidFill>
                <a:latin typeface="Malgun Gothic"/>
                <a:ea typeface="Malgun Gothic"/>
                <a:cs typeface="Malgun Gothic"/>
                <a:sym typeface="Malgun Gothic"/>
              </a:endParaRPr>
            </a:p>
          </p:txBody>
        </p:sp>
      </p:grpSp>
      <p:sp>
        <p:nvSpPr>
          <p:cNvPr id="2065" name="Google Shape;2065;g13c94f06daf_2_4018"/>
          <p:cNvSpPr/>
          <p:nvPr/>
        </p:nvSpPr>
        <p:spPr>
          <a:xfrm>
            <a:off x="4458040" y="774480"/>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sp>
        <p:nvSpPr>
          <p:cNvPr id="2066" name="Google Shape;2066;g13c94f06daf_2_4018"/>
          <p:cNvSpPr txBox="1"/>
          <p:nvPr/>
        </p:nvSpPr>
        <p:spPr>
          <a:xfrm>
            <a:off x="5031409" y="881075"/>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포스팅 등록</a:t>
            </a:r>
            <a:endParaRPr b="1" sz="1100">
              <a:solidFill>
                <a:schemeClr val="dk1"/>
              </a:solidFill>
              <a:latin typeface="Malgun Gothic"/>
              <a:ea typeface="Malgun Gothic"/>
              <a:cs typeface="Malgun Gothic"/>
              <a:sym typeface="Malgun Gothic"/>
            </a:endParaRPr>
          </a:p>
        </p:txBody>
      </p:sp>
      <p:pic>
        <p:nvPicPr>
          <p:cNvPr id="2067" name="Google Shape;2067;g13c94f06daf_2_4018"/>
          <p:cNvPicPr preferRelativeResize="0"/>
          <p:nvPr/>
        </p:nvPicPr>
        <p:blipFill>
          <a:blip r:embed="rId5">
            <a:alphaModFix/>
          </a:blip>
          <a:stretch>
            <a:fillRect/>
          </a:stretch>
        </p:blipFill>
        <p:spPr>
          <a:xfrm>
            <a:off x="4582775" y="875650"/>
            <a:ext cx="213900" cy="257652"/>
          </a:xfrm>
          <a:prstGeom prst="rect">
            <a:avLst/>
          </a:prstGeom>
          <a:noFill/>
          <a:ln>
            <a:noFill/>
          </a:ln>
        </p:spPr>
      </p:pic>
      <p:cxnSp>
        <p:nvCxnSpPr>
          <p:cNvPr id="2068" name="Google Shape;2068;g13c94f06daf_2_4018"/>
          <p:cNvCxnSpPr>
            <a:stCxn id="2064" idx="4"/>
            <a:endCxn id="2065" idx="1"/>
          </p:cNvCxnSpPr>
          <p:nvPr/>
        </p:nvCxnSpPr>
        <p:spPr>
          <a:xfrm rot="-5400000">
            <a:off x="1982722" y="3510006"/>
            <a:ext cx="2559000" cy="2391900"/>
          </a:xfrm>
          <a:prstGeom prst="bentConnector4">
            <a:avLst>
              <a:gd fmla="val -9305" name="adj1"/>
              <a:gd fmla="val 86472" name="adj2"/>
            </a:avLst>
          </a:prstGeom>
          <a:noFill/>
          <a:ln cap="flat" cmpd="sng" w="28575">
            <a:solidFill>
              <a:srgbClr val="FF0000"/>
            </a:solidFill>
            <a:prstDash val="solid"/>
            <a:round/>
            <a:headEnd len="med" w="med" type="none"/>
            <a:tailEnd len="med" w="med" type="triangle"/>
          </a:ln>
        </p:spPr>
      </p:cxnSp>
      <p:sp>
        <p:nvSpPr>
          <p:cNvPr id="2069" name="Google Shape;2069;g13c94f06daf_2_4018"/>
          <p:cNvSpPr/>
          <p:nvPr/>
        </p:nvSpPr>
        <p:spPr>
          <a:xfrm>
            <a:off x="1748546" y="554325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1</a:t>
            </a:r>
            <a:endParaRPr b="1" i="0" sz="800" u="none" cap="none" strike="noStrike">
              <a:solidFill>
                <a:schemeClr val="lt1"/>
              </a:solidFill>
              <a:latin typeface="Malgun Gothic"/>
              <a:ea typeface="Malgun Gothic"/>
              <a:cs typeface="Malgun Gothic"/>
              <a:sym typeface="Malgun Gothic"/>
            </a:endParaRPr>
          </a:p>
        </p:txBody>
      </p:sp>
      <p:sp>
        <p:nvSpPr>
          <p:cNvPr id="2070" name="Google Shape;2070;g13c94f06daf_2_4018"/>
          <p:cNvSpPr txBox="1"/>
          <p:nvPr/>
        </p:nvSpPr>
        <p:spPr>
          <a:xfrm>
            <a:off x="4582770" y="1224824"/>
            <a:ext cx="2751300" cy="261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1" i="0" lang="ko" sz="1100" u="none" cap="none" strike="noStrike">
                <a:solidFill>
                  <a:schemeClr val="dk1"/>
                </a:solidFill>
                <a:latin typeface="Malgun Gothic"/>
                <a:ea typeface="Malgun Gothic"/>
                <a:cs typeface="Malgun Gothic"/>
                <a:sym typeface="Malgun Gothic"/>
              </a:rPr>
              <a:t> ●  포스팅    ○  상담의뢰</a:t>
            </a:r>
            <a:endParaRPr b="1" i="0" sz="1100" u="none" cap="none" strike="noStrike">
              <a:solidFill>
                <a:schemeClr val="dk1"/>
              </a:solidFill>
              <a:latin typeface="Malgun Gothic"/>
              <a:ea typeface="Malgun Gothic"/>
              <a:cs typeface="Malgun Gothic"/>
              <a:sym typeface="Malgun Gothic"/>
            </a:endParaRPr>
          </a:p>
        </p:txBody>
      </p:sp>
      <p:sp>
        <p:nvSpPr>
          <p:cNvPr id="2071" name="Google Shape;2071;g13c94f06daf_2_4018"/>
          <p:cNvSpPr/>
          <p:nvPr/>
        </p:nvSpPr>
        <p:spPr>
          <a:xfrm>
            <a:off x="4665273" y="1547802"/>
            <a:ext cx="520800" cy="4395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720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rPr b="1" i="0" lang="ko" sz="2800" u="none" cap="none" strike="noStrike">
                <a:solidFill>
                  <a:schemeClr val="dk1"/>
                </a:solidFill>
                <a:latin typeface="Malgun Gothic"/>
                <a:ea typeface="Malgun Gothic"/>
                <a:cs typeface="Malgun Gothic"/>
                <a:sym typeface="Malgun Gothic"/>
              </a:rPr>
              <a:t>+</a:t>
            </a:r>
            <a:endParaRPr b="1" i="0" sz="2800" u="none" cap="none" strike="noStrike">
              <a:solidFill>
                <a:schemeClr val="dk1"/>
              </a:solidFill>
              <a:latin typeface="Malgun Gothic"/>
              <a:ea typeface="Malgun Gothic"/>
              <a:cs typeface="Malgun Gothic"/>
              <a:sym typeface="Malgun Gothic"/>
            </a:endParaRPr>
          </a:p>
        </p:txBody>
      </p:sp>
      <p:sp>
        <p:nvSpPr>
          <p:cNvPr id="2072" name="Google Shape;2072;g13c94f06daf_2_4018"/>
          <p:cNvSpPr/>
          <p:nvPr/>
        </p:nvSpPr>
        <p:spPr>
          <a:xfrm>
            <a:off x="4629325" y="5558963"/>
            <a:ext cx="2955600" cy="3348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등록</a:t>
            </a:r>
            <a:endParaRPr b="1" i="0" sz="1100" u="none" cap="none" strike="noStrike">
              <a:solidFill>
                <a:schemeClr val="lt1"/>
              </a:solidFill>
              <a:latin typeface="Malgun Gothic"/>
              <a:ea typeface="Malgun Gothic"/>
              <a:cs typeface="Malgun Gothic"/>
              <a:sym typeface="Malgun Gothic"/>
            </a:endParaRPr>
          </a:p>
        </p:txBody>
      </p:sp>
      <p:sp>
        <p:nvSpPr>
          <p:cNvPr id="2073" name="Google Shape;2073;g13c94f06daf_2_4018"/>
          <p:cNvSpPr/>
          <p:nvPr/>
        </p:nvSpPr>
        <p:spPr>
          <a:xfrm>
            <a:off x="4564775" y="2139700"/>
            <a:ext cx="3067800" cy="14751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lang="ko" sz="1100">
                <a:solidFill>
                  <a:schemeClr val="dk2"/>
                </a:solidFill>
                <a:latin typeface="Malgun Gothic"/>
                <a:ea typeface="Malgun Gothic"/>
                <a:cs typeface="Malgun Gothic"/>
                <a:sym typeface="Malgun Gothic"/>
              </a:rPr>
              <a:t>내용 입력 </a:t>
            </a:r>
            <a:r>
              <a:rPr lang="ko" sz="1100">
                <a:solidFill>
                  <a:schemeClr val="dk2"/>
                </a:solidFill>
                <a:latin typeface="Malgun Gothic"/>
                <a:ea typeface="Malgun Gothic"/>
                <a:cs typeface="Malgun Gothic"/>
                <a:sym typeface="Malgun Gothic"/>
              </a:rPr>
              <a:t>…</a:t>
            </a:r>
            <a:endParaRPr b="0" i="0" sz="1100" u="none" cap="none" strike="noStrike">
              <a:solidFill>
                <a:schemeClr val="dk2"/>
              </a:solidFill>
              <a:latin typeface="Malgun Gothic"/>
              <a:ea typeface="Malgun Gothic"/>
              <a:cs typeface="Malgun Gothic"/>
              <a:sym typeface="Malgun Gothic"/>
            </a:endParaRPr>
          </a:p>
        </p:txBody>
      </p:sp>
      <p:sp>
        <p:nvSpPr>
          <p:cNvPr id="2074" name="Google Shape;2074;g13c94f06daf_2_4018"/>
          <p:cNvSpPr/>
          <p:nvPr/>
        </p:nvSpPr>
        <p:spPr>
          <a:xfrm>
            <a:off x="4573225" y="3767200"/>
            <a:ext cx="3067800" cy="5481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lang="ko" sz="1100">
                <a:solidFill>
                  <a:schemeClr val="dk2"/>
                </a:solidFill>
                <a:latin typeface="Malgun Gothic"/>
                <a:ea typeface="Malgun Gothic"/>
                <a:cs typeface="Malgun Gothic"/>
                <a:sym typeface="Malgun Gothic"/>
              </a:rPr>
              <a:t>키워드</a:t>
            </a:r>
            <a:r>
              <a:rPr lang="ko" sz="1100">
                <a:solidFill>
                  <a:schemeClr val="dk2"/>
                </a:solidFill>
                <a:latin typeface="Malgun Gothic"/>
                <a:ea typeface="Malgun Gothic"/>
                <a:cs typeface="Malgun Gothic"/>
                <a:sym typeface="Malgun Gothic"/>
              </a:rPr>
              <a:t> 입력 …</a:t>
            </a:r>
            <a:endParaRPr b="0" i="0" sz="1100" u="none" cap="none" strike="noStrike">
              <a:solidFill>
                <a:schemeClr val="dk2"/>
              </a:solidFill>
              <a:latin typeface="Malgun Gothic"/>
              <a:ea typeface="Malgun Gothic"/>
              <a:cs typeface="Malgun Gothic"/>
              <a:sym typeface="Malgun Gothic"/>
            </a:endParaRPr>
          </a:p>
        </p:txBody>
      </p:sp>
      <p:sp>
        <p:nvSpPr>
          <p:cNvPr id="2075" name="Google Shape;2075;g13c94f06daf_2_4018"/>
          <p:cNvSpPr/>
          <p:nvPr/>
        </p:nvSpPr>
        <p:spPr>
          <a:xfrm>
            <a:off x="4588625" y="4406875"/>
            <a:ext cx="3067800" cy="353100"/>
          </a:xfrm>
          <a:prstGeom prst="roundRect">
            <a:avLst>
              <a:gd fmla="val 9009" name="adj"/>
            </a:avLst>
          </a:prstGeom>
          <a:solidFill>
            <a:schemeClr val="lt1"/>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800"/>
              <a:buFont typeface="Arial"/>
              <a:buNone/>
            </a:pPr>
            <a:r>
              <a:rPr lang="ko" sz="1100">
                <a:solidFill>
                  <a:schemeClr val="dk2"/>
                </a:solidFill>
                <a:latin typeface="Malgun Gothic"/>
                <a:ea typeface="Malgun Gothic"/>
                <a:cs typeface="Malgun Gothic"/>
                <a:sym typeface="Malgun Gothic"/>
              </a:rPr>
              <a:t> 공개 여부</a:t>
            </a:r>
            <a:endParaRPr b="0" i="0" sz="1800" u="none" cap="none" strike="noStrike">
              <a:solidFill>
                <a:schemeClr val="dk2"/>
              </a:solidFill>
              <a:latin typeface="Malgun Gothic"/>
              <a:ea typeface="Malgun Gothic"/>
              <a:cs typeface="Malgun Gothic"/>
              <a:sym typeface="Malgun Gothic"/>
            </a:endParaRPr>
          </a:p>
        </p:txBody>
      </p:sp>
      <p:pic>
        <p:nvPicPr>
          <p:cNvPr id="2076" name="Google Shape;2076;g13c94f06daf_2_4018"/>
          <p:cNvPicPr preferRelativeResize="0"/>
          <p:nvPr/>
        </p:nvPicPr>
        <p:blipFill>
          <a:blip r:embed="rId6">
            <a:alphaModFix/>
          </a:blip>
          <a:stretch>
            <a:fillRect/>
          </a:stretch>
        </p:blipFill>
        <p:spPr>
          <a:xfrm>
            <a:off x="7288299" y="4452625"/>
            <a:ext cx="286508" cy="261600"/>
          </a:xfrm>
          <a:prstGeom prst="rect">
            <a:avLst/>
          </a:prstGeom>
          <a:noFill/>
          <a:ln>
            <a:noFill/>
          </a:ln>
        </p:spPr>
      </p:pic>
      <p:sp>
        <p:nvSpPr>
          <p:cNvPr id="2077" name="Google Shape;2077;g13c94f06daf_2_4018"/>
          <p:cNvSpPr/>
          <p:nvPr/>
        </p:nvSpPr>
        <p:spPr>
          <a:xfrm>
            <a:off x="4458171" y="1133734"/>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2</a:t>
            </a:r>
            <a:endParaRPr b="1" i="0" sz="800" u="none" cap="none" strike="noStrike">
              <a:solidFill>
                <a:schemeClr val="lt1"/>
              </a:solidFill>
              <a:latin typeface="Malgun Gothic"/>
              <a:ea typeface="Malgun Gothic"/>
              <a:cs typeface="Malgun Gothic"/>
              <a:sym typeface="Malgun Gothic"/>
            </a:endParaRPr>
          </a:p>
        </p:txBody>
      </p:sp>
      <p:sp>
        <p:nvSpPr>
          <p:cNvPr id="2078" name="Google Shape;2078;g13c94f06daf_2_4018"/>
          <p:cNvSpPr/>
          <p:nvPr/>
        </p:nvSpPr>
        <p:spPr>
          <a:xfrm>
            <a:off x="4458171" y="146085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3</a:t>
            </a:r>
            <a:endParaRPr b="1" i="0" sz="800" u="none" cap="none" strike="noStrike">
              <a:solidFill>
                <a:schemeClr val="lt1"/>
              </a:solidFill>
              <a:latin typeface="Malgun Gothic"/>
              <a:ea typeface="Malgun Gothic"/>
              <a:cs typeface="Malgun Gothic"/>
              <a:sym typeface="Malgun Gothic"/>
            </a:endParaRPr>
          </a:p>
        </p:txBody>
      </p:sp>
      <p:sp>
        <p:nvSpPr>
          <p:cNvPr id="2079" name="Google Shape;2079;g13c94f06daf_2_4018"/>
          <p:cNvSpPr/>
          <p:nvPr/>
        </p:nvSpPr>
        <p:spPr>
          <a:xfrm>
            <a:off x="4458171" y="200230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4</a:t>
            </a:r>
            <a:endParaRPr b="1" i="0" sz="800" u="none" cap="none" strike="noStrike">
              <a:solidFill>
                <a:schemeClr val="lt1"/>
              </a:solidFill>
              <a:latin typeface="Malgun Gothic"/>
              <a:ea typeface="Malgun Gothic"/>
              <a:cs typeface="Malgun Gothic"/>
              <a:sym typeface="Malgun Gothic"/>
            </a:endParaRPr>
          </a:p>
        </p:txBody>
      </p:sp>
      <p:sp>
        <p:nvSpPr>
          <p:cNvPr id="2080" name="Google Shape;2080;g13c94f06daf_2_4018"/>
          <p:cNvSpPr/>
          <p:nvPr/>
        </p:nvSpPr>
        <p:spPr>
          <a:xfrm>
            <a:off x="4458171" y="3780647"/>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5</a:t>
            </a:r>
            <a:endParaRPr b="1" i="0" sz="800" u="none" cap="none" strike="noStrike">
              <a:solidFill>
                <a:schemeClr val="lt1"/>
              </a:solidFill>
              <a:latin typeface="Malgun Gothic"/>
              <a:ea typeface="Malgun Gothic"/>
              <a:cs typeface="Malgun Gothic"/>
              <a:sym typeface="Malgun Gothic"/>
            </a:endParaRPr>
          </a:p>
        </p:txBody>
      </p:sp>
      <p:sp>
        <p:nvSpPr>
          <p:cNvPr id="2081" name="Google Shape;2081;g13c94f06daf_2_4018"/>
          <p:cNvSpPr/>
          <p:nvPr/>
        </p:nvSpPr>
        <p:spPr>
          <a:xfrm>
            <a:off x="4458171" y="439992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6</a:t>
            </a:r>
            <a:endParaRPr b="1" i="0" sz="800" u="none" cap="none" strike="noStrike">
              <a:solidFill>
                <a:schemeClr val="lt1"/>
              </a:solidFill>
              <a:latin typeface="Malgun Gothic"/>
              <a:ea typeface="Malgun Gothic"/>
              <a:cs typeface="Malgun Gothic"/>
              <a:sym typeface="Malgun Gothic"/>
            </a:endParaRPr>
          </a:p>
        </p:txBody>
      </p:sp>
      <p:sp>
        <p:nvSpPr>
          <p:cNvPr id="2082" name="Google Shape;2082;g13c94f06daf_2_4018"/>
          <p:cNvSpPr/>
          <p:nvPr/>
        </p:nvSpPr>
        <p:spPr>
          <a:xfrm>
            <a:off x="4458171" y="543922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7</a:t>
            </a:r>
            <a:endParaRPr b="1" i="0" sz="800" u="none" cap="none" strike="noStrike">
              <a:solidFill>
                <a:schemeClr val="lt1"/>
              </a:solidFill>
              <a:latin typeface="Malgun Gothic"/>
              <a:ea typeface="Malgun Gothic"/>
              <a:cs typeface="Malgun Gothic"/>
              <a:sym typeface="Malgun Gothic"/>
            </a:endParaRPr>
          </a:p>
        </p:txBody>
      </p:sp>
      <p:pic>
        <p:nvPicPr>
          <p:cNvPr id="2083" name="Google Shape;2083;g13c94f06daf_2_4018"/>
          <p:cNvPicPr preferRelativeResize="0"/>
          <p:nvPr/>
        </p:nvPicPr>
        <p:blipFill>
          <a:blip r:embed="rId7">
            <a:alphaModFix/>
          </a:blip>
          <a:stretch>
            <a:fillRect/>
          </a:stretch>
        </p:blipFill>
        <p:spPr>
          <a:xfrm>
            <a:off x="3082000" y="837302"/>
            <a:ext cx="261600" cy="261600"/>
          </a:xfrm>
          <a:prstGeom prst="rect">
            <a:avLst/>
          </a:prstGeom>
          <a:noFill/>
          <a:ln>
            <a:noFill/>
          </a:ln>
        </p:spPr>
      </p:pic>
      <p:sp>
        <p:nvSpPr>
          <p:cNvPr id="2084" name="Google Shape;2084;g13c94f06daf_2_4018"/>
          <p:cNvSpPr txBox="1"/>
          <p:nvPr/>
        </p:nvSpPr>
        <p:spPr>
          <a:xfrm>
            <a:off x="576475" y="1244200"/>
            <a:ext cx="1540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관심  </a:t>
            </a:r>
            <a:r>
              <a:rPr lang="ko" sz="900">
                <a:solidFill>
                  <a:schemeClr val="dk1"/>
                </a:solidFill>
                <a:latin typeface="Malgun Gothic"/>
                <a:ea typeface="Malgun Gothic"/>
                <a:cs typeface="Malgun Gothic"/>
                <a:sym typeface="Malgun Gothic"/>
              </a:rPr>
              <a:t>관심 목록 </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2085" name="Google Shape;2085;g13c94f06daf_2_4018"/>
          <p:cNvSpPr txBox="1"/>
          <p:nvPr/>
        </p:nvSpPr>
        <p:spPr>
          <a:xfrm>
            <a:off x="2519500" y="2330850"/>
            <a:ext cx="1063500" cy="246300"/>
          </a:xfrm>
          <a:prstGeom prst="rect">
            <a:avLst/>
          </a:prstGeom>
          <a:noFill/>
          <a:ln>
            <a:noFill/>
          </a:ln>
        </p:spPr>
        <p:txBody>
          <a:bodyPr anchorCtr="0" anchor="t" bIns="45700" lIns="91425" spcFirstLastPara="1" rIns="91425" wrap="square" tIns="45700">
            <a:spAutoFit/>
          </a:bodyPr>
          <a:lstStyle/>
          <a:p>
            <a:pPr indent="0" lvl="0" marL="0" rtl="0" algn="r">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더보기 &gt;</a:t>
            </a:r>
            <a:endParaRPr sz="1100">
              <a:solidFill>
                <a:schemeClr val="dk1"/>
              </a:solidFill>
              <a:latin typeface="Malgun Gothic"/>
              <a:ea typeface="Malgun Gothic"/>
              <a:cs typeface="Malgun Gothic"/>
              <a:sym typeface="Malgun Gothic"/>
            </a:endParaRPr>
          </a:p>
        </p:txBody>
      </p:sp>
      <p:grpSp>
        <p:nvGrpSpPr>
          <p:cNvPr id="2086" name="Google Shape;2086;g13c94f06daf_2_4018"/>
          <p:cNvGrpSpPr/>
          <p:nvPr/>
        </p:nvGrpSpPr>
        <p:grpSpPr>
          <a:xfrm>
            <a:off x="541658" y="1591425"/>
            <a:ext cx="374691" cy="353100"/>
            <a:chOff x="214095" y="1332369"/>
            <a:chExt cx="9681926" cy="1087800"/>
          </a:xfrm>
        </p:grpSpPr>
        <p:sp>
          <p:nvSpPr>
            <p:cNvPr id="2087" name="Google Shape;2087;g13c94f06daf_2_4018"/>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관심</a:t>
              </a:r>
              <a:endParaRPr i="0" u="none" cap="none" strike="noStrike">
                <a:solidFill>
                  <a:schemeClr val="dk1"/>
                </a:solidFill>
                <a:latin typeface="Malgun Gothic"/>
                <a:ea typeface="Malgun Gothic"/>
                <a:cs typeface="Malgun Gothic"/>
                <a:sym typeface="Malgun Gothic"/>
              </a:endParaRPr>
            </a:p>
          </p:txBody>
        </p:sp>
        <p:cxnSp>
          <p:nvCxnSpPr>
            <p:cNvPr id="2088" name="Google Shape;2088;g13c94f06daf_2_4018"/>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2089" name="Google Shape;2089;g13c94f06daf_2_4018"/>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2090" name="Google Shape;2090;g13c94f06daf_2_4018"/>
          <p:cNvSpPr txBox="1"/>
          <p:nvPr/>
        </p:nvSpPr>
        <p:spPr>
          <a:xfrm>
            <a:off x="509850" y="1944525"/>
            <a:ext cx="441300" cy="2154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lang="ko" sz="800">
                <a:solidFill>
                  <a:schemeClr val="dk1"/>
                </a:solidFill>
                <a:latin typeface="Malgun Gothic"/>
                <a:ea typeface="Malgun Gothic"/>
                <a:cs typeface="Malgun Gothic"/>
                <a:sym typeface="Malgun Gothic"/>
              </a:rPr>
              <a:t>목록1</a:t>
            </a:r>
            <a:endParaRPr b="1" i="0" sz="800" u="none" cap="none" strike="noStrike">
              <a:solidFill>
                <a:schemeClr val="dk1"/>
              </a:solidFill>
              <a:latin typeface="Malgun Gothic"/>
              <a:ea typeface="Malgun Gothic"/>
              <a:cs typeface="Malgun Gothic"/>
              <a:sym typeface="Malgun Gothic"/>
            </a:endParaRPr>
          </a:p>
        </p:txBody>
      </p:sp>
      <p:grpSp>
        <p:nvGrpSpPr>
          <p:cNvPr id="2091" name="Google Shape;2091;g13c94f06daf_2_4018"/>
          <p:cNvGrpSpPr/>
          <p:nvPr/>
        </p:nvGrpSpPr>
        <p:grpSpPr>
          <a:xfrm>
            <a:off x="1016258" y="1591437"/>
            <a:ext cx="374691" cy="353100"/>
            <a:chOff x="214095" y="1332369"/>
            <a:chExt cx="9681926" cy="1087800"/>
          </a:xfrm>
        </p:grpSpPr>
        <p:sp>
          <p:nvSpPr>
            <p:cNvPr id="2092" name="Google Shape;2092;g13c94f06daf_2_4018"/>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관심</a:t>
              </a:r>
              <a:endParaRPr i="0" u="none" cap="none" strike="noStrike">
                <a:solidFill>
                  <a:schemeClr val="dk1"/>
                </a:solidFill>
                <a:latin typeface="Malgun Gothic"/>
                <a:ea typeface="Malgun Gothic"/>
                <a:cs typeface="Malgun Gothic"/>
                <a:sym typeface="Malgun Gothic"/>
              </a:endParaRPr>
            </a:p>
          </p:txBody>
        </p:sp>
        <p:cxnSp>
          <p:nvCxnSpPr>
            <p:cNvPr id="2093" name="Google Shape;2093;g13c94f06daf_2_4018"/>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2094" name="Google Shape;2094;g13c94f06daf_2_4018"/>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2095" name="Google Shape;2095;g13c94f06daf_2_4018"/>
          <p:cNvSpPr txBox="1"/>
          <p:nvPr/>
        </p:nvSpPr>
        <p:spPr>
          <a:xfrm>
            <a:off x="982950" y="1944513"/>
            <a:ext cx="441300" cy="2154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lang="ko" sz="800">
                <a:solidFill>
                  <a:schemeClr val="dk1"/>
                </a:solidFill>
                <a:latin typeface="Malgun Gothic"/>
                <a:ea typeface="Malgun Gothic"/>
                <a:cs typeface="Malgun Gothic"/>
                <a:sym typeface="Malgun Gothic"/>
              </a:rPr>
              <a:t>목록2</a:t>
            </a:r>
            <a:endParaRPr b="1" i="0" sz="800" u="none" cap="none" strike="noStrike">
              <a:solidFill>
                <a:schemeClr val="dk1"/>
              </a:solidFill>
              <a:latin typeface="Malgun Gothic"/>
              <a:ea typeface="Malgun Gothic"/>
              <a:cs typeface="Malgun Gothic"/>
              <a:sym typeface="Malgun Gothic"/>
            </a:endParaRPr>
          </a:p>
        </p:txBody>
      </p:sp>
      <p:grpSp>
        <p:nvGrpSpPr>
          <p:cNvPr id="2096" name="Google Shape;2096;g13c94f06daf_2_4018"/>
          <p:cNvGrpSpPr/>
          <p:nvPr/>
        </p:nvGrpSpPr>
        <p:grpSpPr>
          <a:xfrm>
            <a:off x="1490108" y="1591425"/>
            <a:ext cx="374691" cy="353100"/>
            <a:chOff x="214095" y="1332369"/>
            <a:chExt cx="9681926" cy="1087800"/>
          </a:xfrm>
        </p:grpSpPr>
        <p:sp>
          <p:nvSpPr>
            <p:cNvPr id="2097" name="Google Shape;2097;g13c94f06daf_2_4018"/>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관심</a:t>
              </a:r>
              <a:endParaRPr i="0" u="none" cap="none" strike="noStrike">
                <a:solidFill>
                  <a:schemeClr val="dk1"/>
                </a:solidFill>
                <a:latin typeface="Malgun Gothic"/>
                <a:ea typeface="Malgun Gothic"/>
                <a:cs typeface="Malgun Gothic"/>
                <a:sym typeface="Malgun Gothic"/>
              </a:endParaRPr>
            </a:p>
          </p:txBody>
        </p:sp>
        <p:cxnSp>
          <p:nvCxnSpPr>
            <p:cNvPr id="2098" name="Google Shape;2098;g13c94f06daf_2_4018"/>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2099" name="Google Shape;2099;g13c94f06daf_2_4018"/>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2100" name="Google Shape;2100;g13c94f06daf_2_4018"/>
          <p:cNvSpPr txBox="1"/>
          <p:nvPr/>
        </p:nvSpPr>
        <p:spPr>
          <a:xfrm>
            <a:off x="1456050" y="1944525"/>
            <a:ext cx="441300" cy="2154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lang="ko" sz="800">
                <a:solidFill>
                  <a:schemeClr val="dk1"/>
                </a:solidFill>
                <a:latin typeface="Malgun Gothic"/>
                <a:ea typeface="Malgun Gothic"/>
                <a:cs typeface="Malgun Gothic"/>
                <a:sym typeface="Malgun Gothic"/>
              </a:rPr>
              <a:t>목록3</a:t>
            </a:r>
            <a:endParaRPr b="1" i="0" sz="800" u="none" cap="none" strike="noStrike">
              <a:solidFill>
                <a:schemeClr val="dk1"/>
              </a:solidFill>
              <a:latin typeface="Malgun Gothic"/>
              <a:ea typeface="Malgun Gothic"/>
              <a:cs typeface="Malgun Gothic"/>
              <a:sym typeface="Malgun Gothic"/>
            </a:endParaRPr>
          </a:p>
        </p:txBody>
      </p:sp>
      <p:grpSp>
        <p:nvGrpSpPr>
          <p:cNvPr id="2101" name="Google Shape;2101;g13c94f06daf_2_4018"/>
          <p:cNvGrpSpPr/>
          <p:nvPr/>
        </p:nvGrpSpPr>
        <p:grpSpPr>
          <a:xfrm>
            <a:off x="1962458" y="1591437"/>
            <a:ext cx="374691" cy="353100"/>
            <a:chOff x="214095" y="1332369"/>
            <a:chExt cx="9681926" cy="1087800"/>
          </a:xfrm>
        </p:grpSpPr>
        <p:sp>
          <p:nvSpPr>
            <p:cNvPr id="2102" name="Google Shape;2102;g13c94f06daf_2_4018"/>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관심</a:t>
              </a:r>
              <a:endParaRPr i="0" u="none" cap="none" strike="noStrike">
                <a:solidFill>
                  <a:schemeClr val="dk1"/>
                </a:solidFill>
                <a:latin typeface="Malgun Gothic"/>
                <a:ea typeface="Malgun Gothic"/>
                <a:cs typeface="Malgun Gothic"/>
                <a:sym typeface="Malgun Gothic"/>
              </a:endParaRPr>
            </a:p>
          </p:txBody>
        </p:sp>
        <p:cxnSp>
          <p:nvCxnSpPr>
            <p:cNvPr id="2103" name="Google Shape;2103;g13c94f06daf_2_4018"/>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2104" name="Google Shape;2104;g13c94f06daf_2_4018"/>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2105" name="Google Shape;2105;g13c94f06daf_2_4018"/>
          <p:cNvSpPr txBox="1"/>
          <p:nvPr/>
        </p:nvSpPr>
        <p:spPr>
          <a:xfrm>
            <a:off x="1929150" y="1944513"/>
            <a:ext cx="441300" cy="2154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lang="ko" sz="800">
                <a:solidFill>
                  <a:schemeClr val="dk1"/>
                </a:solidFill>
                <a:latin typeface="Malgun Gothic"/>
                <a:ea typeface="Malgun Gothic"/>
                <a:cs typeface="Malgun Gothic"/>
                <a:sym typeface="Malgun Gothic"/>
              </a:rPr>
              <a:t>목록4</a:t>
            </a:r>
            <a:endParaRPr b="1" i="0" sz="800" u="none" cap="none" strike="noStrike">
              <a:solidFill>
                <a:schemeClr val="dk1"/>
              </a:solidFill>
              <a:latin typeface="Malgun Gothic"/>
              <a:ea typeface="Malgun Gothic"/>
              <a:cs typeface="Malgun Gothic"/>
              <a:sym typeface="Malgun Gothic"/>
            </a:endParaRPr>
          </a:p>
        </p:txBody>
      </p:sp>
      <p:sp>
        <p:nvSpPr>
          <p:cNvPr id="2106" name="Google Shape;2106;g13c94f06daf_2_4018"/>
          <p:cNvSpPr txBox="1"/>
          <p:nvPr/>
        </p:nvSpPr>
        <p:spPr>
          <a:xfrm>
            <a:off x="576475" y="2323200"/>
            <a:ext cx="1540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매칭  </a:t>
            </a:r>
            <a:r>
              <a:rPr lang="ko" sz="900">
                <a:solidFill>
                  <a:schemeClr val="dk1"/>
                </a:solidFill>
                <a:latin typeface="Malgun Gothic"/>
                <a:ea typeface="Malgun Gothic"/>
                <a:cs typeface="Malgun Gothic"/>
                <a:sym typeface="Malgun Gothic"/>
              </a:rPr>
              <a:t>매칭 목록 </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cxnSp>
        <p:nvCxnSpPr>
          <p:cNvPr id="2107" name="Google Shape;2107;g13c94f06daf_2_4018"/>
          <p:cNvCxnSpPr/>
          <p:nvPr/>
        </p:nvCxnSpPr>
        <p:spPr>
          <a:xfrm>
            <a:off x="595517" y="2207508"/>
            <a:ext cx="2946000" cy="8400"/>
          </a:xfrm>
          <a:prstGeom prst="straightConnector1">
            <a:avLst/>
          </a:prstGeom>
          <a:noFill/>
          <a:ln cap="flat" cmpd="sng" w="9525">
            <a:solidFill>
              <a:schemeClr val="dk2"/>
            </a:solidFill>
            <a:prstDash val="solid"/>
            <a:round/>
            <a:headEnd len="med" w="med" type="none"/>
            <a:tailEnd len="med" w="med" type="none"/>
          </a:ln>
        </p:spPr>
      </p:cxnSp>
      <p:grpSp>
        <p:nvGrpSpPr>
          <p:cNvPr id="2108" name="Google Shape;2108;g13c94f06daf_2_4018"/>
          <p:cNvGrpSpPr/>
          <p:nvPr/>
        </p:nvGrpSpPr>
        <p:grpSpPr>
          <a:xfrm>
            <a:off x="608283" y="2679212"/>
            <a:ext cx="374691" cy="353100"/>
            <a:chOff x="214095" y="1332369"/>
            <a:chExt cx="9681926" cy="1087800"/>
          </a:xfrm>
        </p:grpSpPr>
        <p:sp>
          <p:nvSpPr>
            <p:cNvPr id="2109" name="Google Shape;2109;g13c94f06daf_2_4018"/>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t/>
              </a:r>
              <a:endParaRPr i="0" u="none" cap="none" strike="noStrike">
                <a:solidFill>
                  <a:schemeClr val="dk1"/>
                </a:solidFill>
                <a:latin typeface="Malgun Gothic"/>
                <a:ea typeface="Malgun Gothic"/>
                <a:cs typeface="Malgun Gothic"/>
                <a:sym typeface="Malgun Gothic"/>
              </a:endParaRPr>
            </a:p>
          </p:txBody>
        </p:sp>
        <p:cxnSp>
          <p:nvCxnSpPr>
            <p:cNvPr id="2110" name="Google Shape;2110;g13c94f06daf_2_4018"/>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2111" name="Google Shape;2111;g13c94f06daf_2_4018"/>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2112" name="Google Shape;2112;g13c94f06daf_2_4018"/>
          <p:cNvSpPr txBox="1"/>
          <p:nvPr/>
        </p:nvSpPr>
        <p:spPr>
          <a:xfrm>
            <a:off x="544675" y="3037988"/>
            <a:ext cx="501900" cy="338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lang="ko" sz="800">
                <a:solidFill>
                  <a:schemeClr val="dk1"/>
                </a:solidFill>
                <a:latin typeface="Malgun Gothic"/>
                <a:ea typeface="Malgun Gothic"/>
                <a:cs typeface="Malgun Gothic"/>
                <a:sym typeface="Malgun Gothic"/>
              </a:rPr>
              <a:t>전문가1</a:t>
            </a:r>
            <a:endParaRPr b="1" sz="800">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rPr b="1" lang="ko" sz="800">
                <a:solidFill>
                  <a:schemeClr val="dk1"/>
                </a:solidFill>
                <a:latin typeface="Malgun Gothic"/>
                <a:ea typeface="Malgun Gothic"/>
                <a:cs typeface="Malgun Gothic"/>
                <a:sym typeface="Malgun Gothic"/>
              </a:rPr>
              <a:t>#키워드</a:t>
            </a:r>
            <a:endParaRPr b="1" sz="800">
              <a:solidFill>
                <a:schemeClr val="dk1"/>
              </a:solidFill>
              <a:latin typeface="Malgun Gothic"/>
              <a:ea typeface="Malgun Gothic"/>
              <a:cs typeface="Malgun Gothic"/>
              <a:sym typeface="Malgun Gothic"/>
            </a:endParaRPr>
          </a:p>
        </p:txBody>
      </p:sp>
      <p:grpSp>
        <p:nvGrpSpPr>
          <p:cNvPr id="2113" name="Google Shape;2113;g13c94f06daf_2_4018"/>
          <p:cNvGrpSpPr/>
          <p:nvPr/>
        </p:nvGrpSpPr>
        <p:grpSpPr>
          <a:xfrm>
            <a:off x="1082883" y="2679225"/>
            <a:ext cx="374691" cy="353100"/>
            <a:chOff x="214095" y="1332369"/>
            <a:chExt cx="9681926" cy="1087800"/>
          </a:xfrm>
        </p:grpSpPr>
        <p:sp>
          <p:nvSpPr>
            <p:cNvPr id="2114" name="Google Shape;2114;g13c94f06daf_2_4018"/>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t/>
              </a:r>
              <a:endParaRPr i="0" u="none" cap="none" strike="noStrike">
                <a:solidFill>
                  <a:schemeClr val="dk1"/>
                </a:solidFill>
                <a:latin typeface="Malgun Gothic"/>
                <a:ea typeface="Malgun Gothic"/>
                <a:cs typeface="Malgun Gothic"/>
                <a:sym typeface="Malgun Gothic"/>
              </a:endParaRPr>
            </a:p>
          </p:txBody>
        </p:sp>
        <p:cxnSp>
          <p:nvCxnSpPr>
            <p:cNvPr id="2115" name="Google Shape;2115;g13c94f06daf_2_4018"/>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2116" name="Google Shape;2116;g13c94f06daf_2_4018"/>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2117" name="Google Shape;2117;g13c94f06daf_2_4018"/>
          <p:cNvSpPr txBox="1"/>
          <p:nvPr/>
        </p:nvSpPr>
        <p:spPr>
          <a:xfrm>
            <a:off x="1019275" y="3040600"/>
            <a:ext cx="501900" cy="338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lang="ko" sz="800">
                <a:solidFill>
                  <a:schemeClr val="dk1"/>
                </a:solidFill>
                <a:latin typeface="Malgun Gothic"/>
                <a:ea typeface="Malgun Gothic"/>
                <a:cs typeface="Malgun Gothic"/>
                <a:sym typeface="Malgun Gothic"/>
              </a:rPr>
              <a:t>전문가2</a:t>
            </a:r>
            <a:endParaRPr b="1" sz="800">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rPr b="1" lang="ko" sz="800">
                <a:solidFill>
                  <a:schemeClr val="dk1"/>
                </a:solidFill>
                <a:latin typeface="Malgun Gothic"/>
                <a:ea typeface="Malgun Gothic"/>
                <a:cs typeface="Malgun Gothic"/>
                <a:sym typeface="Malgun Gothic"/>
              </a:rPr>
              <a:t>#키워드</a:t>
            </a:r>
            <a:endParaRPr b="1" sz="800">
              <a:solidFill>
                <a:schemeClr val="dk1"/>
              </a:solidFill>
              <a:latin typeface="Malgun Gothic"/>
              <a:ea typeface="Malgun Gothic"/>
              <a:cs typeface="Malgun Gothic"/>
              <a:sym typeface="Malgun Gothic"/>
            </a:endParaRPr>
          </a:p>
        </p:txBody>
      </p:sp>
      <p:sp>
        <p:nvSpPr>
          <p:cNvPr id="2118" name="Google Shape;2118;g13c94f06daf_2_4018"/>
          <p:cNvSpPr txBox="1"/>
          <p:nvPr/>
        </p:nvSpPr>
        <p:spPr>
          <a:xfrm>
            <a:off x="1303688" y="3340113"/>
            <a:ext cx="1540200" cy="2616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lang="ko" sz="1100">
                <a:solidFill>
                  <a:schemeClr val="dk1"/>
                </a:solidFill>
              </a:rPr>
              <a:t>● </a:t>
            </a:r>
            <a:r>
              <a:rPr lang="ko" sz="1100">
                <a:solidFill>
                  <a:srgbClr val="BFBFBF"/>
                </a:solidFill>
              </a:rPr>
              <a:t>● ● ●</a:t>
            </a:r>
            <a:endParaRPr b="1" sz="1100">
              <a:solidFill>
                <a:srgbClr val="BFBFBF"/>
              </a:solidFill>
            </a:endParaRPr>
          </a:p>
        </p:txBody>
      </p:sp>
      <p:sp>
        <p:nvSpPr>
          <p:cNvPr id="2119" name="Google Shape;2119;g13c94f06daf_2_4018"/>
          <p:cNvSpPr txBox="1"/>
          <p:nvPr/>
        </p:nvSpPr>
        <p:spPr>
          <a:xfrm>
            <a:off x="1297263" y="5296588"/>
            <a:ext cx="1540200" cy="2616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lang="ko" sz="1100">
                <a:solidFill>
                  <a:schemeClr val="dk1"/>
                </a:solidFill>
              </a:rPr>
              <a:t>● </a:t>
            </a:r>
            <a:r>
              <a:rPr lang="ko" sz="1100">
                <a:solidFill>
                  <a:srgbClr val="BFBFBF"/>
                </a:solidFill>
              </a:rPr>
              <a:t>● ● ●</a:t>
            </a:r>
            <a:endParaRPr b="1" sz="1100">
              <a:solidFill>
                <a:srgbClr val="BFBFBF"/>
              </a:solidFill>
            </a:endParaRPr>
          </a:p>
        </p:txBody>
      </p:sp>
      <p:sp>
        <p:nvSpPr>
          <p:cNvPr id="2120" name="Google Shape;2120;g13c94f06daf_2_4018"/>
          <p:cNvSpPr txBox="1"/>
          <p:nvPr/>
        </p:nvSpPr>
        <p:spPr>
          <a:xfrm>
            <a:off x="2513550" y="1292750"/>
            <a:ext cx="1063500" cy="246300"/>
          </a:xfrm>
          <a:prstGeom prst="rect">
            <a:avLst/>
          </a:prstGeom>
          <a:noFill/>
          <a:ln>
            <a:noFill/>
          </a:ln>
        </p:spPr>
        <p:txBody>
          <a:bodyPr anchorCtr="0" anchor="t" bIns="45700" lIns="91425" spcFirstLastPara="1" rIns="91425" wrap="square" tIns="45700">
            <a:spAutoFit/>
          </a:bodyPr>
          <a:lstStyle/>
          <a:p>
            <a:pPr indent="0" lvl="0" marL="0" rtl="0" algn="r">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더보기 &gt;</a:t>
            </a:r>
            <a:endParaRPr sz="1100">
              <a:solidFill>
                <a:schemeClr val="dk1"/>
              </a:solidFill>
              <a:latin typeface="Malgun Gothic"/>
              <a:ea typeface="Malgun Gothic"/>
              <a:cs typeface="Malgun Gothic"/>
              <a:sym typeface="Malgun Gothic"/>
            </a:endParaRPr>
          </a:p>
        </p:txBody>
      </p:sp>
      <p:grpSp>
        <p:nvGrpSpPr>
          <p:cNvPr id="2121" name="Google Shape;2121;g13c94f06daf_2_4018"/>
          <p:cNvGrpSpPr/>
          <p:nvPr/>
        </p:nvGrpSpPr>
        <p:grpSpPr>
          <a:xfrm>
            <a:off x="537004" y="3626999"/>
            <a:ext cx="3073588" cy="1647908"/>
            <a:chOff x="4392000" y="1013612"/>
            <a:chExt cx="3073588" cy="1647908"/>
          </a:xfrm>
        </p:grpSpPr>
        <p:grpSp>
          <p:nvGrpSpPr>
            <p:cNvPr id="2122" name="Google Shape;2122;g13c94f06daf_2_4018"/>
            <p:cNvGrpSpPr/>
            <p:nvPr/>
          </p:nvGrpSpPr>
          <p:grpSpPr>
            <a:xfrm>
              <a:off x="4392000" y="1013612"/>
              <a:ext cx="3073588" cy="1647908"/>
              <a:chOff x="214095" y="1332369"/>
              <a:chExt cx="9760522" cy="1087800"/>
            </a:xfrm>
          </p:grpSpPr>
          <p:sp>
            <p:nvSpPr>
              <p:cNvPr id="2123" name="Google Shape;2123;g13c94f06daf_2_4018"/>
              <p:cNvSpPr/>
              <p:nvPr/>
            </p:nvSpPr>
            <p:spPr>
              <a:xfrm>
                <a:off x="292717"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Arial"/>
                  <a:buNone/>
                </a:pPr>
                <a:r>
                  <a:t/>
                </a:r>
                <a:endParaRPr b="1" i="0" sz="800" u="none" cap="none" strike="noStrike">
                  <a:solidFill>
                    <a:schemeClr val="dk1"/>
                  </a:solidFill>
                  <a:latin typeface="Malgun Gothic"/>
                  <a:ea typeface="Malgun Gothic"/>
                  <a:cs typeface="Malgun Gothic"/>
                  <a:sym typeface="Malgun Gothic"/>
                </a:endParaRPr>
              </a:p>
            </p:txBody>
          </p:sp>
          <p:cxnSp>
            <p:nvCxnSpPr>
              <p:cNvPr id="2124" name="Google Shape;2124;g13c94f06daf_2_4018"/>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2125" name="Google Shape;2125;g13c94f06daf_2_4018"/>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2126" name="Google Shape;2126;g13c94f06daf_2_4018"/>
            <p:cNvSpPr txBox="1"/>
            <p:nvPr/>
          </p:nvSpPr>
          <p:spPr>
            <a:xfrm>
              <a:off x="4441516" y="2302167"/>
              <a:ext cx="29556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700"/>
                <a:buFont typeface="Arial"/>
                <a:buNone/>
              </a:pPr>
              <a:r>
                <a:rPr b="1" i="0" lang="ko" sz="900" u="none" cap="none" strike="noStrike">
                  <a:solidFill>
                    <a:schemeClr val="dk1"/>
                  </a:solidFill>
                  <a:latin typeface="Malgun Gothic"/>
                  <a:ea typeface="Malgun Gothic"/>
                  <a:cs typeface="Malgun Gothic"/>
                  <a:sym typeface="Malgun Gothic"/>
                </a:rPr>
                <a:t>$포스팅  본문 첫출 내용. OOOOO  …</a:t>
              </a:r>
              <a:endParaRPr b="1" i="0" sz="900" u="none" cap="none" strike="noStrike">
                <a:solidFill>
                  <a:schemeClr val="dk1"/>
                </a:solidFill>
                <a:latin typeface="Malgun Gothic"/>
                <a:ea typeface="Malgun Gothic"/>
                <a:cs typeface="Malgun Gothic"/>
                <a:sym typeface="Malgun Gothic"/>
              </a:endParaRPr>
            </a:p>
            <a:p>
              <a:pPr indent="0" lvl="0" marL="0" rtl="0" algn="l">
                <a:spcBef>
                  <a:spcPts val="0"/>
                </a:spcBef>
                <a:spcAft>
                  <a:spcPts val="0"/>
                </a:spcAft>
                <a:buClr>
                  <a:schemeClr val="dk1"/>
                </a:buClr>
                <a:buSzPts val="700"/>
                <a:buFont typeface="Arial"/>
                <a:buNone/>
              </a:pPr>
              <a:r>
                <a:rPr b="1" lang="ko" sz="700">
                  <a:solidFill>
                    <a:schemeClr val="dk1"/>
                  </a:solidFill>
                  <a:latin typeface="Malgun Gothic"/>
                  <a:ea typeface="Malgun Gothic"/>
                  <a:cs typeface="Malgun Gothic"/>
                  <a:sym typeface="Malgun Gothic"/>
                </a:rPr>
                <a:t>좋아요 5.0/00명 별점 4.5/00명</a:t>
              </a:r>
              <a:r>
                <a:rPr lang="ko" sz="700">
                  <a:solidFill>
                    <a:schemeClr val="dk1"/>
                  </a:solidFill>
                  <a:latin typeface="Malgun Gothic"/>
                  <a:ea typeface="Malgun Gothic"/>
                  <a:cs typeface="Malgun Gothic"/>
                  <a:sym typeface="Malgun Gothic"/>
                </a:rPr>
                <a:t>  </a:t>
              </a:r>
              <a:r>
                <a:rPr b="1" lang="ko" sz="700">
                  <a:solidFill>
                    <a:schemeClr val="dk1"/>
                  </a:solidFill>
                  <a:latin typeface="Malgun Gothic"/>
                  <a:ea typeface="Malgun Gothic"/>
                  <a:cs typeface="Malgun Gothic"/>
                  <a:sym typeface="Malgun Gothic"/>
                </a:rPr>
                <a:t>$작성자명   </a:t>
              </a:r>
              <a:r>
                <a:rPr lang="ko" sz="700">
                  <a:solidFill>
                    <a:srgbClr val="A5A5A5"/>
                  </a:solidFill>
                  <a:latin typeface="Malgun Gothic"/>
                  <a:ea typeface="Malgun Gothic"/>
                  <a:cs typeface="Malgun Gothic"/>
                  <a:sym typeface="Malgun Gothic"/>
                </a:rPr>
                <a:t>2022-05-12  14:00</a:t>
              </a:r>
              <a:endParaRPr b="1" sz="900">
                <a:solidFill>
                  <a:schemeClr val="dk1"/>
                </a:solidFill>
                <a:latin typeface="Malgun Gothic"/>
                <a:ea typeface="Malgun Gothic"/>
                <a:cs typeface="Malgun Gothic"/>
                <a:sym typeface="Malgun Gothic"/>
              </a:endParaRPr>
            </a:p>
          </p:txBody>
        </p:sp>
      </p:gr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0" name="Shape 2130"/>
        <p:cNvGrpSpPr/>
        <p:nvPr/>
      </p:nvGrpSpPr>
      <p:grpSpPr>
        <a:xfrm>
          <a:off x="0" y="0"/>
          <a:ext cx="0" cy="0"/>
          <a:chOff x="0" y="0"/>
          <a:chExt cx="0" cy="0"/>
        </a:xfrm>
      </p:grpSpPr>
      <p:graphicFrame>
        <p:nvGraphicFramePr>
          <p:cNvPr id="2131" name="Google Shape;2131;g13c94f06daf_2_4580"/>
          <p:cNvGraphicFramePr/>
          <p:nvPr/>
        </p:nvGraphicFramePr>
        <p:xfrm>
          <a:off x="9945679" y="642154"/>
          <a:ext cx="3000000" cy="3000000"/>
        </p:xfrm>
        <a:graphic>
          <a:graphicData uri="http://schemas.openxmlformats.org/drawingml/2006/table">
            <a:tbl>
              <a:tblPr bandRow="1" firstRow="1">
                <a:noFill/>
                <a:tableStyleId>{ECEC9FAD-BC9C-4F8B-B0B5-8FDF1F475007}</a:tableStyleId>
              </a:tblPr>
              <a:tblGrid>
                <a:gridCol w="382850"/>
                <a:gridCol w="382850"/>
                <a:gridCol w="1398850"/>
              </a:tblGrid>
              <a:tr h="371450">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설명</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549025">
                <a:tc gridSpan="3" rowSpan="10">
                  <a:txBody>
                    <a:bodyPr/>
                    <a:lstStyle/>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1. 공개여부</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chemeClr val="dk2"/>
                          </a:solidFill>
                          <a:latin typeface="Malgun Gothic"/>
                          <a:ea typeface="Malgun Gothic"/>
                          <a:cs typeface="Malgun Gothic"/>
                          <a:sym typeface="Malgun Gothic"/>
                        </a:rPr>
                        <a:t>- 전체공개, 팔로워공개, 전문가공개, 지정공개, 비공개</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rPr lang="ko" sz="900">
                          <a:solidFill>
                            <a:schemeClr val="dk2"/>
                          </a:solidFill>
                          <a:latin typeface="Malgun Gothic"/>
                          <a:ea typeface="Malgun Gothic"/>
                          <a:cs typeface="Malgun Gothic"/>
                          <a:sym typeface="Malgun Gothic"/>
                        </a:rPr>
                        <a:t>2. 지정공개</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rPr lang="ko" sz="900">
                          <a:solidFill>
                            <a:schemeClr val="dk2"/>
                          </a:solidFill>
                          <a:latin typeface="Malgun Gothic"/>
                          <a:ea typeface="Malgun Gothic"/>
                          <a:cs typeface="Malgun Gothic"/>
                          <a:sym typeface="Malgun Gothic"/>
                        </a:rPr>
                        <a:t>- 지정 공개의 경우 포스팅과 메시지 보냄</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rPr lang="ko" sz="900">
                          <a:solidFill>
                            <a:schemeClr val="dk2"/>
                          </a:solidFill>
                          <a:latin typeface="Malgun Gothic"/>
                          <a:ea typeface="Malgun Gothic"/>
                          <a:cs typeface="Malgun Gothic"/>
                          <a:sym typeface="Malgun Gothic"/>
                        </a:rPr>
                        <a:t>3. 팔로우 검색</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rPr lang="ko" sz="900">
                          <a:solidFill>
                            <a:schemeClr val="dk2"/>
                          </a:solidFill>
                          <a:latin typeface="Malgun Gothic"/>
                          <a:ea typeface="Malgun Gothic"/>
                          <a:cs typeface="Malgun Gothic"/>
                          <a:sym typeface="Malgun Gothic"/>
                        </a:rPr>
                        <a:t>4. 닉네임 선택</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rPr lang="ko" sz="900">
                          <a:solidFill>
                            <a:schemeClr val="dk2"/>
                          </a:solidFill>
                          <a:latin typeface="Malgun Gothic"/>
                          <a:ea typeface="Malgun Gothic"/>
                          <a:cs typeface="Malgun Gothic"/>
                          <a:sym typeface="Malgun Gothic"/>
                        </a:rPr>
                        <a:t>5. 저장</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Clr>
                          <a:schemeClr val="dk1"/>
                        </a:buClr>
                        <a:buSzPts val="1100"/>
                        <a:buFont typeface="Arial"/>
                        <a:buNone/>
                      </a:pPr>
                      <a:r>
                        <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rowSpan="10" hMerge="1"/>
                <a:tc rowSpan="10" hMerge="1"/>
              </a:tr>
              <a:tr h="337075">
                <a:tc gridSpan="3" vMerge="1"/>
                <a:tc hMerge="1" vMerge="1"/>
                <a:tc hMerge="1" vMerge="1"/>
              </a:tr>
              <a:tr h="337075">
                <a:tc gridSpan="3" vMerge="1"/>
                <a:tc hMerge="1" vMerge="1"/>
                <a:tc hMerge="1" vMerge="1"/>
              </a:tr>
              <a:tr h="9728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27825">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참고</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1237775">
                <a:tc gridSpan="3">
                  <a:txBody>
                    <a:bodyPr/>
                    <a:lstStyle/>
                    <a:p>
                      <a:pPr indent="0" lvl="0" marL="0" marR="0" rtl="0" algn="l">
                        <a:lnSpc>
                          <a:spcPct val="100000"/>
                        </a:lnSpc>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hMerge="1"/>
                <a:tc hMerge="1"/>
              </a:tr>
            </a:tbl>
          </a:graphicData>
        </a:graphic>
      </p:graphicFrame>
      <p:sp>
        <p:nvSpPr>
          <p:cNvPr id="2132" name="Google Shape;2132;g13c94f06daf_2_4580"/>
          <p:cNvSpPr txBox="1"/>
          <p:nvPr/>
        </p:nvSpPr>
        <p:spPr>
          <a:xfrm>
            <a:off x="264450" y="0"/>
            <a:ext cx="11664300" cy="548100"/>
          </a:xfrm>
          <a:prstGeom prst="rect">
            <a:avLst/>
          </a:prstGeom>
          <a:noFill/>
          <a:ln>
            <a:noFill/>
          </a:ln>
          <a:effectLst>
            <a:outerShdw blurRad="57150" rotWithShape="0" algn="bl" dir="5400000" dist="19050">
              <a:srgbClr val="000000">
                <a:alpha val="50000"/>
              </a:srgbClr>
            </a:outerShdw>
          </a:effectLst>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포스팅 등록 &gt; 공</a:t>
            </a:r>
            <a:r>
              <a:rPr b="1" lang="ko" sz="2000">
                <a:solidFill>
                  <a:schemeClr val="lt1"/>
                </a:solidFill>
                <a:latin typeface="Malgun Gothic"/>
                <a:ea typeface="Malgun Gothic"/>
                <a:cs typeface="Malgun Gothic"/>
                <a:sym typeface="Malgun Gothic"/>
              </a:rPr>
              <a:t>개 여부</a:t>
            </a:r>
            <a:r>
              <a:rPr b="1" lang="ko" sz="2000">
                <a:solidFill>
                  <a:schemeClr val="lt1"/>
                </a:solidFill>
                <a:latin typeface="Malgun Gothic"/>
                <a:ea typeface="Malgun Gothic"/>
                <a:cs typeface="Malgun Gothic"/>
                <a:sym typeface="Malgun Gothic"/>
              </a:rPr>
              <a:t>    </a:t>
            </a:r>
            <a:endParaRPr b="0" i="0" sz="2400" u="none" cap="none" strike="noStrike">
              <a:solidFill>
                <a:schemeClr val="lt1"/>
              </a:solidFill>
              <a:latin typeface="Arial"/>
              <a:ea typeface="Arial"/>
              <a:cs typeface="Arial"/>
              <a:sym typeface="Arial"/>
            </a:endParaRPr>
          </a:p>
        </p:txBody>
      </p:sp>
      <p:sp>
        <p:nvSpPr>
          <p:cNvPr id="2133" name="Google Shape;2133;g13c94f06daf_2_4580"/>
          <p:cNvSpPr txBox="1"/>
          <p:nvPr/>
        </p:nvSpPr>
        <p:spPr>
          <a:xfrm>
            <a:off x="0" y="6478519"/>
            <a:ext cx="121920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sp>
        <p:nvSpPr>
          <p:cNvPr id="2134" name="Google Shape;2134;g13c94f06daf_2_4580"/>
          <p:cNvSpPr/>
          <p:nvPr/>
        </p:nvSpPr>
        <p:spPr>
          <a:xfrm>
            <a:off x="42977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sp>
        <p:nvSpPr>
          <p:cNvPr id="2135" name="Google Shape;2135;g13c94f06daf_2_4580"/>
          <p:cNvSpPr/>
          <p:nvPr/>
        </p:nvSpPr>
        <p:spPr>
          <a:xfrm>
            <a:off x="4458040" y="774480"/>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sp>
        <p:nvSpPr>
          <p:cNvPr id="2136" name="Google Shape;2136;g13c94f06daf_2_4580"/>
          <p:cNvSpPr txBox="1"/>
          <p:nvPr/>
        </p:nvSpPr>
        <p:spPr>
          <a:xfrm>
            <a:off x="1007114" y="881075"/>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포스팅 등록</a:t>
            </a:r>
            <a:endParaRPr b="1" sz="1100">
              <a:solidFill>
                <a:schemeClr val="dk1"/>
              </a:solidFill>
              <a:latin typeface="Malgun Gothic"/>
              <a:ea typeface="Malgun Gothic"/>
              <a:cs typeface="Malgun Gothic"/>
              <a:sym typeface="Malgun Gothic"/>
            </a:endParaRPr>
          </a:p>
        </p:txBody>
      </p:sp>
      <p:pic>
        <p:nvPicPr>
          <p:cNvPr id="2137" name="Google Shape;2137;g13c94f06daf_2_4580"/>
          <p:cNvPicPr preferRelativeResize="0"/>
          <p:nvPr/>
        </p:nvPicPr>
        <p:blipFill>
          <a:blip r:embed="rId3">
            <a:alphaModFix/>
          </a:blip>
          <a:stretch>
            <a:fillRect/>
          </a:stretch>
        </p:blipFill>
        <p:spPr>
          <a:xfrm>
            <a:off x="558480" y="875650"/>
            <a:ext cx="213900" cy="257652"/>
          </a:xfrm>
          <a:prstGeom prst="rect">
            <a:avLst/>
          </a:prstGeom>
          <a:noFill/>
          <a:ln>
            <a:noFill/>
          </a:ln>
        </p:spPr>
      </p:pic>
      <p:sp>
        <p:nvSpPr>
          <p:cNvPr id="2138" name="Google Shape;2138;g13c94f06daf_2_4580"/>
          <p:cNvSpPr txBox="1"/>
          <p:nvPr/>
        </p:nvSpPr>
        <p:spPr>
          <a:xfrm>
            <a:off x="558475" y="1224824"/>
            <a:ext cx="2751300" cy="261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1" i="0" lang="ko" sz="1100" u="none" cap="none" strike="noStrike">
                <a:solidFill>
                  <a:schemeClr val="dk1"/>
                </a:solidFill>
                <a:latin typeface="Malgun Gothic"/>
                <a:ea typeface="Malgun Gothic"/>
                <a:cs typeface="Malgun Gothic"/>
                <a:sym typeface="Malgun Gothic"/>
              </a:rPr>
              <a:t> ●  포스팅    ○  상담의뢰</a:t>
            </a:r>
            <a:endParaRPr b="1" i="0" sz="1100" u="none" cap="none" strike="noStrike">
              <a:solidFill>
                <a:schemeClr val="dk1"/>
              </a:solidFill>
              <a:latin typeface="Malgun Gothic"/>
              <a:ea typeface="Malgun Gothic"/>
              <a:cs typeface="Malgun Gothic"/>
              <a:sym typeface="Malgun Gothic"/>
            </a:endParaRPr>
          </a:p>
        </p:txBody>
      </p:sp>
      <p:sp>
        <p:nvSpPr>
          <p:cNvPr id="2139" name="Google Shape;2139;g13c94f06daf_2_4580"/>
          <p:cNvSpPr/>
          <p:nvPr/>
        </p:nvSpPr>
        <p:spPr>
          <a:xfrm>
            <a:off x="640978" y="1547802"/>
            <a:ext cx="520800" cy="4395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720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rPr b="1" i="0" lang="ko" sz="2800" u="none" cap="none" strike="noStrike">
                <a:solidFill>
                  <a:schemeClr val="dk1"/>
                </a:solidFill>
                <a:latin typeface="Malgun Gothic"/>
                <a:ea typeface="Malgun Gothic"/>
                <a:cs typeface="Malgun Gothic"/>
                <a:sym typeface="Malgun Gothic"/>
              </a:rPr>
              <a:t>+</a:t>
            </a:r>
            <a:endParaRPr b="1" i="0" sz="2800" u="none" cap="none" strike="noStrike">
              <a:solidFill>
                <a:schemeClr val="dk1"/>
              </a:solidFill>
              <a:latin typeface="Malgun Gothic"/>
              <a:ea typeface="Malgun Gothic"/>
              <a:cs typeface="Malgun Gothic"/>
              <a:sym typeface="Malgun Gothic"/>
            </a:endParaRPr>
          </a:p>
        </p:txBody>
      </p:sp>
      <p:sp>
        <p:nvSpPr>
          <p:cNvPr id="2140" name="Google Shape;2140;g13c94f06daf_2_4580"/>
          <p:cNvSpPr/>
          <p:nvPr/>
        </p:nvSpPr>
        <p:spPr>
          <a:xfrm>
            <a:off x="605030" y="5558963"/>
            <a:ext cx="2955600" cy="3348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등록</a:t>
            </a:r>
            <a:endParaRPr b="1" i="0" sz="1100" u="none" cap="none" strike="noStrike">
              <a:solidFill>
                <a:schemeClr val="lt1"/>
              </a:solidFill>
              <a:latin typeface="Malgun Gothic"/>
              <a:ea typeface="Malgun Gothic"/>
              <a:cs typeface="Malgun Gothic"/>
              <a:sym typeface="Malgun Gothic"/>
            </a:endParaRPr>
          </a:p>
        </p:txBody>
      </p:sp>
      <p:sp>
        <p:nvSpPr>
          <p:cNvPr id="2141" name="Google Shape;2141;g13c94f06daf_2_4580"/>
          <p:cNvSpPr/>
          <p:nvPr/>
        </p:nvSpPr>
        <p:spPr>
          <a:xfrm>
            <a:off x="540480" y="2139700"/>
            <a:ext cx="3067800" cy="14751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lang="ko" sz="1100">
                <a:solidFill>
                  <a:schemeClr val="dk2"/>
                </a:solidFill>
                <a:latin typeface="Malgun Gothic"/>
                <a:ea typeface="Malgun Gothic"/>
                <a:cs typeface="Malgun Gothic"/>
                <a:sym typeface="Malgun Gothic"/>
              </a:rPr>
              <a:t>내용 입력 …</a:t>
            </a:r>
            <a:endParaRPr b="0" i="0" sz="1100" u="none" cap="none" strike="noStrike">
              <a:solidFill>
                <a:schemeClr val="dk2"/>
              </a:solidFill>
              <a:latin typeface="Malgun Gothic"/>
              <a:ea typeface="Malgun Gothic"/>
              <a:cs typeface="Malgun Gothic"/>
              <a:sym typeface="Malgun Gothic"/>
            </a:endParaRPr>
          </a:p>
        </p:txBody>
      </p:sp>
      <p:sp>
        <p:nvSpPr>
          <p:cNvPr id="2142" name="Google Shape;2142;g13c94f06daf_2_4580"/>
          <p:cNvSpPr/>
          <p:nvPr/>
        </p:nvSpPr>
        <p:spPr>
          <a:xfrm>
            <a:off x="548930" y="3767200"/>
            <a:ext cx="3067800" cy="5481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lang="ko" sz="1100">
                <a:solidFill>
                  <a:schemeClr val="dk2"/>
                </a:solidFill>
                <a:latin typeface="Malgun Gothic"/>
                <a:ea typeface="Malgun Gothic"/>
                <a:cs typeface="Malgun Gothic"/>
                <a:sym typeface="Malgun Gothic"/>
              </a:rPr>
              <a:t>키워드 입력 …</a:t>
            </a:r>
            <a:endParaRPr b="0" i="0" sz="1100" u="none" cap="none" strike="noStrike">
              <a:solidFill>
                <a:schemeClr val="dk2"/>
              </a:solidFill>
              <a:latin typeface="Malgun Gothic"/>
              <a:ea typeface="Malgun Gothic"/>
              <a:cs typeface="Malgun Gothic"/>
              <a:sym typeface="Malgun Gothic"/>
            </a:endParaRPr>
          </a:p>
        </p:txBody>
      </p:sp>
      <p:sp>
        <p:nvSpPr>
          <p:cNvPr id="2143" name="Google Shape;2143;g13c94f06daf_2_4580"/>
          <p:cNvSpPr/>
          <p:nvPr/>
        </p:nvSpPr>
        <p:spPr>
          <a:xfrm>
            <a:off x="564330" y="4406875"/>
            <a:ext cx="3067800" cy="353100"/>
          </a:xfrm>
          <a:prstGeom prst="roundRect">
            <a:avLst>
              <a:gd fmla="val 9009" name="adj"/>
            </a:avLst>
          </a:prstGeom>
          <a:solidFill>
            <a:schemeClr val="lt1"/>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800"/>
              <a:buFont typeface="Arial"/>
              <a:buNone/>
            </a:pPr>
            <a:r>
              <a:rPr lang="ko" sz="1100">
                <a:solidFill>
                  <a:schemeClr val="dk2"/>
                </a:solidFill>
                <a:latin typeface="Malgun Gothic"/>
                <a:ea typeface="Malgun Gothic"/>
                <a:cs typeface="Malgun Gothic"/>
                <a:sym typeface="Malgun Gothic"/>
              </a:rPr>
              <a:t> 공개 여부</a:t>
            </a:r>
            <a:endParaRPr b="0" i="0" sz="1800" u="none" cap="none" strike="noStrike">
              <a:solidFill>
                <a:schemeClr val="dk2"/>
              </a:solidFill>
              <a:latin typeface="Malgun Gothic"/>
              <a:ea typeface="Malgun Gothic"/>
              <a:cs typeface="Malgun Gothic"/>
              <a:sym typeface="Malgun Gothic"/>
            </a:endParaRPr>
          </a:p>
        </p:txBody>
      </p:sp>
      <p:pic>
        <p:nvPicPr>
          <p:cNvPr id="2144" name="Google Shape;2144;g13c94f06daf_2_4580"/>
          <p:cNvPicPr preferRelativeResize="0"/>
          <p:nvPr/>
        </p:nvPicPr>
        <p:blipFill>
          <a:blip r:embed="rId4">
            <a:alphaModFix/>
          </a:blip>
          <a:stretch>
            <a:fillRect/>
          </a:stretch>
        </p:blipFill>
        <p:spPr>
          <a:xfrm>
            <a:off x="3264004" y="4452625"/>
            <a:ext cx="286508" cy="261600"/>
          </a:xfrm>
          <a:prstGeom prst="rect">
            <a:avLst/>
          </a:prstGeom>
          <a:noFill/>
          <a:ln>
            <a:noFill/>
          </a:ln>
        </p:spPr>
      </p:pic>
      <p:sp>
        <p:nvSpPr>
          <p:cNvPr id="2145" name="Google Shape;2145;g13c94f06daf_2_4580"/>
          <p:cNvSpPr/>
          <p:nvPr/>
        </p:nvSpPr>
        <p:spPr>
          <a:xfrm>
            <a:off x="433876" y="439992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1</a:t>
            </a:r>
            <a:endParaRPr b="1" i="0" sz="800" u="none" cap="none" strike="noStrike">
              <a:solidFill>
                <a:schemeClr val="lt1"/>
              </a:solidFill>
              <a:latin typeface="Malgun Gothic"/>
              <a:ea typeface="Malgun Gothic"/>
              <a:cs typeface="Malgun Gothic"/>
              <a:sym typeface="Malgun Gothic"/>
            </a:endParaRPr>
          </a:p>
        </p:txBody>
      </p:sp>
      <p:pic>
        <p:nvPicPr>
          <p:cNvPr id="2146" name="Google Shape;2146;g13c94f06daf_2_4580"/>
          <p:cNvPicPr preferRelativeResize="0"/>
          <p:nvPr/>
        </p:nvPicPr>
        <p:blipFill>
          <a:blip r:embed="rId5">
            <a:alphaModFix/>
          </a:blip>
          <a:stretch>
            <a:fillRect/>
          </a:stretch>
        </p:blipFill>
        <p:spPr>
          <a:xfrm>
            <a:off x="4546040" y="894946"/>
            <a:ext cx="213900" cy="219430"/>
          </a:xfrm>
          <a:prstGeom prst="rect">
            <a:avLst/>
          </a:prstGeom>
          <a:noFill/>
          <a:ln>
            <a:noFill/>
          </a:ln>
        </p:spPr>
      </p:pic>
      <p:sp>
        <p:nvSpPr>
          <p:cNvPr id="2147" name="Google Shape;2147;g13c94f06daf_2_4580"/>
          <p:cNvSpPr txBox="1"/>
          <p:nvPr/>
        </p:nvSpPr>
        <p:spPr>
          <a:xfrm>
            <a:off x="5031409" y="881075"/>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지정공개</a:t>
            </a:r>
            <a:endParaRPr b="1" sz="1100">
              <a:solidFill>
                <a:schemeClr val="dk1"/>
              </a:solidFill>
              <a:latin typeface="Malgun Gothic"/>
              <a:ea typeface="Malgun Gothic"/>
              <a:cs typeface="Malgun Gothic"/>
              <a:sym typeface="Malgun Gothic"/>
            </a:endParaRPr>
          </a:p>
        </p:txBody>
      </p:sp>
      <p:sp>
        <p:nvSpPr>
          <p:cNvPr id="2148" name="Google Shape;2148;g13c94f06daf_2_4580"/>
          <p:cNvSpPr/>
          <p:nvPr/>
        </p:nvSpPr>
        <p:spPr>
          <a:xfrm>
            <a:off x="4564775" y="1328113"/>
            <a:ext cx="3067800" cy="3531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lang="ko" sz="1100">
                <a:solidFill>
                  <a:schemeClr val="dk2"/>
                </a:solidFill>
                <a:latin typeface="Malgun Gothic"/>
                <a:ea typeface="Malgun Gothic"/>
                <a:cs typeface="Malgun Gothic"/>
                <a:sym typeface="Malgun Gothic"/>
              </a:rPr>
              <a:t>  팔로우 검색,,,</a:t>
            </a:r>
            <a:endParaRPr b="0" i="0" sz="1100" u="none" cap="none" strike="noStrike">
              <a:solidFill>
                <a:schemeClr val="dk2"/>
              </a:solidFill>
              <a:latin typeface="Malgun Gothic"/>
              <a:ea typeface="Malgun Gothic"/>
              <a:cs typeface="Malgun Gothic"/>
              <a:sym typeface="Malgun Gothic"/>
            </a:endParaRPr>
          </a:p>
        </p:txBody>
      </p:sp>
      <p:sp>
        <p:nvSpPr>
          <p:cNvPr id="2149" name="Google Shape;2149;g13c94f06daf_2_4580"/>
          <p:cNvSpPr txBox="1"/>
          <p:nvPr/>
        </p:nvSpPr>
        <p:spPr>
          <a:xfrm>
            <a:off x="4939429" y="1820025"/>
            <a:ext cx="648600" cy="261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1100" u="none" cap="none" strike="noStrike">
                <a:solidFill>
                  <a:schemeClr val="dk1"/>
                </a:solidFill>
                <a:latin typeface="Malgun Gothic"/>
                <a:ea typeface="Malgun Gothic"/>
                <a:cs typeface="Malgun Gothic"/>
                <a:sym typeface="Malgun Gothic"/>
              </a:rPr>
              <a:t>$</a:t>
            </a:r>
            <a:r>
              <a:rPr b="1" lang="ko" sz="1100">
                <a:solidFill>
                  <a:schemeClr val="dk1"/>
                </a:solidFill>
                <a:latin typeface="Malgun Gothic"/>
                <a:ea typeface="Malgun Gothic"/>
                <a:cs typeface="Malgun Gothic"/>
                <a:sym typeface="Malgun Gothic"/>
              </a:rPr>
              <a:t>닉네임</a:t>
            </a:r>
            <a:endParaRPr b="1" i="0" sz="1100" u="none" cap="none" strike="noStrike">
              <a:solidFill>
                <a:srgbClr val="00B0F0"/>
              </a:solidFill>
              <a:latin typeface="Malgun Gothic"/>
              <a:ea typeface="Malgun Gothic"/>
              <a:cs typeface="Malgun Gothic"/>
              <a:sym typeface="Malgun Gothic"/>
            </a:endParaRPr>
          </a:p>
        </p:txBody>
      </p:sp>
      <p:sp>
        <p:nvSpPr>
          <p:cNvPr id="2150" name="Google Shape;2150;g13c94f06daf_2_4580"/>
          <p:cNvSpPr/>
          <p:nvPr/>
        </p:nvSpPr>
        <p:spPr>
          <a:xfrm>
            <a:off x="4739125" y="1883325"/>
            <a:ext cx="135000" cy="135000"/>
          </a:xfrm>
          <a:prstGeom prst="rect">
            <a:avLst/>
          </a:prstGeom>
          <a:solidFill>
            <a:schemeClr val="lt1"/>
          </a:solidFill>
          <a:ln cap="flat" cmpd="sng" w="12700">
            <a:solidFill>
              <a:srgbClr val="59595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t/>
            </a:r>
            <a:endParaRPr b="0" i="0" sz="1800" u="none" cap="none" strike="noStrike">
              <a:solidFill>
                <a:srgbClr val="BFBFBF"/>
              </a:solidFill>
              <a:latin typeface="Malgun Gothic"/>
              <a:ea typeface="Malgun Gothic"/>
              <a:cs typeface="Malgun Gothic"/>
              <a:sym typeface="Malgun Gothic"/>
            </a:endParaRPr>
          </a:p>
        </p:txBody>
      </p:sp>
      <p:sp>
        <p:nvSpPr>
          <p:cNvPr id="2151" name="Google Shape;2151;g13c94f06daf_2_4580"/>
          <p:cNvSpPr txBox="1"/>
          <p:nvPr/>
        </p:nvSpPr>
        <p:spPr>
          <a:xfrm>
            <a:off x="4939429" y="2124825"/>
            <a:ext cx="648600" cy="261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1100" u="none" cap="none" strike="noStrike">
                <a:solidFill>
                  <a:schemeClr val="dk1"/>
                </a:solidFill>
                <a:latin typeface="Malgun Gothic"/>
                <a:ea typeface="Malgun Gothic"/>
                <a:cs typeface="Malgun Gothic"/>
                <a:sym typeface="Malgun Gothic"/>
              </a:rPr>
              <a:t>$</a:t>
            </a:r>
            <a:r>
              <a:rPr b="1" lang="ko" sz="1100">
                <a:solidFill>
                  <a:schemeClr val="dk1"/>
                </a:solidFill>
                <a:latin typeface="Malgun Gothic"/>
                <a:ea typeface="Malgun Gothic"/>
                <a:cs typeface="Malgun Gothic"/>
                <a:sym typeface="Malgun Gothic"/>
              </a:rPr>
              <a:t>닉네임</a:t>
            </a:r>
            <a:endParaRPr b="1" i="0" sz="1100" u="none" cap="none" strike="noStrike">
              <a:solidFill>
                <a:srgbClr val="00B0F0"/>
              </a:solidFill>
              <a:latin typeface="Malgun Gothic"/>
              <a:ea typeface="Malgun Gothic"/>
              <a:cs typeface="Malgun Gothic"/>
              <a:sym typeface="Malgun Gothic"/>
            </a:endParaRPr>
          </a:p>
        </p:txBody>
      </p:sp>
      <p:sp>
        <p:nvSpPr>
          <p:cNvPr id="2152" name="Google Shape;2152;g13c94f06daf_2_4580"/>
          <p:cNvSpPr/>
          <p:nvPr/>
        </p:nvSpPr>
        <p:spPr>
          <a:xfrm>
            <a:off x="4739125" y="2188125"/>
            <a:ext cx="135000" cy="135000"/>
          </a:xfrm>
          <a:prstGeom prst="rect">
            <a:avLst/>
          </a:prstGeom>
          <a:solidFill>
            <a:schemeClr val="lt1"/>
          </a:solidFill>
          <a:ln cap="flat" cmpd="sng" w="12700">
            <a:solidFill>
              <a:srgbClr val="59595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t/>
            </a:r>
            <a:endParaRPr b="0" i="0" sz="1800" u="none" cap="none" strike="noStrike">
              <a:solidFill>
                <a:srgbClr val="BFBFBF"/>
              </a:solidFill>
              <a:latin typeface="Malgun Gothic"/>
              <a:ea typeface="Malgun Gothic"/>
              <a:cs typeface="Malgun Gothic"/>
              <a:sym typeface="Malgun Gothic"/>
            </a:endParaRPr>
          </a:p>
        </p:txBody>
      </p:sp>
      <p:sp>
        <p:nvSpPr>
          <p:cNvPr id="2153" name="Google Shape;2153;g13c94f06daf_2_4580"/>
          <p:cNvSpPr/>
          <p:nvPr/>
        </p:nvSpPr>
        <p:spPr>
          <a:xfrm>
            <a:off x="4629325" y="5558963"/>
            <a:ext cx="2955600" cy="3348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저장</a:t>
            </a:r>
            <a:endParaRPr b="1" i="0" sz="1100" u="none" cap="none" strike="noStrike">
              <a:solidFill>
                <a:schemeClr val="lt1"/>
              </a:solidFill>
              <a:latin typeface="Malgun Gothic"/>
              <a:ea typeface="Malgun Gothic"/>
              <a:cs typeface="Malgun Gothic"/>
              <a:sym typeface="Malgun Gothic"/>
            </a:endParaRPr>
          </a:p>
        </p:txBody>
      </p:sp>
      <p:sp>
        <p:nvSpPr>
          <p:cNvPr id="2154" name="Google Shape;2154;g13c94f06daf_2_4580"/>
          <p:cNvSpPr/>
          <p:nvPr/>
        </p:nvSpPr>
        <p:spPr>
          <a:xfrm>
            <a:off x="4460526" y="122282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3</a:t>
            </a:r>
            <a:endParaRPr b="1" i="0" sz="800" u="none" cap="none" strike="noStrike">
              <a:solidFill>
                <a:schemeClr val="lt1"/>
              </a:solidFill>
              <a:latin typeface="Malgun Gothic"/>
              <a:ea typeface="Malgun Gothic"/>
              <a:cs typeface="Malgun Gothic"/>
              <a:sym typeface="Malgun Gothic"/>
            </a:endParaRPr>
          </a:p>
        </p:txBody>
      </p:sp>
      <p:sp>
        <p:nvSpPr>
          <p:cNvPr id="2155" name="Google Shape;2155;g13c94f06daf_2_4580"/>
          <p:cNvSpPr/>
          <p:nvPr/>
        </p:nvSpPr>
        <p:spPr>
          <a:xfrm>
            <a:off x="4629326" y="182772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4</a:t>
            </a:r>
            <a:endParaRPr b="1" i="0" sz="800" u="none" cap="none" strike="noStrike">
              <a:solidFill>
                <a:schemeClr val="lt1"/>
              </a:solidFill>
              <a:latin typeface="Malgun Gothic"/>
              <a:ea typeface="Malgun Gothic"/>
              <a:cs typeface="Malgun Gothic"/>
              <a:sym typeface="Malgun Gothic"/>
            </a:endParaRPr>
          </a:p>
        </p:txBody>
      </p:sp>
      <p:sp>
        <p:nvSpPr>
          <p:cNvPr id="2156" name="Google Shape;2156;g13c94f06daf_2_4580"/>
          <p:cNvSpPr/>
          <p:nvPr/>
        </p:nvSpPr>
        <p:spPr>
          <a:xfrm>
            <a:off x="4546051" y="5457947"/>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5</a:t>
            </a:r>
            <a:endParaRPr b="1" i="0" sz="800" u="none" cap="none" strike="noStrike">
              <a:solidFill>
                <a:schemeClr val="lt1"/>
              </a:solidFill>
              <a:latin typeface="Malgun Gothic"/>
              <a:ea typeface="Malgun Gothic"/>
              <a:cs typeface="Malgun Gothic"/>
              <a:sym typeface="Malgun Gothic"/>
            </a:endParaRPr>
          </a:p>
        </p:txBody>
      </p:sp>
      <p:cxnSp>
        <p:nvCxnSpPr>
          <p:cNvPr id="2157" name="Google Shape;2157;g13c94f06daf_2_4580"/>
          <p:cNvCxnSpPr>
            <a:stCxn id="2143" idx="3"/>
            <a:endCxn id="2135" idx="1"/>
          </p:cNvCxnSpPr>
          <p:nvPr/>
        </p:nvCxnSpPr>
        <p:spPr>
          <a:xfrm flipH="1" rot="10800000">
            <a:off x="3632130" y="3426625"/>
            <a:ext cx="825900" cy="1156800"/>
          </a:xfrm>
          <a:prstGeom prst="bentConnector3">
            <a:avLst>
              <a:gd fmla="val 50001" name="adj1"/>
            </a:avLst>
          </a:prstGeom>
          <a:noFill/>
          <a:ln cap="flat" cmpd="sng" w="28575">
            <a:solidFill>
              <a:srgbClr val="FF0000"/>
            </a:solidFill>
            <a:prstDash val="solid"/>
            <a:round/>
            <a:headEnd len="med" w="med" type="none"/>
            <a:tailEnd len="med" w="med" type="triangle"/>
          </a:ln>
        </p:spPr>
      </p:cxnSp>
      <p:sp>
        <p:nvSpPr>
          <p:cNvPr id="2158" name="Google Shape;2158;g13c94f06daf_2_4580"/>
          <p:cNvSpPr/>
          <p:nvPr/>
        </p:nvSpPr>
        <p:spPr>
          <a:xfrm>
            <a:off x="5516576" y="89752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2</a:t>
            </a:r>
            <a:endParaRPr b="1" i="0" sz="800" u="none" cap="none" strike="noStrike">
              <a:solidFill>
                <a:schemeClr val="lt1"/>
              </a:solidFill>
              <a:latin typeface="Malgun Gothic"/>
              <a:ea typeface="Malgun Gothic"/>
              <a:cs typeface="Malgun Gothic"/>
              <a:sym typeface="Malgun Gothic"/>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2" name="Shape 2162"/>
        <p:cNvGrpSpPr/>
        <p:nvPr/>
      </p:nvGrpSpPr>
      <p:grpSpPr>
        <a:xfrm>
          <a:off x="0" y="0"/>
          <a:ext cx="0" cy="0"/>
          <a:chOff x="0" y="0"/>
          <a:chExt cx="0" cy="0"/>
        </a:xfrm>
      </p:grpSpPr>
      <p:graphicFrame>
        <p:nvGraphicFramePr>
          <p:cNvPr id="2163" name="Google Shape;2163;g13c94f06daf_2_4699"/>
          <p:cNvGraphicFramePr/>
          <p:nvPr/>
        </p:nvGraphicFramePr>
        <p:xfrm>
          <a:off x="9945679" y="642154"/>
          <a:ext cx="3000000" cy="3000000"/>
        </p:xfrm>
        <a:graphic>
          <a:graphicData uri="http://schemas.openxmlformats.org/drawingml/2006/table">
            <a:tbl>
              <a:tblPr bandRow="1" firstRow="1">
                <a:noFill/>
                <a:tableStyleId>{ECEC9FAD-BC9C-4F8B-B0B5-8FDF1F475007}</a:tableStyleId>
              </a:tblPr>
              <a:tblGrid>
                <a:gridCol w="382850"/>
                <a:gridCol w="382850"/>
                <a:gridCol w="1398850"/>
              </a:tblGrid>
              <a:tr h="371450">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설명</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549025">
                <a:tc gridSpan="3" rowSpan="10">
                  <a:txBody>
                    <a:bodyPr/>
                    <a:lstStyle/>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1. 포스팅 등록</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2. 구분 : 포스팅, 상담의로</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3. 사진 첨부</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4. 포스팅 내용 입력</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5. 키워드 입력</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6. 상담료 Min</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- 10000, 20000, 30000, 50000</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70000, 90000, 100000, 입력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7. 상담</a:t>
                      </a:r>
                      <a:r>
                        <a:rPr lang="ko" sz="900">
                          <a:solidFill>
                            <a:srgbClr val="595959"/>
                          </a:solidFill>
                          <a:latin typeface="Malgun Gothic"/>
                          <a:ea typeface="Malgun Gothic"/>
                          <a:cs typeface="Malgun Gothic"/>
                          <a:sym typeface="Malgun Gothic"/>
                        </a:rPr>
                        <a:t>료 Max</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8. 공개 여부</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전체공개, 팔로워공개, 전문가공개, 지정공개, 비공개</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9. 등록</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rowSpan="10" hMerge="1"/>
                <a:tc rowSpan="10" hMerge="1"/>
              </a:tr>
              <a:tr h="337075">
                <a:tc gridSpan="3" vMerge="1"/>
                <a:tc hMerge="1" vMerge="1"/>
                <a:tc hMerge="1" vMerge="1"/>
              </a:tr>
              <a:tr h="337075">
                <a:tc gridSpan="3" vMerge="1"/>
                <a:tc hMerge="1" vMerge="1"/>
                <a:tc hMerge="1" vMerge="1"/>
              </a:tr>
              <a:tr h="9728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27825">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참고</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1237775">
                <a:tc gridSpan="3">
                  <a:txBody>
                    <a:bodyPr/>
                    <a:lstStyle/>
                    <a:p>
                      <a:pPr indent="0" lvl="0" marL="0" marR="0" rtl="0" algn="l">
                        <a:lnSpc>
                          <a:spcPct val="100000"/>
                        </a:lnSpc>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hMerge="1"/>
                <a:tc hMerge="1"/>
              </a:tr>
            </a:tbl>
          </a:graphicData>
        </a:graphic>
      </p:graphicFrame>
      <p:sp>
        <p:nvSpPr>
          <p:cNvPr id="2164" name="Google Shape;2164;g13c94f06daf_2_4699"/>
          <p:cNvSpPr txBox="1"/>
          <p:nvPr/>
        </p:nvSpPr>
        <p:spPr>
          <a:xfrm>
            <a:off x="264450" y="0"/>
            <a:ext cx="11664300" cy="548100"/>
          </a:xfrm>
          <a:prstGeom prst="rect">
            <a:avLst/>
          </a:prstGeom>
          <a:noFill/>
          <a:ln>
            <a:noFill/>
          </a:ln>
          <a:effectLst>
            <a:outerShdw blurRad="57150" rotWithShape="0" algn="bl" dir="5400000" dist="19050">
              <a:srgbClr val="000000">
                <a:alpha val="50000"/>
              </a:srgbClr>
            </a:outerShdw>
          </a:effectLst>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상담 등록     </a:t>
            </a:r>
            <a:endParaRPr b="0" i="0" sz="2400" u="none" cap="none" strike="noStrike">
              <a:solidFill>
                <a:schemeClr val="lt1"/>
              </a:solidFill>
              <a:latin typeface="Arial"/>
              <a:ea typeface="Arial"/>
              <a:cs typeface="Arial"/>
              <a:sym typeface="Arial"/>
            </a:endParaRPr>
          </a:p>
        </p:txBody>
      </p:sp>
      <p:sp>
        <p:nvSpPr>
          <p:cNvPr id="2165" name="Google Shape;2165;g13c94f06daf_2_4699"/>
          <p:cNvSpPr txBox="1"/>
          <p:nvPr/>
        </p:nvSpPr>
        <p:spPr>
          <a:xfrm>
            <a:off x="0" y="6478519"/>
            <a:ext cx="121920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sp>
        <p:nvSpPr>
          <p:cNvPr id="2166" name="Google Shape;2166;g13c94f06daf_2_4699"/>
          <p:cNvSpPr/>
          <p:nvPr/>
        </p:nvSpPr>
        <p:spPr>
          <a:xfrm>
            <a:off x="42977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pic>
        <p:nvPicPr>
          <p:cNvPr id="2167" name="Google Shape;2167;g13c94f06daf_2_4699"/>
          <p:cNvPicPr preferRelativeResize="0"/>
          <p:nvPr/>
        </p:nvPicPr>
        <p:blipFill>
          <a:blip r:embed="rId3">
            <a:alphaModFix/>
          </a:blip>
          <a:stretch>
            <a:fillRect/>
          </a:stretch>
        </p:blipFill>
        <p:spPr>
          <a:xfrm>
            <a:off x="486871" y="789379"/>
            <a:ext cx="729250" cy="324750"/>
          </a:xfrm>
          <a:prstGeom prst="rect">
            <a:avLst/>
          </a:prstGeom>
          <a:noFill/>
          <a:ln>
            <a:noFill/>
          </a:ln>
        </p:spPr>
      </p:pic>
      <p:cxnSp>
        <p:nvCxnSpPr>
          <p:cNvPr id="2168" name="Google Shape;2168;g13c94f06daf_2_4699"/>
          <p:cNvCxnSpPr/>
          <p:nvPr/>
        </p:nvCxnSpPr>
        <p:spPr>
          <a:xfrm>
            <a:off x="433267" y="1126504"/>
            <a:ext cx="3268200" cy="0"/>
          </a:xfrm>
          <a:prstGeom prst="straightConnector1">
            <a:avLst/>
          </a:prstGeom>
          <a:noFill/>
          <a:ln cap="flat" cmpd="sng" w="9525">
            <a:solidFill>
              <a:schemeClr val="dk2"/>
            </a:solidFill>
            <a:prstDash val="solid"/>
            <a:round/>
            <a:headEnd len="med" w="med" type="none"/>
            <a:tailEnd len="med" w="med" type="none"/>
          </a:ln>
        </p:spPr>
      </p:cxnSp>
      <p:pic>
        <p:nvPicPr>
          <p:cNvPr id="2169" name="Google Shape;2169;g13c94f06daf_2_4699"/>
          <p:cNvPicPr preferRelativeResize="0"/>
          <p:nvPr/>
        </p:nvPicPr>
        <p:blipFill rotWithShape="1">
          <a:blip r:embed="rId4">
            <a:alphaModFix/>
          </a:blip>
          <a:srcRect b="0" l="0" r="0" t="0"/>
          <a:stretch/>
        </p:blipFill>
        <p:spPr>
          <a:xfrm>
            <a:off x="3392237" y="832908"/>
            <a:ext cx="221225" cy="232825"/>
          </a:xfrm>
          <a:prstGeom prst="rect">
            <a:avLst/>
          </a:prstGeom>
          <a:noFill/>
          <a:ln>
            <a:noFill/>
          </a:ln>
        </p:spPr>
      </p:pic>
      <p:grpSp>
        <p:nvGrpSpPr>
          <p:cNvPr id="2170" name="Google Shape;2170;g13c94f06daf_2_4699"/>
          <p:cNvGrpSpPr/>
          <p:nvPr/>
        </p:nvGrpSpPr>
        <p:grpSpPr>
          <a:xfrm>
            <a:off x="428594" y="5543256"/>
            <a:ext cx="3277561" cy="521764"/>
            <a:chOff x="375801" y="5847020"/>
            <a:chExt cx="3293700" cy="521764"/>
          </a:xfrm>
        </p:grpSpPr>
        <p:cxnSp>
          <p:nvCxnSpPr>
            <p:cNvPr id="2171" name="Google Shape;2171;g13c94f06daf_2_4699"/>
            <p:cNvCxnSpPr/>
            <p:nvPr/>
          </p:nvCxnSpPr>
          <p:spPr>
            <a:xfrm>
              <a:off x="375801" y="5924572"/>
              <a:ext cx="3293700" cy="0"/>
            </a:xfrm>
            <a:prstGeom prst="straightConnector1">
              <a:avLst/>
            </a:prstGeom>
            <a:noFill/>
            <a:ln cap="flat" cmpd="sng" w="9525">
              <a:solidFill>
                <a:srgbClr val="7F7F7F"/>
              </a:solidFill>
              <a:prstDash val="solid"/>
              <a:miter lim="800000"/>
              <a:headEnd len="sm" w="sm" type="none"/>
              <a:tailEnd len="sm" w="sm" type="none"/>
            </a:ln>
          </p:spPr>
        </p:cxnSp>
        <p:grpSp>
          <p:nvGrpSpPr>
            <p:cNvPr id="2172" name="Google Shape;2172;g13c94f06daf_2_4699"/>
            <p:cNvGrpSpPr/>
            <p:nvPr/>
          </p:nvGrpSpPr>
          <p:grpSpPr>
            <a:xfrm>
              <a:off x="606989" y="6013911"/>
              <a:ext cx="2863894" cy="354873"/>
              <a:chOff x="7628984" y="5817929"/>
              <a:chExt cx="2752156" cy="322612"/>
            </a:xfrm>
          </p:grpSpPr>
          <p:grpSp>
            <p:nvGrpSpPr>
              <p:cNvPr id="2173" name="Google Shape;2173;g13c94f06daf_2_4699"/>
              <p:cNvGrpSpPr/>
              <p:nvPr/>
            </p:nvGrpSpPr>
            <p:grpSpPr>
              <a:xfrm>
                <a:off x="7688114" y="5817929"/>
                <a:ext cx="155879" cy="124336"/>
                <a:chOff x="3184196" y="1332369"/>
                <a:chExt cx="9681926" cy="1087800"/>
              </a:xfrm>
            </p:grpSpPr>
            <p:sp>
              <p:nvSpPr>
                <p:cNvPr id="2174" name="Google Shape;2174;g13c94f06daf_2_4699"/>
                <p:cNvSpPr/>
                <p:nvPr/>
              </p:nvSpPr>
              <p:spPr>
                <a:xfrm>
                  <a:off x="3184196" y="1332369"/>
                  <a:ext cx="9681900" cy="1087800"/>
                </a:xfrm>
                <a:prstGeom prst="rect">
                  <a:avLst/>
                </a:prstGeom>
                <a:solidFill>
                  <a:srgbClr val="A5A5A5"/>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2175" name="Google Shape;2175;g13c94f06daf_2_4699"/>
                <p:cNvCxnSpPr/>
                <p:nvPr/>
              </p:nvCxnSpPr>
              <p:spPr>
                <a:xfrm flipH="1">
                  <a:off x="3184222"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2176" name="Google Shape;2176;g13c94f06daf_2_4699"/>
                <p:cNvCxnSpPr/>
                <p:nvPr/>
              </p:nvCxnSpPr>
              <p:spPr>
                <a:xfrm>
                  <a:off x="3184196"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grpSp>
            <p:nvGrpSpPr>
              <p:cNvPr id="2177" name="Google Shape;2177;g13c94f06daf_2_4699"/>
              <p:cNvGrpSpPr/>
              <p:nvPr/>
            </p:nvGrpSpPr>
            <p:grpSpPr>
              <a:xfrm>
                <a:off x="8308658" y="5817929"/>
                <a:ext cx="155879" cy="124336"/>
                <a:chOff x="214095" y="1332369"/>
                <a:chExt cx="9681926" cy="1087800"/>
              </a:xfrm>
            </p:grpSpPr>
            <p:sp>
              <p:nvSpPr>
                <p:cNvPr id="2178" name="Google Shape;2178;g13c94f06daf_2_4699"/>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2179" name="Google Shape;2179;g13c94f06daf_2_4699"/>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2180" name="Google Shape;2180;g13c94f06daf_2_4699"/>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2181" name="Google Shape;2181;g13c94f06daf_2_4699"/>
              <p:cNvSpPr txBox="1"/>
              <p:nvPr/>
            </p:nvSpPr>
            <p:spPr>
              <a:xfrm>
                <a:off x="7628984" y="5944640"/>
                <a:ext cx="276000" cy="195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홈</a:t>
                </a:r>
                <a:endParaRPr b="1" i="0" sz="800" u="none" cap="none" strike="noStrike">
                  <a:solidFill>
                    <a:schemeClr val="dk1"/>
                  </a:solidFill>
                  <a:latin typeface="Malgun Gothic"/>
                  <a:ea typeface="Malgun Gothic"/>
                  <a:cs typeface="Malgun Gothic"/>
                  <a:sym typeface="Malgun Gothic"/>
                </a:endParaRPr>
              </a:p>
            </p:txBody>
          </p:sp>
          <p:sp>
            <p:nvSpPr>
              <p:cNvPr id="2182" name="Google Shape;2182;g13c94f06daf_2_4699"/>
              <p:cNvSpPr txBox="1"/>
              <p:nvPr/>
            </p:nvSpPr>
            <p:spPr>
              <a:xfrm>
                <a:off x="8145408" y="5944641"/>
                <a:ext cx="473100" cy="195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0" i="0" lang="ko" sz="800" u="none" cap="none" strike="noStrike">
                    <a:solidFill>
                      <a:schemeClr val="dk1"/>
                    </a:solidFill>
                    <a:latin typeface="Malgun Gothic"/>
                    <a:ea typeface="Malgun Gothic"/>
                    <a:cs typeface="Malgun Gothic"/>
                    <a:sym typeface="Malgun Gothic"/>
                  </a:rPr>
                  <a:t>포스팅</a:t>
                </a:r>
                <a:endParaRPr b="0" i="0" sz="800" u="none" cap="none" strike="noStrike">
                  <a:solidFill>
                    <a:schemeClr val="dk1"/>
                  </a:solidFill>
                  <a:latin typeface="Malgun Gothic"/>
                  <a:ea typeface="Malgun Gothic"/>
                  <a:cs typeface="Malgun Gothic"/>
                  <a:sym typeface="Malgun Gothic"/>
                </a:endParaRPr>
              </a:p>
            </p:txBody>
          </p:sp>
          <p:grpSp>
            <p:nvGrpSpPr>
              <p:cNvPr id="2183" name="Google Shape;2183;g13c94f06daf_2_4699"/>
              <p:cNvGrpSpPr/>
              <p:nvPr/>
            </p:nvGrpSpPr>
            <p:grpSpPr>
              <a:xfrm>
                <a:off x="9503672" y="5817929"/>
                <a:ext cx="157739" cy="124336"/>
                <a:chOff x="1583642" y="1332369"/>
                <a:chExt cx="9797430" cy="1087800"/>
              </a:xfrm>
            </p:grpSpPr>
            <p:sp>
              <p:nvSpPr>
                <p:cNvPr id="2184" name="Google Shape;2184;g13c94f06daf_2_4699"/>
                <p:cNvSpPr/>
                <p:nvPr/>
              </p:nvSpPr>
              <p:spPr>
                <a:xfrm>
                  <a:off x="1699146"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2185" name="Google Shape;2185;g13c94f06daf_2_4699"/>
                <p:cNvCxnSpPr/>
                <p:nvPr/>
              </p:nvCxnSpPr>
              <p:spPr>
                <a:xfrm flipH="1">
                  <a:off x="1699172"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2186" name="Google Shape;2186;g13c94f06daf_2_4699"/>
                <p:cNvCxnSpPr/>
                <p:nvPr/>
              </p:nvCxnSpPr>
              <p:spPr>
                <a:xfrm>
                  <a:off x="1583642"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grpSp>
            <p:nvGrpSpPr>
              <p:cNvPr id="2187" name="Google Shape;2187;g13c94f06daf_2_4699"/>
              <p:cNvGrpSpPr/>
              <p:nvPr/>
            </p:nvGrpSpPr>
            <p:grpSpPr>
              <a:xfrm>
                <a:off x="10095422" y="5817929"/>
                <a:ext cx="155879" cy="124336"/>
                <a:chOff x="214095" y="1332369"/>
                <a:chExt cx="9681926" cy="1087800"/>
              </a:xfrm>
            </p:grpSpPr>
            <p:sp>
              <p:nvSpPr>
                <p:cNvPr id="2188" name="Google Shape;2188;g13c94f06daf_2_4699"/>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2189" name="Google Shape;2189;g13c94f06daf_2_4699"/>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2190" name="Google Shape;2190;g13c94f06daf_2_4699"/>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2191" name="Google Shape;2191;g13c94f06daf_2_4699"/>
              <p:cNvSpPr txBox="1"/>
              <p:nvPr/>
            </p:nvSpPr>
            <p:spPr>
              <a:xfrm>
                <a:off x="9391228" y="5944641"/>
                <a:ext cx="374700" cy="195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0" i="0" lang="ko" sz="800" u="none" cap="none" strike="noStrike">
                    <a:solidFill>
                      <a:schemeClr val="dk1"/>
                    </a:solidFill>
                    <a:latin typeface="Malgun Gothic"/>
                    <a:ea typeface="Malgun Gothic"/>
                    <a:cs typeface="Malgun Gothic"/>
                    <a:sym typeface="Malgun Gothic"/>
                  </a:rPr>
                  <a:t>매칭</a:t>
                </a:r>
                <a:endParaRPr b="0" i="0" sz="800" u="none" cap="none" strike="noStrike">
                  <a:solidFill>
                    <a:schemeClr val="dk1"/>
                  </a:solidFill>
                  <a:latin typeface="Malgun Gothic"/>
                  <a:ea typeface="Malgun Gothic"/>
                  <a:cs typeface="Malgun Gothic"/>
                  <a:sym typeface="Malgun Gothic"/>
                </a:endParaRPr>
              </a:p>
            </p:txBody>
          </p:sp>
          <p:sp>
            <p:nvSpPr>
              <p:cNvPr id="2192" name="Google Shape;2192;g13c94f06daf_2_4699"/>
              <p:cNvSpPr txBox="1"/>
              <p:nvPr/>
            </p:nvSpPr>
            <p:spPr>
              <a:xfrm>
                <a:off x="9956340" y="5944637"/>
                <a:ext cx="424800" cy="195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lang="ko" sz="800">
                    <a:solidFill>
                      <a:schemeClr val="dk1"/>
                    </a:solidFill>
                    <a:latin typeface="Malgun Gothic"/>
                    <a:ea typeface="Malgun Gothic"/>
                    <a:cs typeface="Malgun Gothic"/>
                    <a:sym typeface="Malgun Gothic"/>
                  </a:rPr>
                  <a:t>마이</a:t>
                </a:r>
                <a:endParaRPr b="0" i="0" sz="800" u="none" cap="none" strike="noStrike">
                  <a:solidFill>
                    <a:schemeClr val="dk1"/>
                  </a:solidFill>
                  <a:latin typeface="Malgun Gothic"/>
                  <a:ea typeface="Malgun Gothic"/>
                  <a:cs typeface="Malgun Gothic"/>
                  <a:sym typeface="Malgun Gothic"/>
                </a:endParaRPr>
              </a:p>
            </p:txBody>
          </p:sp>
        </p:grpSp>
        <p:sp>
          <p:nvSpPr>
            <p:cNvPr id="2193" name="Google Shape;2193;g13c94f06daf_2_4699"/>
            <p:cNvSpPr/>
            <p:nvPr/>
          </p:nvSpPr>
          <p:spPr>
            <a:xfrm>
              <a:off x="1800443" y="5847020"/>
              <a:ext cx="442200" cy="442200"/>
            </a:xfrm>
            <a:prstGeom prst="ellipse">
              <a:avLst/>
            </a:prstGeom>
            <a:solidFill>
              <a:schemeClr val="dk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ko" sz="1800" u="none" cap="none" strike="noStrike">
                  <a:solidFill>
                    <a:schemeClr val="lt1"/>
                  </a:solidFill>
                  <a:latin typeface="Malgun Gothic"/>
                  <a:ea typeface="Malgun Gothic"/>
                  <a:cs typeface="Malgun Gothic"/>
                  <a:sym typeface="Malgun Gothic"/>
                </a:rPr>
                <a:t>+</a:t>
              </a:r>
              <a:endParaRPr b="1" i="0" sz="1800" u="none" cap="none" strike="noStrike">
                <a:solidFill>
                  <a:schemeClr val="lt1"/>
                </a:solidFill>
                <a:latin typeface="Malgun Gothic"/>
                <a:ea typeface="Malgun Gothic"/>
                <a:cs typeface="Malgun Gothic"/>
                <a:sym typeface="Malgun Gothic"/>
              </a:endParaRPr>
            </a:p>
          </p:txBody>
        </p:sp>
      </p:grpSp>
      <p:sp>
        <p:nvSpPr>
          <p:cNvPr id="2194" name="Google Shape;2194;g13c94f06daf_2_4699"/>
          <p:cNvSpPr/>
          <p:nvPr/>
        </p:nvSpPr>
        <p:spPr>
          <a:xfrm>
            <a:off x="4458040" y="774480"/>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sp>
        <p:nvSpPr>
          <p:cNvPr id="2195" name="Google Shape;2195;g13c94f06daf_2_4699"/>
          <p:cNvSpPr txBox="1"/>
          <p:nvPr/>
        </p:nvSpPr>
        <p:spPr>
          <a:xfrm>
            <a:off x="5031409" y="881075"/>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상담 등록</a:t>
            </a:r>
            <a:endParaRPr b="1" sz="1100">
              <a:solidFill>
                <a:schemeClr val="dk1"/>
              </a:solidFill>
              <a:latin typeface="Malgun Gothic"/>
              <a:ea typeface="Malgun Gothic"/>
              <a:cs typeface="Malgun Gothic"/>
              <a:sym typeface="Malgun Gothic"/>
            </a:endParaRPr>
          </a:p>
        </p:txBody>
      </p:sp>
      <p:pic>
        <p:nvPicPr>
          <p:cNvPr id="2196" name="Google Shape;2196;g13c94f06daf_2_4699"/>
          <p:cNvPicPr preferRelativeResize="0"/>
          <p:nvPr/>
        </p:nvPicPr>
        <p:blipFill>
          <a:blip r:embed="rId5">
            <a:alphaModFix/>
          </a:blip>
          <a:stretch>
            <a:fillRect/>
          </a:stretch>
        </p:blipFill>
        <p:spPr>
          <a:xfrm>
            <a:off x="4582775" y="875650"/>
            <a:ext cx="213900" cy="257652"/>
          </a:xfrm>
          <a:prstGeom prst="rect">
            <a:avLst/>
          </a:prstGeom>
          <a:noFill/>
          <a:ln>
            <a:noFill/>
          </a:ln>
        </p:spPr>
      </p:pic>
      <p:cxnSp>
        <p:nvCxnSpPr>
          <p:cNvPr id="2197" name="Google Shape;2197;g13c94f06daf_2_4699"/>
          <p:cNvCxnSpPr>
            <a:stCxn id="2193" idx="6"/>
            <a:endCxn id="2194" idx="1"/>
          </p:cNvCxnSpPr>
          <p:nvPr/>
        </p:nvCxnSpPr>
        <p:spPr>
          <a:xfrm flipH="1" rot="10800000">
            <a:off x="2286289" y="3426456"/>
            <a:ext cx="2171700" cy="2337900"/>
          </a:xfrm>
          <a:prstGeom prst="bentConnector3">
            <a:avLst>
              <a:gd fmla="val 83435" name="adj1"/>
            </a:avLst>
          </a:prstGeom>
          <a:noFill/>
          <a:ln cap="flat" cmpd="sng" w="28575">
            <a:solidFill>
              <a:srgbClr val="FF0000"/>
            </a:solidFill>
            <a:prstDash val="solid"/>
            <a:round/>
            <a:headEnd len="med" w="med" type="none"/>
            <a:tailEnd len="med" w="med" type="triangle"/>
          </a:ln>
        </p:spPr>
      </p:cxnSp>
      <p:sp>
        <p:nvSpPr>
          <p:cNvPr id="2198" name="Google Shape;2198;g13c94f06daf_2_4699"/>
          <p:cNvSpPr/>
          <p:nvPr/>
        </p:nvSpPr>
        <p:spPr>
          <a:xfrm>
            <a:off x="1748546" y="554325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1</a:t>
            </a:r>
            <a:endParaRPr b="1" i="0" sz="800" u="none" cap="none" strike="noStrike">
              <a:solidFill>
                <a:schemeClr val="lt1"/>
              </a:solidFill>
              <a:latin typeface="Malgun Gothic"/>
              <a:ea typeface="Malgun Gothic"/>
              <a:cs typeface="Malgun Gothic"/>
              <a:sym typeface="Malgun Gothic"/>
            </a:endParaRPr>
          </a:p>
        </p:txBody>
      </p:sp>
      <p:sp>
        <p:nvSpPr>
          <p:cNvPr id="2199" name="Google Shape;2199;g13c94f06daf_2_4699"/>
          <p:cNvSpPr txBox="1"/>
          <p:nvPr/>
        </p:nvSpPr>
        <p:spPr>
          <a:xfrm>
            <a:off x="4582770" y="1224824"/>
            <a:ext cx="2751300" cy="261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1" i="0" lang="ko" sz="1100" u="none" cap="none" strike="noStrike">
                <a:solidFill>
                  <a:schemeClr val="dk1"/>
                </a:solidFill>
                <a:latin typeface="Malgun Gothic"/>
                <a:ea typeface="Malgun Gothic"/>
                <a:cs typeface="Malgun Gothic"/>
                <a:sym typeface="Malgun Gothic"/>
              </a:rPr>
              <a:t> </a:t>
            </a:r>
            <a:r>
              <a:rPr b="1" lang="ko" sz="1100">
                <a:solidFill>
                  <a:schemeClr val="dk1"/>
                </a:solidFill>
                <a:latin typeface="Malgun Gothic"/>
                <a:ea typeface="Malgun Gothic"/>
                <a:cs typeface="Malgun Gothic"/>
                <a:sym typeface="Malgun Gothic"/>
              </a:rPr>
              <a:t>○</a:t>
            </a:r>
            <a:r>
              <a:rPr b="1" i="0" lang="ko" sz="1100" u="none" cap="none" strike="noStrike">
                <a:solidFill>
                  <a:schemeClr val="dk1"/>
                </a:solidFill>
                <a:latin typeface="Malgun Gothic"/>
                <a:ea typeface="Malgun Gothic"/>
                <a:cs typeface="Malgun Gothic"/>
                <a:sym typeface="Malgun Gothic"/>
              </a:rPr>
              <a:t>  포스팅    </a:t>
            </a:r>
            <a:r>
              <a:rPr b="1" lang="ko" sz="1100">
                <a:solidFill>
                  <a:schemeClr val="dk1"/>
                </a:solidFill>
                <a:latin typeface="Malgun Gothic"/>
                <a:ea typeface="Malgun Gothic"/>
                <a:cs typeface="Malgun Gothic"/>
                <a:sym typeface="Malgun Gothic"/>
              </a:rPr>
              <a:t>●</a:t>
            </a:r>
            <a:r>
              <a:rPr b="1" i="0" lang="ko" sz="1100" u="none" cap="none" strike="noStrike">
                <a:solidFill>
                  <a:schemeClr val="dk1"/>
                </a:solidFill>
                <a:latin typeface="Malgun Gothic"/>
                <a:ea typeface="Malgun Gothic"/>
                <a:cs typeface="Malgun Gothic"/>
                <a:sym typeface="Malgun Gothic"/>
              </a:rPr>
              <a:t>  상담의뢰</a:t>
            </a:r>
            <a:endParaRPr b="1" i="0" sz="1100" u="none" cap="none" strike="noStrike">
              <a:solidFill>
                <a:schemeClr val="dk1"/>
              </a:solidFill>
              <a:latin typeface="Malgun Gothic"/>
              <a:ea typeface="Malgun Gothic"/>
              <a:cs typeface="Malgun Gothic"/>
              <a:sym typeface="Malgun Gothic"/>
            </a:endParaRPr>
          </a:p>
        </p:txBody>
      </p:sp>
      <p:sp>
        <p:nvSpPr>
          <p:cNvPr id="2200" name="Google Shape;2200;g13c94f06daf_2_4699"/>
          <p:cNvSpPr/>
          <p:nvPr/>
        </p:nvSpPr>
        <p:spPr>
          <a:xfrm>
            <a:off x="4665273" y="1547802"/>
            <a:ext cx="520800" cy="4395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720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rPr b="1" i="0" lang="ko" sz="2800" u="none" cap="none" strike="noStrike">
                <a:solidFill>
                  <a:schemeClr val="dk1"/>
                </a:solidFill>
                <a:latin typeface="Malgun Gothic"/>
                <a:ea typeface="Malgun Gothic"/>
                <a:cs typeface="Malgun Gothic"/>
                <a:sym typeface="Malgun Gothic"/>
              </a:rPr>
              <a:t>+</a:t>
            </a:r>
            <a:endParaRPr b="1" i="0" sz="2800" u="none" cap="none" strike="noStrike">
              <a:solidFill>
                <a:schemeClr val="dk1"/>
              </a:solidFill>
              <a:latin typeface="Malgun Gothic"/>
              <a:ea typeface="Malgun Gothic"/>
              <a:cs typeface="Malgun Gothic"/>
              <a:sym typeface="Malgun Gothic"/>
            </a:endParaRPr>
          </a:p>
        </p:txBody>
      </p:sp>
      <p:sp>
        <p:nvSpPr>
          <p:cNvPr id="2201" name="Google Shape;2201;g13c94f06daf_2_4699"/>
          <p:cNvSpPr/>
          <p:nvPr/>
        </p:nvSpPr>
        <p:spPr>
          <a:xfrm>
            <a:off x="4629325" y="5558963"/>
            <a:ext cx="2955600" cy="3348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등록</a:t>
            </a:r>
            <a:endParaRPr b="1" i="0" sz="1100" u="none" cap="none" strike="noStrike">
              <a:solidFill>
                <a:schemeClr val="lt1"/>
              </a:solidFill>
              <a:latin typeface="Malgun Gothic"/>
              <a:ea typeface="Malgun Gothic"/>
              <a:cs typeface="Malgun Gothic"/>
              <a:sym typeface="Malgun Gothic"/>
            </a:endParaRPr>
          </a:p>
        </p:txBody>
      </p:sp>
      <p:sp>
        <p:nvSpPr>
          <p:cNvPr id="2202" name="Google Shape;2202;g13c94f06daf_2_4699"/>
          <p:cNvSpPr/>
          <p:nvPr/>
        </p:nvSpPr>
        <p:spPr>
          <a:xfrm>
            <a:off x="4564775" y="2139700"/>
            <a:ext cx="3067800" cy="11673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lang="ko" sz="1100">
                <a:solidFill>
                  <a:schemeClr val="dk2"/>
                </a:solidFill>
                <a:latin typeface="Malgun Gothic"/>
                <a:ea typeface="Malgun Gothic"/>
                <a:cs typeface="Malgun Gothic"/>
                <a:sym typeface="Malgun Gothic"/>
              </a:rPr>
              <a:t>내용 입력 …</a:t>
            </a:r>
            <a:endParaRPr b="0" i="0" sz="1100" u="none" cap="none" strike="noStrike">
              <a:solidFill>
                <a:schemeClr val="dk2"/>
              </a:solidFill>
              <a:latin typeface="Malgun Gothic"/>
              <a:ea typeface="Malgun Gothic"/>
              <a:cs typeface="Malgun Gothic"/>
              <a:sym typeface="Malgun Gothic"/>
            </a:endParaRPr>
          </a:p>
        </p:txBody>
      </p:sp>
      <p:sp>
        <p:nvSpPr>
          <p:cNvPr id="2203" name="Google Shape;2203;g13c94f06daf_2_4699"/>
          <p:cNvSpPr/>
          <p:nvPr/>
        </p:nvSpPr>
        <p:spPr>
          <a:xfrm>
            <a:off x="4573225" y="3386200"/>
            <a:ext cx="3067800" cy="5481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lang="ko" sz="1100">
                <a:solidFill>
                  <a:schemeClr val="dk2"/>
                </a:solidFill>
                <a:latin typeface="Malgun Gothic"/>
                <a:ea typeface="Malgun Gothic"/>
                <a:cs typeface="Malgun Gothic"/>
                <a:sym typeface="Malgun Gothic"/>
              </a:rPr>
              <a:t>키워드 입력 …</a:t>
            </a:r>
            <a:endParaRPr b="0" i="0" sz="1100" u="none" cap="none" strike="noStrike">
              <a:solidFill>
                <a:schemeClr val="dk2"/>
              </a:solidFill>
              <a:latin typeface="Malgun Gothic"/>
              <a:ea typeface="Malgun Gothic"/>
              <a:cs typeface="Malgun Gothic"/>
              <a:sym typeface="Malgun Gothic"/>
            </a:endParaRPr>
          </a:p>
        </p:txBody>
      </p:sp>
      <p:sp>
        <p:nvSpPr>
          <p:cNvPr id="2204" name="Google Shape;2204;g13c94f06daf_2_4699"/>
          <p:cNvSpPr/>
          <p:nvPr/>
        </p:nvSpPr>
        <p:spPr>
          <a:xfrm>
            <a:off x="4588625" y="4025875"/>
            <a:ext cx="3067800" cy="353100"/>
          </a:xfrm>
          <a:prstGeom prst="roundRect">
            <a:avLst>
              <a:gd fmla="val 9009" name="adj"/>
            </a:avLst>
          </a:prstGeom>
          <a:solidFill>
            <a:schemeClr val="lt1"/>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800"/>
              <a:buFont typeface="Arial"/>
              <a:buNone/>
            </a:pPr>
            <a:r>
              <a:rPr lang="ko" sz="1100">
                <a:solidFill>
                  <a:schemeClr val="dk2"/>
                </a:solidFill>
                <a:latin typeface="Malgun Gothic"/>
                <a:ea typeface="Malgun Gothic"/>
                <a:cs typeface="Malgun Gothic"/>
                <a:sym typeface="Malgun Gothic"/>
              </a:rPr>
              <a:t> 상담료 Min </a:t>
            </a:r>
            <a:endParaRPr b="0" i="0" sz="1800" u="none" cap="none" strike="noStrike">
              <a:solidFill>
                <a:schemeClr val="dk2"/>
              </a:solidFill>
              <a:latin typeface="Malgun Gothic"/>
              <a:ea typeface="Malgun Gothic"/>
              <a:cs typeface="Malgun Gothic"/>
              <a:sym typeface="Malgun Gothic"/>
            </a:endParaRPr>
          </a:p>
        </p:txBody>
      </p:sp>
      <p:pic>
        <p:nvPicPr>
          <p:cNvPr id="2205" name="Google Shape;2205;g13c94f06daf_2_4699"/>
          <p:cNvPicPr preferRelativeResize="0"/>
          <p:nvPr/>
        </p:nvPicPr>
        <p:blipFill>
          <a:blip r:embed="rId6">
            <a:alphaModFix/>
          </a:blip>
          <a:stretch>
            <a:fillRect/>
          </a:stretch>
        </p:blipFill>
        <p:spPr>
          <a:xfrm>
            <a:off x="7288299" y="4071625"/>
            <a:ext cx="286508" cy="261600"/>
          </a:xfrm>
          <a:prstGeom prst="rect">
            <a:avLst/>
          </a:prstGeom>
          <a:noFill/>
          <a:ln>
            <a:noFill/>
          </a:ln>
        </p:spPr>
      </p:pic>
      <p:sp>
        <p:nvSpPr>
          <p:cNvPr id="2206" name="Google Shape;2206;g13c94f06daf_2_4699"/>
          <p:cNvSpPr/>
          <p:nvPr/>
        </p:nvSpPr>
        <p:spPr>
          <a:xfrm>
            <a:off x="4458171" y="1133734"/>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2</a:t>
            </a:r>
            <a:endParaRPr b="1" i="0" sz="800" u="none" cap="none" strike="noStrike">
              <a:solidFill>
                <a:schemeClr val="lt1"/>
              </a:solidFill>
              <a:latin typeface="Malgun Gothic"/>
              <a:ea typeface="Malgun Gothic"/>
              <a:cs typeface="Malgun Gothic"/>
              <a:sym typeface="Malgun Gothic"/>
            </a:endParaRPr>
          </a:p>
        </p:txBody>
      </p:sp>
      <p:sp>
        <p:nvSpPr>
          <p:cNvPr id="2207" name="Google Shape;2207;g13c94f06daf_2_4699"/>
          <p:cNvSpPr/>
          <p:nvPr/>
        </p:nvSpPr>
        <p:spPr>
          <a:xfrm>
            <a:off x="4458171" y="146085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3</a:t>
            </a:r>
            <a:endParaRPr b="1" i="0" sz="800" u="none" cap="none" strike="noStrike">
              <a:solidFill>
                <a:schemeClr val="lt1"/>
              </a:solidFill>
              <a:latin typeface="Malgun Gothic"/>
              <a:ea typeface="Malgun Gothic"/>
              <a:cs typeface="Malgun Gothic"/>
              <a:sym typeface="Malgun Gothic"/>
            </a:endParaRPr>
          </a:p>
        </p:txBody>
      </p:sp>
      <p:sp>
        <p:nvSpPr>
          <p:cNvPr id="2208" name="Google Shape;2208;g13c94f06daf_2_4699"/>
          <p:cNvSpPr/>
          <p:nvPr/>
        </p:nvSpPr>
        <p:spPr>
          <a:xfrm>
            <a:off x="4458171" y="200230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4</a:t>
            </a:r>
            <a:endParaRPr b="1" i="0" sz="800" u="none" cap="none" strike="noStrike">
              <a:solidFill>
                <a:schemeClr val="lt1"/>
              </a:solidFill>
              <a:latin typeface="Malgun Gothic"/>
              <a:ea typeface="Malgun Gothic"/>
              <a:cs typeface="Malgun Gothic"/>
              <a:sym typeface="Malgun Gothic"/>
            </a:endParaRPr>
          </a:p>
        </p:txBody>
      </p:sp>
      <p:sp>
        <p:nvSpPr>
          <p:cNvPr id="2209" name="Google Shape;2209;g13c94f06daf_2_4699"/>
          <p:cNvSpPr/>
          <p:nvPr/>
        </p:nvSpPr>
        <p:spPr>
          <a:xfrm>
            <a:off x="4458171" y="3399647"/>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5</a:t>
            </a:r>
            <a:endParaRPr b="1" i="0" sz="800" u="none" cap="none" strike="noStrike">
              <a:solidFill>
                <a:schemeClr val="lt1"/>
              </a:solidFill>
              <a:latin typeface="Malgun Gothic"/>
              <a:ea typeface="Malgun Gothic"/>
              <a:cs typeface="Malgun Gothic"/>
              <a:sym typeface="Malgun Gothic"/>
            </a:endParaRPr>
          </a:p>
        </p:txBody>
      </p:sp>
      <p:sp>
        <p:nvSpPr>
          <p:cNvPr id="2210" name="Google Shape;2210;g13c94f06daf_2_4699"/>
          <p:cNvSpPr/>
          <p:nvPr/>
        </p:nvSpPr>
        <p:spPr>
          <a:xfrm>
            <a:off x="4458171" y="401892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6</a:t>
            </a:r>
            <a:endParaRPr b="1" i="0" sz="800" u="none" cap="none" strike="noStrike">
              <a:solidFill>
                <a:schemeClr val="lt1"/>
              </a:solidFill>
              <a:latin typeface="Malgun Gothic"/>
              <a:ea typeface="Malgun Gothic"/>
              <a:cs typeface="Malgun Gothic"/>
              <a:sym typeface="Malgun Gothic"/>
            </a:endParaRPr>
          </a:p>
        </p:txBody>
      </p:sp>
      <p:sp>
        <p:nvSpPr>
          <p:cNvPr id="2211" name="Google Shape;2211;g13c94f06daf_2_4699"/>
          <p:cNvSpPr/>
          <p:nvPr/>
        </p:nvSpPr>
        <p:spPr>
          <a:xfrm>
            <a:off x="4458171" y="543922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9</a:t>
            </a:r>
            <a:endParaRPr b="1" i="0" sz="800" u="none" cap="none" strike="noStrike">
              <a:solidFill>
                <a:schemeClr val="lt1"/>
              </a:solidFill>
              <a:latin typeface="Malgun Gothic"/>
              <a:ea typeface="Malgun Gothic"/>
              <a:cs typeface="Malgun Gothic"/>
              <a:sym typeface="Malgun Gothic"/>
            </a:endParaRPr>
          </a:p>
        </p:txBody>
      </p:sp>
      <p:sp>
        <p:nvSpPr>
          <p:cNvPr id="2212" name="Google Shape;2212;g13c94f06daf_2_4699"/>
          <p:cNvSpPr/>
          <p:nvPr/>
        </p:nvSpPr>
        <p:spPr>
          <a:xfrm>
            <a:off x="4602930" y="4483075"/>
            <a:ext cx="3067800" cy="353100"/>
          </a:xfrm>
          <a:prstGeom prst="roundRect">
            <a:avLst>
              <a:gd fmla="val 9009" name="adj"/>
            </a:avLst>
          </a:prstGeom>
          <a:solidFill>
            <a:schemeClr val="lt1"/>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800"/>
              <a:buFont typeface="Arial"/>
              <a:buNone/>
            </a:pPr>
            <a:r>
              <a:rPr lang="ko" sz="1100">
                <a:solidFill>
                  <a:schemeClr val="dk2"/>
                </a:solidFill>
                <a:latin typeface="Malgun Gothic"/>
                <a:ea typeface="Malgun Gothic"/>
                <a:cs typeface="Malgun Gothic"/>
                <a:sym typeface="Malgun Gothic"/>
              </a:rPr>
              <a:t> 상담</a:t>
            </a:r>
            <a:r>
              <a:rPr lang="ko" sz="1100">
                <a:solidFill>
                  <a:schemeClr val="dk2"/>
                </a:solidFill>
                <a:latin typeface="Malgun Gothic"/>
                <a:ea typeface="Malgun Gothic"/>
                <a:cs typeface="Malgun Gothic"/>
                <a:sym typeface="Malgun Gothic"/>
              </a:rPr>
              <a:t>료 Max</a:t>
            </a:r>
            <a:endParaRPr b="0" i="0" sz="1800" u="none" cap="none" strike="noStrike">
              <a:solidFill>
                <a:schemeClr val="dk2"/>
              </a:solidFill>
              <a:latin typeface="Malgun Gothic"/>
              <a:ea typeface="Malgun Gothic"/>
              <a:cs typeface="Malgun Gothic"/>
              <a:sym typeface="Malgun Gothic"/>
            </a:endParaRPr>
          </a:p>
        </p:txBody>
      </p:sp>
      <p:pic>
        <p:nvPicPr>
          <p:cNvPr id="2213" name="Google Shape;2213;g13c94f06daf_2_4699"/>
          <p:cNvPicPr preferRelativeResize="0"/>
          <p:nvPr/>
        </p:nvPicPr>
        <p:blipFill>
          <a:blip r:embed="rId6">
            <a:alphaModFix/>
          </a:blip>
          <a:stretch>
            <a:fillRect/>
          </a:stretch>
        </p:blipFill>
        <p:spPr>
          <a:xfrm>
            <a:off x="7302604" y="4528825"/>
            <a:ext cx="286508" cy="261600"/>
          </a:xfrm>
          <a:prstGeom prst="rect">
            <a:avLst/>
          </a:prstGeom>
          <a:noFill/>
          <a:ln>
            <a:noFill/>
          </a:ln>
        </p:spPr>
      </p:pic>
      <p:sp>
        <p:nvSpPr>
          <p:cNvPr id="2214" name="Google Shape;2214;g13c94f06daf_2_4699"/>
          <p:cNvSpPr/>
          <p:nvPr/>
        </p:nvSpPr>
        <p:spPr>
          <a:xfrm>
            <a:off x="4472476" y="447612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7</a:t>
            </a:r>
            <a:endParaRPr b="1" i="0" sz="800" u="none" cap="none" strike="noStrike">
              <a:solidFill>
                <a:schemeClr val="lt1"/>
              </a:solidFill>
              <a:latin typeface="Malgun Gothic"/>
              <a:ea typeface="Malgun Gothic"/>
              <a:cs typeface="Malgun Gothic"/>
              <a:sym typeface="Malgun Gothic"/>
            </a:endParaRPr>
          </a:p>
        </p:txBody>
      </p:sp>
      <p:sp>
        <p:nvSpPr>
          <p:cNvPr id="2215" name="Google Shape;2215;g13c94f06daf_2_4699"/>
          <p:cNvSpPr txBox="1"/>
          <p:nvPr/>
        </p:nvSpPr>
        <p:spPr>
          <a:xfrm>
            <a:off x="576475" y="1244200"/>
            <a:ext cx="1540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관심  </a:t>
            </a:r>
            <a:r>
              <a:rPr lang="ko" sz="900">
                <a:solidFill>
                  <a:schemeClr val="dk1"/>
                </a:solidFill>
                <a:latin typeface="Malgun Gothic"/>
                <a:ea typeface="Malgun Gothic"/>
                <a:cs typeface="Malgun Gothic"/>
                <a:sym typeface="Malgun Gothic"/>
              </a:rPr>
              <a:t>관심 목록 </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2216" name="Google Shape;2216;g13c94f06daf_2_4699"/>
          <p:cNvSpPr txBox="1"/>
          <p:nvPr/>
        </p:nvSpPr>
        <p:spPr>
          <a:xfrm>
            <a:off x="2519500" y="2330850"/>
            <a:ext cx="1063500" cy="246300"/>
          </a:xfrm>
          <a:prstGeom prst="rect">
            <a:avLst/>
          </a:prstGeom>
          <a:noFill/>
          <a:ln>
            <a:noFill/>
          </a:ln>
        </p:spPr>
        <p:txBody>
          <a:bodyPr anchorCtr="0" anchor="t" bIns="45700" lIns="91425" spcFirstLastPara="1" rIns="91425" wrap="square" tIns="45700">
            <a:spAutoFit/>
          </a:bodyPr>
          <a:lstStyle/>
          <a:p>
            <a:pPr indent="0" lvl="0" marL="0" rtl="0" algn="r">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더보기 &gt;</a:t>
            </a:r>
            <a:endParaRPr sz="1100">
              <a:solidFill>
                <a:schemeClr val="dk1"/>
              </a:solidFill>
              <a:latin typeface="Malgun Gothic"/>
              <a:ea typeface="Malgun Gothic"/>
              <a:cs typeface="Malgun Gothic"/>
              <a:sym typeface="Malgun Gothic"/>
            </a:endParaRPr>
          </a:p>
        </p:txBody>
      </p:sp>
      <p:grpSp>
        <p:nvGrpSpPr>
          <p:cNvPr id="2217" name="Google Shape;2217;g13c94f06daf_2_4699"/>
          <p:cNvGrpSpPr/>
          <p:nvPr/>
        </p:nvGrpSpPr>
        <p:grpSpPr>
          <a:xfrm>
            <a:off x="541658" y="1591425"/>
            <a:ext cx="374691" cy="353100"/>
            <a:chOff x="214095" y="1332369"/>
            <a:chExt cx="9681926" cy="1087800"/>
          </a:xfrm>
        </p:grpSpPr>
        <p:sp>
          <p:nvSpPr>
            <p:cNvPr id="2218" name="Google Shape;2218;g13c94f06daf_2_4699"/>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관심</a:t>
              </a:r>
              <a:endParaRPr i="0" u="none" cap="none" strike="noStrike">
                <a:solidFill>
                  <a:schemeClr val="dk1"/>
                </a:solidFill>
                <a:latin typeface="Malgun Gothic"/>
                <a:ea typeface="Malgun Gothic"/>
                <a:cs typeface="Malgun Gothic"/>
                <a:sym typeface="Malgun Gothic"/>
              </a:endParaRPr>
            </a:p>
          </p:txBody>
        </p:sp>
        <p:cxnSp>
          <p:nvCxnSpPr>
            <p:cNvPr id="2219" name="Google Shape;2219;g13c94f06daf_2_4699"/>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2220" name="Google Shape;2220;g13c94f06daf_2_4699"/>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2221" name="Google Shape;2221;g13c94f06daf_2_4699"/>
          <p:cNvSpPr txBox="1"/>
          <p:nvPr/>
        </p:nvSpPr>
        <p:spPr>
          <a:xfrm>
            <a:off x="509850" y="1944525"/>
            <a:ext cx="441300" cy="2154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lang="ko" sz="800">
                <a:solidFill>
                  <a:schemeClr val="dk1"/>
                </a:solidFill>
                <a:latin typeface="Malgun Gothic"/>
                <a:ea typeface="Malgun Gothic"/>
                <a:cs typeface="Malgun Gothic"/>
                <a:sym typeface="Malgun Gothic"/>
              </a:rPr>
              <a:t>목록1</a:t>
            </a:r>
            <a:endParaRPr b="1" i="0" sz="800" u="none" cap="none" strike="noStrike">
              <a:solidFill>
                <a:schemeClr val="dk1"/>
              </a:solidFill>
              <a:latin typeface="Malgun Gothic"/>
              <a:ea typeface="Malgun Gothic"/>
              <a:cs typeface="Malgun Gothic"/>
              <a:sym typeface="Malgun Gothic"/>
            </a:endParaRPr>
          </a:p>
        </p:txBody>
      </p:sp>
      <p:grpSp>
        <p:nvGrpSpPr>
          <p:cNvPr id="2222" name="Google Shape;2222;g13c94f06daf_2_4699"/>
          <p:cNvGrpSpPr/>
          <p:nvPr/>
        </p:nvGrpSpPr>
        <p:grpSpPr>
          <a:xfrm>
            <a:off x="1016258" y="1591437"/>
            <a:ext cx="374691" cy="353100"/>
            <a:chOff x="214095" y="1332369"/>
            <a:chExt cx="9681926" cy="1087800"/>
          </a:xfrm>
        </p:grpSpPr>
        <p:sp>
          <p:nvSpPr>
            <p:cNvPr id="2223" name="Google Shape;2223;g13c94f06daf_2_4699"/>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관심</a:t>
              </a:r>
              <a:endParaRPr i="0" u="none" cap="none" strike="noStrike">
                <a:solidFill>
                  <a:schemeClr val="dk1"/>
                </a:solidFill>
                <a:latin typeface="Malgun Gothic"/>
                <a:ea typeface="Malgun Gothic"/>
                <a:cs typeface="Malgun Gothic"/>
                <a:sym typeface="Malgun Gothic"/>
              </a:endParaRPr>
            </a:p>
          </p:txBody>
        </p:sp>
        <p:cxnSp>
          <p:nvCxnSpPr>
            <p:cNvPr id="2224" name="Google Shape;2224;g13c94f06daf_2_4699"/>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2225" name="Google Shape;2225;g13c94f06daf_2_4699"/>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2226" name="Google Shape;2226;g13c94f06daf_2_4699"/>
          <p:cNvSpPr txBox="1"/>
          <p:nvPr/>
        </p:nvSpPr>
        <p:spPr>
          <a:xfrm>
            <a:off x="982950" y="1944513"/>
            <a:ext cx="441300" cy="2154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lang="ko" sz="800">
                <a:solidFill>
                  <a:schemeClr val="dk1"/>
                </a:solidFill>
                <a:latin typeface="Malgun Gothic"/>
                <a:ea typeface="Malgun Gothic"/>
                <a:cs typeface="Malgun Gothic"/>
                <a:sym typeface="Malgun Gothic"/>
              </a:rPr>
              <a:t>목록2</a:t>
            </a:r>
            <a:endParaRPr b="1" i="0" sz="800" u="none" cap="none" strike="noStrike">
              <a:solidFill>
                <a:schemeClr val="dk1"/>
              </a:solidFill>
              <a:latin typeface="Malgun Gothic"/>
              <a:ea typeface="Malgun Gothic"/>
              <a:cs typeface="Malgun Gothic"/>
              <a:sym typeface="Malgun Gothic"/>
            </a:endParaRPr>
          </a:p>
        </p:txBody>
      </p:sp>
      <p:grpSp>
        <p:nvGrpSpPr>
          <p:cNvPr id="2227" name="Google Shape;2227;g13c94f06daf_2_4699"/>
          <p:cNvGrpSpPr/>
          <p:nvPr/>
        </p:nvGrpSpPr>
        <p:grpSpPr>
          <a:xfrm>
            <a:off x="1490108" y="1591425"/>
            <a:ext cx="374691" cy="353100"/>
            <a:chOff x="214095" y="1332369"/>
            <a:chExt cx="9681926" cy="1087800"/>
          </a:xfrm>
        </p:grpSpPr>
        <p:sp>
          <p:nvSpPr>
            <p:cNvPr id="2228" name="Google Shape;2228;g13c94f06daf_2_4699"/>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관심</a:t>
              </a:r>
              <a:endParaRPr i="0" u="none" cap="none" strike="noStrike">
                <a:solidFill>
                  <a:schemeClr val="dk1"/>
                </a:solidFill>
                <a:latin typeface="Malgun Gothic"/>
                <a:ea typeface="Malgun Gothic"/>
                <a:cs typeface="Malgun Gothic"/>
                <a:sym typeface="Malgun Gothic"/>
              </a:endParaRPr>
            </a:p>
          </p:txBody>
        </p:sp>
        <p:cxnSp>
          <p:nvCxnSpPr>
            <p:cNvPr id="2229" name="Google Shape;2229;g13c94f06daf_2_4699"/>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2230" name="Google Shape;2230;g13c94f06daf_2_4699"/>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2231" name="Google Shape;2231;g13c94f06daf_2_4699"/>
          <p:cNvSpPr txBox="1"/>
          <p:nvPr/>
        </p:nvSpPr>
        <p:spPr>
          <a:xfrm>
            <a:off x="1456050" y="1944525"/>
            <a:ext cx="441300" cy="2154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lang="ko" sz="800">
                <a:solidFill>
                  <a:schemeClr val="dk1"/>
                </a:solidFill>
                <a:latin typeface="Malgun Gothic"/>
                <a:ea typeface="Malgun Gothic"/>
                <a:cs typeface="Malgun Gothic"/>
                <a:sym typeface="Malgun Gothic"/>
              </a:rPr>
              <a:t>목록3</a:t>
            </a:r>
            <a:endParaRPr b="1" i="0" sz="800" u="none" cap="none" strike="noStrike">
              <a:solidFill>
                <a:schemeClr val="dk1"/>
              </a:solidFill>
              <a:latin typeface="Malgun Gothic"/>
              <a:ea typeface="Malgun Gothic"/>
              <a:cs typeface="Malgun Gothic"/>
              <a:sym typeface="Malgun Gothic"/>
            </a:endParaRPr>
          </a:p>
        </p:txBody>
      </p:sp>
      <p:grpSp>
        <p:nvGrpSpPr>
          <p:cNvPr id="2232" name="Google Shape;2232;g13c94f06daf_2_4699"/>
          <p:cNvGrpSpPr/>
          <p:nvPr/>
        </p:nvGrpSpPr>
        <p:grpSpPr>
          <a:xfrm>
            <a:off x="1962458" y="1591437"/>
            <a:ext cx="374691" cy="353100"/>
            <a:chOff x="214095" y="1332369"/>
            <a:chExt cx="9681926" cy="1087800"/>
          </a:xfrm>
        </p:grpSpPr>
        <p:sp>
          <p:nvSpPr>
            <p:cNvPr id="2233" name="Google Shape;2233;g13c94f06daf_2_4699"/>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관심</a:t>
              </a:r>
              <a:endParaRPr i="0" u="none" cap="none" strike="noStrike">
                <a:solidFill>
                  <a:schemeClr val="dk1"/>
                </a:solidFill>
                <a:latin typeface="Malgun Gothic"/>
                <a:ea typeface="Malgun Gothic"/>
                <a:cs typeface="Malgun Gothic"/>
                <a:sym typeface="Malgun Gothic"/>
              </a:endParaRPr>
            </a:p>
          </p:txBody>
        </p:sp>
        <p:cxnSp>
          <p:nvCxnSpPr>
            <p:cNvPr id="2234" name="Google Shape;2234;g13c94f06daf_2_4699"/>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2235" name="Google Shape;2235;g13c94f06daf_2_4699"/>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2236" name="Google Shape;2236;g13c94f06daf_2_4699"/>
          <p:cNvSpPr txBox="1"/>
          <p:nvPr/>
        </p:nvSpPr>
        <p:spPr>
          <a:xfrm>
            <a:off x="1929150" y="1944513"/>
            <a:ext cx="441300" cy="2154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lang="ko" sz="800">
                <a:solidFill>
                  <a:schemeClr val="dk1"/>
                </a:solidFill>
                <a:latin typeface="Malgun Gothic"/>
                <a:ea typeface="Malgun Gothic"/>
                <a:cs typeface="Malgun Gothic"/>
                <a:sym typeface="Malgun Gothic"/>
              </a:rPr>
              <a:t>목록4</a:t>
            </a:r>
            <a:endParaRPr b="1" i="0" sz="800" u="none" cap="none" strike="noStrike">
              <a:solidFill>
                <a:schemeClr val="dk1"/>
              </a:solidFill>
              <a:latin typeface="Malgun Gothic"/>
              <a:ea typeface="Malgun Gothic"/>
              <a:cs typeface="Malgun Gothic"/>
              <a:sym typeface="Malgun Gothic"/>
            </a:endParaRPr>
          </a:p>
        </p:txBody>
      </p:sp>
      <p:sp>
        <p:nvSpPr>
          <p:cNvPr id="2237" name="Google Shape;2237;g13c94f06daf_2_4699"/>
          <p:cNvSpPr txBox="1"/>
          <p:nvPr/>
        </p:nvSpPr>
        <p:spPr>
          <a:xfrm>
            <a:off x="576475" y="2323200"/>
            <a:ext cx="1540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매칭  </a:t>
            </a:r>
            <a:r>
              <a:rPr lang="ko" sz="900">
                <a:solidFill>
                  <a:schemeClr val="dk1"/>
                </a:solidFill>
                <a:latin typeface="Malgun Gothic"/>
                <a:ea typeface="Malgun Gothic"/>
                <a:cs typeface="Malgun Gothic"/>
                <a:sym typeface="Malgun Gothic"/>
              </a:rPr>
              <a:t>매칭 목록 </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cxnSp>
        <p:nvCxnSpPr>
          <p:cNvPr id="2238" name="Google Shape;2238;g13c94f06daf_2_4699"/>
          <p:cNvCxnSpPr/>
          <p:nvPr/>
        </p:nvCxnSpPr>
        <p:spPr>
          <a:xfrm>
            <a:off x="595517" y="2207508"/>
            <a:ext cx="2946000" cy="8400"/>
          </a:xfrm>
          <a:prstGeom prst="straightConnector1">
            <a:avLst/>
          </a:prstGeom>
          <a:noFill/>
          <a:ln cap="flat" cmpd="sng" w="9525">
            <a:solidFill>
              <a:schemeClr val="dk2"/>
            </a:solidFill>
            <a:prstDash val="solid"/>
            <a:round/>
            <a:headEnd len="med" w="med" type="none"/>
            <a:tailEnd len="med" w="med" type="none"/>
          </a:ln>
        </p:spPr>
      </p:cxnSp>
      <p:grpSp>
        <p:nvGrpSpPr>
          <p:cNvPr id="2239" name="Google Shape;2239;g13c94f06daf_2_4699"/>
          <p:cNvGrpSpPr/>
          <p:nvPr/>
        </p:nvGrpSpPr>
        <p:grpSpPr>
          <a:xfrm>
            <a:off x="608283" y="2679212"/>
            <a:ext cx="374691" cy="353100"/>
            <a:chOff x="214095" y="1332369"/>
            <a:chExt cx="9681926" cy="1087800"/>
          </a:xfrm>
        </p:grpSpPr>
        <p:sp>
          <p:nvSpPr>
            <p:cNvPr id="2240" name="Google Shape;2240;g13c94f06daf_2_4699"/>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t/>
              </a:r>
              <a:endParaRPr i="0" u="none" cap="none" strike="noStrike">
                <a:solidFill>
                  <a:schemeClr val="dk1"/>
                </a:solidFill>
                <a:latin typeface="Malgun Gothic"/>
                <a:ea typeface="Malgun Gothic"/>
                <a:cs typeface="Malgun Gothic"/>
                <a:sym typeface="Malgun Gothic"/>
              </a:endParaRPr>
            </a:p>
          </p:txBody>
        </p:sp>
        <p:cxnSp>
          <p:nvCxnSpPr>
            <p:cNvPr id="2241" name="Google Shape;2241;g13c94f06daf_2_4699"/>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2242" name="Google Shape;2242;g13c94f06daf_2_4699"/>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2243" name="Google Shape;2243;g13c94f06daf_2_4699"/>
          <p:cNvSpPr txBox="1"/>
          <p:nvPr/>
        </p:nvSpPr>
        <p:spPr>
          <a:xfrm>
            <a:off x="544675" y="3037988"/>
            <a:ext cx="501900" cy="338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lang="ko" sz="800">
                <a:solidFill>
                  <a:schemeClr val="dk1"/>
                </a:solidFill>
                <a:latin typeface="Malgun Gothic"/>
                <a:ea typeface="Malgun Gothic"/>
                <a:cs typeface="Malgun Gothic"/>
                <a:sym typeface="Malgun Gothic"/>
              </a:rPr>
              <a:t>전문가1</a:t>
            </a:r>
            <a:endParaRPr b="1" sz="800">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rPr b="1" lang="ko" sz="800">
                <a:solidFill>
                  <a:schemeClr val="dk1"/>
                </a:solidFill>
                <a:latin typeface="Malgun Gothic"/>
                <a:ea typeface="Malgun Gothic"/>
                <a:cs typeface="Malgun Gothic"/>
                <a:sym typeface="Malgun Gothic"/>
              </a:rPr>
              <a:t>#키워드</a:t>
            </a:r>
            <a:endParaRPr b="1" sz="800">
              <a:solidFill>
                <a:schemeClr val="dk1"/>
              </a:solidFill>
              <a:latin typeface="Malgun Gothic"/>
              <a:ea typeface="Malgun Gothic"/>
              <a:cs typeface="Malgun Gothic"/>
              <a:sym typeface="Malgun Gothic"/>
            </a:endParaRPr>
          </a:p>
        </p:txBody>
      </p:sp>
      <p:grpSp>
        <p:nvGrpSpPr>
          <p:cNvPr id="2244" name="Google Shape;2244;g13c94f06daf_2_4699"/>
          <p:cNvGrpSpPr/>
          <p:nvPr/>
        </p:nvGrpSpPr>
        <p:grpSpPr>
          <a:xfrm>
            <a:off x="1082883" y="2679225"/>
            <a:ext cx="374691" cy="353100"/>
            <a:chOff x="214095" y="1332369"/>
            <a:chExt cx="9681926" cy="1087800"/>
          </a:xfrm>
        </p:grpSpPr>
        <p:sp>
          <p:nvSpPr>
            <p:cNvPr id="2245" name="Google Shape;2245;g13c94f06daf_2_4699"/>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t/>
              </a:r>
              <a:endParaRPr i="0" u="none" cap="none" strike="noStrike">
                <a:solidFill>
                  <a:schemeClr val="dk1"/>
                </a:solidFill>
                <a:latin typeface="Malgun Gothic"/>
                <a:ea typeface="Malgun Gothic"/>
                <a:cs typeface="Malgun Gothic"/>
                <a:sym typeface="Malgun Gothic"/>
              </a:endParaRPr>
            </a:p>
          </p:txBody>
        </p:sp>
        <p:cxnSp>
          <p:nvCxnSpPr>
            <p:cNvPr id="2246" name="Google Shape;2246;g13c94f06daf_2_4699"/>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2247" name="Google Shape;2247;g13c94f06daf_2_4699"/>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2248" name="Google Shape;2248;g13c94f06daf_2_4699"/>
          <p:cNvSpPr txBox="1"/>
          <p:nvPr/>
        </p:nvSpPr>
        <p:spPr>
          <a:xfrm>
            <a:off x="1019275" y="3040600"/>
            <a:ext cx="501900" cy="338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lang="ko" sz="800">
                <a:solidFill>
                  <a:schemeClr val="dk1"/>
                </a:solidFill>
                <a:latin typeface="Malgun Gothic"/>
                <a:ea typeface="Malgun Gothic"/>
                <a:cs typeface="Malgun Gothic"/>
                <a:sym typeface="Malgun Gothic"/>
              </a:rPr>
              <a:t>전문가2</a:t>
            </a:r>
            <a:endParaRPr b="1" sz="800">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rPr b="1" lang="ko" sz="800">
                <a:solidFill>
                  <a:schemeClr val="dk1"/>
                </a:solidFill>
                <a:latin typeface="Malgun Gothic"/>
                <a:ea typeface="Malgun Gothic"/>
                <a:cs typeface="Malgun Gothic"/>
                <a:sym typeface="Malgun Gothic"/>
              </a:rPr>
              <a:t>#키워드</a:t>
            </a:r>
            <a:endParaRPr b="1" sz="800">
              <a:solidFill>
                <a:schemeClr val="dk1"/>
              </a:solidFill>
              <a:latin typeface="Malgun Gothic"/>
              <a:ea typeface="Malgun Gothic"/>
              <a:cs typeface="Malgun Gothic"/>
              <a:sym typeface="Malgun Gothic"/>
            </a:endParaRPr>
          </a:p>
        </p:txBody>
      </p:sp>
      <p:sp>
        <p:nvSpPr>
          <p:cNvPr id="2249" name="Google Shape;2249;g13c94f06daf_2_4699"/>
          <p:cNvSpPr txBox="1"/>
          <p:nvPr/>
        </p:nvSpPr>
        <p:spPr>
          <a:xfrm>
            <a:off x="1303688" y="3340113"/>
            <a:ext cx="1540200" cy="2616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lang="ko" sz="1100">
                <a:solidFill>
                  <a:schemeClr val="dk1"/>
                </a:solidFill>
              </a:rPr>
              <a:t>● </a:t>
            </a:r>
            <a:r>
              <a:rPr lang="ko" sz="1100">
                <a:solidFill>
                  <a:srgbClr val="BFBFBF"/>
                </a:solidFill>
              </a:rPr>
              <a:t>● ● ●</a:t>
            </a:r>
            <a:endParaRPr b="1" sz="1100">
              <a:solidFill>
                <a:srgbClr val="BFBFBF"/>
              </a:solidFill>
            </a:endParaRPr>
          </a:p>
        </p:txBody>
      </p:sp>
      <p:sp>
        <p:nvSpPr>
          <p:cNvPr id="2250" name="Google Shape;2250;g13c94f06daf_2_4699"/>
          <p:cNvSpPr txBox="1"/>
          <p:nvPr/>
        </p:nvSpPr>
        <p:spPr>
          <a:xfrm>
            <a:off x="1297263" y="5296588"/>
            <a:ext cx="1540200" cy="2616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lang="ko" sz="1100">
                <a:solidFill>
                  <a:schemeClr val="dk1"/>
                </a:solidFill>
              </a:rPr>
              <a:t>● </a:t>
            </a:r>
            <a:r>
              <a:rPr lang="ko" sz="1100">
                <a:solidFill>
                  <a:srgbClr val="BFBFBF"/>
                </a:solidFill>
              </a:rPr>
              <a:t>● ● ●</a:t>
            </a:r>
            <a:endParaRPr b="1" sz="1100">
              <a:solidFill>
                <a:srgbClr val="BFBFBF"/>
              </a:solidFill>
            </a:endParaRPr>
          </a:p>
        </p:txBody>
      </p:sp>
      <p:sp>
        <p:nvSpPr>
          <p:cNvPr id="2251" name="Google Shape;2251;g13c94f06daf_2_4699"/>
          <p:cNvSpPr txBox="1"/>
          <p:nvPr/>
        </p:nvSpPr>
        <p:spPr>
          <a:xfrm>
            <a:off x="2513550" y="1292750"/>
            <a:ext cx="1063500" cy="246300"/>
          </a:xfrm>
          <a:prstGeom prst="rect">
            <a:avLst/>
          </a:prstGeom>
          <a:noFill/>
          <a:ln>
            <a:noFill/>
          </a:ln>
        </p:spPr>
        <p:txBody>
          <a:bodyPr anchorCtr="0" anchor="t" bIns="45700" lIns="91425" spcFirstLastPara="1" rIns="91425" wrap="square" tIns="45700">
            <a:spAutoFit/>
          </a:bodyPr>
          <a:lstStyle/>
          <a:p>
            <a:pPr indent="0" lvl="0" marL="0" rtl="0" algn="r">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더보기 &gt;</a:t>
            </a:r>
            <a:endParaRPr sz="1100">
              <a:solidFill>
                <a:schemeClr val="dk1"/>
              </a:solidFill>
              <a:latin typeface="Malgun Gothic"/>
              <a:ea typeface="Malgun Gothic"/>
              <a:cs typeface="Malgun Gothic"/>
              <a:sym typeface="Malgun Gothic"/>
            </a:endParaRPr>
          </a:p>
        </p:txBody>
      </p:sp>
      <p:grpSp>
        <p:nvGrpSpPr>
          <p:cNvPr id="2252" name="Google Shape;2252;g13c94f06daf_2_4699"/>
          <p:cNvGrpSpPr/>
          <p:nvPr/>
        </p:nvGrpSpPr>
        <p:grpSpPr>
          <a:xfrm>
            <a:off x="537004" y="3626999"/>
            <a:ext cx="3073588" cy="1647908"/>
            <a:chOff x="4392000" y="1013612"/>
            <a:chExt cx="3073588" cy="1647908"/>
          </a:xfrm>
        </p:grpSpPr>
        <p:grpSp>
          <p:nvGrpSpPr>
            <p:cNvPr id="2253" name="Google Shape;2253;g13c94f06daf_2_4699"/>
            <p:cNvGrpSpPr/>
            <p:nvPr/>
          </p:nvGrpSpPr>
          <p:grpSpPr>
            <a:xfrm>
              <a:off x="4392000" y="1013612"/>
              <a:ext cx="3073588" cy="1647908"/>
              <a:chOff x="214095" y="1332369"/>
              <a:chExt cx="9760522" cy="1087800"/>
            </a:xfrm>
          </p:grpSpPr>
          <p:sp>
            <p:nvSpPr>
              <p:cNvPr id="2254" name="Google Shape;2254;g13c94f06daf_2_4699"/>
              <p:cNvSpPr/>
              <p:nvPr/>
            </p:nvSpPr>
            <p:spPr>
              <a:xfrm>
                <a:off x="292717"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Arial"/>
                  <a:buNone/>
                </a:pPr>
                <a:r>
                  <a:t/>
                </a:r>
                <a:endParaRPr b="1" i="0" sz="800" u="none" cap="none" strike="noStrike">
                  <a:solidFill>
                    <a:schemeClr val="dk1"/>
                  </a:solidFill>
                  <a:latin typeface="Malgun Gothic"/>
                  <a:ea typeface="Malgun Gothic"/>
                  <a:cs typeface="Malgun Gothic"/>
                  <a:sym typeface="Malgun Gothic"/>
                </a:endParaRPr>
              </a:p>
            </p:txBody>
          </p:sp>
          <p:cxnSp>
            <p:nvCxnSpPr>
              <p:cNvPr id="2255" name="Google Shape;2255;g13c94f06daf_2_4699"/>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2256" name="Google Shape;2256;g13c94f06daf_2_4699"/>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2257" name="Google Shape;2257;g13c94f06daf_2_4699"/>
            <p:cNvSpPr txBox="1"/>
            <p:nvPr/>
          </p:nvSpPr>
          <p:spPr>
            <a:xfrm>
              <a:off x="4441516" y="2302167"/>
              <a:ext cx="29556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700"/>
                <a:buFont typeface="Arial"/>
                <a:buNone/>
              </a:pPr>
              <a:r>
                <a:rPr b="1" i="0" lang="ko" sz="900" u="none" cap="none" strike="noStrike">
                  <a:solidFill>
                    <a:schemeClr val="dk1"/>
                  </a:solidFill>
                  <a:latin typeface="Malgun Gothic"/>
                  <a:ea typeface="Malgun Gothic"/>
                  <a:cs typeface="Malgun Gothic"/>
                  <a:sym typeface="Malgun Gothic"/>
                </a:rPr>
                <a:t>$포스팅  본문 첫출 내용. OOOOO  …</a:t>
              </a:r>
              <a:endParaRPr b="1" i="0" sz="900" u="none" cap="none" strike="noStrike">
                <a:solidFill>
                  <a:schemeClr val="dk1"/>
                </a:solidFill>
                <a:latin typeface="Malgun Gothic"/>
                <a:ea typeface="Malgun Gothic"/>
                <a:cs typeface="Malgun Gothic"/>
                <a:sym typeface="Malgun Gothic"/>
              </a:endParaRPr>
            </a:p>
            <a:p>
              <a:pPr indent="0" lvl="0" marL="0" rtl="0" algn="l">
                <a:spcBef>
                  <a:spcPts val="0"/>
                </a:spcBef>
                <a:spcAft>
                  <a:spcPts val="0"/>
                </a:spcAft>
                <a:buClr>
                  <a:schemeClr val="dk1"/>
                </a:buClr>
                <a:buSzPts val="700"/>
                <a:buFont typeface="Arial"/>
                <a:buNone/>
              </a:pPr>
              <a:r>
                <a:rPr b="1" lang="ko" sz="700">
                  <a:solidFill>
                    <a:schemeClr val="dk1"/>
                  </a:solidFill>
                  <a:latin typeface="Malgun Gothic"/>
                  <a:ea typeface="Malgun Gothic"/>
                  <a:cs typeface="Malgun Gothic"/>
                  <a:sym typeface="Malgun Gothic"/>
                </a:rPr>
                <a:t>좋아요 5.0/00명 별점 4.5/00명</a:t>
              </a:r>
              <a:r>
                <a:rPr lang="ko" sz="700">
                  <a:solidFill>
                    <a:schemeClr val="dk1"/>
                  </a:solidFill>
                  <a:latin typeface="Malgun Gothic"/>
                  <a:ea typeface="Malgun Gothic"/>
                  <a:cs typeface="Malgun Gothic"/>
                  <a:sym typeface="Malgun Gothic"/>
                </a:rPr>
                <a:t>  </a:t>
              </a:r>
              <a:r>
                <a:rPr b="1" lang="ko" sz="700">
                  <a:solidFill>
                    <a:schemeClr val="dk1"/>
                  </a:solidFill>
                  <a:latin typeface="Malgun Gothic"/>
                  <a:ea typeface="Malgun Gothic"/>
                  <a:cs typeface="Malgun Gothic"/>
                  <a:sym typeface="Malgun Gothic"/>
                </a:rPr>
                <a:t>$작성자명   </a:t>
              </a:r>
              <a:r>
                <a:rPr lang="ko" sz="700">
                  <a:solidFill>
                    <a:srgbClr val="A5A5A5"/>
                  </a:solidFill>
                  <a:latin typeface="Malgun Gothic"/>
                  <a:ea typeface="Malgun Gothic"/>
                  <a:cs typeface="Malgun Gothic"/>
                  <a:sym typeface="Malgun Gothic"/>
                </a:rPr>
                <a:t>2022-05-12  14:00</a:t>
              </a:r>
              <a:endParaRPr b="1" sz="900">
                <a:solidFill>
                  <a:schemeClr val="dk1"/>
                </a:solidFill>
                <a:latin typeface="Malgun Gothic"/>
                <a:ea typeface="Malgun Gothic"/>
                <a:cs typeface="Malgun Gothic"/>
                <a:sym typeface="Malgun Gothic"/>
              </a:endParaRPr>
            </a:p>
          </p:txBody>
        </p:sp>
      </p:grpSp>
      <p:pic>
        <p:nvPicPr>
          <p:cNvPr id="2258" name="Google Shape;2258;g13c94f06daf_2_4699"/>
          <p:cNvPicPr preferRelativeResize="0"/>
          <p:nvPr/>
        </p:nvPicPr>
        <p:blipFill>
          <a:blip r:embed="rId7">
            <a:alphaModFix/>
          </a:blip>
          <a:stretch>
            <a:fillRect/>
          </a:stretch>
        </p:blipFill>
        <p:spPr>
          <a:xfrm>
            <a:off x="3082000" y="837302"/>
            <a:ext cx="261600" cy="261600"/>
          </a:xfrm>
          <a:prstGeom prst="rect">
            <a:avLst/>
          </a:prstGeom>
          <a:noFill/>
          <a:ln>
            <a:noFill/>
          </a:ln>
        </p:spPr>
      </p:pic>
      <p:sp>
        <p:nvSpPr>
          <p:cNvPr id="2259" name="Google Shape;2259;g13c94f06daf_2_4699"/>
          <p:cNvSpPr/>
          <p:nvPr/>
        </p:nvSpPr>
        <p:spPr>
          <a:xfrm>
            <a:off x="4602930" y="4940275"/>
            <a:ext cx="3067800" cy="353100"/>
          </a:xfrm>
          <a:prstGeom prst="roundRect">
            <a:avLst>
              <a:gd fmla="val 9009" name="adj"/>
            </a:avLst>
          </a:prstGeom>
          <a:solidFill>
            <a:schemeClr val="lt1"/>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800"/>
              <a:buFont typeface="Arial"/>
              <a:buNone/>
            </a:pPr>
            <a:r>
              <a:rPr lang="ko" sz="1100">
                <a:solidFill>
                  <a:schemeClr val="dk2"/>
                </a:solidFill>
                <a:latin typeface="Malgun Gothic"/>
                <a:ea typeface="Malgun Gothic"/>
                <a:cs typeface="Malgun Gothic"/>
                <a:sym typeface="Malgun Gothic"/>
              </a:rPr>
              <a:t> 공개 여부</a:t>
            </a:r>
            <a:endParaRPr b="0" i="0" sz="1800" u="none" cap="none" strike="noStrike">
              <a:solidFill>
                <a:schemeClr val="dk2"/>
              </a:solidFill>
              <a:latin typeface="Malgun Gothic"/>
              <a:ea typeface="Malgun Gothic"/>
              <a:cs typeface="Malgun Gothic"/>
              <a:sym typeface="Malgun Gothic"/>
            </a:endParaRPr>
          </a:p>
        </p:txBody>
      </p:sp>
      <p:pic>
        <p:nvPicPr>
          <p:cNvPr id="2260" name="Google Shape;2260;g13c94f06daf_2_4699"/>
          <p:cNvPicPr preferRelativeResize="0"/>
          <p:nvPr/>
        </p:nvPicPr>
        <p:blipFill>
          <a:blip r:embed="rId6">
            <a:alphaModFix/>
          </a:blip>
          <a:stretch>
            <a:fillRect/>
          </a:stretch>
        </p:blipFill>
        <p:spPr>
          <a:xfrm>
            <a:off x="7302604" y="4986025"/>
            <a:ext cx="286508" cy="261600"/>
          </a:xfrm>
          <a:prstGeom prst="rect">
            <a:avLst/>
          </a:prstGeom>
          <a:noFill/>
          <a:ln>
            <a:noFill/>
          </a:ln>
        </p:spPr>
      </p:pic>
      <p:sp>
        <p:nvSpPr>
          <p:cNvPr id="2261" name="Google Shape;2261;g13c94f06daf_2_4699"/>
          <p:cNvSpPr/>
          <p:nvPr/>
        </p:nvSpPr>
        <p:spPr>
          <a:xfrm>
            <a:off x="4472476" y="493332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8</a:t>
            </a:r>
            <a:endParaRPr b="1" i="0" sz="800" u="none" cap="none" strike="noStrike">
              <a:solidFill>
                <a:schemeClr val="lt1"/>
              </a:solidFill>
              <a:latin typeface="Malgun Gothic"/>
              <a:ea typeface="Malgun Gothic"/>
              <a:cs typeface="Malgun Gothic"/>
              <a:sym typeface="Malgun Gothic"/>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5" name="Shape 2265"/>
        <p:cNvGrpSpPr/>
        <p:nvPr/>
      </p:nvGrpSpPr>
      <p:grpSpPr>
        <a:xfrm>
          <a:off x="0" y="0"/>
          <a:ext cx="0" cy="0"/>
          <a:chOff x="0" y="0"/>
          <a:chExt cx="0" cy="0"/>
        </a:xfrm>
      </p:grpSpPr>
      <p:graphicFrame>
        <p:nvGraphicFramePr>
          <p:cNvPr id="2266" name="Google Shape;2266;g13c94f06daf_2_4230"/>
          <p:cNvGraphicFramePr/>
          <p:nvPr/>
        </p:nvGraphicFramePr>
        <p:xfrm>
          <a:off x="9945679" y="642154"/>
          <a:ext cx="3000000" cy="3000000"/>
        </p:xfrm>
        <a:graphic>
          <a:graphicData uri="http://schemas.openxmlformats.org/drawingml/2006/table">
            <a:tbl>
              <a:tblPr bandRow="1" firstRow="1">
                <a:noFill/>
                <a:tableStyleId>{ECEC9FAD-BC9C-4F8B-B0B5-8FDF1F475007}</a:tableStyleId>
              </a:tblPr>
              <a:tblGrid>
                <a:gridCol w="382850"/>
                <a:gridCol w="382850"/>
                <a:gridCol w="1398850"/>
              </a:tblGrid>
              <a:tr h="371450">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설명</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549025">
                <a:tc gridSpan="3" rowSpan="10">
                  <a:txBody>
                    <a:bodyPr/>
                    <a:lstStyle/>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1.. 상담료 Min</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- 10000, 20000, 30000, 50000</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70000, 90000, 100000, 입력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2. 상담료 Max</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3. 타이틀</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4. 상담료 입력</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5. 저장</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rowSpan="10" hMerge="1"/>
                <a:tc rowSpan="10" hMerge="1"/>
              </a:tr>
              <a:tr h="337075">
                <a:tc gridSpan="3" vMerge="1"/>
                <a:tc hMerge="1" vMerge="1"/>
                <a:tc hMerge="1" vMerge="1"/>
              </a:tr>
              <a:tr h="337075">
                <a:tc gridSpan="3" vMerge="1"/>
                <a:tc hMerge="1" vMerge="1"/>
                <a:tc hMerge="1" vMerge="1"/>
              </a:tr>
              <a:tr h="9728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27825">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참고</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1237775">
                <a:tc gridSpan="3">
                  <a:txBody>
                    <a:bodyPr/>
                    <a:lstStyle/>
                    <a:p>
                      <a:pPr indent="0" lvl="0" marL="0" marR="0" rtl="0" algn="l">
                        <a:lnSpc>
                          <a:spcPct val="100000"/>
                        </a:lnSpc>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hMerge="1"/>
                <a:tc hMerge="1"/>
              </a:tr>
            </a:tbl>
          </a:graphicData>
        </a:graphic>
      </p:graphicFrame>
      <p:sp>
        <p:nvSpPr>
          <p:cNvPr id="2267" name="Google Shape;2267;g13c94f06daf_2_4230"/>
          <p:cNvSpPr txBox="1"/>
          <p:nvPr/>
        </p:nvSpPr>
        <p:spPr>
          <a:xfrm>
            <a:off x="264450" y="0"/>
            <a:ext cx="11664300" cy="548100"/>
          </a:xfrm>
          <a:prstGeom prst="rect">
            <a:avLst/>
          </a:prstGeom>
          <a:noFill/>
          <a:ln>
            <a:noFill/>
          </a:ln>
          <a:effectLst>
            <a:outerShdw blurRad="57150" rotWithShape="0" algn="bl" dir="5400000" dist="19050">
              <a:srgbClr val="000000">
                <a:alpha val="50000"/>
              </a:srgbClr>
            </a:outerShdw>
          </a:effectLst>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상담</a:t>
            </a:r>
            <a:r>
              <a:rPr b="1" lang="ko" sz="2000">
                <a:solidFill>
                  <a:schemeClr val="lt1"/>
                </a:solidFill>
                <a:latin typeface="Malgun Gothic"/>
                <a:ea typeface="Malgun Gothic"/>
                <a:cs typeface="Malgun Gothic"/>
                <a:sym typeface="Malgun Gothic"/>
              </a:rPr>
              <a:t> 등록 &gt; 상담료    </a:t>
            </a:r>
            <a:endParaRPr b="0" i="0" sz="2400" u="none" cap="none" strike="noStrike">
              <a:solidFill>
                <a:schemeClr val="lt1"/>
              </a:solidFill>
              <a:latin typeface="Arial"/>
              <a:ea typeface="Arial"/>
              <a:cs typeface="Arial"/>
              <a:sym typeface="Arial"/>
            </a:endParaRPr>
          </a:p>
        </p:txBody>
      </p:sp>
      <p:sp>
        <p:nvSpPr>
          <p:cNvPr id="2268" name="Google Shape;2268;g13c94f06daf_2_4230"/>
          <p:cNvSpPr txBox="1"/>
          <p:nvPr/>
        </p:nvSpPr>
        <p:spPr>
          <a:xfrm>
            <a:off x="0" y="6478519"/>
            <a:ext cx="121920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sp>
        <p:nvSpPr>
          <p:cNvPr id="2269" name="Google Shape;2269;g13c94f06daf_2_4230"/>
          <p:cNvSpPr/>
          <p:nvPr/>
        </p:nvSpPr>
        <p:spPr>
          <a:xfrm>
            <a:off x="42977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sp>
        <p:nvSpPr>
          <p:cNvPr id="2270" name="Google Shape;2270;g13c94f06daf_2_4230"/>
          <p:cNvSpPr/>
          <p:nvPr/>
        </p:nvSpPr>
        <p:spPr>
          <a:xfrm>
            <a:off x="4458040" y="774480"/>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sp>
        <p:nvSpPr>
          <p:cNvPr id="2271" name="Google Shape;2271;g13c94f06daf_2_4230"/>
          <p:cNvSpPr txBox="1"/>
          <p:nvPr/>
        </p:nvSpPr>
        <p:spPr>
          <a:xfrm>
            <a:off x="992809" y="881075"/>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상담</a:t>
            </a:r>
            <a:r>
              <a:rPr b="1" lang="ko" sz="1100">
                <a:solidFill>
                  <a:schemeClr val="dk1"/>
                </a:solidFill>
                <a:latin typeface="Malgun Gothic"/>
                <a:ea typeface="Malgun Gothic"/>
                <a:cs typeface="Malgun Gothic"/>
                <a:sym typeface="Malgun Gothic"/>
              </a:rPr>
              <a:t> 등록</a:t>
            </a:r>
            <a:endParaRPr b="1" sz="1100">
              <a:solidFill>
                <a:schemeClr val="dk1"/>
              </a:solidFill>
              <a:latin typeface="Malgun Gothic"/>
              <a:ea typeface="Malgun Gothic"/>
              <a:cs typeface="Malgun Gothic"/>
              <a:sym typeface="Malgun Gothic"/>
            </a:endParaRPr>
          </a:p>
        </p:txBody>
      </p:sp>
      <p:pic>
        <p:nvPicPr>
          <p:cNvPr id="2272" name="Google Shape;2272;g13c94f06daf_2_4230"/>
          <p:cNvPicPr preferRelativeResize="0"/>
          <p:nvPr/>
        </p:nvPicPr>
        <p:blipFill>
          <a:blip r:embed="rId3">
            <a:alphaModFix/>
          </a:blip>
          <a:stretch>
            <a:fillRect/>
          </a:stretch>
        </p:blipFill>
        <p:spPr>
          <a:xfrm>
            <a:off x="544175" y="875650"/>
            <a:ext cx="213900" cy="257652"/>
          </a:xfrm>
          <a:prstGeom prst="rect">
            <a:avLst/>
          </a:prstGeom>
          <a:noFill/>
          <a:ln>
            <a:noFill/>
          </a:ln>
        </p:spPr>
      </p:pic>
      <p:sp>
        <p:nvSpPr>
          <p:cNvPr id="2273" name="Google Shape;2273;g13c94f06daf_2_4230"/>
          <p:cNvSpPr txBox="1"/>
          <p:nvPr/>
        </p:nvSpPr>
        <p:spPr>
          <a:xfrm>
            <a:off x="544170" y="1224824"/>
            <a:ext cx="2751300" cy="261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1" i="0" lang="ko" sz="1100" u="none" cap="none" strike="noStrike">
                <a:solidFill>
                  <a:schemeClr val="dk1"/>
                </a:solidFill>
                <a:latin typeface="Malgun Gothic"/>
                <a:ea typeface="Malgun Gothic"/>
                <a:cs typeface="Malgun Gothic"/>
                <a:sym typeface="Malgun Gothic"/>
              </a:rPr>
              <a:t> </a:t>
            </a:r>
            <a:r>
              <a:rPr b="1" lang="ko" sz="1100">
                <a:solidFill>
                  <a:schemeClr val="dk1"/>
                </a:solidFill>
                <a:latin typeface="Malgun Gothic"/>
                <a:ea typeface="Malgun Gothic"/>
                <a:cs typeface="Malgun Gothic"/>
                <a:sym typeface="Malgun Gothic"/>
              </a:rPr>
              <a:t>○</a:t>
            </a:r>
            <a:r>
              <a:rPr b="1" i="0" lang="ko" sz="1100" u="none" cap="none" strike="noStrike">
                <a:solidFill>
                  <a:schemeClr val="dk1"/>
                </a:solidFill>
                <a:latin typeface="Malgun Gothic"/>
                <a:ea typeface="Malgun Gothic"/>
                <a:cs typeface="Malgun Gothic"/>
                <a:sym typeface="Malgun Gothic"/>
              </a:rPr>
              <a:t>  포스팅    </a:t>
            </a:r>
            <a:r>
              <a:rPr b="1" lang="ko" sz="1100">
                <a:solidFill>
                  <a:schemeClr val="dk1"/>
                </a:solidFill>
                <a:latin typeface="Malgun Gothic"/>
                <a:ea typeface="Malgun Gothic"/>
                <a:cs typeface="Malgun Gothic"/>
                <a:sym typeface="Malgun Gothic"/>
              </a:rPr>
              <a:t>●</a:t>
            </a:r>
            <a:r>
              <a:rPr b="1" i="0" lang="ko" sz="1100" u="none" cap="none" strike="noStrike">
                <a:solidFill>
                  <a:schemeClr val="dk1"/>
                </a:solidFill>
                <a:latin typeface="Malgun Gothic"/>
                <a:ea typeface="Malgun Gothic"/>
                <a:cs typeface="Malgun Gothic"/>
                <a:sym typeface="Malgun Gothic"/>
              </a:rPr>
              <a:t>  상담의뢰</a:t>
            </a:r>
            <a:endParaRPr b="1" i="0" sz="1100" u="none" cap="none" strike="noStrike">
              <a:solidFill>
                <a:schemeClr val="dk1"/>
              </a:solidFill>
              <a:latin typeface="Malgun Gothic"/>
              <a:ea typeface="Malgun Gothic"/>
              <a:cs typeface="Malgun Gothic"/>
              <a:sym typeface="Malgun Gothic"/>
            </a:endParaRPr>
          </a:p>
        </p:txBody>
      </p:sp>
      <p:sp>
        <p:nvSpPr>
          <p:cNvPr id="2274" name="Google Shape;2274;g13c94f06daf_2_4230"/>
          <p:cNvSpPr/>
          <p:nvPr/>
        </p:nvSpPr>
        <p:spPr>
          <a:xfrm>
            <a:off x="626673" y="1547802"/>
            <a:ext cx="520800" cy="4395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720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rPr b="1" i="0" lang="ko" sz="2800" u="none" cap="none" strike="noStrike">
                <a:solidFill>
                  <a:schemeClr val="dk1"/>
                </a:solidFill>
                <a:latin typeface="Malgun Gothic"/>
                <a:ea typeface="Malgun Gothic"/>
                <a:cs typeface="Malgun Gothic"/>
                <a:sym typeface="Malgun Gothic"/>
              </a:rPr>
              <a:t>+</a:t>
            </a:r>
            <a:endParaRPr b="1" i="0" sz="2800" u="none" cap="none" strike="noStrike">
              <a:solidFill>
                <a:schemeClr val="dk1"/>
              </a:solidFill>
              <a:latin typeface="Malgun Gothic"/>
              <a:ea typeface="Malgun Gothic"/>
              <a:cs typeface="Malgun Gothic"/>
              <a:sym typeface="Malgun Gothic"/>
            </a:endParaRPr>
          </a:p>
        </p:txBody>
      </p:sp>
      <p:sp>
        <p:nvSpPr>
          <p:cNvPr id="2275" name="Google Shape;2275;g13c94f06daf_2_4230"/>
          <p:cNvSpPr/>
          <p:nvPr/>
        </p:nvSpPr>
        <p:spPr>
          <a:xfrm>
            <a:off x="590725" y="5558963"/>
            <a:ext cx="2955600" cy="3348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등록</a:t>
            </a:r>
            <a:endParaRPr b="1" i="0" sz="1100" u="none" cap="none" strike="noStrike">
              <a:solidFill>
                <a:schemeClr val="lt1"/>
              </a:solidFill>
              <a:latin typeface="Malgun Gothic"/>
              <a:ea typeface="Malgun Gothic"/>
              <a:cs typeface="Malgun Gothic"/>
              <a:sym typeface="Malgun Gothic"/>
            </a:endParaRPr>
          </a:p>
        </p:txBody>
      </p:sp>
      <p:sp>
        <p:nvSpPr>
          <p:cNvPr id="2276" name="Google Shape;2276;g13c94f06daf_2_4230"/>
          <p:cNvSpPr/>
          <p:nvPr/>
        </p:nvSpPr>
        <p:spPr>
          <a:xfrm>
            <a:off x="526175" y="2139700"/>
            <a:ext cx="3067800" cy="12336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lang="ko" sz="1100">
                <a:solidFill>
                  <a:schemeClr val="dk2"/>
                </a:solidFill>
                <a:latin typeface="Malgun Gothic"/>
                <a:ea typeface="Malgun Gothic"/>
                <a:cs typeface="Malgun Gothic"/>
                <a:sym typeface="Malgun Gothic"/>
              </a:rPr>
              <a:t>내용 입력 …</a:t>
            </a:r>
            <a:endParaRPr b="0" i="0" sz="1100" u="none" cap="none" strike="noStrike">
              <a:solidFill>
                <a:schemeClr val="dk2"/>
              </a:solidFill>
              <a:latin typeface="Malgun Gothic"/>
              <a:ea typeface="Malgun Gothic"/>
              <a:cs typeface="Malgun Gothic"/>
              <a:sym typeface="Malgun Gothic"/>
            </a:endParaRPr>
          </a:p>
        </p:txBody>
      </p:sp>
      <p:sp>
        <p:nvSpPr>
          <p:cNvPr id="2277" name="Google Shape;2277;g13c94f06daf_2_4230"/>
          <p:cNvSpPr/>
          <p:nvPr/>
        </p:nvSpPr>
        <p:spPr>
          <a:xfrm>
            <a:off x="534625" y="3462400"/>
            <a:ext cx="3067800" cy="5481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lang="ko" sz="1100">
                <a:solidFill>
                  <a:schemeClr val="dk2"/>
                </a:solidFill>
                <a:latin typeface="Malgun Gothic"/>
                <a:ea typeface="Malgun Gothic"/>
                <a:cs typeface="Malgun Gothic"/>
                <a:sym typeface="Malgun Gothic"/>
              </a:rPr>
              <a:t>키워드 입력 …</a:t>
            </a:r>
            <a:endParaRPr b="0" i="0" sz="1100" u="none" cap="none" strike="noStrike">
              <a:solidFill>
                <a:schemeClr val="dk2"/>
              </a:solidFill>
              <a:latin typeface="Malgun Gothic"/>
              <a:ea typeface="Malgun Gothic"/>
              <a:cs typeface="Malgun Gothic"/>
              <a:sym typeface="Malgun Gothic"/>
            </a:endParaRPr>
          </a:p>
        </p:txBody>
      </p:sp>
      <p:sp>
        <p:nvSpPr>
          <p:cNvPr id="2278" name="Google Shape;2278;g13c94f06daf_2_4230"/>
          <p:cNvSpPr/>
          <p:nvPr/>
        </p:nvSpPr>
        <p:spPr>
          <a:xfrm>
            <a:off x="550025" y="4102075"/>
            <a:ext cx="3067800" cy="353100"/>
          </a:xfrm>
          <a:prstGeom prst="roundRect">
            <a:avLst>
              <a:gd fmla="val 9009" name="adj"/>
            </a:avLst>
          </a:prstGeom>
          <a:solidFill>
            <a:schemeClr val="lt1"/>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800"/>
              <a:buFont typeface="Arial"/>
              <a:buNone/>
            </a:pPr>
            <a:r>
              <a:rPr lang="ko" sz="1100">
                <a:solidFill>
                  <a:schemeClr val="dk2"/>
                </a:solidFill>
                <a:latin typeface="Malgun Gothic"/>
                <a:ea typeface="Malgun Gothic"/>
                <a:cs typeface="Malgun Gothic"/>
                <a:sym typeface="Malgun Gothic"/>
              </a:rPr>
              <a:t> 상담</a:t>
            </a:r>
            <a:r>
              <a:rPr lang="ko" sz="1100">
                <a:solidFill>
                  <a:schemeClr val="dk2"/>
                </a:solidFill>
                <a:latin typeface="Malgun Gothic"/>
                <a:ea typeface="Malgun Gothic"/>
                <a:cs typeface="Malgun Gothic"/>
                <a:sym typeface="Malgun Gothic"/>
              </a:rPr>
              <a:t>료 Min</a:t>
            </a:r>
            <a:endParaRPr b="0" i="0" sz="1800" u="none" cap="none" strike="noStrike">
              <a:solidFill>
                <a:schemeClr val="dk2"/>
              </a:solidFill>
              <a:latin typeface="Malgun Gothic"/>
              <a:ea typeface="Malgun Gothic"/>
              <a:cs typeface="Malgun Gothic"/>
              <a:sym typeface="Malgun Gothic"/>
            </a:endParaRPr>
          </a:p>
        </p:txBody>
      </p:sp>
      <p:pic>
        <p:nvPicPr>
          <p:cNvPr id="2279" name="Google Shape;2279;g13c94f06daf_2_4230"/>
          <p:cNvPicPr preferRelativeResize="0"/>
          <p:nvPr/>
        </p:nvPicPr>
        <p:blipFill>
          <a:blip r:embed="rId4">
            <a:alphaModFix/>
          </a:blip>
          <a:stretch>
            <a:fillRect/>
          </a:stretch>
        </p:blipFill>
        <p:spPr>
          <a:xfrm>
            <a:off x="3249699" y="4147825"/>
            <a:ext cx="286508" cy="261600"/>
          </a:xfrm>
          <a:prstGeom prst="rect">
            <a:avLst/>
          </a:prstGeom>
          <a:noFill/>
          <a:ln>
            <a:noFill/>
          </a:ln>
        </p:spPr>
      </p:pic>
      <p:sp>
        <p:nvSpPr>
          <p:cNvPr id="2280" name="Google Shape;2280;g13c94f06daf_2_4230"/>
          <p:cNvSpPr/>
          <p:nvPr/>
        </p:nvSpPr>
        <p:spPr>
          <a:xfrm>
            <a:off x="419571" y="409512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1</a:t>
            </a:r>
            <a:endParaRPr b="1" i="0" sz="800" u="none" cap="none" strike="noStrike">
              <a:solidFill>
                <a:schemeClr val="lt1"/>
              </a:solidFill>
              <a:latin typeface="Malgun Gothic"/>
              <a:ea typeface="Malgun Gothic"/>
              <a:cs typeface="Malgun Gothic"/>
              <a:sym typeface="Malgun Gothic"/>
            </a:endParaRPr>
          </a:p>
        </p:txBody>
      </p:sp>
      <p:sp>
        <p:nvSpPr>
          <p:cNvPr id="2281" name="Google Shape;2281;g13c94f06daf_2_4230"/>
          <p:cNvSpPr/>
          <p:nvPr/>
        </p:nvSpPr>
        <p:spPr>
          <a:xfrm>
            <a:off x="564330" y="4559275"/>
            <a:ext cx="3067800" cy="353100"/>
          </a:xfrm>
          <a:prstGeom prst="roundRect">
            <a:avLst>
              <a:gd fmla="val 9009" name="adj"/>
            </a:avLst>
          </a:prstGeom>
          <a:solidFill>
            <a:schemeClr val="lt1"/>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800"/>
              <a:buFont typeface="Arial"/>
              <a:buNone/>
            </a:pPr>
            <a:r>
              <a:rPr lang="ko" sz="1100">
                <a:solidFill>
                  <a:schemeClr val="dk2"/>
                </a:solidFill>
                <a:latin typeface="Malgun Gothic"/>
                <a:ea typeface="Malgun Gothic"/>
                <a:cs typeface="Malgun Gothic"/>
                <a:sym typeface="Malgun Gothic"/>
              </a:rPr>
              <a:t> 상담료 Max</a:t>
            </a:r>
            <a:endParaRPr b="0" i="0" sz="1800" u="none" cap="none" strike="noStrike">
              <a:solidFill>
                <a:schemeClr val="dk2"/>
              </a:solidFill>
              <a:latin typeface="Malgun Gothic"/>
              <a:ea typeface="Malgun Gothic"/>
              <a:cs typeface="Malgun Gothic"/>
              <a:sym typeface="Malgun Gothic"/>
            </a:endParaRPr>
          </a:p>
        </p:txBody>
      </p:sp>
      <p:pic>
        <p:nvPicPr>
          <p:cNvPr id="2282" name="Google Shape;2282;g13c94f06daf_2_4230"/>
          <p:cNvPicPr preferRelativeResize="0"/>
          <p:nvPr/>
        </p:nvPicPr>
        <p:blipFill>
          <a:blip r:embed="rId4">
            <a:alphaModFix/>
          </a:blip>
          <a:stretch>
            <a:fillRect/>
          </a:stretch>
        </p:blipFill>
        <p:spPr>
          <a:xfrm>
            <a:off x="3264004" y="4605025"/>
            <a:ext cx="286508" cy="261600"/>
          </a:xfrm>
          <a:prstGeom prst="rect">
            <a:avLst/>
          </a:prstGeom>
          <a:noFill/>
          <a:ln>
            <a:noFill/>
          </a:ln>
        </p:spPr>
      </p:pic>
      <p:pic>
        <p:nvPicPr>
          <p:cNvPr id="2283" name="Google Shape;2283;g13c94f06daf_2_4230"/>
          <p:cNvPicPr preferRelativeResize="0"/>
          <p:nvPr/>
        </p:nvPicPr>
        <p:blipFill>
          <a:blip r:embed="rId5">
            <a:alphaModFix/>
          </a:blip>
          <a:stretch>
            <a:fillRect/>
          </a:stretch>
        </p:blipFill>
        <p:spPr>
          <a:xfrm>
            <a:off x="4546040" y="894946"/>
            <a:ext cx="213900" cy="219430"/>
          </a:xfrm>
          <a:prstGeom prst="rect">
            <a:avLst/>
          </a:prstGeom>
          <a:noFill/>
          <a:ln>
            <a:noFill/>
          </a:ln>
        </p:spPr>
      </p:pic>
      <p:sp>
        <p:nvSpPr>
          <p:cNvPr id="2284" name="Google Shape;2284;g13c94f06daf_2_4230"/>
          <p:cNvSpPr txBox="1"/>
          <p:nvPr/>
        </p:nvSpPr>
        <p:spPr>
          <a:xfrm>
            <a:off x="5031409" y="881075"/>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상담료 입력</a:t>
            </a:r>
            <a:endParaRPr b="1" sz="1100">
              <a:solidFill>
                <a:schemeClr val="dk1"/>
              </a:solidFill>
              <a:latin typeface="Malgun Gothic"/>
              <a:ea typeface="Malgun Gothic"/>
              <a:cs typeface="Malgun Gothic"/>
              <a:sym typeface="Malgun Gothic"/>
            </a:endParaRPr>
          </a:p>
        </p:txBody>
      </p:sp>
      <p:sp>
        <p:nvSpPr>
          <p:cNvPr id="2285" name="Google Shape;2285;g13c94f06daf_2_4230"/>
          <p:cNvSpPr/>
          <p:nvPr/>
        </p:nvSpPr>
        <p:spPr>
          <a:xfrm>
            <a:off x="4564775" y="1328113"/>
            <a:ext cx="3067800" cy="3531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lang="ko" sz="1100">
                <a:solidFill>
                  <a:schemeClr val="dk2"/>
                </a:solidFill>
                <a:latin typeface="Malgun Gothic"/>
                <a:ea typeface="Malgun Gothic"/>
                <a:cs typeface="Malgun Gothic"/>
                <a:sym typeface="Malgun Gothic"/>
              </a:rPr>
              <a:t>  상담</a:t>
            </a:r>
            <a:r>
              <a:rPr lang="ko" sz="1100">
                <a:solidFill>
                  <a:schemeClr val="dk2"/>
                </a:solidFill>
                <a:latin typeface="Malgun Gothic"/>
                <a:ea typeface="Malgun Gothic"/>
                <a:cs typeface="Malgun Gothic"/>
                <a:sym typeface="Malgun Gothic"/>
              </a:rPr>
              <a:t>료 입력</a:t>
            </a:r>
            <a:endParaRPr b="0" i="0" sz="1100" u="none" cap="none" strike="noStrike">
              <a:solidFill>
                <a:schemeClr val="dk2"/>
              </a:solidFill>
              <a:latin typeface="Malgun Gothic"/>
              <a:ea typeface="Malgun Gothic"/>
              <a:cs typeface="Malgun Gothic"/>
              <a:sym typeface="Malgun Gothic"/>
            </a:endParaRPr>
          </a:p>
        </p:txBody>
      </p:sp>
      <p:sp>
        <p:nvSpPr>
          <p:cNvPr id="2286" name="Google Shape;2286;g13c94f06daf_2_4230"/>
          <p:cNvSpPr/>
          <p:nvPr/>
        </p:nvSpPr>
        <p:spPr>
          <a:xfrm>
            <a:off x="4629325" y="5558963"/>
            <a:ext cx="2955600" cy="3348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저장</a:t>
            </a:r>
            <a:endParaRPr b="1" i="0" sz="1100" u="none" cap="none" strike="noStrike">
              <a:solidFill>
                <a:schemeClr val="lt1"/>
              </a:solidFill>
              <a:latin typeface="Malgun Gothic"/>
              <a:ea typeface="Malgun Gothic"/>
              <a:cs typeface="Malgun Gothic"/>
              <a:sym typeface="Malgun Gothic"/>
            </a:endParaRPr>
          </a:p>
        </p:txBody>
      </p:sp>
      <p:sp>
        <p:nvSpPr>
          <p:cNvPr id="2287" name="Google Shape;2287;g13c94f06daf_2_4230"/>
          <p:cNvSpPr/>
          <p:nvPr/>
        </p:nvSpPr>
        <p:spPr>
          <a:xfrm>
            <a:off x="4460526" y="122282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4</a:t>
            </a:r>
            <a:endParaRPr b="1" i="0" sz="800" u="none" cap="none" strike="noStrike">
              <a:solidFill>
                <a:schemeClr val="lt1"/>
              </a:solidFill>
              <a:latin typeface="Malgun Gothic"/>
              <a:ea typeface="Malgun Gothic"/>
              <a:cs typeface="Malgun Gothic"/>
              <a:sym typeface="Malgun Gothic"/>
            </a:endParaRPr>
          </a:p>
        </p:txBody>
      </p:sp>
      <p:sp>
        <p:nvSpPr>
          <p:cNvPr id="2288" name="Google Shape;2288;g13c94f06daf_2_4230"/>
          <p:cNvSpPr/>
          <p:nvPr/>
        </p:nvSpPr>
        <p:spPr>
          <a:xfrm>
            <a:off x="4546051" y="5457947"/>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5</a:t>
            </a:r>
            <a:endParaRPr b="1" i="0" sz="800" u="none" cap="none" strike="noStrike">
              <a:solidFill>
                <a:schemeClr val="lt1"/>
              </a:solidFill>
              <a:latin typeface="Malgun Gothic"/>
              <a:ea typeface="Malgun Gothic"/>
              <a:cs typeface="Malgun Gothic"/>
              <a:sym typeface="Malgun Gothic"/>
            </a:endParaRPr>
          </a:p>
        </p:txBody>
      </p:sp>
      <p:sp>
        <p:nvSpPr>
          <p:cNvPr id="2289" name="Google Shape;2289;g13c94f06daf_2_4230"/>
          <p:cNvSpPr/>
          <p:nvPr/>
        </p:nvSpPr>
        <p:spPr>
          <a:xfrm>
            <a:off x="5429951" y="83115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3</a:t>
            </a:r>
            <a:endParaRPr b="1" i="0" sz="800" u="none" cap="none" strike="noStrike">
              <a:solidFill>
                <a:schemeClr val="lt1"/>
              </a:solidFill>
              <a:latin typeface="Malgun Gothic"/>
              <a:ea typeface="Malgun Gothic"/>
              <a:cs typeface="Malgun Gothic"/>
              <a:sym typeface="Malgun Gothic"/>
            </a:endParaRPr>
          </a:p>
        </p:txBody>
      </p:sp>
      <p:cxnSp>
        <p:nvCxnSpPr>
          <p:cNvPr id="2290" name="Google Shape;2290;g13c94f06daf_2_4230"/>
          <p:cNvCxnSpPr>
            <a:stCxn id="2278" idx="3"/>
            <a:endCxn id="2270" idx="1"/>
          </p:cNvCxnSpPr>
          <p:nvPr/>
        </p:nvCxnSpPr>
        <p:spPr>
          <a:xfrm flipH="1" rot="10800000">
            <a:off x="3617825" y="3426625"/>
            <a:ext cx="840300" cy="852000"/>
          </a:xfrm>
          <a:prstGeom prst="bentConnector3">
            <a:avLst>
              <a:gd fmla="val 49995" name="adj1"/>
            </a:avLst>
          </a:prstGeom>
          <a:noFill/>
          <a:ln cap="flat" cmpd="sng" w="28575">
            <a:solidFill>
              <a:srgbClr val="FF0000"/>
            </a:solidFill>
            <a:prstDash val="solid"/>
            <a:round/>
            <a:headEnd len="med" w="med" type="none"/>
            <a:tailEnd len="med" w="med" type="triangle"/>
          </a:ln>
        </p:spPr>
      </p:cxnSp>
      <p:sp>
        <p:nvSpPr>
          <p:cNvPr id="2291" name="Google Shape;2291;g13c94f06daf_2_4230"/>
          <p:cNvSpPr/>
          <p:nvPr/>
        </p:nvSpPr>
        <p:spPr>
          <a:xfrm>
            <a:off x="564330" y="5016475"/>
            <a:ext cx="3067800" cy="353100"/>
          </a:xfrm>
          <a:prstGeom prst="roundRect">
            <a:avLst>
              <a:gd fmla="val 9009" name="adj"/>
            </a:avLst>
          </a:prstGeom>
          <a:solidFill>
            <a:schemeClr val="lt1"/>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800"/>
              <a:buFont typeface="Arial"/>
              <a:buNone/>
            </a:pPr>
            <a:r>
              <a:rPr lang="ko" sz="1100">
                <a:solidFill>
                  <a:schemeClr val="dk2"/>
                </a:solidFill>
                <a:latin typeface="Malgun Gothic"/>
                <a:ea typeface="Malgun Gothic"/>
                <a:cs typeface="Malgun Gothic"/>
                <a:sym typeface="Malgun Gothic"/>
              </a:rPr>
              <a:t> 공개 여부</a:t>
            </a:r>
            <a:endParaRPr b="0" i="0" sz="1800" u="none" cap="none" strike="noStrike">
              <a:solidFill>
                <a:schemeClr val="dk2"/>
              </a:solidFill>
              <a:latin typeface="Malgun Gothic"/>
              <a:ea typeface="Malgun Gothic"/>
              <a:cs typeface="Malgun Gothic"/>
              <a:sym typeface="Malgun Gothic"/>
            </a:endParaRPr>
          </a:p>
        </p:txBody>
      </p:sp>
      <p:pic>
        <p:nvPicPr>
          <p:cNvPr id="2292" name="Google Shape;2292;g13c94f06daf_2_4230"/>
          <p:cNvPicPr preferRelativeResize="0"/>
          <p:nvPr/>
        </p:nvPicPr>
        <p:blipFill>
          <a:blip r:embed="rId4">
            <a:alphaModFix/>
          </a:blip>
          <a:stretch>
            <a:fillRect/>
          </a:stretch>
        </p:blipFill>
        <p:spPr>
          <a:xfrm>
            <a:off x="3264004" y="5062225"/>
            <a:ext cx="286508" cy="261600"/>
          </a:xfrm>
          <a:prstGeom prst="rect">
            <a:avLst/>
          </a:prstGeom>
          <a:noFill/>
          <a:ln>
            <a:noFill/>
          </a:ln>
        </p:spPr>
      </p:pic>
      <p:sp>
        <p:nvSpPr>
          <p:cNvPr id="2293" name="Google Shape;2293;g13c94f06daf_2_4230"/>
          <p:cNvSpPr/>
          <p:nvPr/>
        </p:nvSpPr>
        <p:spPr>
          <a:xfrm>
            <a:off x="419571" y="4555797"/>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2</a:t>
            </a:r>
            <a:endParaRPr b="1" i="0" sz="800" u="none" cap="none" strike="noStrike">
              <a:solidFill>
                <a:schemeClr val="lt1"/>
              </a:solidFill>
              <a:latin typeface="Malgun Gothic"/>
              <a:ea typeface="Malgun Gothic"/>
              <a:cs typeface="Malgun Gothic"/>
              <a:sym typeface="Malgun Gothic"/>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7" name="Shape 2297"/>
        <p:cNvGrpSpPr/>
        <p:nvPr/>
      </p:nvGrpSpPr>
      <p:grpSpPr>
        <a:xfrm>
          <a:off x="0" y="0"/>
          <a:ext cx="0" cy="0"/>
          <a:chOff x="0" y="0"/>
          <a:chExt cx="0" cy="0"/>
        </a:xfrm>
      </p:grpSpPr>
      <p:sp>
        <p:nvSpPr>
          <p:cNvPr id="2298" name="Google Shape;2298;g13c94f06daf_2_4336"/>
          <p:cNvSpPr/>
          <p:nvPr/>
        </p:nvSpPr>
        <p:spPr>
          <a:xfrm>
            <a:off x="42977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graphicFrame>
        <p:nvGraphicFramePr>
          <p:cNvPr id="2299" name="Google Shape;2299;g13c94f06daf_2_4336"/>
          <p:cNvGraphicFramePr/>
          <p:nvPr/>
        </p:nvGraphicFramePr>
        <p:xfrm>
          <a:off x="9945679" y="642154"/>
          <a:ext cx="3000000" cy="3000000"/>
        </p:xfrm>
        <a:graphic>
          <a:graphicData uri="http://schemas.openxmlformats.org/drawingml/2006/table">
            <a:tbl>
              <a:tblPr bandRow="1" firstRow="1">
                <a:noFill/>
                <a:tableStyleId>{ECEC9FAD-BC9C-4F8B-B0B5-8FDF1F475007}</a:tableStyleId>
              </a:tblPr>
              <a:tblGrid>
                <a:gridCol w="382850"/>
                <a:gridCol w="382850"/>
                <a:gridCol w="1398850"/>
              </a:tblGrid>
              <a:tr h="371450">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설명</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549025">
                <a:tc gridSpan="3" rowSpan="10">
                  <a:txBody>
                    <a:bodyPr/>
                    <a:lstStyle/>
                    <a:p>
                      <a:pPr indent="0" lvl="0" marL="0" rtl="0" algn="l">
                        <a:spcBef>
                          <a:spcPts val="0"/>
                        </a:spcBef>
                        <a:spcAft>
                          <a:spcPts val="0"/>
                        </a:spcAft>
                        <a:buClr>
                          <a:schemeClr val="dk1"/>
                        </a:buClr>
                        <a:buSzPts val="1100"/>
                        <a:buFont typeface="Arial"/>
                        <a:buNone/>
                      </a:pPr>
                      <a:r>
                        <a:rPr lang="ko" sz="900">
                          <a:solidFill>
                            <a:schemeClr val="dk2"/>
                          </a:solidFill>
                          <a:latin typeface="Malgun Gothic"/>
                          <a:ea typeface="Malgun Gothic"/>
                          <a:cs typeface="Malgun Gothic"/>
                          <a:sym typeface="Malgun Gothic"/>
                        </a:rPr>
                        <a:t>1. 포스팅 등록</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rPr lang="ko" sz="900">
                          <a:solidFill>
                            <a:schemeClr val="dk2"/>
                          </a:solidFill>
                          <a:latin typeface="Malgun Gothic"/>
                          <a:ea typeface="Malgun Gothic"/>
                          <a:cs typeface="Malgun Gothic"/>
                          <a:sym typeface="Malgun Gothic"/>
                        </a:rPr>
                        <a:t>2. 관련 포스팅</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Clr>
                          <a:schemeClr val="dk1"/>
                        </a:buClr>
                        <a:buSzPts val="1100"/>
                        <a:buFont typeface="Arial"/>
                        <a:buNone/>
                      </a:pPr>
                      <a:r>
                        <a:rPr lang="ko" sz="900">
                          <a:solidFill>
                            <a:schemeClr val="dk2"/>
                          </a:solidFill>
                          <a:latin typeface="Malgun Gothic"/>
                          <a:ea typeface="Malgun Gothic"/>
                          <a:cs typeface="Malgun Gothic"/>
                          <a:sym typeface="Malgun Gothic"/>
                        </a:rPr>
                        <a:t>3. 사진 첨부</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Clr>
                          <a:schemeClr val="dk1"/>
                        </a:buClr>
                        <a:buSzPts val="1100"/>
                        <a:buFont typeface="Arial"/>
                        <a:buNone/>
                      </a:pPr>
                      <a:r>
                        <a:rPr lang="ko" sz="900">
                          <a:solidFill>
                            <a:schemeClr val="dk2"/>
                          </a:solidFill>
                          <a:latin typeface="Malgun Gothic"/>
                          <a:ea typeface="Malgun Gothic"/>
                          <a:cs typeface="Malgun Gothic"/>
                          <a:sym typeface="Malgun Gothic"/>
                        </a:rPr>
                        <a:t>4. 포스팅 내용 입력</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Clr>
                          <a:schemeClr val="dk1"/>
                        </a:buClr>
                        <a:buSzPts val="1100"/>
                        <a:buFont typeface="Arial"/>
                        <a:buNone/>
                      </a:pPr>
                      <a:r>
                        <a:rPr lang="ko" sz="900">
                          <a:solidFill>
                            <a:schemeClr val="dk2"/>
                          </a:solidFill>
                          <a:latin typeface="Malgun Gothic"/>
                          <a:ea typeface="Malgun Gothic"/>
                          <a:cs typeface="Malgun Gothic"/>
                          <a:sym typeface="Malgun Gothic"/>
                        </a:rPr>
                        <a:t>5. 키워드 입력</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Clr>
                          <a:schemeClr val="dk1"/>
                        </a:buClr>
                        <a:buSzPts val="1100"/>
                        <a:buFont typeface="Arial"/>
                        <a:buNone/>
                      </a:pPr>
                      <a:r>
                        <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Clr>
                          <a:schemeClr val="dk1"/>
                        </a:buClr>
                        <a:buSzPts val="1100"/>
                        <a:buFont typeface="Arial"/>
                        <a:buNone/>
                      </a:pPr>
                      <a:r>
                        <a:rPr lang="ko" sz="900">
                          <a:solidFill>
                            <a:schemeClr val="dk2"/>
                          </a:solidFill>
                          <a:latin typeface="Malgun Gothic"/>
                          <a:ea typeface="Malgun Gothic"/>
                          <a:cs typeface="Malgun Gothic"/>
                          <a:sym typeface="Malgun Gothic"/>
                        </a:rPr>
                        <a:t>6. 상담료 Min</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Clr>
                          <a:schemeClr val="dk1"/>
                        </a:buClr>
                        <a:buSzPts val="1100"/>
                        <a:buFont typeface="Arial"/>
                        <a:buNone/>
                      </a:pPr>
                      <a:r>
                        <a:rPr lang="ko" sz="900">
                          <a:solidFill>
                            <a:schemeClr val="dk2"/>
                          </a:solidFill>
                          <a:latin typeface="Malgun Gothic"/>
                          <a:ea typeface="Malgun Gothic"/>
                          <a:cs typeface="Malgun Gothic"/>
                          <a:sym typeface="Malgun Gothic"/>
                        </a:rPr>
                        <a:t>- 10000, 20000, 30000, 50000</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Clr>
                          <a:schemeClr val="dk1"/>
                        </a:buClr>
                        <a:buSzPts val="1100"/>
                        <a:buFont typeface="Arial"/>
                        <a:buNone/>
                      </a:pPr>
                      <a:r>
                        <a:rPr lang="ko" sz="900">
                          <a:solidFill>
                            <a:schemeClr val="dk2"/>
                          </a:solidFill>
                          <a:latin typeface="Malgun Gothic"/>
                          <a:ea typeface="Malgun Gothic"/>
                          <a:cs typeface="Malgun Gothic"/>
                          <a:sym typeface="Malgun Gothic"/>
                        </a:rPr>
                        <a:t>70000, 90000, 100000, 입력 </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Clr>
                          <a:schemeClr val="dk1"/>
                        </a:buClr>
                        <a:buSzPts val="1100"/>
                        <a:buFont typeface="Arial"/>
                        <a:buNone/>
                      </a:pPr>
                      <a:r>
                        <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Clr>
                          <a:schemeClr val="dk1"/>
                        </a:buClr>
                        <a:buSzPts val="1100"/>
                        <a:buFont typeface="Arial"/>
                        <a:buNone/>
                      </a:pPr>
                      <a:r>
                        <a:rPr lang="ko" sz="900">
                          <a:solidFill>
                            <a:schemeClr val="dk2"/>
                          </a:solidFill>
                          <a:latin typeface="Malgun Gothic"/>
                          <a:ea typeface="Malgun Gothic"/>
                          <a:cs typeface="Malgun Gothic"/>
                          <a:sym typeface="Malgun Gothic"/>
                        </a:rPr>
                        <a:t>7. 상담료 Max</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Clr>
                          <a:schemeClr val="dk1"/>
                        </a:buClr>
                        <a:buSzPts val="1100"/>
                        <a:buFont typeface="Arial"/>
                        <a:buNone/>
                      </a:pPr>
                      <a:r>
                        <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Clr>
                          <a:schemeClr val="dk1"/>
                        </a:buClr>
                        <a:buSzPts val="1100"/>
                        <a:buFont typeface="Arial"/>
                        <a:buNone/>
                      </a:pPr>
                      <a:r>
                        <a:rPr lang="ko" sz="900">
                          <a:solidFill>
                            <a:schemeClr val="dk2"/>
                          </a:solidFill>
                          <a:latin typeface="Malgun Gothic"/>
                          <a:ea typeface="Malgun Gothic"/>
                          <a:cs typeface="Malgun Gothic"/>
                          <a:sym typeface="Malgun Gothic"/>
                        </a:rPr>
                        <a:t>8. 공개 여부</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Clr>
                          <a:schemeClr val="dk1"/>
                        </a:buClr>
                        <a:buSzPts val="1100"/>
                        <a:buFont typeface="Arial"/>
                        <a:buNone/>
                      </a:pPr>
                      <a:r>
                        <a:rPr lang="ko" sz="900">
                          <a:solidFill>
                            <a:schemeClr val="dk2"/>
                          </a:solidFill>
                          <a:latin typeface="Malgun Gothic"/>
                          <a:ea typeface="Malgun Gothic"/>
                          <a:cs typeface="Malgun Gothic"/>
                          <a:sym typeface="Malgun Gothic"/>
                        </a:rPr>
                        <a:t>- 전체공개, 팔로워공개, 전문가공개, 지정공개, 비공개</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9. 등록</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rowSpan="10" hMerge="1"/>
                <a:tc rowSpan="10" hMerge="1"/>
              </a:tr>
              <a:tr h="337075">
                <a:tc gridSpan="3" vMerge="1"/>
                <a:tc hMerge="1" vMerge="1"/>
                <a:tc hMerge="1" vMerge="1"/>
              </a:tr>
              <a:tr h="337075">
                <a:tc gridSpan="3" vMerge="1"/>
                <a:tc hMerge="1" vMerge="1"/>
                <a:tc hMerge="1" vMerge="1"/>
              </a:tr>
              <a:tr h="9728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27825">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참고</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1237775">
                <a:tc gridSpan="3">
                  <a:txBody>
                    <a:bodyPr/>
                    <a:lstStyle/>
                    <a:p>
                      <a:pPr indent="0" lvl="0" marL="0" marR="0" rtl="0" algn="l">
                        <a:lnSpc>
                          <a:spcPct val="100000"/>
                        </a:lnSpc>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hMerge="1"/>
                <a:tc hMerge="1"/>
              </a:tr>
            </a:tbl>
          </a:graphicData>
        </a:graphic>
      </p:graphicFrame>
      <p:sp>
        <p:nvSpPr>
          <p:cNvPr id="2300" name="Google Shape;2300;g13c94f06daf_2_4336"/>
          <p:cNvSpPr txBox="1"/>
          <p:nvPr/>
        </p:nvSpPr>
        <p:spPr>
          <a:xfrm>
            <a:off x="264450" y="0"/>
            <a:ext cx="11664300" cy="548100"/>
          </a:xfrm>
          <a:prstGeom prst="rect">
            <a:avLst/>
          </a:prstGeom>
          <a:noFill/>
          <a:ln>
            <a:noFill/>
          </a:ln>
          <a:effectLst>
            <a:outerShdw blurRad="57150" rotWithShape="0" algn="bl" dir="5400000" dist="19050">
              <a:srgbClr val="000000">
                <a:alpha val="50000"/>
              </a:srgbClr>
            </a:outerShdw>
          </a:effectLst>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상담 등록 (포스팅 상세)</a:t>
            </a:r>
            <a:r>
              <a:rPr b="1" lang="ko" sz="2000">
                <a:solidFill>
                  <a:schemeClr val="lt1"/>
                </a:solidFill>
                <a:latin typeface="Malgun Gothic"/>
                <a:ea typeface="Malgun Gothic"/>
                <a:cs typeface="Malgun Gothic"/>
                <a:sym typeface="Malgun Gothic"/>
              </a:rPr>
              <a:t>     </a:t>
            </a:r>
            <a:endParaRPr b="0" i="0" sz="2400" u="none" cap="none" strike="noStrike">
              <a:solidFill>
                <a:schemeClr val="lt1"/>
              </a:solidFill>
              <a:latin typeface="Arial"/>
              <a:ea typeface="Arial"/>
              <a:cs typeface="Arial"/>
              <a:sym typeface="Arial"/>
            </a:endParaRPr>
          </a:p>
        </p:txBody>
      </p:sp>
      <p:sp>
        <p:nvSpPr>
          <p:cNvPr id="2301" name="Google Shape;2301;g13c94f06daf_2_4336"/>
          <p:cNvSpPr txBox="1"/>
          <p:nvPr/>
        </p:nvSpPr>
        <p:spPr>
          <a:xfrm>
            <a:off x="0" y="6478519"/>
            <a:ext cx="121920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sp>
        <p:nvSpPr>
          <p:cNvPr id="2302" name="Google Shape;2302;g13c94f06daf_2_4336"/>
          <p:cNvSpPr txBox="1"/>
          <p:nvPr/>
        </p:nvSpPr>
        <p:spPr>
          <a:xfrm>
            <a:off x="1005188" y="881075"/>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포스팅 상세</a:t>
            </a:r>
            <a:endParaRPr b="1" sz="1100">
              <a:solidFill>
                <a:schemeClr val="dk1"/>
              </a:solidFill>
              <a:latin typeface="Malgun Gothic"/>
              <a:ea typeface="Malgun Gothic"/>
              <a:cs typeface="Malgun Gothic"/>
              <a:sym typeface="Malgun Gothic"/>
            </a:endParaRPr>
          </a:p>
        </p:txBody>
      </p:sp>
      <p:pic>
        <p:nvPicPr>
          <p:cNvPr id="2303" name="Google Shape;2303;g13c94f06daf_2_4336"/>
          <p:cNvPicPr preferRelativeResize="0"/>
          <p:nvPr/>
        </p:nvPicPr>
        <p:blipFill>
          <a:blip r:embed="rId3">
            <a:alphaModFix/>
          </a:blip>
          <a:stretch>
            <a:fillRect/>
          </a:stretch>
        </p:blipFill>
        <p:spPr>
          <a:xfrm>
            <a:off x="519819" y="894946"/>
            <a:ext cx="213900" cy="219430"/>
          </a:xfrm>
          <a:prstGeom prst="rect">
            <a:avLst/>
          </a:prstGeom>
          <a:noFill/>
          <a:ln>
            <a:noFill/>
          </a:ln>
        </p:spPr>
      </p:pic>
      <p:sp>
        <p:nvSpPr>
          <p:cNvPr id="2304" name="Google Shape;2304;g13c94f06daf_2_4336"/>
          <p:cNvSpPr txBox="1"/>
          <p:nvPr/>
        </p:nvSpPr>
        <p:spPr>
          <a:xfrm>
            <a:off x="596029" y="2054925"/>
            <a:ext cx="3012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pic>
        <p:nvPicPr>
          <p:cNvPr id="2305" name="Google Shape;2305;g13c94f06daf_2_4336"/>
          <p:cNvPicPr preferRelativeResize="0"/>
          <p:nvPr/>
        </p:nvPicPr>
        <p:blipFill>
          <a:blip r:embed="rId4">
            <a:alphaModFix/>
          </a:blip>
          <a:stretch>
            <a:fillRect/>
          </a:stretch>
        </p:blipFill>
        <p:spPr>
          <a:xfrm>
            <a:off x="3348828" y="867199"/>
            <a:ext cx="269638" cy="261600"/>
          </a:xfrm>
          <a:prstGeom prst="rect">
            <a:avLst/>
          </a:prstGeom>
          <a:noFill/>
          <a:ln>
            <a:noFill/>
          </a:ln>
        </p:spPr>
      </p:pic>
      <p:grpSp>
        <p:nvGrpSpPr>
          <p:cNvPr id="2306" name="Google Shape;2306;g13c94f06daf_2_4336"/>
          <p:cNvGrpSpPr/>
          <p:nvPr/>
        </p:nvGrpSpPr>
        <p:grpSpPr>
          <a:xfrm>
            <a:off x="546154" y="1522257"/>
            <a:ext cx="3048838" cy="1468856"/>
            <a:chOff x="214095" y="1332369"/>
            <a:chExt cx="9681926" cy="1087800"/>
          </a:xfrm>
        </p:grpSpPr>
        <p:sp>
          <p:nvSpPr>
            <p:cNvPr id="2307" name="Google Shape;2307;g13c94f06daf_2_4336"/>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포스팅 이미지</a:t>
              </a:r>
              <a:endParaRPr i="0" u="none" cap="none" strike="noStrike">
                <a:solidFill>
                  <a:schemeClr val="dk1"/>
                </a:solidFill>
                <a:latin typeface="Malgun Gothic"/>
                <a:ea typeface="Malgun Gothic"/>
                <a:cs typeface="Malgun Gothic"/>
                <a:sym typeface="Malgun Gothic"/>
              </a:endParaRPr>
            </a:p>
          </p:txBody>
        </p:sp>
        <p:cxnSp>
          <p:nvCxnSpPr>
            <p:cNvPr id="2308" name="Google Shape;2308;g13c94f06daf_2_4336"/>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2309" name="Google Shape;2309;g13c94f06daf_2_4336"/>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2310" name="Google Shape;2310;g13c94f06daf_2_4336"/>
          <p:cNvSpPr txBox="1"/>
          <p:nvPr/>
        </p:nvSpPr>
        <p:spPr>
          <a:xfrm>
            <a:off x="1503625" y="3040641"/>
            <a:ext cx="1063500" cy="2616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lang="ko" sz="1100">
                <a:solidFill>
                  <a:schemeClr val="dk1"/>
                </a:solidFill>
              </a:rPr>
              <a:t>● </a:t>
            </a:r>
            <a:r>
              <a:rPr lang="ko" sz="1100">
                <a:solidFill>
                  <a:srgbClr val="BFBFBF"/>
                </a:solidFill>
              </a:rPr>
              <a:t>● ● ●</a:t>
            </a:r>
            <a:endParaRPr b="1" sz="1100">
              <a:solidFill>
                <a:srgbClr val="BFBFBF"/>
              </a:solidFill>
            </a:endParaRPr>
          </a:p>
        </p:txBody>
      </p:sp>
      <p:grpSp>
        <p:nvGrpSpPr>
          <p:cNvPr id="2311" name="Google Shape;2311;g13c94f06daf_2_4336"/>
          <p:cNvGrpSpPr/>
          <p:nvPr/>
        </p:nvGrpSpPr>
        <p:grpSpPr>
          <a:xfrm>
            <a:off x="574293" y="1220645"/>
            <a:ext cx="239144" cy="198306"/>
            <a:chOff x="214095" y="1332369"/>
            <a:chExt cx="9681926" cy="1087800"/>
          </a:xfrm>
        </p:grpSpPr>
        <p:sp>
          <p:nvSpPr>
            <p:cNvPr id="2312" name="Google Shape;2312;g13c94f06daf_2_4336"/>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2313" name="Google Shape;2313;g13c94f06daf_2_4336"/>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2314" name="Google Shape;2314;g13c94f06daf_2_4336"/>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2315" name="Google Shape;2315;g13c94f06daf_2_4336"/>
          <p:cNvSpPr txBox="1"/>
          <p:nvPr/>
        </p:nvSpPr>
        <p:spPr>
          <a:xfrm>
            <a:off x="830954" y="1203525"/>
            <a:ext cx="648600" cy="261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1100" u="none" cap="none" strike="noStrike">
                <a:solidFill>
                  <a:schemeClr val="dk1"/>
                </a:solidFill>
                <a:latin typeface="Malgun Gothic"/>
                <a:ea typeface="Malgun Gothic"/>
                <a:cs typeface="Malgun Gothic"/>
                <a:sym typeface="Malgun Gothic"/>
              </a:rPr>
              <a:t>$</a:t>
            </a:r>
            <a:r>
              <a:rPr b="1" lang="ko" sz="1100">
                <a:solidFill>
                  <a:schemeClr val="dk1"/>
                </a:solidFill>
                <a:latin typeface="Malgun Gothic"/>
                <a:ea typeface="Malgun Gothic"/>
                <a:cs typeface="Malgun Gothic"/>
                <a:sym typeface="Malgun Gothic"/>
              </a:rPr>
              <a:t>닉네임</a:t>
            </a:r>
            <a:endParaRPr b="1" i="0" sz="1100" u="none" cap="none" strike="noStrike">
              <a:solidFill>
                <a:srgbClr val="00B0F0"/>
              </a:solidFill>
              <a:latin typeface="Malgun Gothic"/>
              <a:ea typeface="Malgun Gothic"/>
              <a:cs typeface="Malgun Gothic"/>
              <a:sym typeface="Malgun Gothic"/>
            </a:endParaRPr>
          </a:p>
        </p:txBody>
      </p:sp>
      <p:pic>
        <p:nvPicPr>
          <p:cNvPr id="2316" name="Google Shape;2316;g13c94f06daf_2_4336"/>
          <p:cNvPicPr preferRelativeResize="0"/>
          <p:nvPr/>
        </p:nvPicPr>
        <p:blipFill>
          <a:blip r:embed="rId5">
            <a:alphaModFix/>
          </a:blip>
          <a:stretch>
            <a:fillRect/>
          </a:stretch>
        </p:blipFill>
        <p:spPr>
          <a:xfrm>
            <a:off x="3297378" y="1197813"/>
            <a:ext cx="269625" cy="255434"/>
          </a:xfrm>
          <a:prstGeom prst="rect">
            <a:avLst/>
          </a:prstGeom>
          <a:noFill/>
          <a:ln>
            <a:noFill/>
          </a:ln>
        </p:spPr>
      </p:pic>
      <p:sp>
        <p:nvSpPr>
          <p:cNvPr id="2317" name="Google Shape;2317;g13c94f06daf_2_4336"/>
          <p:cNvSpPr/>
          <p:nvPr/>
        </p:nvSpPr>
        <p:spPr>
          <a:xfrm>
            <a:off x="2511804" y="1233313"/>
            <a:ext cx="7293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팔로우</a:t>
            </a:r>
            <a:endParaRPr b="1" i="0" sz="1100" u="none" cap="none" strike="noStrike">
              <a:solidFill>
                <a:schemeClr val="lt1"/>
              </a:solidFill>
              <a:latin typeface="Malgun Gothic"/>
              <a:ea typeface="Malgun Gothic"/>
              <a:cs typeface="Malgun Gothic"/>
              <a:sym typeface="Malgun Gothic"/>
            </a:endParaRPr>
          </a:p>
        </p:txBody>
      </p:sp>
      <p:sp>
        <p:nvSpPr>
          <p:cNvPr id="2318" name="Google Shape;2318;g13c94f06daf_2_4336"/>
          <p:cNvSpPr txBox="1"/>
          <p:nvPr/>
        </p:nvSpPr>
        <p:spPr>
          <a:xfrm>
            <a:off x="546158" y="3048250"/>
            <a:ext cx="648600" cy="2847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250">
                <a:solidFill>
                  <a:srgbClr val="383838"/>
                </a:solidFill>
                <a:highlight>
                  <a:srgbClr val="FFFFFF"/>
                </a:highlight>
              </a:rPr>
              <a:t>♡ ☆</a:t>
            </a:r>
            <a:r>
              <a:rPr b="1" lang="ko" sz="1150">
                <a:solidFill>
                  <a:srgbClr val="383838"/>
                </a:solidFill>
                <a:highlight>
                  <a:srgbClr val="FFFFFF"/>
                </a:highlight>
              </a:rPr>
              <a:t> </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pic>
        <p:nvPicPr>
          <p:cNvPr id="2319" name="Google Shape;2319;g13c94f06daf_2_4336"/>
          <p:cNvPicPr preferRelativeResize="0"/>
          <p:nvPr/>
        </p:nvPicPr>
        <p:blipFill rotWithShape="1">
          <a:blip r:embed="rId6">
            <a:alphaModFix/>
          </a:blip>
          <a:srcRect b="0" l="0" r="0" t="0"/>
          <a:stretch/>
        </p:blipFill>
        <p:spPr>
          <a:xfrm>
            <a:off x="3400773" y="3122196"/>
            <a:ext cx="165738" cy="136824"/>
          </a:xfrm>
          <a:prstGeom prst="rect">
            <a:avLst/>
          </a:prstGeom>
          <a:noFill/>
          <a:ln>
            <a:noFill/>
          </a:ln>
        </p:spPr>
      </p:pic>
      <p:sp>
        <p:nvSpPr>
          <p:cNvPr id="2320" name="Google Shape;2320;g13c94f06daf_2_4336"/>
          <p:cNvSpPr txBox="1"/>
          <p:nvPr/>
        </p:nvSpPr>
        <p:spPr>
          <a:xfrm>
            <a:off x="1420704" y="1226433"/>
            <a:ext cx="501900" cy="230700"/>
          </a:xfrm>
          <a:prstGeom prst="rect">
            <a:avLst/>
          </a:prstGeom>
          <a:solidFill>
            <a:srgbClr val="FF000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lt1"/>
                </a:solidFill>
                <a:latin typeface="Malgun Gothic"/>
                <a:ea typeface="Malgun Gothic"/>
                <a:cs typeface="Malgun Gothic"/>
                <a:sym typeface="Malgun Gothic"/>
              </a:rPr>
              <a:t>전문가</a:t>
            </a:r>
            <a:endParaRPr b="1" i="0" sz="900" u="none" cap="none" strike="noStrike">
              <a:solidFill>
                <a:schemeClr val="lt1"/>
              </a:solidFill>
              <a:latin typeface="Malgun Gothic"/>
              <a:ea typeface="Malgun Gothic"/>
              <a:cs typeface="Malgun Gothic"/>
              <a:sym typeface="Malgun Gothic"/>
            </a:endParaRPr>
          </a:p>
        </p:txBody>
      </p:sp>
      <p:sp>
        <p:nvSpPr>
          <p:cNvPr id="2321" name="Google Shape;2321;g13c94f06daf_2_4336"/>
          <p:cNvSpPr txBox="1"/>
          <p:nvPr/>
        </p:nvSpPr>
        <p:spPr>
          <a:xfrm>
            <a:off x="537729" y="3390075"/>
            <a:ext cx="13848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900" u="none" cap="none" strike="noStrike">
                <a:solidFill>
                  <a:schemeClr val="dk1"/>
                </a:solidFill>
                <a:latin typeface="Malgun Gothic"/>
                <a:ea typeface="Malgun Gothic"/>
                <a:cs typeface="Malgun Gothic"/>
                <a:sym typeface="Malgun Gothic"/>
              </a:rPr>
              <a:t>좋아요 </a:t>
            </a:r>
            <a:r>
              <a:rPr b="1" lang="ko" sz="900">
                <a:solidFill>
                  <a:schemeClr val="dk1"/>
                </a:solidFill>
                <a:latin typeface="Malgun Gothic"/>
                <a:ea typeface="Malgun Gothic"/>
                <a:cs typeface="Malgun Gothic"/>
                <a:sym typeface="Malgun Gothic"/>
              </a:rPr>
              <a:t>12345</a:t>
            </a:r>
            <a:r>
              <a:rPr b="1" i="0" lang="ko" sz="900" u="none" cap="none" strike="noStrike">
                <a:solidFill>
                  <a:schemeClr val="dk1"/>
                </a:solidFill>
                <a:latin typeface="Malgun Gothic"/>
                <a:ea typeface="Malgun Gothic"/>
                <a:cs typeface="Malgun Gothic"/>
                <a:sym typeface="Malgun Gothic"/>
              </a:rPr>
              <a:t> </a:t>
            </a:r>
            <a:r>
              <a:rPr b="1" lang="ko" sz="900">
                <a:solidFill>
                  <a:schemeClr val="dk1"/>
                </a:solidFill>
                <a:latin typeface="Malgun Gothic"/>
                <a:ea typeface="Malgun Gothic"/>
                <a:cs typeface="Malgun Gothic"/>
                <a:sym typeface="Malgun Gothic"/>
              </a:rPr>
              <a:t>별점</a:t>
            </a:r>
            <a:r>
              <a:rPr b="1" i="0" lang="ko" sz="900" u="none" cap="none" strike="noStrike">
                <a:solidFill>
                  <a:schemeClr val="dk1"/>
                </a:solidFill>
                <a:latin typeface="Malgun Gothic"/>
                <a:ea typeface="Malgun Gothic"/>
                <a:cs typeface="Malgun Gothic"/>
                <a:sym typeface="Malgun Gothic"/>
              </a:rPr>
              <a:t> 4.5</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2322" name="Google Shape;2322;g13c94f06daf_2_4336"/>
          <p:cNvSpPr txBox="1"/>
          <p:nvPr/>
        </p:nvSpPr>
        <p:spPr>
          <a:xfrm>
            <a:off x="2290354" y="3405613"/>
            <a:ext cx="1328100" cy="2154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800"/>
              <a:buFont typeface="Arial"/>
              <a:buNone/>
            </a:pPr>
            <a:r>
              <a:rPr b="0" i="0" lang="ko" sz="800" u="none" cap="none" strike="noStrike">
                <a:solidFill>
                  <a:srgbClr val="A5A5A5"/>
                </a:solidFill>
                <a:latin typeface="Malgun Gothic"/>
                <a:ea typeface="Malgun Gothic"/>
                <a:cs typeface="Malgun Gothic"/>
                <a:sym typeface="Malgun Gothic"/>
              </a:rPr>
              <a:t>2022-05-12  14:00</a:t>
            </a:r>
            <a:endParaRPr sz="700">
              <a:solidFill>
                <a:schemeClr val="dk1"/>
              </a:solidFill>
              <a:latin typeface="Malgun Gothic"/>
              <a:ea typeface="Malgun Gothic"/>
              <a:cs typeface="Malgun Gothic"/>
              <a:sym typeface="Malgun Gothic"/>
            </a:endParaRPr>
          </a:p>
        </p:txBody>
      </p:sp>
      <p:grpSp>
        <p:nvGrpSpPr>
          <p:cNvPr id="2323" name="Google Shape;2323;g13c94f06daf_2_4336"/>
          <p:cNvGrpSpPr/>
          <p:nvPr/>
        </p:nvGrpSpPr>
        <p:grpSpPr>
          <a:xfrm>
            <a:off x="545354" y="3724453"/>
            <a:ext cx="3048838" cy="548142"/>
            <a:chOff x="214095" y="1332369"/>
            <a:chExt cx="9681926" cy="1087800"/>
          </a:xfrm>
        </p:grpSpPr>
        <p:sp>
          <p:nvSpPr>
            <p:cNvPr id="2324" name="Google Shape;2324;g13c94f06daf_2_4336"/>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포스팅 내용</a:t>
              </a:r>
              <a:endParaRPr i="0" u="none" cap="none" strike="noStrike">
                <a:solidFill>
                  <a:schemeClr val="dk1"/>
                </a:solidFill>
                <a:latin typeface="Malgun Gothic"/>
                <a:ea typeface="Malgun Gothic"/>
                <a:cs typeface="Malgun Gothic"/>
                <a:sym typeface="Malgun Gothic"/>
              </a:endParaRPr>
            </a:p>
          </p:txBody>
        </p:sp>
        <p:cxnSp>
          <p:nvCxnSpPr>
            <p:cNvPr id="2325" name="Google Shape;2325;g13c94f06daf_2_4336"/>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2326" name="Google Shape;2326;g13c94f06daf_2_4336"/>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2327" name="Google Shape;2327;g13c94f06daf_2_4336"/>
          <p:cNvSpPr txBox="1"/>
          <p:nvPr/>
        </p:nvSpPr>
        <p:spPr>
          <a:xfrm>
            <a:off x="537729" y="4390875"/>
            <a:ext cx="13848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관련 키워드</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2328" name="Google Shape;2328;g13c94f06daf_2_4336"/>
          <p:cNvSpPr txBox="1"/>
          <p:nvPr/>
        </p:nvSpPr>
        <p:spPr>
          <a:xfrm>
            <a:off x="537773" y="4713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2329" name="Google Shape;2329;g13c94f06daf_2_4336"/>
          <p:cNvSpPr txBox="1"/>
          <p:nvPr/>
        </p:nvSpPr>
        <p:spPr>
          <a:xfrm>
            <a:off x="1321567" y="4713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2330" name="Google Shape;2330;g13c94f06daf_2_4336"/>
          <p:cNvSpPr txBox="1"/>
          <p:nvPr/>
        </p:nvSpPr>
        <p:spPr>
          <a:xfrm>
            <a:off x="2093003" y="4713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2331" name="Google Shape;2331;g13c94f06daf_2_4336"/>
          <p:cNvSpPr txBox="1"/>
          <p:nvPr/>
        </p:nvSpPr>
        <p:spPr>
          <a:xfrm>
            <a:off x="2876797" y="4713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2332" name="Google Shape;2332;g13c94f06daf_2_4336"/>
          <p:cNvSpPr txBox="1"/>
          <p:nvPr/>
        </p:nvSpPr>
        <p:spPr>
          <a:xfrm>
            <a:off x="596029" y="5100350"/>
            <a:ext cx="5019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댓글</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2333" name="Google Shape;2333;g13c94f06daf_2_4336"/>
          <p:cNvSpPr txBox="1"/>
          <p:nvPr/>
        </p:nvSpPr>
        <p:spPr>
          <a:xfrm>
            <a:off x="1042354" y="5100350"/>
            <a:ext cx="5019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lang="ko" sz="900">
                <a:solidFill>
                  <a:schemeClr val="dk1"/>
                </a:solidFill>
                <a:latin typeface="Malgun Gothic"/>
                <a:ea typeface="Malgun Gothic"/>
                <a:cs typeface="Malgun Gothic"/>
                <a:sym typeface="Malgun Gothic"/>
              </a:rPr>
              <a:t>제안</a:t>
            </a:r>
            <a:r>
              <a:rPr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cxnSp>
        <p:nvCxnSpPr>
          <p:cNvPr id="2334" name="Google Shape;2334;g13c94f06daf_2_4336"/>
          <p:cNvCxnSpPr/>
          <p:nvPr/>
        </p:nvCxnSpPr>
        <p:spPr>
          <a:xfrm>
            <a:off x="629171" y="5371371"/>
            <a:ext cx="2946000" cy="8400"/>
          </a:xfrm>
          <a:prstGeom prst="straightConnector1">
            <a:avLst/>
          </a:prstGeom>
          <a:noFill/>
          <a:ln cap="flat" cmpd="sng" w="9525">
            <a:solidFill>
              <a:schemeClr val="dk2"/>
            </a:solidFill>
            <a:prstDash val="solid"/>
            <a:round/>
            <a:headEnd len="med" w="med" type="none"/>
            <a:tailEnd len="med" w="med" type="none"/>
          </a:ln>
        </p:spPr>
      </p:cxnSp>
      <p:sp>
        <p:nvSpPr>
          <p:cNvPr id="2335" name="Google Shape;2335;g13c94f06daf_2_4336"/>
          <p:cNvSpPr/>
          <p:nvPr/>
        </p:nvSpPr>
        <p:spPr>
          <a:xfrm>
            <a:off x="1749804" y="5116550"/>
            <a:ext cx="5019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댓글</a:t>
            </a:r>
            <a:endParaRPr b="1" i="0" sz="1100" u="none" cap="none" strike="noStrike">
              <a:solidFill>
                <a:schemeClr val="lt1"/>
              </a:solidFill>
              <a:latin typeface="Malgun Gothic"/>
              <a:ea typeface="Malgun Gothic"/>
              <a:cs typeface="Malgun Gothic"/>
              <a:sym typeface="Malgun Gothic"/>
            </a:endParaRPr>
          </a:p>
        </p:txBody>
      </p:sp>
      <p:sp>
        <p:nvSpPr>
          <p:cNvPr id="2336" name="Google Shape;2336;g13c94f06daf_2_4336"/>
          <p:cNvSpPr/>
          <p:nvPr/>
        </p:nvSpPr>
        <p:spPr>
          <a:xfrm>
            <a:off x="2374904" y="5116550"/>
            <a:ext cx="5019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제안</a:t>
            </a:r>
            <a:endParaRPr b="1" i="0" sz="1100" u="none" cap="none" strike="noStrike">
              <a:solidFill>
                <a:schemeClr val="lt1"/>
              </a:solidFill>
              <a:latin typeface="Malgun Gothic"/>
              <a:ea typeface="Malgun Gothic"/>
              <a:cs typeface="Malgun Gothic"/>
              <a:sym typeface="Malgun Gothic"/>
            </a:endParaRPr>
          </a:p>
        </p:txBody>
      </p:sp>
      <p:sp>
        <p:nvSpPr>
          <p:cNvPr id="2337" name="Google Shape;2337;g13c94f06daf_2_4336"/>
          <p:cNvSpPr/>
          <p:nvPr/>
        </p:nvSpPr>
        <p:spPr>
          <a:xfrm>
            <a:off x="3000004" y="5116550"/>
            <a:ext cx="5019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상담</a:t>
            </a:r>
            <a:endParaRPr b="1" i="0" sz="1100" u="none" cap="none" strike="noStrike">
              <a:solidFill>
                <a:schemeClr val="lt1"/>
              </a:solidFill>
              <a:latin typeface="Malgun Gothic"/>
              <a:ea typeface="Malgun Gothic"/>
              <a:cs typeface="Malgun Gothic"/>
              <a:sym typeface="Malgun Gothic"/>
            </a:endParaRPr>
          </a:p>
        </p:txBody>
      </p:sp>
      <p:grpSp>
        <p:nvGrpSpPr>
          <p:cNvPr id="2338" name="Google Shape;2338;g13c94f06daf_2_4336"/>
          <p:cNvGrpSpPr/>
          <p:nvPr/>
        </p:nvGrpSpPr>
        <p:grpSpPr>
          <a:xfrm>
            <a:off x="546154" y="5454324"/>
            <a:ext cx="3048838" cy="548142"/>
            <a:chOff x="214095" y="1332369"/>
            <a:chExt cx="9681926" cy="1087800"/>
          </a:xfrm>
        </p:grpSpPr>
        <p:sp>
          <p:nvSpPr>
            <p:cNvPr id="2339" name="Google Shape;2339;g13c94f06daf_2_4336"/>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뎃글  / 제안  내용</a:t>
              </a:r>
              <a:endParaRPr i="0" u="none" cap="none" strike="noStrike">
                <a:solidFill>
                  <a:schemeClr val="dk1"/>
                </a:solidFill>
                <a:latin typeface="Malgun Gothic"/>
                <a:ea typeface="Malgun Gothic"/>
                <a:cs typeface="Malgun Gothic"/>
                <a:sym typeface="Malgun Gothic"/>
              </a:endParaRPr>
            </a:p>
          </p:txBody>
        </p:sp>
        <p:cxnSp>
          <p:nvCxnSpPr>
            <p:cNvPr id="2340" name="Google Shape;2340;g13c94f06daf_2_4336"/>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2341" name="Google Shape;2341;g13c94f06daf_2_4336"/>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cxnSp>
        <p:nvCxnSpPr>
          <p:cNvPr id="2342" name="Google Shape;2342;g13c94f06daf_2_4336"/>
          <p:cNvCxnSpPr>
            <a:stCxn id="2337" idx="3"/>
            <a:endCxn id="2343" idx="1"/>
          </p:cNvCxnSpPr>
          <p:nvPr/>
        </p:nvCxnSpPr>
        <p:spPr>
          <a:xfrm flipH="1" rot="10800000">
            <a:off x="3501904" y="3426500"/>
            <a:ext cx="956100" cy="1789200"/>
          </a:xfrm>
          <a:prstGeom prst="bentConnector3">
            <a:avLst>
              <a:gd fmla="val 50002" name="adj1"/>
            </a:avLst>
          </a:prstGeom>
          <a:noFill/>
          <a:ln cap="flat" cmpd="sng" w="28575">
            <a:solidFill>
              <a:srgbClr val="FF0000"/>
            </a:solidFill>
            <a:prstDash val="solid"/>
            <a:round/>
            <a:headEnd len="med" w="med" type="none"/>
            <a:tailEnd len="med" w="med" type="triangle"/>
          </a:ln>
        </p:spPr>
      </p:cxnSp>
      <p:pic>
        <p:nvPicPr>
          <p:cNvPr id="2344" name="Google Shape;2344;g13c94f06daf_2_4336"/>
          <p:cNvPicPr preferRelativeResize="0"/>
          <p:nvPr/>
        </p:nvPicPr>
        <p:blipFill>
          <a:blip r:embed="rId7">
            <a:alphaModFix/>
          </a:blip>
          <a:stretch>
            <a:fillRect/>
          </a:stretch>
        </p:blipFill>
        <p:spPr>
          <a:xfrm>
            <a:off x="3157229" y="3103133"/>
            <a:ext cx="165725" cy="165725"/>
          </a:xfrm>
          <a:prstGeom prst="rect">
            <a:avLst/>
          </a:prstGeom>
          <a:noFill/>
          <a:ln>
            <a:noFill/>
          </a:ln>
        </p:spPr>
      </p:pic>
      <p:sp>
        <p:nvSpPr>
          <p:cNvPr id="2345" name="Google Shape;2345;g13c94f06daf_2_4336"/>
          <p:cNvSpPr/>
          <p:nvPr/>
        </p:nvSpPr>
        <p:spPr>
          <a:xfrm>
            <a:off x="2899359" y="5043113"/>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1</a:t>
            </a:r>
            <a:endParaRPr b="1" i="0" sz="800" u="none" cap="none" strike="noStrike">
              <a:solidFill>
                <a:schemeClr val="lt1"/>
              </a:solidFill>
              <a:latin typeface="Malgun Gothic"/>
              <a:ea typeface="Malgun Gothic"/>
              <a:cs typeface="Malgun Gothic"/>
              <a:sym typeface="Malgun Gothic"/>
            </a:endParaRPr>
          </a:p>
        </p:txBody>
      </p:sp>
      <p:sp>
        <p:nvSpPr>
          <p:cNvPr id="2343" name="Google Shape;2343;g13c94f06daf_2_4336"/>
          <p:cNvSpPr/>
          <p:nvPr/>
        </p:nvSpPr>
        <p:spPr>
          <a:xfrm>
            <a:off x="4458040" y="774480"/>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sp>
        <p:nvSpPr>
          <p:cNvPr id="2346" name="Google Shape;2346;g13c94f06daf_2_4336"/>
          <p:cNvSpPr txBox="1"/>
          <p:nvPr/>
        </p:nvSpPr>
        <p:spPr>
          <a:xfrm>
            <a:off x="5031409" y="881075"/>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상담 등록</a:t>
            </a:r>
            <a:endParaRPr b="1" sz="1100">
              <a:solidFill>
                <a:schemeClr val="dk1"/>
              </a:solidFill>
              <a:latin typeface="Malgun Gothic"/>
              <a:ea typeface="Malgun Gothic"/>
              <a:cs typeface="Malgun Gothic"/>
              <a:sym typeface="Malgun Gothic"/>
            </a:endParaRPr>
          </a:p>
        </p:txBody>
      </p:sp>
      <p:pic>
        <p:nvPicPr>
          <p:cNvPr id="2347" name="Google Shape;2347;g13c94f06daf_2_4336"/>
          <p:cNvPicPr preferRelativeResize="0"/>
          <p:nvPr/>
        </p:nvPicPr>
        <p:blipFill>
          <a:blip r:embed="rId8">
            <a:alphaModFix/>
          </a:blip>
          <a:stretch>
            <a:fillRect/>
          </a:stretch>
        </p:blipFill>
        <p:spPr>
          <a:xfrm>
            <a:off x="4582775" y="875650"/>
            <a:ext cx="213900" cy="257652"/>
          </a:xfrm>
          <a:prstGeom prst="rect">
            <a:avLst/>
          </a:prstGeom>
          <a:noFill/>
          <a:ln>
            <a:noFill/>
          </a:ln>
        </p:spPr>
      </p:pic>
      <p:sp>
        <p:nvSpPr>
          <p:cNvPr id="2348" name="Google Shape;2348;g13c94f06daf_2_4336"/>
          <p:cNvSpPr/>
          <p:nvPr/>
        </p:nvSpPr>
        <p:spPr>
          <a:xfrm>
            <a:off x="4665273" y="2157402"/>
            <a:ext cx="520800" cy="4395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720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rPr b="1" i="0" lang="ko" sz="2800" u="none" cap="none" strike="noStrike">
                <a:solidFill>
                  <a:schemeClr val="dk1"/>
                </a:solidFill>
                <a:latin typeface="Malgun Gothic"/>
                <a:ea typeface="Malgun Gothic"/>
                <a:cs typeface="Malgun Gothic"/>
                <a:sym typeface="Malgun Gothic"/>
              </a:rPr>
              <a:t>+</a:t>
            </a:r>
            <a:endParaRPr b="1" i="0" sz="2800" u="none" cap="none" strike="noStrike">
              <a:solidFill>
                <a:schemeClr val="dk1"/>
              </a:solidFill>
              <a:latin typeface="Malgun Gothic"/>
              <a:ea typeface="Malgun Gothic"/>
              <a:cs typeface="Malgun Gothic"/>
              <a:sym typeface="Malgun Gothic"/>
            </a:endParaRPr>
          </a:p>
        </p:txBody>
      </p:sp>
      <p:sp>
        <p:nvSpPr>
          <p:cNvPr id="2349" name="Google Shape;2349;g13c94f06daf_2_4336"/>
          <p:cNvSpPr/>
          <p:nvPr/>
        </p:nvSpPr>
        <p:spPr>
          <a:xfrm>
            <a:off x="4629325" y="5558963"/>
            <a:ext cx="2955600" cy="3348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등록</a:t>
            </a:r>
            <a:endParaRPr b="1" i="0" sz="1100" u="none" cap="none" strike="noStrike">
              <a:solidFill>
                <a:schemeClr val="lt1"/>
              </a:solidFill>
              <a:latin typeface="Malgun Gothic"/>
              <a:ea typeface="Malgun Gothic"/>
              <a:cs typeface="Malgun Gothic"/>
              <a:sym typeface="Malgun Gothic"/>
            </a:endParaRPr>
          </a:p>
        </p:txBody>
      </p:sp>
      <p:sp>
        <p:nvSpPr>
          <p:cNvPr id="2350" name="Google Shape;2350;g13c94f06daf_2_4336"/>
          <p:cNvSpPr/>
          <p:nvPr/>
        </p:nvSpPr>
        <p:spPr>
          <a:xfrm>
            <a:off x="4564775" y="2682750"/>
            <a:ext cx="3067800" cy="9321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lang="ko" sz="1100">
                <a:solidFill>
                  <a:schemeClr val="dk2"/>
                </a:solidFill>
                <a:latin typeface="Malgun Gothic"/>
                <a:ea typeface="Malgun Gothic"/>
                <a:cs typeface="Malgun Gothic"/>
                <a:sym typeface="Malgun Gothic"/>
              </a:rPr>
              <a:t>내용 입력 …</a:t>
            </a:r>
            <a:endParaRPr b="0" i="0" sz="1100" u="none" cap="none" strike="noStrike">
              <a:solidFill>
                <a:schemeClr val="dk2"/>
              </a:solidFill>
              <a:latin typeface="Malgun Gothic"/>
              <a:ea typeface="Malgun Gothic"/>
              <a:cs typeface="Malgun Gothic"/>
              <a:sym typeface="Malgun Gothic"/>
            </a:endParaRPr>
          </a:p>
        </p:txBody>
      </p:sp>
      <p:sp>
        <p:nvSpPr>
          <p:cNvPr id="2351" name="Google Shape;2351;g13c94f06daf_2_4336"/>
          <p:cNvSpPr/>
          <p:nvPr/>
        </p:nvSpPr>
        <p:spPr>
          <a:xfrm>
            <a:off x="4573225" y="3691000"/>
            <a:ext cx="3067800" cy="4395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lang="ko" sz="1100">
                <a:solidFill>
                  <a:schemeClr val="dk2"/>
                </a:solidFill>
                <a:latin typeface="Malgun Gothic"/>
                <a:ea typeface="Malgun Gothic"/>
                <a:cs typeface="Malgun Gothic"/>
                <a:sym typeface="Malgun Gothic"/>
              </a:rPr>
              <a:t>키워드 입력 …</a:t>
            </a:r>
            <a:endParaRPr b="0" i="0" sz="1100" u="none" cap="none" strike="noStrike">
              <a:solidFill>
                <a:schemeClr val="dk2"/>
              </a:solidFill>
              <a:latin typeface="Malgun Gothic"/>
              <a:ea typeface="Malgun Gothic"/>
              <a:cs typeface="Malgun Gothic"/>
              <a:sym typeface="Malgun Gothic"/>
            </a:endParaRPr>
          </a:p>
        </p:txBody>
      </p:sp>
      <p:sp>
        <p:nvSpPr>
          <p:cNvPr id="2352" name="Google Shape;2352;g13c94f06daf_2_4336"/>
          <p:cNvSpPr/>
          <p:nvPr/>
        </p:nvSpPr>
        <p:spPr>
          <a:xfrm>
            <a:off x="4588625" y="4213079"/>
            <a:ext cx="3067800" cy="353100"/>
          </a:xfrm>
          <a:prstGeom prst="roundRect">
            <a:avLst>
              <a:gd fmla="val 9009" name="adj"/>
            </a:avLst>
          </a:prstGeom>
          <a:solidFill>
            <a:schemeClr val="lt1"/>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800"/>
              <a:buFont typeface="Arial"/>
              <a:buNone/>
            </a:pPr>
            <a:r>
              <a:rPr lang="ko" sz="1100">
                <a:solidFill>
                  <a:schemeClr val="dk2"/>
                </a:solidFill>
                <a:latin typeface="Malgun Gothic"/>
                <a:ea typeface="Malgun Gothic"/>
                <a:cs typeface="Malgun Gothic"/>
                <a:sym typeface="Malgun Gothic"/>
              </a:rPr>
              <a:t> 상담료 Min </a:t>
            </a:r>
            <a:endParaRPr b="0" i="0" sz="1800" u="none" cap="none" strike="noStrike">
              <a:solidFill>
                <a:schemeClr val="dk2"/>
              </a:solidFill>
              <a:latin typeface="Malgun Gothic"/>
              <a:ea typeface="Malgun Gothic"/>
              <a:cs typeface="Malgun Gothic"/>
              <a:sym typeface="Malgun Gothic"/>
            </a:endParaRPr>
          </a:p>
        </p:txBody>
      </p:sp>
      <p:pic>
        <p:nvPicPr>
          <p:cNvPr id="2353" name="Google Shape;2353;g13c94f06daf_2_4336"/>
          <p:cNvPicPr preferRelativeResize="0"/>
          <p:nvPr/>
        </p:nvPicPr>
        <p:blipFill>
          <a:blip r:embed="rId9">
            <a:alphaModFix/>
          </a:blip>
          <a:stretch>
            <a:fillRect/>
          </a:stretch>
        </p:blipFill>
        <p:spPr>
          <a:xfrm>
            <a:off x="7288299" y="4258829"/>
            <a:ext cx="286508" cy="261600"/>
          </a:xfrm>
          <a:prstGeom prst="rect">
            <a:avLst/>
          </a:prstGeom>
          <a:noFill/>
          <a:ln>
            <a:noFill/>
          </a:ln>
        </p:spPr>
      </p:pic>
      <p:sp>
        <p:nvSpPr>
          <p:cNvPr id="2354" name="Google Shape;2354;g13c94f06daf_2_4336"/>
          <p:cNvSpPr/>
          <p:nvPr/>
        </p:nvSpPr>
        <p:spPr>
          <a:xfrm>
            <a:off x="4458171" y="207045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3</a:t>
            </a:r>
            <a:endParaRPr b="1" i="0" sz="800" u="none" cap="none" strike="noStrike">
              <a:solidFill>
                <a:schemeClr val="lt1"/>
              </a:solidFill>
              <a:latin typeface="Malgun Gothic"/>
              <a:ea typeface="Malgun Gothic"/>
              <a:cs typeface="Malgun Gothic"/>
              <a:sym typeface="Malgun Gothic"/>
            </a:endParaRPr>
          </a:p>
        </p:txBody>
      </p:sp>
      <p:sp>
        <p:nvSpPr>
          <p:cNvPr id="2355" name="Google Shape;2355;g13c94f06daf_2_4336"/>
          <p:cNvSpPr/>
          <p:nvPr/>
        </p:nvSpPr>
        <p:spPr>
          <a:xfrm>
            <a:off x="4458171" y="261190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4</a:t>
            </a:r>
            <a:endParaRPr b="1" i="0" sz="800" u="none" cap="none" strike="noStrike">
              <a:solidFill>
                <a:schemeClr val="lt1"/>
              </a:solidFill>
              <a:latin typeface="Malgun Gothic"/>
              <a:ea typeface="Malgun Gothic"/>
              <a:cs typeface="Malgun Gothic"/>
              <a:sym typeface="Malgun Gothic"/>
            </a:endParaRPr>
          </a:p>
        </p:txBody>
      </p:sp>
      <p:sp>
        <p:nvSpPr>
          <p:cNvPr id="2356" name="Google Shape;2356;g13c94f06daf_2_4336"/>
          <p:cNvSpPr/>
          <p:nvPr/>
        </p:nvSpPr>
        <p:spPr>
          <a:xfrm>
            <a:off x="4458171" y="3704447"/>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5</a:t>
            </a:r>
            <a:endParaRPr b="1" i="0" sz="800" u="none" cap="none" strike="noStrike">
              <a:solidFill>
                <a:schemeClr val="lt1"/>
              </a:solidFill>
              <a:latin typeface="Malgun Gothic"/>
              <a:ea typeface="Malgun Gothic"/>
              <a:cs typeface="Malgun Gothic"/>
              <a:sym typeface="Malgun Gothic"/>
            </a:endParaRPr>
          </a:p>
        </p:txBody>
      </p:sp>
      <p:sp>
        <p:nvSpPr>
          <p:cNvPr id="2357" name="Google Shape;2357;g13c94f06daf_2_4336"/>
          <p:cNvSpPr/>
          <p:nvPr/>
        </p:nvSpPr>
        <p:spPr>
          <a:xfrm>
            <a:off x="4458171" y="4206125"/>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6</a:t>
            </a:r>
            <a:endParaRPr b="1" i="0" sz="800" u="none" cap="none" strike="noStrike">
              <a:solidFill>
                <a:schemeClr val="lt1"/>
              </a:solidFill>
              <a:latin typeface="Malgun Gothic"/>
              <a:ea typeface="Malgun Gothic"/>
              <a:cs typeface="Malgun Gothic"/>
              <a:sym typeface="Malgun Gothic"/>
            </a:endParaRPr>
          </a:p>
        </p:txBody>
      </p:sp>
      <p:sp>
        <p:nvSpPr>
          <p:cNvPr id="2358" name="Google Shape;2358;g13c94f06daf_2_4336"/>
          <p:cNvSpPr/>
          <p:nvPr/>
        </p:nvSpPr>
        <p:spPr>
          <a:xfrm>
            <a:off x="4458171" y="543922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9</a:t>
            </a:r>
            <a:endParaRPr b="1" i="0" sz="800" u="none" cap="none" strike="noStrike">
              <a:solidFill>
                <a:schemeClr val="lt1"/>
              </a:solidFill>
              <a:latin typeface="Malgun Gothic"/>
              <a:ea typeface="Malgun Gothic"/>
              <a:cs typeface="Malgun Gothic"/>
              <a:sym typeface="Malgun Gothic"/>
            </a:endParaRPr>
          </a:p>
        </p:txBody>
      </p:sp>
      <p:sp>
        <p:nvSpPr>
          <p:cNvPr id="2359" name="Google Shape;2359;g13c94f06daf_2_4336"/>
          <p:cNvSpPr/>
          <p:nvPr/>
        </p:nvSpPr>
        <p:spPr>
          <a:xfrm>
            <a:off x="4602930" y="4656480"/>
            <a:ext cx="3067800" cy="353100"/>
          </a:xfrm>
          <a:prstGeom prst="roundRect">
            <a:avLst>
              <a:gd fmla="val 9009" name="adj"/>
            </a:avLst>
          </a:prstGeom>
          <a:solidFill>
            <a:schemeClr val="lt1"/>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800"/>
              <a:buFont typeface="Arial"/>
              <a:buNone/>
            </a:pPr>
            <a:r>
              <a:rPr lang="ko" sz="1100">
                <a:solidFill>
                  <a:schemeClr val="dk2"/>
                </a:solidFill>
                <a:latin typeface="Malgun Gothic"/>
                <a:ea typeface="Malgun Gothic"/>
                <a:cs typeface="Malgun Gothic"/>
                <a:sym typeface="Malgun Gothic"/>
              </a:rPr>
              <a:t> 상담</a:t>
            </a:r>
            <a:r>
              <a:rPr lang="ko" sz="1100">
                <a:solidFill>
                  <a:schemeClr val="dk2"/>
                </a:solidFill>
                <a:latin typeface="Malgun Gothic"/>
                <a:ea typeface="Malgun Gothic"/>
                <a:cs typeface="Malgun Gothic"/>
                <a:sym typeface="Malgun Gothic"/>
              </a:rPr>
              <a:t>료 Max</a:t>
            </a:r>
            <a:endParaRPr b="0" i="0" sz="1800" u="none" cap="none" strike="noStrike">
              <a:solidFill>
                <a:schemeClr val="dk2"/>
              </a:solidFill>
              <a:latin typeface="Malgun Gothic"/>
              <a:ea typeface="Malgun Gothic"/>
              <a:cs typeface="Malgun Gothic"/>
              <a:sym typeface="Malgun Gothic"/>
            </a:endParaRPr>
          </a:p>
        </p:txBody>
      </p:sp>
      <p:pic>
        <p:nvPicPr>
          <p:cNvPr id="2360" name="Google Shape;2360;g13c94f06daf_2_4336"/>
          <p:cNvPicPr preferRelativeResize="0"/>
          <p:nvPr/>
        </p:nvPicPr>
        <p:blipFill>
          <a:blip r:embed="rId9">
            <a:alphaModFix/>
          </a:blip>
          <a:stretch>
            <a:fillRect/>
          </a:stretch>
        </p:blipFill>
        <p:spPr>
          <a:xfrm>
            <a:off x="7302604" y="4702230"/>
            <a:ext cx="286508" cy="261600"/>
          </a:xfrm>
          <a:prstGeom prst="rect">
            <a:avLst/>
          </a:prstGeom>
          <a:noFill/>
          <a:ln>
            <a:noFill/>
          </a:ln>
        </p:spPr>
      </p:pic>
      <p:sp>
        <p:nvSpPr>
          <p:cNvPr id="2361" name="Google Shape;2361;g13c94f06daf_2_4336"/>
          <p:cNvSpPr/>
          <p:nvPr/>
        </p:nvSpPr>
        <p:spPr>
          <a:xfrm>
            <a:off x="4472476" y="4649527"/>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7</a:t>
            </a:r>
            <a:endParaRPr b="1" i="0" sz="800" u="none" cap="none" strike="noStrike">
              <a:solidFill>
                <a:schemeClr val="lt1"/>
              </a:solidFill>
              <a:latin typeface="Malgun Gothic"/>
              <a:ea typeface="Malgun Gothic"/>
              <a:cs typeface="Malgun Gothic"/>
              <a:sym typeface="Malgun Gothic"/>
            </a:endParaRPr>
          </a:p>
        </p:txBody>
      </p:sp>
      <p:grpSp>
        <p:nvGrpSpPr>
          <p:cNvPr id="2362" name="Google Shape;2362;g13c94f06daf_2_4336"/>
          <p:cNvGrpSpPr/>
          <p:nvPr/>
        </p:nvGrpSpPr>
        <p:grpSpPr>
          <a:xfrm>
            <a:off x="4581533" y="1197168"/>
            <a:ext cx="3048838" cy="860304"/>
            <a:chOff x="4392000" y="1013612"/>
            <a:chExt cx="3048838" cy="1717173"/>
          </a:xfrm>
        </p:grpSpPr>
        <p:grpSp>
          <p:nvGrpSpPr>
            <p:cNvPr id="2363" name="Google Shape;2363;g13c94f06daf_2_4336"/>
            <p:cNvGrpSpPr/>
            <p:nvPr/>
          </p:nvGrpSpPr>
          <p:grpSpPr>
            <a:xfrm>
              <a:off x="4392000" y="1013612"/>
              <a:ext cx="3048838" cy="1647908"/>
              <a:chOff x="214095" y="1332369"/>
              <a:chExt cx="9681926" cy="1087800"/>
            </a:xfrm>
          </p:grpSpPr>
          <p:sp>
            <p:nvSpPr>
              <p:cNvPr id="2364" name="Google Shape;2364;g13c94f06daf_2_4336"/>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Arial"/>
                  <a:buNone/>
                </a:pPr>
                <a:r>
                  <a:t/>
                </a:r>
                <a:endParaRPr b="1" i="0" sz="800" u="none" cap="none" strike="noStrike">
                  <a:solidFill>
                    <a:schemeClr val="dk1"/>
                  </a:solidFill>
                  <a:latin typeface="Malgun Gothic"/>
                  <a:ea typeface="Malgun Gothic"/>
                  <a:cs typeface="Malgun Gothic"/>
                  <a:sym typeface="Malgun Gothic"/>
                </a:endParaRPr>
              </a:p>
            </p:txBody>
          </p:sp>
          <p:cxnSp>
            <p:nvCxnSpPr>
              <p:cNvPr id="2365" name="Google Shape;2365;g13c94f06daf_2_4336"/>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2366" name="Google Shape;2366;g13c94f06daf_2_4336"/>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2367" name="Google Shape;2367;g13c94f06daf_2_4336"/>
            <p:cNvSpPr txBox="1"/>
            <p:nvPr/>
          </p:nvSpPr>
          <p:spPr>
            <a:xfrm>
              <a:off x="4441516" y="2054885"/>
              <a:ext cx="2955600" cy="675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700"/>
                <a:buFont typeface="Arial"/>
                <a:buNone/>
              </a:pPr>
              <a:r>
                <a:rPr b="1" i="0" lang="ko" sz="900" u="none" cap="none" strike="noStrike">
                  <a:solidFill>
                    <a:schemeClr val="dk1"/>
                  </a:solidFill>
                  <a:latin typeface="Malgun Gothic"/>
                  <a:ea typeface="Malgun Gothic"/>
                  <a:cs typeface="Malgun Gothic"/>
                  <a:sym typeface="Malgun Gothic"/>
                </a:rPr>
                <a:t>$포스팅  본문 첫출 내용. OOOOO  …</a:t>
              </a:r>
              <a:endParaRPr b="1" i="0" sz="900" u="none" cap="none" strike="noStrike">
                <a:solidFill>
                  <a:schemeClr val="dk1"/>
                </a:solidFill>
                <a:latin typeface="Malgun Gothic"/>
                <a:ea typeface="Malgun Gothic"/>
                <a:cs typeface="Malgun Gothic"/>
                <a:sym typeface="Malgun Gothic"/>
              </a:endParaRPr>
            </a:p>
            <a:p>
              <a:pPr indent="0" lvl="0" marL="0" rtl="0" algn="l">
                <a:spcBef>
                  <a:spcPts val="0"/>
                </a:spcBef>
                <a:spcAft>
                  <a:spcPts val="0"/>
                </a:spcAft>
                <a:buClr>
                  <a:schemeClr val="dk1"/>
                </a:buClr>
                <a:buSzPts val="700"/>
                <a:buFont typeface="Arial"/>
                <a:buNone/>
              </a:pPr>
              <a:r>
                <a:rPr b="1" lang="ko" sz="700">
                  <a:solidFill>
                    <a:schemeClr val="dk1"/>
                  </a:solidFill>
                  <a:latin typeface="Malgun Gothic"/>
                  <a:ea typeface="Malgun Gothic"/>
                  <a:cs typeface="Malgun Gothic"/>
                  <a:sym typeface="Malgun Gothic"/>
                </a:rPr>
                <a:t>좋아요 5.0/00명 별점 4.5/00명</a:t>
              </a:r>
              <a:r>
                <a:rPr lang="ko" sz="700">
                  <a:solidFill>
                    <a:schemeClr val="dk1"/>
                  </a:solidFill>
                  <a:latin typeface="Malgun Gothic"/>
                  <a:ea typeface="Malgun Gothic"/>
                  <a:cs typeface="Malgun Gothic"/>
                  <a:sym typeface="Malgun Gothic"/>
                </a:rPr>
                <a:t>  </a:t>
              </a:r>
              <a:r>
                <a:rPr b="1" lang="ko" sz="700">
                  <a:solidFill>
                    <a:schemeClr val="dk1"/>
                  </a:solidFill>
                  <a:latin typeface="Malgun Gothic"/>
                  <a:ea typeface="Malgun Gothic"/>
                  <a:cs typeface="Malgun Gothic"/>
                  <a:sym typeface="Malgun Gothic"/>
                </a:rPr>
                <a:t>$작성자명   </a:t>
              </a:r>
              <a:r>
                <a:rPr lang="ko" sz="700">
                  <a:solidFill>
                    <a:srgbClr val="A5A5A5"/>
                  </a:solidFill>
                  <a:latin typeface="Malgun Gothic"/>
                  <a:ea typeface="Malgun Gothic"/>
                  <a:cs typeface="Malgun Gothic"/>
                  <a:sym typeface="Malgun Gothic"/>
                </a:rPr>
                <a:t>2022-05-12  14:00</a:t>
              </a:r>
              <a:endParaRPr b="1" sz="900">
                <a:solidFill>
                  <a:schemeClr val="dk1"/>
                </a:solidFill>
                <a:latin typeface="Malgun Gothic"/>
                <a:ea typeface="Malgun Gothic"/>
                <a:cs typeface="Malgun Gothic"/>
                <a:sym typeface="Malgun Gothic"/>
              </a:endParaRPr>
            </a:p>
          </p:txBody>
        </p:sp>
      </p:grpSp>
      <p:sp>
        <p:nvSpPr>
          <p:cNvPr id="2368" name="Google Shape;2368;g13c94f06daf_2_4336"/>
          <p:cNvSpPr/>
          <p:nvPr/>
        </p:nvSpPr>
        <p:spPr>
          <a:xfrm>
            <a:off x="4458171" y="1133734"/>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2</a:t>
            </a:r>
            <a:endParaRPr b="1" i="0" sz="800" u="none" cap="none" strike="noStrike">
              <a:solidFill>
                <a:schemeClr val="lt1"/>
              </a:solidFill>
              <a:latin typeface="Malgun Gothic"/>
              <a:ea typeface="Malgun Gothic"/>
              <a:cs typeface="Malgun Gothic"/>
              <a:sym typeface="Malgun Gothic"/>
            </a:endParaRPr>
          </a:p>
        </p:txBody>
      </p:sp>
      <p:sp>
        <p:nvSpPr>
          <p:cNvPr id="2369" name="Google Shape;2369;g13c94f06daf_2_4336"/>
          <p:cNvSpPr/>
          <p:nvPr/>
        </p:nvSpPr>
        <p:spPr>
          <a:xfrm>
            <a:off x="4602930" y="5113680"/>
            <a:ext cx="3067800" cy="353100"/>
          </a:xfrm>
          <a:prstGeom prst="roundRect">
            <a:avLst>
              <a:gd fmla="val 9009" name="adj"/>
            </a:avLst>
          </a:prstGeom>
          <a:solidFill>
            <a:schemeClr val="lt1"/>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800"/>
              <a:buFont typeface="Arial"/>
              <a:buNone/>
            </a:pPr>
            <a:r>
              <a:rPr lang="ko" sz="1100">
                <a:solidFill>
                  <a:schemeClr val="dk2"/>
                </a:solidFill>
                <a:latin typeface="Malgun Gothic"/>
                <a:ea typeface="Malgun Gothic"/>
                <a:cs typeface="Malgun Gothic"/>
                <a:sym typeface="Malgun Gothic"/>
              </a:rPr>
              <a:t> 공개 여부</a:t>
            </a:r>
            <a:endParaRPr b="0" i="0" sz="1800" u="none" cap="none" strike="noStrike">
              <a:solidFill>
                <a:schemeClr val="dk2"/>
              </a:solidFill>
              <a:latin typeface="Malgun Gothic"/>
              <a:ea typeface="Malgun Gothic"/>
              <a:cs typeface="Malgun Gothic"/>
              <a:sym typeface="Malgun Gothic"/>
            </a:endParaRPr>
          </a:p>
        </p:txBody>
      </p:sp>
      <p:pic>
        <p:nvPicPr>
          <p:cNvPr id="2370" name="Google Shape;2370;g13c94f06daf_2_4336"/>
          <p:cNvPicPr preferRelativeResize="0"/>
          <p:nvPr/>
        </p:nvPicPr>
        <p:blipFill>
          <a:blip r:embed="rId9">
            <a:alphaModFix/>
          </a:blip>
          <a:stretch>
            <a:fillRect/>
          </a:stretch>
        </p:blipFill>
        <p:spPr>
          <a:xfrm>
            <a:off x="7302604" y="5159430"/>
            <a:ext cx="286508" cy="261600"/>
          </a:xfrm>
          <a:prstGeom prst="rect">
            <a:avLst/>
          </a:prstGeom>
          <a:noFill/>
          <a:ln>
            <a:noFill/>
          </a:ln>
        </p:spPr>
      </p:pic>
      <p:sp>
        <p:nvSpPr>
          <p:cNvPr id="2371" name="Google Shape;2371;g13c94f06daf_2_4336"/>
          <p:cNvSpPr/>
          <p:nvPr/>
        </p:nvSpPr>
        <p:spPr>
          <a:xfrm>
            <a:off x="4472476" y="5106727"/>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8</a:t>
            </a:r>
            <a:endParaRPr b="1" i="0" sz="800" u="none" cap="none" strike="noStrike">
              <a:solidFill>
                <a:schemeClr val="lt1"/>
              </a:solidFill>
              <a:latin typeface="Malgun Gothic"/>
              <a:ea typeface="Malgun Gothic"/>
              <a:cs typeface="Malgun Gothic"/>
              <a:sym typeface="Malgun Gothic"/>
            </a:endParaRP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5" name="Shape 2375"/>
        <p:cNvGrpSpPr/>
        <p:nvPr/>
      </p:nvGrpSpPr>
      <p:grpSpPr>
        <a:xfrm>
          <a:off x="0" y="0"/>
          <a:ext cx="0" cy="0"/>
          <a:chOff x="0" y="0"/>
          <a:chExt cx="0" cy="0"/>
        </a:xfrm>
      </p:grpSpPr>
      <p:sp>
        <p:nvSpPr>
          <p:cNvPr id="2376" name="Google Shape;2376;g13c94f06daf_2_4432"/>
          <p:cNvSpPr/>
          <p:nvPr/>
        </p:nvSpPr>
        <p:spPr>
          <a:xfrm>
            <a:off x="42977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graphicFrame>
        <p:nvGraphicFramePr>
          <p:cNvPr id="2377" name="Google Shape;2377;g13c94f06daf_2_4432"/>
          <p:cNvGraphicFramePr/>
          <p:nvPr/>
        </p:nvGraphicFramePr>
        <p:xfrm>
          <a:off x="9945679" y="642154"/>
          <a:ext cx="3000000" cy="3000000"/>
        </p:xfrm>
        <a:graphic>
          <a:graphicData uri="http://schemas.openxmlformats.org/drawingml/2006/table">
            <a:tbl>
              <a:tblPr bandRow="1" firstRow="1">
                <a:noFill/>
                <a:tableStyleId>{ECEC9FAD-BC9C-4F8B-B0B5-8FDF1F475007}</a:tableStyleId>
              </a:tblPr>
              <a:tblGrid>
                <a:gridCol w="382850"/>
                <a:gridCol w="382850"/>
                <a:gridCol w="1398850"/>
              </a:tblGrid>
              <a:tr h="371450">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설명</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549025">
                <a:tc gridSpan="3" rowSpan="10">
                  <a:txBody>
                    <a:bodyPr/>
                    <a:lstStyle/>
                    <a:p>
                      <a:pPr indent="0" lvl="0" marL="0" rtl="0" algn="l">
                        <a:spcBef>
                          <a:spcPts val="0"/>
                        </a:spcBef>
                        <a:spcAft>
                          <a:spcPts val="0"/>
                        </a:spcAft>
                        <a:buNone/>
                      </a:pPr>
                      <a:r>
                        <a:rPr lang="ko" sz="900">
                          <a:solidFill>
                            <a:schemeClr val="dk2"/>
                          </a:solidFill>
                          <a:latin typeface="Malgun Gothic"/>
                          <a:ea typeface="Malgun Gothic"/>
                          <a:cs typeface="Malgun Gothic"/>
                          <a:sym typeface="Malgun Gothic"/>
                        </a:rPr>
                        <a:t>1. 포스팅 등록</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rPr lang="ko" sz="900">
                          <a:solidFill>
                            <a:schemeClr val="dk2"/>
                          </a:solidFill>
                          <a:latin typeface="Malgun Gothic"/>
                          <a:ea typeface="Malgun Gothic"/>
                          <a:cs typeface="Malgun Gothic"/>
                          <a:sym typeface="Malgun Gothic"/>
                        </a:rPr>
                        <a:t>2. 관련 포스팅</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rPr lang="ko" sz="900">
                          <a:solidFill>
                            <a:schemeClr val="dk2"/>
                          </a:solidFill>
                          <a:latin typeface="Malgun Gothic"/>
                          <a:ea typeface="Malgun Gothic"/>
                          <a:cs typeface="Malgun Gothic"/>
                          <a:sym typeface="Malgun Gothic"/>
                        </a:rPr>
                        <a:t>3. 사진 첨부</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rPr lang="ko" sz="900">
                          <a:solidFill>
                            <a:schemeClr val="dk2"/>
                          </a:solidFill>
                          <a:latin typeface="Malgun Gothic"/>
                          <a:ea typeface="Malgun Gothic"/>
                          <a:cs typeface="Malgun Gothic"/>
                          <a:sym typeface="Malgun Gothic"/>
                        </a:rPr>
                        <a:t>4. 포스팅 내용 입력</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rPr lang="ko" sz="900">
                          <a:solidFill>
                            <a:schemeClr val="dk2"/>
                          </a:solidFill>
                          <a:latin typeface="Malgun Gothic"/>
                          <a:ea typeface="Malgun Gothic"/>
                          <a:cs typeface="Malgun Gothic"/>
                          <a:sym typeface="Malgun Gothic"/>
                        </a:rPr>
                        <a:t>5. 키워드 입력</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rPr lang="ko" sz="900">
                          <a:solidFill>
                            <a:schemeClr val="dk2"/>
                          </a:solidFill>
                          <a:latin typeface="Malgun Gothic"/>
                          <a:ea typeface="Malgun Gothic"/>
                          <a:cs typeface="Malgun Gothic"/>
                          <a:sym typeface="Malgun Gothic"/>
                        </a:rPr>
                        <a:t>6. 제</a:t>
                      </a:r>
                      <a:r>
                        <a:rPr lang="ko" sz="900">
                          <a:solidFill>
                            <a:schemeClr val="dk2"/>
                          </a:solidFill>
                          <a:latin typeface="Malgun Gothic"/>
                          <a:ea typeface="Malgun Gothic"/>
                          <a:cs typeface="Malgun Gothic"/>
                          <a:sym typeface="Malgun Gothic"/>
                        </a:rPr>
                        <a:t>안 가격</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rPr lang="ko" sz="900">
                          <a:solidFill>
                            <a:schemeClr val="dk2"/>
                          </a:solidFill>
                          <a:latin typeface="Malgun Gothic"/>
                          <a:ea typeface="Malgun Gothic"/>
                          <a:cs typeface="Malgun Gothic"/>
                          <a:sym typeface="Malgun Gothic"/>
                        </a:rPr>
                        <a:t>- 10000, 20000, 30000, 50000</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rPr lang="ko" sz="900">
                          <a:solidFill>
                            <a:schemeClr val="dk2"/>
                          </a:solidFill>
                          <a:latin typeface="Malgun Gothic"/>
                          <a:ea typeface="Malgun Gothic"/>
                          <a:cs typeface="Malgun Gothic"/>
                          <a:sym typeface="Malgun Gothic"/>
                        </a:rPr>
                        <a:t>70000, 90000, 100000, 입력 </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rPr lang="ko" sz="900">
                          <a:solidFill>
                            <a:schemeClr val="dk2"/>
                          </a:solidFill>
                          <a:latin typeface="Malgun Gothic"/>
                          <a:ea typeface="Malgun Gothic"/>
                          <a:cs typeface="Malgun Gothic"/>
                          <a:sym typeface="Malgun Gothic"/>
                        </a:rPr>
                        <a:t>7. 공개 여부</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rPr lang="ko" sz="900">
                          <a:solidFill>
                            <a:schemeClr val="dk2"/>
                          </a:solidFill>
                          <a:latin typeface="Malgun Gothic"/>
                          <a:ea typeface="Malgun Gothic"/>
                          <a:cs typeface="Malgun Gothic"/>
                          <a:sym typeface="Malgun Gothic"/>
                        </a:rPr>
                        <a:t>- 전체공개, 팔로워공개, 전문가공개, 지정공개, 비공개</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8. 등록</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rowSpan="10" hMerge="1"/>
                <a:tc rowSpan="10" hMerge="1"/>
              </a:tr>
              <a:tr h="337075">
                <a:tc gridSpan="3" vMerge="1"/>
                <a:tc hMerge="1" vMerge="1"/>
                <a:tc hMerge="1" vMerge="1"/>
              </a:tr>
              <a:tr h="337075">
                <a:tc gridSpan="3" vMerge="1"/>
                <a:tc hMerge="1" vMerge="1"/>
                <a:tc hMerge="1" vMerge="1"/>
              </a:tr>
              <a:tr h="9728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27825">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참고</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1237775">
                <a:tc gridSpan="3">
                  <a:txBody>
                    <a:bodyPr/>
                    <a:lstStyle/>
                    <a:p>
                      <a:pPr indent="0" lvl="0" marL="0" marR="0" rtl="0" algn="l">
                        <a:lnSpc>
                          <a:spcPct val="100000"/>
                        </a:lnSpc>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hMerge="1"/>
                <a:tc hMerge="1"/>
              </a:tr>
            </a:tbl>
          </a:graphicData>
        </a:graphic>
      </p:graphicFrame>
      <p:sp>
        <p:nvSpPr>
          <p:cNvPr id="2378" name="Google Shape;2378;g13c94f06daf_2_4432"/>
          <p:cNvSpPr txBox="1"/>
          <p:nvPr/>
        </p:nvSpPr>
        <p:spPr>
          <a:xfrm>
            <a:off x="264450" y="0"/>
            <a:ext cx="11664300" cy="548100"/>
          </a:xfrm>
          <a:prstGeom prst="rect">
            <a:avLst/>
          </a:prstGeom>
          <a:noFill/>
          <a:ln>
            <a:noFill/>
          </a:ln>
          <a:effectLst>
            <a:outerShdw blurRad="57150" rotWithShape="0" algn="bl" dir="5400000" dist="19050">
              <a:srgbClr val="000000">
                <a:alpha val="50000"/>
              </a:srgbClr>
            </a:outerShdw>
          </a:effectLst>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제안</a:t>
            </a:r>
            <a:r>
              <a:rPr b="1" lang="ko" sz="2000">
                <a:solidFill>
                  <a:schemeClr val="lt1"/>
                </a:solidFill>
                <a:latin typeface="Malgun Gothic"/>
                <a:ea typeface="Malgun Gothic"/>
                <a:cs typeface="Malgun Gothic"/>
                <a:sym typeface="Malgun Gothic"/>
              </a:rPr>
              <a:t> 등록 (포스팅 상세)     </a:t>
            </a:r>
            <a:endParaRPr b="0" i="0" sz="2400" u="none" cap="none" strike="noStrike">
              <a:solidFill>
                <a:schemeClr val="lt1"/>
              </a:solidFill>
              <a:latin typeface="Arial"/>
              <a:ea typeface="Arial"/>
              <a:cs typeface="Arial"/>
              <a:sym typeface="Arial"/>
            </a:endParaRPr>
          </a:p>
        </p:txBody>
      </p:sp>
      <p:sp>
        <p:nvSpPr>
          <p:cNvPr id="2379" name="Google Shape;2379;g13c94f06daf_2_4432"/>
          <p:cNvSpPr txBox="1"/>
          <p:nvPr/>
        </p:nvSpPr>
        <p:spPr>
          <a:xfrm>
            <a:off x="0" y="6478519"/>
            <a:ext cx="121920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sp>
        <p:nvSpPr>
          <p:cNvPr id="2380" name="Google Shape;2380;g13c94f06daf_2_4432"/>
          <p:cNvSpPr txBox="1"/>
          <p:nvPr/>
        </p:nvSpPr>
        <p:spPr>
          <a:xfrm>
            <a:off x="1005188" y="881075"/>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포스팅 상세</a:t>
            </a:r>
            <a:endParaRPr b="1" sz="1100">
              <a:solidFill>
                <a:schemeClr val="dk1"/>
              </a:solidFill>
              <a:latin typeface="Malgun Gothic"/>
              <a:ea typeface="Malgun Gothic"/>
              <a:cs typeface="Malgun Gothic"/>
              <a:sym typeface="Malgun Gothic"/>
            </a:endParaRPr>
          </a:p>
        </p:txBody>
      </p:sp>
      <p:pic>
        <p:nvPicPr>
          <p:cNvPr id="2381" name="Google Shape;2381;g13c94f06daf_2_4432"/>
          <p:cNvPicPr preferRelativeResize="0"/>
          <p:nvPr/>
        </p:nvPicPr>
        <p:blipFill>
          <a:blip r:embed="rId3">
            <a:alphaModFix/>
          </a:blip>
          <a:stretch>
            <a:fillRect/>
          </a:stretch>
        </p:blipFill>
        <p:spPr>
          <a:xfrm>
            <a:off x="519819" y="894946"/>
            <a:ext cx="213900" cy="219430"/>
          </a:xfrm>
          <a:prstGeom prst="rect">
            <a:avLst/>
          </a:prstGeom>
          <a:noFill/>
          <a:ln>
            <a:noFill/>
          </a:ln>
        </p:spPr>
      </p:pic>
      <p:sp>
        <p:nvSpPr>
          <p:cNvPr id="2382" name="Google Shape;2382;g13c94f06daf_2_4432"/>
          <p:cNvSpPr txBox="1"/>
          <p:nvPr/>
        </p:nvSpPr>
        <p:spPr>
          <a:xfrm>
            <a:off x="596029" y="2054925"/>
            <a:ext cx="3012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pic>
        <p:nvPicPr>
          <p:cNvPr id="2383" name="Google Shape;2383;g13c94f06daf_2_4432"/>
          <p:cNvPicPr preferRelativeResize="0"/>
          <p:nvPr/>
        </p:nvPicPr>
        <p:blipFill>
          <a:blip r:embed="rId4">
            <a:alphaModFix/>
          </a:blip>
          <a:stretch>
            <a:fillRect/>
          </a:stretch>
        </p:blipFill>
        <p:spPr>
          <a:xfrm>
            <a:off x="3348828" y="867199"/>
            <a:ext cx="269638" cy="261600"/>
          </a:xfrm>
          <a:prstGeom prst="rect">
            <a:avLst/>
          </a:prstGeom>
          <a:noFill/>
          <a:ln>
            <a:noFill/>
          </a:ln>
        </p:spPr>
      </p:pic>
      <p:grpSp>
        <p:nvGrpSpPr>
          <p:cNvPr id="2384" name="Google Shape;2384;g13c94f06daf_2_4432"/>
          <p:cNvGrpSpPr/>
          <p:nvPr/>
        </p:nvGrpSpPr>
        <p:grpSpPr>
          <a:xfrm>
            <a:off x="546154" y="1522257"/>
            <a:ext cx="3048838" cy="1468856"/>
            <a:chOff x="214095" y="1332369"/>
            <a:chExt cx="9681926" cy="1087800"/>
          </a:xfrm>
        </p:grpSpPr>
        <p:sp>
          <p:nvSpPr>
            <p:cNvPr id="2385" name="Google Shape;2385;g13c94f06daf_2_4432"/>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포스팅 이미지</a:t>
              </a:r>
              <a:endParaRPr i="0" u="none" cap="none" strike="noStrike">
                <a:solidFill>
                  <a:schemeClr val="dk1"/>
                </a:solidFill>
                <a:latin typeface="Malgun Gothic"/>
                <a:ea typeface="Malgun Gothic"/>
                <a:cs typeface="Malgun Gothic"/>
                <a:sym typeface="Malgun Gothic"/>
              </a:endParaRPr>
            </a:p>
          </p:txBody>
        </p:sp>
        <p:cxnSp>
          <p:nvCxnSpPr>
            <p:cNvPr id="2386" name="Google Shape;2386;g13c94f06daf_2_4432"/>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2387" name="Google Shape;2387;g13c94f06daf_2_4432"/>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2388" name="Google Shape;2388;g13c94f06daf_2_4432"/>
          <p:cNvSpPr txBox="1"/>
          <p:nvPr/>
        </p:nvSpPr>
        <p:spPr>
          <a:xfrm>
            <a:off x="1503625" y="3040641"/>
            <a:ext cx="1063500" cy="2616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lang="ko" sz="1100">
                <a:solidFill>
                  <a:schemeClr val="dk1"/>
                </a:solidFill>
              </a:rPr>
              <a:t>● </a:t>
            </a:r>
            <a:r>
              <a:rPr lang="ko" sz="1100">
                <a:solidFill>
                  <a:srgbClr val="BFBFBF"/>
                </a:solidFill>
              </a:rPr>
              <a:t>● ● ●</a:t>
            </a:r>
            <a:endParaRPr b="1" sz="1100">
              <a:solidFill>
                <a:srgbClr val="BFBFBF"/>
              </a:solidFill>
            </a:endParaRPr>
          </a:p>
        </p:txBody>
      </p:sp>
      <p:grpSp>
        <p:nvGrpSpPr>
          <p:cNvPr id="2389" name="Google Shape;2389;g13c94f06daf_2_4432"/>
          <p:cNvGrpSpPr/>
          <p:nvPr/>
        </p:nvGrpSpPr>
        <p:grpSpPr>
          <a:xfrm>
            <a:off x="574293" y="1220645"/>
            <a:ext cx="239144" cy="198306"/>
            <a:chOff x="214095" y="1332369"/>
            <a:chExt cx="9681926" cy="1087800"/>
          </a:xfrm>
        </p:grpSpPr>
        <p:sp>
          <p:nvSpPr>
            <p:cNvPr id="2390" name="Google Shape;2390;g13c94f06daf_2_4432"/>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2391" name="Google Shape;2391;g13c94f06daf_2_4432"/>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2392" name="Google Shape;2392;g13c94f06daf_2_4432"/>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2393" name="Google Shape;2393;g13c94f06daf_2_4432"/>
          <p:cNvSpPr txBox="1"/>
          <p:nvPr/>
        </p:nvSpPr>
        <p:spPr>
          <a:xfrm>
            <a:off x="830954" y="1203525"/>
            <a:ext cx="648600" cy="261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1100" u="none" cap="none" strike="noStrike">
                <a:solidFill>
                  <a:schemeClr val="dk1"/>
                </a:solidFill>
                <a:latin typeface="Malgun Gothic"/>
                <a:ea typeface="Malgun Gothic"/>
                <a:cs typeface="Malgun Gothic"/>
                <a:sym typeface="Malgun Gothic"/>
              </a:rPr>
              <a:t>$</a:t>
            </a:r>
            <a:r>
              <a:rPr b="1" lang="ko" sz="1100">
                <a:solidFill>
                  <a:schemeClr val="dk1"/>
                </a:solidFill>
                <a:latin typeface="Malgun Gothic"/>
                <a:ea typeface="Malgun Gothic"/>
                <a:cs typeface="Malgun Gothic"/>
                <a:sym typeface="Malgun Gothic"/>
              </a:rPr>
              <a:t>닉네임</a:t>
            </a:r>
            <a:endParaRPr b="1" i="0" sz="1100" u="none" cap="none" strike="noStrike">
              <a:solidFill>
                <a:srgbClr val="00B0F0"/>
              </a:solidFill>
              <a:latin typeface="Malgun Gothic"/>
              <a:ea typeface="Malgun Gothic"/>
              <a:cs typeface="Malgun Gothic"/>
              <a:sym typeface="Malgun Gothic"/>
            </a:endParaRPr>
          </a:p>
        </p:txBody>
      </p:sp>
      <p:pic>
        <p:nvPicPr>
          <p:cNvPr id="2394" name="Google Shape;2394;g13c94f06daf_2_4432"/>
          <p:cNvPicPr preferRelativeResize="0"/>
          <p:nvPr/>
        </p:nvPicPr>
        <p:blipFill>
          <a:blip r:embed="rId5">
            <a:alphaModFix/>
          </a:blip>
          <a:stretch>
            <a:fillRect/>
          </a:stretch>
        </p:blipFill>
        <p:spPr>
          <a:xfrm>
            <a:off x="3297378" y="1197813"/>
            <a:ext cx="269625" cy="255434"/>
          </a:xfrm>
          <a:prstGeom prst="rect">
            <a:avLst/>
          </a:prstGeom>
          <a:noFill/>
          <a:ln>
            <a:noFill/>
          </a:ln>
        </p:spPr>
      </p:pic>
      <p:sp>
        <p:nvSpPr>
          <p:cNvPr id="2395" name="Google Shape;2395;g13c94f06daf_2_4432"/>
          <p:cNvSpPr/>
          <p:nvPr/>
        </p:nvSpPr>
        <p:spPr>
          <a:xfrm>
            <a:off x="2511804" y="1233313"/>
            <a:ext cx="7293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팔로우</a:t>
            </a:r>
            <a:endParaRPr b="1" i="0" sz="1100" u="none" cap="none" strike="noStrike">
              <a:solidFill>
                <a:schemeClr val="lt1"/>
              </a:solidFill>
              <a:latin typeface="Malgun Gothic"/>
              <a:ea typeface="Malgun Gothic"/>
              <a:cs typeface="Malgun Gothic"/>
              <a:sym typeface="Malgun Gothic"/>
            </a:endParaRPr>
          </a:p>
        </p:txBody>
      </p:sp>
      <p:sp>
        <p:nvSpPr>
          <p:cNvPr id="2396" name="Google Shape;2396;g13c94f06daf_2_4432"/>
          <p:cNvSpPr txBox="1"/>
          <p:nvPr/>
        </p:nvSpPr>
        <p:spPr>
          <a:xfrm>
            <a:off x="546158" y="3048250"/>
            <a:ext cx="648600" cy="2847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250">
                <a:solidFill>
                  <a:srgbClr val="383838"/>
                </a:solidFill>
                <a:highlight>
                  <a:srgbClr val="FFFFFF"/>
                </a:highlight>
              </a:rPr>
              <a:t>♡ ☆</a:t>
            </a:r>
            <a:r>
              <a:rPr b="1" lang="ko" sz="1150">
                <a:solidFill>
                  <a:srgbClr val="383838"/>
                </a:solidFill>
                <a:highlight>
                  <a:srgbClr val="FFFFFF"/>
                </a:highlight>
              </a:rPr>
              <a:t> </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pic>
        <p:nvPicPr>
          <p:cNvPr id="2397" name="Google Shape;2397;g13c94f06daf_2_4432"/>
          <p:cNvPicPr preferRelativeResize="0"/>
          <p:nvPr/>
        </p:nvPicPr>
        <p:blipFill rotWithShape="1">
          <a:blip r:embed="rId6">
            <a:alphaModFix/>
          </a:blip>
          <a:srcRect b="0" l="0" r="0" t="0"/>
          <a:stretch/>
        </p:blipFill>
        <p:spPr>
          <a:xfrm>
            <a:off x="3400773" y="3122196"/>
            <a:ext cx="165738" cy="136824"/>
          </a:xfrm>
          <a:prstGeom prst="rect">
            <a:avLst/>
          </a:prstGeom>
          <a:noFill/>
          <a:ln>
            <a:noFill/>
          </a:ln>
        </p:spPr>
      </p:pic>
      <p:sp>
        <p:nvSpPr>
          <p:cNvPr id="2398" name="Google Shape;2398;g13c94f06daf_2_4432"/>
          <p:cNvSpPr txBox="1"/>
          <p:nvPr/>
        </p:nvSpPr>
        <p:spPr>
          <a:xfrm>
            <a:off x="1420704" y="1226433"/>
            <a:ext cx="501900" cy="230700"/>
          </a:xfrm>
          <a:prstGeom prst="rect">
            <a:avLst/>
          </a:prstGeom>
          <a:solidFill>
            <a:srgbClr val="FF000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lt1"/>
                </a:solidFill>
                <a:latin typeface="Malgun Gothic"/>
                <a:ea typeface="Malgun Gothic"/>
                <a:cs typeface="Malgun Gothic"/>
                <a:sym typeface="Malgun Gothic"/>
              </a:rPr>
              <a:t>전문가</a:t>
            </a:r>
            <a:endParaRPr b="1" i="0" sz="900" u="none" cap="none" strike="noStrike">
              <a:solidFill>
                <a:schemeClr val="lt1"/>
              </a:solidFill>
              <a:latin typeface="Malgun Gothic"/>
              <a:ea typeface="Malgun Gothic"/>
              <a:cs typeface="Malgun Gothic"/>
              <a:sym typeface="Malgun Gothic"/>
            </a:endParaRPr>
          </a:p>
        </p:txBody>
      </p:sp>
      <p:sp>
        <p:nvSpPr>
          <p:cNvPr id="2399" name="Google Shape;2399;g13c94f06daf_2_4432"/>
          <p:cNvSpPr txBox="1"/>
          <p:nvPr/>
        </p:nvSpPr>
        <p:spPr>
          <a:xfrm>
            <a:off x="537729" y="3390075"/>
            <a:ext cx="13848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900" u="none" cap="none" strike="noStrike">
                <a:solidFill>
                  <a:schemeClr val="dk1"/>
                </a:solidFill>
                <a:latin typeface="Malgun Gothic"/>
                <a:ea typeface="Malgun Gothic"/>
                <a:cs typeface="Malgun Gothic"/>
                <a:sym typeface="Malgun Gothic"/>
              </a:rPr>
              <a:t>좋아요 </a:t>
            </a:r>
            <a:r>
              <a:rPr b="1" lang="ko" sz="900">
                <a:solidFill>
                  <a:schemeClr val="dk1"/>
                </a:solidFill>
                <a:latin typeface="Malgun Gothic"/>
                <a:ea typeface="Malgun Gothic"/>
                <a:cs typeface="Malgun Gothic"/>
                <a:sym typeface="Malgun Gothic"/>
              </a:rPr>
              <a:t>12345</a:t>
            </a:r>
            <a:r>
              <a:rPr b="1" i="0" lang="ko" sz="900" u="none" cap="none" strike="noStrike">
                <a:solidFill>
                  <a:schemeClr val="dk1"/>
                </a:solidFill>
                <a:latin typeface="Malgun Gothic"/>
                <a:ea typeface="Malgun Gothic"/>
                <a:cs typeface="Malgun Gothic"/>
                <a:sym typeface="Malgun Gothic"/>
              </a:rPr>
              <a:t> </a:t>
            </a:r>
            <a:r>
              <a:rPr b="1" lang="ko" sz="900">
                <a:solidFill>
                  <a:schemeClr val="dk1"/>
                </a:solidFill>
                <a:latin typeface="Malgun Gothic"/>
                <a:ea typeface="Malgun Gothic"/>
                <a:cs typeface="Malgun Gothic"/>
                <a:sym typeface="Malgun Gothic"/>
              </a:rPr>
              <a:t>별점</a:t>
            </a:r>
            <a:r>
              <a:rPr b="1" i="0" lang="ko" sz="900" u="none" cap="none" strike="noStrike">
                <a:solidFill>
                  <a:schemeClr val="dk1"/>
                </a:solidFill>
                <a:latin typeface="Malgun Gothic"/>
                <a:ea typeface="Malgun Gothic"/>
                <a:cs typeface="Malgun Gothic"/>
                <a:sym typeface="Malgun Gothic"/>
              </a:rPr>
              <a:t> 4.5</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2400" name="Google Shape;2400;g13c94f06daf_2_4432"/>
          <p:cNvSpPr txBox="1"/>
          <p:nvPr/>
        </p:nvSpPr>
        <p:spPr>
          <a:xfrm>
            <a:off x="2290354" y="3405613"/>
            <a:ext cx="1328100" cy="2154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800"/>
              <a:buFont typeface="Arial"/>
              <a:buNone/>
            </a:pPr>
            <a:r>
              <a:rPr b="0" i="0" lang="ko" sz="800" u="none" cap="none" strike="noStrike">
                <a:solidFill>
                  <a:srgbClr val="A5A5A5"/>
                </a:solidFill>
                <a:latin typeface="Malgun Gothic"/>
                <a:ea typeface="Malgun Gothic"/>
                <a:cs typeface="Malgun Gothic"/>
                <a:sym typeface="Malgun Gothic"/>
              </a:rPr>
              <a:t>2022-05-12  14:00</a:t>
            </a:r>
            <a:endParaRPr sz="700">
              <a:solidFill>
                <a:schemeClr val="dk1"/>
              </a:solidFill>
              <a:latin typeface="Malgun Gothic"/>
              <a:ea typeface="Malgun Gothic"/>
              <a:cs typeface="Malgun Gothic"/>
              <a:sym typeface="Malgun Gothic"/>
            </a:endParaRPr>
          </a:p>
        </p:txBody>
      </p:sp>
      <p:grpSp>
        <p:nvGrpSpPr>
          <p:cNvPr id="2401" name="Google Shape;2401;g13c94f06daf_2_4432"/>
          <p:cNvGrpSpPr/>
          <p:nvPr/>
        </p:nvGrpSpPr>
        <p:grpSpPr>
          <a:xfrm>
            <a:off x="545354" y="3724453"/>
            <a:ext cx="3048838" cy="548142"/>
            <a:chOff x="214095" y="1332369"/>
            <a:chExt cx="9681926" cy="1087800"/>
          </a:xfrm>
        </p:grpSpPr>
        <p:sp>
          <p:nvSpPr>
            <p:cNvPr id="2402" name="Google Shape;2402;g13c94f06daf_2_4432"/>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포스팅 내용</a:t>
              </a:r>
              <a:endParaRPr i="0" u="none" cap="none" strike="noStrike">
                <a:solidFill>
                  <a:schemeClr val="dk1"/>
                </a:solidFill>
                <a:latin typeface="Malgun Gothic"/>
                <a:ea typeface="Malgun Gothic"/>
                <a:cs typeface="Malgun Gothic"/>
                <a:sym typeface="Malgun Gothic"/>
              </a:endParaRPr>
            </a:p>
          </p:txBody>
        </p:sp>
        <p:cxnSp>
          <p:nvCxnSpPr>
            <p:cNvPr id="2403" name="Google Shape;2403;g13c94f06daf_2_4432"/>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2404" name="Google Shape;2404;g13c94f06daf_2_4432"/>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2405" name="Google Shape;2405;g13c94f06daf_2_4432"/>
          <p:cNvSpPr txBox="1"/>
          <p:nvPr/>
        </p:nvSpPr>
        <p:spPr>
          <a:xfrm>
            <a:off x="537729" y="4390875"/>
            <a:ext cx="13848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관련 키워드</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2406" name="Google Shape;2406;g13c94f06daf_2_4432"/>
          <p:cNvSpPr txBox="1"/>
          <p:nvPr/>
        </p:nvSpPr>
        <p:spPr>
          <a:xfrm>
            <a:off x="537773" y="4713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2407" name="Google Shape;2407;g13c94f06daf_2_4432"/>
          <p:cNvSpPr txBox="1"/>
          <p:nvPr/>
        </p:nvSpPr>
        <p:spPr>
          <a:xfrm>
            <a:off x="1321567" y="4713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2408" name="Google Shape;2408;g13c94f06daf_2_4432"/>
          <p:cNvSpPr txBox="1"/>
          <p:nvPr/>
        </p:nvSpPr>
        <p:spPr>
          <a:xfrm>
            <a:off x="2093003" y="4713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2409" name="Google Shape;2409;g13c94f06daf_2_4432"/>
          <p:cNvSpPr txBox="1"/>
          <p:nvPr/>
        </p:nvSpPr>
        <p:spPr>
          <a:xfrm>
            <a:off x="2876797" y="4713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2410" name="Google Shape;2410;g13c94f06daf_2_4432"/>
          <p:cNvSpPr txBox="1"/>
          <p:nvPr/>
        </p:nvSpPr>
        <p:spPr>
          <a:xfrm>
            <a:off x="596029" y="5100350"/>
            <a:ext cx="5019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댓글</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2411" name="Google Shape;2411;g13c94f06daf_2_4432"/>
          <p:cNvSpPr txBox="1"/>
          <p:nvPr/>
        </p:nvSpPr>
        <p:spPr>
          <a:xfrm>
            <a:off x="1042354" y="5100350"/>
            <a:ext cx="5019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lang="ko" sz="900">
                <a:solidFill>
                  <a:schemeClr val="dk1"/>
                </a:solidFill>
                <a:latin typeface="Malgun Gothic"/>
                <a:ea typeface="Malgun Gothic"/>
                <a:cs typeface="Malgun Gothic"/>
                <a:sym typeface="Malgun Gothic"/>
              </a:rPr>
              <a:t>제안</a:t>
            </a:r>
            <a:r>
              <a:rPr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cxnSp>
        <p:nvCxnSpPr>
          <p:cNvPr id="2412" name="Google Shape;2412;g13c94f06daf_2_4432"/>
          <p:cNvCxnSpPr/>
          <p:nvPr/>
        </p:nvCxnSpPr>
        <p:spPr>
          <a:xfrm>
            <a:off x="629171" y="5371371"/>
            <a:ext cx="2946000" cy="8400"/>
          </a:xfrm>
          <a:prstGeom prst="straightConnector1">
            <a:avLst/>
          </a:prstGeom>
          <a:noFill/>
          <a:ln cap="flat" cmpd="sng" w="9525">
            <a:solidFill>
              <a:schemeClr val="dk2"/>
            </a:solidFill>
            <a:prstDash val="solid"/>
            <a:round/>
            <a:headEnd len="med" w="med" type="none"/>
            <a:tailEnd len="med" w="med" type="none"/>
          </a:ln>
        </p:spPr>
      </p:cxnSp>
      <p:sp>
        <p:nvSpPr>
          <p:cNvPr id="2413" name="Google Shape;2413;g13c94f06daf_2_4432"/>
          <p:cNvSpPr/>
          <p:nvPr/>
        </p:nvSpPr>
        <p:spPr>
          <a:xfrm>
            <a:off x="1749804" y="5116550"/>
            <a:ext cx="5019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댓글</a:t>
            </a:r>
            <a:endParaRPr b="1" i="0" sz="1100" u="none" cap="none" strike="noStrike">
              <a:solidFill>
                <a:schemeClr val="lt1"/>
              </a:solidFill>
              <a:latin typeface="Malgun Gothic"/>
              <a:ea typeface="Malgun Gothic"/>
              <a:cs typeface="Malgun Gothic"/>
              <a:sym typeface="Malgun Gothic"/>
            </a:endParaRPr>
          </a:p>
        </p:txBody>
      </p:sp>
      <p:sp>
        <p:nvSpPr>
          <p:cNvPr id="2414" name="Google Shape;2414;g13c94f06daf_2_4432"/>
          <p:cNvSpPr/>
          <p:nvPr/>
        </p:nvSpPr>
        <p:spPr>
          <a:xfrm>
            <a:off x="2374904" y="5116550"/>
            <a:ext cx="5019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제안</a:t>
            </a:r>
            <a:endParaRPr b="1" i="0" sz="1100" u="none" cap="none" strike="noStrike">
              <a:solidFill>
                <a:schemeClr val="lt1"/>
              </a:solidFill>
              <a:latin typeface="Malgun Gothic"/>
              <a:ea typeface="Malgun Gothic"/>
              <a:cs typeface="Malgun Gothic"/>
              <a:sym typeface="Malgun Gothic"/>
            </a:endParaRPr>
          </a:p>
        </p:txBody>
      </p:sp>
      <p:sp>
        <p:nvSpPr>
          <p:cNvPr id="2415" name="Google Shape;2415;g13c94f06daf_2_4432"/>
          <p:cNvSpPr/>
          <p:nvPr/>
        </p:nvSpPr>
        <p:spPr>
          <a:xfrm>
            <a:off x="3000004" y="5116550"/>
            <a:ext cx="5019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상담</a:t>
            </a:r>
            <a:endParaRPr b="1" i="0" sz="1100" u="none" cap="none" strike="noStrike">
              <a:solidFill>
                <a:schemeClr val="lt1"/>
              </a:solidFill>
              <a:latin typeface="Malgun Gothic"/>
              <a:ea typeface="Malgun Gothic"/>
              <a:cs typeface="Malgun Gothic"/>
              <a:sym typeface="Malgun Gothic"/>
            </a:endParaRPr>
          </a:p>
        </p:txBody>
      </p:sp>
      <p:grpSp>
        <p:nvGrpSpPr>
          <p:cNvPr id="2416" name="Google Shape;2416;g13c94f06daf_2_4432"/>
          <p:cNvGrpSpPr/>
          <p:nvPr/>
        </p:nvGrpSpPr>
        <p:grpSpPr>
          <a:xfrm>
            <a:off x="546154" y="5454324"/>
            <a:ext cx="3048838" cy="548142"/>
            <a:chOff x="214095" y="1332369"/>
            <a:chExt cx="9681926" cy="1087800"/>
          </a:xfrm>
        </p:grpSpPr>
        <p:sp>
          <p:nvSpPr>
            <p:cNvPr id="2417" name="Google Shape;2417;g13c94f06daf_2_4432"/>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뎃글  / 제안  내용</a:t>
              </a:r>
              <a:endParaRPr i="0" u="none" cap="none" strike="noStrike">
                <a:solidFill>
                  <a:schemeClr val="dk1"/>
                </a:solidFill>
                <a:latin typeface="Malgun Gothic"/>
                <a:ea typeface="Malgun Gothic"/>
                <a:cs typeface="Malgun Gothic"/>
                <a:sym typeface="Malgun Gothic"/>
              </a:endParaRPr>
            </a:p>
          </p:txBody>
        </p:sp>
        <p:cxnSp>
          <p:nvCxnSpPr>
            <p:cNvPr id="2418" name="Google Shape;2418;g13c94f06daf_2_4432"/>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2419" name="Google Shape;2419;g13c94f06daf_2_4432"/>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cxnSp>
        <p:nvCxnSpPr>
          <p:cNvPr id="2420" name="Google Shape;2420;g13c94f06daf_2_4432"/>
          <p:cNvCxnSpPr>
            <a:stCxn id="2414" idx="3"/>
            <a:endCxn id="2421" idx="1"/>
          </p:cNvCxnSpPr>
          <p:nvPr/>
        </p:nvCxnSpPr>
        <p:spPr>
          <a:xfrm flipH="1" rot="10800000">
            <a:off x="2876804" y="3426500"/>
            <a:ext cx="1581300" cy="1789200"/>
          </a:xfrm>
          <a:prstGeom prst="bentConnector3">
            <a:avLst>
              <a:gd fmla="val 70148" name="adj1"/>
            </a:avLst>
          </a:prstGeom>
          <a:noFill/>
          <a:ln cap="flat" cmpd="sng" w="28575">
            <a:solidFill>
              <a:srgbClr val="FF0000"/>
            </a:solidFill>
            <a:prstDash val="solid"/>
            <a:round/>
            <a:headEnd len="med" w="med" type="none"/>
            <a:tailEnd len="med" w="med" type="triangle"/>
          </a:ln>
        </p:spPr>
      </p:cxnSp>
      <p:pic>
        <p:nvPicPr>
          <p:cNvPr id="2422" name="Google Shape;2422;g13c94f06daf_2_4432"/>
          <p:cNvPicPr preferRelativeResize="0"/>
          <p:nvPr/>
        </p:nvPicPr>
        <p:blipFill>
          <a:blip r:embed="rId7">
            <a:alphaModFix/>
          </a:blip>
          <a:stretch>
            <a:fillRect/>
          </a:stretch>
        </p:blipFill>
        <p:spPr>
          <a:xfrm>
            <a:off x="3157229" y="3103133"/>
            <a:ext cx="165725" cy="165725"/>
          </a:xfrm>
          <a:prstGeom prst="rect">
            <a:avLst/>
          </a:prstGeom>
          <a:noFill/>
          <a:ln>
            <a:noFill/>
          </a:ln>
        </p:spPr>
      </p:pic>
      <p:sp>
        <p:nvSpPr>
          <p:cNvPr id="2423" name="Google Shape;2423;g13c94f06daf_2_4432"/>
          <p:cNvSpPr/>
          <p:nvPr/>
        </p:nvSpPr>
        <p:spPr>
          <a:xfrm>
            <a:off x="2289759" y="5043113"/>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1</a:t>
            </a:r>
            <a:endParaRPr b="1" i="0" sz="800" u="none" cap="none" strike="noStrike">
              <a:solidFill>
                <a:schemeClr val="lt1"/>
              </a:solidFill>
              <a:latin typeface="Malgun Gothic"/>
              <a:ea typeface="Malgun Gothic"/>
              <a:cs typeface="Malgun Gothic"/>
              <a:sym typeface="Malgun Gothic"/>
            </a:endParaRPr>
          </a:p>
        </p:txBody>
      </p:sp>
      <p:sp>
        <p:nvSpPr>
          <p:cNvPr id="2421" name="Google Shape;2421;g13c94f06daf_2_4432"/>
          <p:cNvSpPr/>
          <p:nvPr/>
        </p:nvSpPr>
        <p:spPr>
          <a:xfrm>
            <a:off x="4458040" y="774480"/>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sp>
        <p:nvSpPr>
          <p:cNvPr id="2424" name="Google Shape;2424;g13c94f06daf_2_4432"/>
          <p:cNvSpPr txBox="1"/>
          <p:nvPr/>
        </p:nvSpPr>
        <p:spPr>
          <a:xfrm>
            <a:off x="5031409" y="881075"/>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제안</a:t>
            </a:r>
            <a:r>
              <a:rPr b="1" lang="ko" sz="1100">
                <a:solidFill>
                  <a:schemeClr val="dk1"/>
                </a:solidFill>
                <a:latin typeface="Malgun Gothic"/>
                <a:ea typeface="Malgun Gothic"/>
                <a:cs typeface="Malgun Gothic"/>
                <a:sym typeface="Malgun Gothic"/>
              </a:rPr>
              <a:t> 등록</a:t>
            </a:r>
            <a:endParaRPr b="1" sz="1100">
              <a:solidFill>
                <a:schemeClr val="dk1"/>
              </a:solidFill>
              <a:latin typeface="Malgun Gothic"/>
              <a:ea typeface="Malgun Gothic"/>
              <a:cs typeface="Malgun Gothic"/>
              <a:sym typeface="Malgun Gothic"/>
            </a:endParaRPr>
          </a:p>
        </p:txBody>
      </p:sp>
      <p:pic>
        <p:nvPicPr>
          <p:cNvPr id="2425" name="Google Shape;2425;g13c94f06daf_2_4432"/>
          <p:cNvPicPr preferRelativeResize="0"/>
          <p:nvPr/>
        </p:nvPicPr>
        <p:blipFill>
          <a:blip r:embed="rId8">
            <a:alphaModFix/>
          </a:blip>
          <a:stretch>
            <a:fillRect/>
          </a:stretch>
        </p:blipFill>
        <p:spPr>
          <a:xfrm>
            <a:off x="4582775" y="875650"/>
            <a:ext cx="213900" cy="257652"/>
          </a:xfrm>
          <a:prstGeom prst="rect">
            <a:avLst/>
          </a:prstGeom>
          <a:noFill/>
          <a:ln>
            <a:noFill/>
          </a:ln>
        </p:spPr>
      </p:pic>
      <p:sp>
        <p:nvSpPr>
          <p:cNvPr id="2426" name="Google Shape;2426;g13c94f06daf_2_4432"/>
          <p:cNvSpPr/>
          <p:nvPr/>
        </p:nvSpPr>
        <p:spPr>
          <a:xfrm>
            <a:off x="4665273" y="2157402"/>
            <a:ext cx="520800" cy="4395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720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rPr b="1" i="0" lang="ko" sz="2800" u="none" cap="none" strike="noStrike">
                <a:solidFill>
                  <a:schemeClr val="dk1"/>
                </a:solidFill>
                <a:latin typeface="Malgun Gothic"/>
                <a:ea typeface="Malgun Gothic"/>
                <a:cs typeface="Malgun Gothic"/>
                <a:sym typeface="Malgun Gothic"/>
              </a:rPr>
              <a:t>+</a:t>
            </a:r>
            <a:endParaRPr b="1" i="0" sz="2800" u="none" cap="none" strike="noStrike">
              <a:solidFill>
                <a:schemeClr val="dk1"/>
              </a:solidFill>
              <a:latin typeface="Malgun Gothic"/>
              <a:ea typeface="Malgun Gothic"/>
              <a:cs typeface="Malgun Gothic"/>
              <a:sym typeface="Malgun Gothic"/>
            </a:endParaRPr>
          </a:p>
        </p:txBody>
      </p:sp>
      <p:sp>
        <p:nvSpPr>
          <p:cNvPr id="2427" name="Google Shape;2427;g13c94f06daf_2_4432"/>
          <p:cNvSpPr/>
          <p:nvPr/>
        </p:nvSpPr>
        <p:spPr>
          <a:xfrm>
            <a:off x="4629325" y="5558963"/>
            <a:ext cx="2955600" cy="3348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등록</a:t>
            </a:r>
            <a:endParaRPr b="1" i="0" sz="1100" u="none" cap="none" strike="noStrike">
              <a:solidFill>
                <a:schemeClr val="lt1"/>
              </a:solidFill>
              <a:latin typeface="Malgun Gothic"/>
              <a:ea typeface="Malgun Gothic"/>
              <a:cs typeface="Malgun Gothic"/>
              <a:sym typeface="Malgun Gothic"/>
            </a:endParaRPr>
          </a:p>
        </p:txBody>
      </p:sp>
      <p:sp>
        <p:nvSpPr>
          <p:cNvPr id="2428" name="Google Shape;2428;g13c94f06daf_2_4432"/>
          <p:cNvSpPr/>
          <p:nvPr/>
        </p:nvSpPr>
        <p:spPr>
          <a:xfrm>
            <a:off x="4564775" y="2682750"/>
            <a:ext cx="3067800" cy="9321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lang="ko" sz="1100">
                <a:solidFill>
                  <a:schemeClr val="dk2"/>
                </a:solidFill>
                <a:latin typeface="Malgun Gothic"/>
                <a:ea typeface="Malgun Gothic"/>
                <a:cs typeface="Malgun Gothic"/>
                <a:sym typeface="Malgun Gothic"/>
              </a:rPr>
              <a:t>내용 입력 …</a:t>
            </a:r>
            <a:endParaRPr b="0" i="0" sz="1100" u="none" cap="none" strike="noStrike">
              <a:solidFill>
                <a:schemeClr val="dk2"/>
              </a:solidFill>
              <a:latin typeface="Malgun Gothic"/>
              <a:ea typeface="Malgun Gothic"/>
              <a:cs typeface="Malgun Gothic"/>
              <a:sym typeface="Malgun Gothic"/>
            </a:endParaRPr>
          </a:p>
        </p:txBody>
      </p:sp>
      <p:sp>
        <p:nvSpPr>
          <p:cNvPr id="2429" name="Google Shape;2429;g13c94f06daf_2_4432"/>
          <p:cNvSpPr/>
          <p:nvPr/>
        </p:nvSpPr>
        <p:spPr>
          <a:xfrm>
            <a:off x="4573225" y="3767200"/>
            <a:ext cx="3067800" cy="5481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lang="ko" sz="1100">
                <a:solidFill>
                  <a:schemeClr val="dk2"/>
                </a:solidFill>
                <a:latin typeface="Malgun Gothic"/>
                <a:ea typeface="Malgun Gothic"/>
                <a:cs typeface="Malgun Gothic"/>
                <a:sym typeface="Malgun Gothic"/>
              </a:rPr>
              <a:t>키워드 입력 …</a:t>
            </a:r>
            <a:endParaRPr b="0" i="0" sz="1100" u="none" cap="none" strike="noStrike">
              <a:solidFill>
                <a:schemeClr val="dk2"/>
              </a:solidFill>
              <a:latin typeface="Malgun Gothic"/>
              <a:ea typeface="Malgun Gothic"/>
              <a:cs typeface="Malgun Gothic"/>
              <a:sym typeface="Malgun Gothic"/>
            </a:endParaRPr>
          </a:p>
        </p:txBody>
      </p:sp>
      <p:sp>
        <p:nvSpPr>
          <p:cNvPr id="2430" name="Google Shape;2430;g13c94f06daf_2_4432"/>
          <p:cNvSpPr/>
          <p:nvPr/>
        </p:nvSpPr>
        <p:spPr>
          <a:xfrm>
            <a:off x="4458171" y="207045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3</a:t>
            </a:r>
            <a:endParaRPr b="1" i="0" sz="800" u="none" cap="none" strike="noStrike">
              <a:solidFill>
                <a:schemeClr val="lt1"/>
              </a:solidFill>
              <a:latin typeface="Malgun Gothic"/>
              <a:ea typeface="Malgun Gothic"/>
              <a:cs typeface="Malgun Gothic"/>
              <a:sym typeface="Malgun Gothic"/>
            </a:endParaRPr>
          </a:p>
        </p:txBody>
      </p:sp>
      <p:sp>
        <p:nvSpPr>
          <p:cNvPr id="2431" name="Google Shape;2431;g13c94f06daf_2_4432"/>
          <p:cNvSpPr/>
          <p:nvPr/>
        </p:nvSpPr>
        <p:spPr>
          <a:xfrm>
            <a:off x="4458171" y="261190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4</a:t>
            </a:r>
            <a:endParaRPr b="1" i="0" sz="800" u="none" cap="none" strike="noStrike">
              <a:solidFill>
                <a:schemeClr val="lt1"/>
              </a:solidFill>
              <a:latin typeface="Malgun Gothic"/>
              <a:ea typeface="Malgun Gothic"/>
              <a:cs typeface="Malgun Gothic"/>
              <a:sym typeface="Malgun Gothic"/>
            </a:endParaRPr>
          </a:p>
        </p:txBody>
      </p:sp>
      <p:sp>
        <p:nvSpPr>
          <p:cNvPr id="2432" name="Google Shape;2432;g13c94f06daf_2_4432"/>
          <p:cNvSpPr/>
          <p:nvPr/>
        </p:nvSpPr>
        <p:spPr>
          <a:xfrm>
            <a:off x="4458171" y="3780647"/>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5</a:t>
            </a:r>
            <a:endParaRPr b="1" i="0" sz="800" u="none" cap="none" strike="noStrike">
              <a:solidFill>
                <a:schemeClr val="lt1"/>
              </a:solidFill>
              <a:latin typeface="Malgun Gothic"/>
              <a:ea typeface="Malgun Gothic"/>
              <a:cs typeface="Malgun Gothic"/>
              <a:sym typeface="Malgun Gothic"/>
            </a:endParaRPr>
          </a:p>
        </p:txBody>
      </p:sp>
      <p:sp>
        <p:nvSpPr>
          <p:cNvPr id="2433" name="Google Shape;2433;g13c94f06daf_2_4432"/>
          <p:cNvSpPr/>
          <p:nvPr/>
        </p:nvSpPr>
        <p:spPr>
          <a:xfrm>
            <a:off x="4458171" y="543922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8</a:t>
            </a:r>
            <a:endParaRPr b="1" i="0" sz="800" u="none" cap="none" strike="noStrike">
              <a:solidFill>
                <a:schemeClr val="lt1"/>
              </a:solidFill>
              <a:latin typeface="Malgun Gothic"/>
              <a:ea typeface="Malgun Gothic"/>
              <a:cs typeface="Malgun Gothic"/>
              <a:sym typeface="Malgun Gothic"/>
            </a:endParaRPr>
          </a:p>
        </p:txBody>
      </p:sp>
      <p:sp>
        <p:nvSpPr>
          <p:cNvPr id="2434" name="Google Shape;2434;g13c94f06daf_2_4432"/>
          <p:cNvSpPr/>
          <p:nvPr/>
        </p:nvSpPr>
        <p:spPr>
          <a:xfrm>
            <a:off x="4602930" y="4406875"/>
            <a:ext cx="3067800" cy="353100"/>
          </a:xfrm>
          <a:prstGeom prst="roundRect">
            <a:avLst>
              <a:gd fmla="val 9009" name="adj"/>
            </a:avLst>
          </a:prstGeom>
          <a:solidFill>
            <a:schemeClr val="lt1"/>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800"/>
              <a:buFont typeface="Arial"/>
              <a:buNone/>
            </a:pPr>
            <a:r>
              <a:rPr lang="ko" sz="1100">
                <a:solidFill>
                  <a:schemeClr val="dk2"/>
                </a:solidFill>
                <a:latin typeface="Malgun Gothic"/>
                <a:ea typeface="Malgun Gothic"/>
                <a:cs typeface="Malgun Gothic"/>
                <a:sym typeface="Malgun Gothic"/>
              </a:rPr>
              <a:t> 제</a:t>
            </a:r>
            <a:r>
              <a:rPr lang="ko" sz="1100">
                <a:solidFill>
                  <a:schemeClr val="dk2"/>
                </a:solidFill>
                <a:latin typeface="Malgun Gothic"/>
                <a:ea typeface="Malgun Gothic"/>
                <a:cs typeface="Malgun Gothic"/>
                <a:sym typeface="Malgun Gothic"/>
              </a:rPr>
              <a:t>안 가격</a:t>
            </a:r>
            <a:endParaRPr b="0" i="0" sz="1800" u="none" cap="none" strike="noStrike">
              <a:solidFill>
                <a:schemeClr val="dk2"/>
              </a:solidFill>
              <a:latin typeface="Malgun Gothic"/>
              <a:ea typeface="Malgun Gothic"/>
              <a:cs typeface="Malgun Gothic"/>
              <a:sym typeface="Malgun Gothic"/>
            </a:endParaRPr>
          </a:p>
        </p:txBody>
      </p:sp>
      <p:pic>
        <p:nvPicPr>
          <p:cNvPr id="2435" name="Google Shape;2435;g13c94f06daf_2_4432"/>
          <p:cNvPicPr preferRelativeResize="0"/>
          <p:nvPr/>
        </p:nvPicPr>
        <p:blipFill>
          <a:blip r:embed="rId9">
            <a:alphaModFix/>
          </a:blip>
          <a:stretch>
            <a:fillRect/>
          </a:stretch>
        </p:blipFill>
        <p:spPr>
          <a:xfrm>
            <a:off x="7302604" y="4452625"/>
            <a:ext cx="286508" cy="261600"/>
          </a:xfrm>
          <a:prstGeom prst="rect">
            <a:avLst/>
          </a:prstGeom>
          <a:noFill/>
          <a:ln>
            <a:noFill/>
          </a:ln>
        </p:spPr>
      </p:pic>
      <p:sp>
        <p:nvSpPr>
          <p:cNvPr id="2436" name="Google Shape;2436;g13c94f06daf_2_4432"/>
          <p:cNvSpPr/>
          <p:nvPr/>
        </p:nvSpPr>
        <p:spPr>
          <a:xfrm>
            <a:off x="4472476" y="439992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6</a:t>
            </a:r>
            <a:endParaRPr b="1" i="0" sz="800" u="none" cap="none" strike="noStrike">
              <a:solidFill>
                <a:schemeClr val="lt1"/>
              </a:solidFill>
              <a:latin typeface="Malgun Gothic"/>
              <a:ea typeface="Malgun Gothic"/>
              <a:cs typeface="Malgun Gothic"/>
              <a:sym typeface="Malgun Gothic"/>
            </a:endParaRPr>
          </a:p>
        </p:txBody>
      </p:sp>
      <p:grpSp>
        <p:nvGrpSpPr>
          <p:cNvPr id="2437" name="Google Shape;2437;g13c94f06daf_2_4432"/>
          <p:cNvGrpSpPr/>
          <p:nvPr/>
        </p:nvGrpSpPr>
        <p:grpSpPr>
          <a:xfrm>
            <a:off x="4581533" y="1197168"/>
            <a:ext cx="3048838" cy="860304"/>
            <a:chOff x="4392000" y="1013612"/>
            <a:chExt cx="3048838" cy="1717173"/>
          </a:xfrm>
        </p:grpSpPr>
        <p:grpSp>
          <p:nvGrpSpPr>
            <p:cNvPr id="2438" name="Google Shape;2438;g13c94f06daf_2_4432"/>
            <p:cNvGrpSpPr/>
            <p:nvPr/>
          </p:nvGrpSpPr>
          <p:grpSpPr>
            <a:xfrm>
              <a:off x="4392000" y="1013612"/>
              <a:ext cx="3048838" cy="1647908"/>
              <a:chOff x="214095" y="1332369"/>
              <a:chExt cx="9681926" cy="1087800"/>
            </a:xfrm>
          </p:grpSpPr>
          <p:sp>
            <p:nvSpPr>
              <p:cNvPr id="2439" name="Google Shape;2439;g13c94f06daf_2_4432"/>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Arial"/>
                  <a:buNone/>
                </a:pPr>
                <a:r>
                  <a:t/>
                </a:r>
                <a:endParaRPr b="1" i="0" sz="800" u="none" cap="none" strike="noStrike">
                  <a:solidFill>
                    <a:schemeClr val="dk1"/>
                  </a:solidFill>
                  <a:latin typeface="Malgun Gothic"/>
                  <a:ea typeface="Malgun Gothic"/>
                  <a:cs typeface="Malgun Gothic"/>
                  <a:sym typeface="Malgun Gothic"/>
                </a:endParaRPr>
              </a:p>
            </p:txBody>
          </p:sp>
          <p:cxnSp>
            <p:nvCxnSpPr>
              <p:cNvPr id="2440" name="Google Shape;2440;g13c94f06daf_2_4432"/>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2441" name="Google Shape;2441;g13c94f06daf_2_4432"/>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2442" name="Google Shape;2442;g13c94f06daf_2_4432"/>
            <p:cNvSpPr txBox="1"/>
            <p:nvPr/>
          </p:nvSpPr>
          <p:spPr>
            <a:xfrm>
              <a:off x="4441516" y="2054885"/>
              <a:ext cx="2955600" cy="675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700"/>
                <a:buFont typeface="Arial"/>
                <a:buNone/>
              </a:pPr>
              <a:r>
                <a:rPr b="1" i="0" lang="ko" sz="900" u="none" cap="none" strike="noStrike">
                  <a:solidFill>
                    <a:schemeClr val="dk1"/>
                  </a:solidFill>
                  <a:latin typeface="Malgun Gothic"/>
                  <a:ea typeface="Malgun Gothic"/>
                  <a:cs typeface="Malgun Gothic"/>
                  <a:sym typeface="Malgun Gothic"/>
                </a:rPr>
                <a:t>$포스팅  본문 첫출 내용. OOOOO  …</a:t>
              </a:r>
              <a:endParaRPr b="1" i="0" sz="900" u="none" cap="none" strike="noStrike">
                <a:solidFill>
                  <a:schemeClr val="dk1"/>
                </a:solidFill>
                <a:latin typeface="Malgun Gothic"/>
                <a:ea typeface="Malgun Gothic"/>
                <a:cs typeface="Malgun Gothic"/>
                <a:sym typeface="Malgun Gothic"/>
              </a:endParaRPr>
            </a:p>
            <a:p>
              <a:pPr indent="0" lvl="0" marL="0" rtl="0" algn="l">
                <a:spcBef>
                  <a:spcPts val="0"/>
                </a:spcBef>
                <a:spcAft>
                  <a:spcPts val="0"/>
                </a:spcAft>
                <a:buClr>
                  <a:schemeClr val="dk1"/>
                </a:buClr>
                <a:buSzPts val="700"/>
                <a:buFont typeface="Arial"/>
                <a:buNone/>
              </a:pPr>
              <a:r>
                <a:rPr b="1" lang="ko" sz="700">
                  <a:solidFill>
                    <a:schemeClr val="dk1"/>
                  </a:solidFill>
                  <a:latin typeface="Malgun Gothic"/>
                  <a:ea typeface="Malgun Gothic"/>
                  <a:cs typeface="Malgun Gothic"/>
                  <a:sym typeface="Malgun Gothic"/>
                </a:rPr>
                <a:t>좋아요 5.0/00명 별점 4.5/00명</a:t>
              </a:r>
              <a:r>
                <a:rPr lang="ko" sz="700">
                  <a:solidFill>
                    <a:schemeClr val="dk1"/>
                  </a:solidFill>
                  <a:latin typeface="Malgun Gothic"/>
                  <a:ea typeface="Malgun Gothic"/>
                  <a:cs typeface="Malgun Gothic"/>
                  <a:sym typeface="Malgun Gothic"/>
                </a:rPr>
                <a:t>  </a:t>
              </a:r>
              <a:r>
                <a:rPr b="1" lang="ko" sz="700">
                  <a:solidFill>
                    <a:schemeClr val="dk1"/>
                  </a:solidFill>
                  <a:latin typeface="Malgun Gothic"/>
                  <a:ea typeface="Malgun Gothic"/>
                  <a:cs typeface="Malgun Gothic"/>
                  <a:sym typeface="Malgun Gothic"/>
                </a:rPr>
                <a:t>$작성자명   </a:t>
              </a:r>
              <a:r>
                <a:rPr lang="ko" sz="700">
                  <a:solidFill>
                    <a:srgbClr val="A5A5A5"/>
                  </a:solidFill>
                  <a:latin typeface="Malgun Gothic"/>
                  <a:ea typeface="Malgun Gothic"/>
                  <a:cs typeface="Malgun Gothic"/>
                  <a:sym typeface="Malgun Gothic"/>
                </a:rPr>
                <a:t>2022-05-12  14:00</a:t>
              </a:r>
              <a:endParaRPr b="1" sz="900">
                <a:solidFill>
                  <a:schemeClr val="dk1"/>
                </a:solidFill>
                <a:latin typeface="Malgun Gothic"/>
                <a:ea typeface="Malgun Gothic"/>
                <a:cs typeface="Malgun Gothic"/>
                <a:sym typeface="Malgun Gothic"/>
              </a:endParaRPr>
            </a:p>
          </p:txBody>
        </p:sp>
      </p:grpSp>
      <p:sp>
        <p:nvSpPr>
          <p:cNvPr id="2443" name="Google Shape;2443;g13c94f06daf_2_4432"/>
          <p:cNvSpPr/>
          <p:nvPr/>
        </p:nvSpPr>
        <p:spPr>
          <a:xfrm>
            <a:off x="4458171" y="1133734"/>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2</a:t>
            </a:r>
            <a:endParaRPr b="1" i="0" sz="800" u="none" cap="none" strike="noStrike">
              <a:solidFill>
                <a:schemeClr val="lt1"/>
              </a:solidFill>
              <a:latin typeface="Malgun Gothic"/>
              <a:ea typeface="Malgun Gothic"/>
              <a:cs typeface="Malgun Gothic"/>
              <a:sym typeface="Malgun Gothic"/>
            </a:endParaRPr>
          </a:p>
        </p:txBody>
      </p:sp>
      <p:sp>
        <p:nvSpPr>
          <p:cNvPr id="2444" name="Google Shape;2444;g13c94f06daf_2_4432"/>
          <p:cNvSpPr/>
          <p:nvPr/>
        </p:nvSpPr>
        <p:spPr>
          <a:xfrm>
            <a:off x="4602930" y="4850276"/>
            <a:ext cx="3067800" cy="353100"/>
          </a:xfrm>
          <a:prstGeom prst="roundRect">
            <a:avLst>
              <a:gd fmla="val 9009" name="adj"/>
            </a:avLst>
          </a:prstGeom>
          <a:solidFill>
            <a:schemeClr val="lt1"/>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800"/>
              <a:buFont typeface="Arial"/>
              <a:buNone/>
            </a:pPr>
            <a:r>
              <a:rPr lang="ko" sz="1100">
                <a:solidFill>
                  <a:schemeClr val="dk2"/>
                </a:solidFill>
                <a:latin typeface="Malgun Gothic"/>
                <a:ea typeface="Malgun Gothic"/>
                <a:cs typeface="Malgun Gothic"/>
                <a:sym typeface="Malgun Gothic"/>
              </a:rPr>
              <a:t> 공개 여부</a:t>
            </a:r>
            <a:endParaRPr b="0" i="0" sz="1800" u="none" cap="none" strike="noStrike">
              <a:solidFill>
                <a:schemeClr val="dk2"/>
              </a:solidFill>
              <a:latin typeface="Malgun Gothic"/>
              <a:ea typeface="Malgun Gothic"/>
              <a:cs typeface="Malgun Gothic"/>
              <a:sym typeface="Malgun Gothic"/>
            </a:endParaRPr>
          </a:p>
        </p:txBody>
      </p:sp>
      <p:pic>
        <p:nvPicPr>
          <p:cNvPr id="2445" name="Google Shape;2445;g13c94f06daf_2_4432"/>
          <p:cNvPicPr preferRelativeResize="0"/>
          <p:nvPr/>
        </p:nvPicPr>
        <p:blipFill>
          <a:blip r:embed="rId9">
            <a:alphaModFix/>
          </a:blip>
          <a:stretch>
            <a:fillRect/>
          </a:stretch>
        </p:blipFill>
        <p:spPr>
          <a:xfrm>
            <a:off x="7302604" y="4896026"/>
            <a:ext cx="286508" cy="261600"/>
          </a:xfrm>
          <a:prstGeom prst="rect">
            <a:avLst/>
          </a:prstGeom>
          <a:noFill/>
          <a:ln>
            <a:noFill/>
          </a:ln>
        </p:spPr>
      </p:pic>
      <p:sp>
        <p:nvSpPr>
          <p:cNvPr id="2446" name="Google Shape;2446;g13c94f06daf_2_4432"/>
          <p:cNvSpPr/>
          <p:nvPr/>
        </p:nvSpPr>
        <p:spPr>
          <a:xfrm>
            <a:off x="4472476" y="4843323"/>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7</a:t>
            </a:r>
            <a:endParaRPr b="1" i="0" sz="800" u="none" cap="none" strike="noStrike">
              <a:solidFill>
                <a:schemeClr val="lt1"/>
              </a:solidFill>
              <a:latin typeface="Malgun Gothic"/>
              <a:ea typeface="Malgun Gothic"/>
              <a:cs typeface="Malgun Gothic"/>
              <a:sym typeface="Malgun Gothic"/>
            </a:endParaRP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0" name="Shape 2450"/>
        <p:cNvGrpSpPr/>
        <p:nvPr/>
      </p:nvGrpSpPr>
      <p:grpSpPr>
        <a:xfrm>
          <a:off x="0" y="0"/>
          <a:ext cx="0" cy="0"/>
          <a:chOff x="0" y="0"/>
          <a:chExt cx="0" cy="0"/>
        </a:xfrm>
      </p:grpSpPr>
      <p:sp>
        <p:nvSpPr>
          <p:cNvPr id="2451" name="Google Shape;2451;g13c94f06daf_2_2914"/>
          <p:cNvSpPr txBox="1"/>
          <p:nvPr>
            <p:ph type="title"/>
          </p:nvPr>
        </p:nvSpPr>
        <p:spPr>
          <a:xfrm>
            <a:off x="782375" y="1119700"/>
            <a:ext cx="10934100" cy="848400"/>
          </a:xfrm>
          <a:prstGeom prst="rect">
            <a:avLst/>
          </a:prstGeom>
        </p:spPr>
        <p:txBody>
          <a:bodyPr anchorCtr="0" anchor="ctr" bIns="121900" lIns="121900" spcFirstLastPara="1" rIns="121900" wrap="square" tIns="121900">
            <a:normAutofit/>
          </a:bodyPr>
          <a:lstStyle/>
          <a:p>
            <a:pPr indent="0" lvl="0" marL="0" rtl="0" algn="l">
              <a:spcBef>
                <a:spcPts val="0"/>
              </a:spcBef>
              <a:spcAft>
                <a:spcPts val="0"/>
              </a:spcAft>
              <a:buNone/>
            </a:pPr>
            <a:r>
              <a:rPr lang="ko" sz="3000"/>
              <a:t>포스팅</a:t>
            </a:r>
            <a:endParaRPr sz="3000"/>
          </a:p>
        </p:txBody>
      </p:sp>
      <p:sp>
        <p:nvSpPr>
          <p:cNvPr id="2452" name="Google Shape;2452;g13c94f06daf_2_2914"/>
          <p:cNvSpPr txBox="1"/>
          <p:nvPr>
            <p:ph type="title"/>
          </p:nvPr>
        </p:nvSpPr>
        <p:spPr>
          <a:xfrm>
            <a:off x="934800" y="2201200"/>
            <a:ext cx="10067400" cy="3532200"/>
          </a:xfrm>
          <a:prstGeom prst="rect">
            <a:avLst/>
          </a:prstGeom>
        </p:spPr>
        <p:txBody>
          <a:bodyPr anchorCtr="0" anchor="t" bIns="121900" lIns="121900" spcFirstLastPara="1" rIns="121900" wrap="square" tIns="121900">
            <a:normAutofit fontScale="90000"/>
          </a:bodyPr>
          <a:lstStyle/>
          <a:p>
            <a:pPr indent="-342900" lvl="0" marL="457200" rtl="0" algn="l">
              <a:spcBef>
                <a:spcPts val="0"/>
              </a:spcBef>
              <a:spcAft>
                <a:spcPts val="0"/>
              </a:spcAft>
              <a:buSzPct val="100000"/>
              <a:buChar char="-"/>
            </a:pPr>
            <a:r>
              <a:rPr lang="ko" sz="2000"/>
              <a:t>포스팅 상세</a:t>
            </a:r>
            <a:endParaRPr sz="2000"/>
          </a:p>
          <a:p>
            <a:pPr indent="-342900" lvl="0" marL="457200" rtl="0" algn="l">
              <a:spcBef>
                <a:spcPts val="0"/>
              </a:spcBef>
              <a:spcAft>
                <a:spcPts val="0"/>
              </a:spcAft>
              <a:buSzPct val="100000"/>
              <a:buChar char="-"/>
            </a:pPr>
            <a:r>
              <a:rPr lang="ko" sz="2000"/>
              <a:t>상담 상세</a:t>
            </a:r>
            <a:endParaRPr sz="2000"/>
          </a:p>
          <a:p>
            <a:pPr indent="-342900" lvl="0" marL="457200" rtl="0" algn="l">
              <a:spcBef>
                <a:spcPts val="0"/>
              </a:spcBef>
              <a:spcAft>
                <a:spcPts val="0"/>
              </a:spcAft>
              <a:buSzPct val="100000"/>
              <a:buChar char="-"/>
            </a:pPr>
            <a:r>
              <a:rPr lang="ko" sz="2000"/>
              <a:t>포스팅 상세 &gt; 추가메뉴 &gt; 신고, 차단</a:t>
            </a:r>
            <a:endParaRPr sz="2000"/>
          </a:p>
          <a:p>
            <a:pPr indent="-342900" lvl="0" marL="457200" rtl="0" algn="l">
              <a:spcBef>
                <a:spcPts val="0"/>
              </a:spcBef>
              <a:spcAft>
                <a:spcPts val="0"/>
              </a:spcAft>
              <a:buSzPct val="100000"/>
              <a:buChar char="-"/>
            </a:pPr>
            <a:r>
              <a:rPr lang="ko" sz="2000"/>
              <a:t>포스팅 상세 &gt; 추가메뉴 &gt; 공유</a:t>
            </a:r>
            <a:endParaRPr sz="2000"/>
          </a:p>
          <a:p>
            <a:pPr indent="-342900" lvl="0" marL="457200" rtl="0" algn="l">
              <a:spcBef>
                <a:spcPts val="0"/>
              </a:spcBef>
              <a:spcAft>
                <a:spcPts val="0"/>
              </a:spcAft>
              <a:buSzPct val="100000"/>
              <a:buChar char="-"/>
            </a:pPr>
            <a:r>
              <a:rPr lang="ko" sz="2000"/>
              <a:t>포스팅 상세 &gt; 추가메뉴 &gt; 수정, 삭제, 상담종료</a:t>
            </a:r>
            <a:endParaRPr sz="2000"/>
          </a:p>
          <a:p>
            <a:pPr indent="-342900" lvl="0" marL="457200" rtl="0" algn="l">
              <a:spcBef>
                <a:spcPts val="0"/>
              </a:spcBef>
              <a:spcAft>
                <a:spcPts val="0"/>
              </a:spcAft>
              <a:buSzPct val="100000"/>
              <a:buChar char="-"/>
            </a:pPr>
            <a:r>
              <a:rPr lang="ko" sz="2000"/>
              <a:t>포스팅 상세 &gt; 좋아요, 별점</a:t>
            </a:r>
            <a:endParaRPr sz="2000"/>
          </a:p>
          <a:p>
            <a:pPr indent="-342900" lvl="0" marL="457200" rtl="0" algn="l">
              <a:spcBef>
                <a:spcPts val="0"/>
              </a:spcBef>
              <a:spcAft>
                <a:spcPts val="0"/>
              </a:spcAft>
              <a:buSzPct val="100000"/>
              <a:buChar char="-"/>
            </a:pPr>
            <a:r>
              <a:rPr lang="ko" sz="2000"/>
              <a:t>포스팅 상세 &gt; 보내기</a:t>
            </a:r>
            <a:endParaRPr sz="2000"/>
          </a:p>
          <a:p>
            <a:pPr indent="-342900" lvl="0" marL="457200" rtl="0" algn="l">
              <a:spcBef>
                <a:spcPts val="0"/>
              </a:spcBef>
              <a:spcAft>
                <a:spcPts val="0"/>
              </a:spcAft>
              <a:buSzPct val="100000"/>
              <a:buChar char="-"/>
            </a:pPr>
            <a:r>
              <a:rPr lang="ko" sz="2000"/>
              <a:t>포스팅 상세 &gt; 관심 등록 / 변경</a:t>
            </a:r>
            <a:endParaRPr sz="2000"/>
          </a:p>
          <a:p>
            <a:pPr indent="-342900" lvl="0" marL="457200" rtl="0" algn="l">
              <a:spcBef>
                <a:spcPts val="0"/>
              </a:spcBef>
              <a:spcAft>
                <a:spcPts val="0"/>
              </a:spcAft>
              <a:buSzPct val="100000"/>
              <a:buChar char="-"/>
            </a:pPr>
            <a:r>
              <a:rPr lang="ko" sz="2000"/>
              <a:t>포스팅 상세 &gt; 댓글</a:t>
            </a:r>
            <a:endParaRPr sz="2000"/>
          </a:p>
          <a:p>
            <a:pPr indent="-342900" lvl="0" marL="457200" rtl="0" algn="l">
              <a:spcBef>
                <a:spcPts val="0"/>
              </a:spcBef>
              <a:spcAft>
                <a:spcPts val="0"/>
              </a:spcAft>
              <a:buSzPct val="100000"/>
              <a:buChar char="-"/>
            </a:pPr>
            <a:r>
              <a:rPr lang="ko" sz="2000"/>
              <a:t>포스팅 상세 &gt; 제안</a:t>
            </a:r>
            <a:endParaRPr sz="2000"/>
          </a:p>
          <a:p>
            <a:pPr indent="-342900" lvl="0" marL="457200" rtl="0" algn="l">
              <a:spcBef>
                <a:spcPts val="0"/>
              </a:spcBef>
              <a:spcAft>
                <a:spcPts val="0"/>
              </a:spcAft>
              <a:buSzPct val="100000"/>
              <a:buChar char="-"/>
            </a:pPr>
            <a:r>
              <a:rPr lang="ko" sz="2000"/>
              <a:t>포스팅 상세 &gt; 제안 &gt; 제안상세</a:t>
            </a:r>
            <a:endParaRPr sz="2000"/>
          </a:p>
          <a:p>
            <a:pPr indent="-342900" lvl="0" marL="457200" rtl="0" algn="l">
              <a:spcBef>
                <a:spcPts val="0"/>
              </a:spcBef>
              <a:spcAft>
                <a:spcPts val="0"/>
              </a:spcAft>
              <a:buSzPct val="100000"/>
              <a:buChar char="-"/>
            </a:pPr>
            <a:r>
              <a:rPr lang="ko" sz="2000"/>
              <a:t>포스팅 상세 &gt; 제안 &gt; 제안상세 &gt; 채택</a:t>
            </a:r>
            <a:endParaRPr sz="2000"/>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6" name="Shape 2456"/>
        <p:cNvGrpSpPr/>
        <p:nvPr/>
      </p:nvGrpSpPr>
      <p:grpSpPr>
        <a:xfrm>
          <a:off x="0" y="0"/>
          <a:ext cx="0" cy="0"/>
          <a:chOff x="0" y="0"/>
          <a:chExt cx="0" cy="0"/>
        </a:xfrm>
      </p:grpSpPr>
      <p:sp>
        <p:nvSpPr>
          <p:cNvPr id="2457" name="Google Shape;2457;g13c94f06daf_2_1143"/>
          <p:cNvSpPr/>
          <p:nvPr/>
        </p:nvSpPr>
        <p:spPr>
          <a:xfrm>
            <a:off x="42977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graphicFrame>
        <p:nvGraphicFramePr>
          <p:cNvPr id="2458" name="Google Shape;2458;g13c94f06daf_2_1143"/>
          <p:cNvGraphicFramePr/>
          <p:nvPr/>
        </p:nvGraphicFramePr>
        <p:xfrm>
          <a:off x="9945679" y="642154"/>
          <a:ext cx="3000000" cy="3000000"/>
        </p:xfrm>
        <a:graphic>
          <a:graphicData uri="http://schemas.openxmlformats.org/drawingml/2006/table">
            <a:tbl>
              <a:tblPr bandRow="1" firstRow="1">
                <a:noFill/>
                <a:tableStyleId>{ECEC9FAD-BC9C-4F8B-B0B5-8FDF1F475007}</a:tableStyleId>
              </a:tblPr>
              <a:tblGrid>
                <a:gridCol w="382850"/>
                <a:gridCol w="382850"/>
                <a:gridCol w="1398850"/>
              </a:tblGrid>
              <a:tr h="371450">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설명</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549025">
                <a:tc gridSpan="3" rowSpan="10">
                  <a:txBody>
                    <a:bodyPr/>
                    <a:lstStyle/>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1. </a:t>
                      </a:r>
                      <a:r>
                        <a:rPr lang="ko" sz="900">
                          <a:solidFill>
                            <a:srgbClr val="595959"/>
                          </a:solidFill>
                          <a:latin typeface="Malgun Gothic"/>
                          <a:ea typeface="Malgun Gothic"/>
                          <a:cs typeface="Malgun Gothic"/>
                          <a:sym typeface="Malgun Gothic"/>
                        </a:rPr>
                        <a:t>작성자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프로필 페이지로 이동</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2. 팔로우 버튼</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팔로우의 경우 비 활성화</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3. 신고, 및 언팔로우 메뉴</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숨김, 신고,  언팔로우 등 추가 메뉴</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본인 글의 경우 수정</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4. 이미지</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5. 좋아요, 별점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6. 이미지 페이지 표시</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7. 보내기, 관심 지정</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8. 좋아요 별점 전체</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9. 작성 일시</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10. 내용</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11. 포스팅 키워드</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12. 댓글, 제안 표시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13. 댓글 제안 상담 작성 버튼</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제안의 경우 전문가 만 가능</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상담의 경우 상담 미표시</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14. 댓글/제안 내용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15. 관련 전문가</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16. 관련 포스팅</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키워드 관련 포스팅</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rowSpan="10" hMerge="1"/>
                <a:tc rowSpan="10" hMerge="1"/>
              </a:tr>
              <a:tr h="337075">
                <a:tc gridSpan="3" vMerge="1"/>
                <a:tc hMerge="1" vMerge="1"/>
                <a:tc hMerge="1" vMerge="1"/>
              </a:tr>
              <a:tr h="337075">
                <a:tc gridSpan="3" vMerge="1"/>
                <a:tc hMerge="1" vMerge="1"/>
                <a:tc hMerge="1" vMerge="1"/>
              </a:tr>
              <a:tr h="9728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27825">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참고</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1237775">
                <a:tc gridSpan="3">
                  <a:txBody>
                    <a:bodyPr/>
                    <a:lstStyle/>
                    <a:p>
                      <a:pPr indent="0" lvl="0" marL="0" marR="0" rtl="0" algn="l">
                        <a:lnSpc>
                          <a:spcPct val="100000"/>
                        </a:lnSpc>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hMerge="1"/>
                <a:tc hMerge="1"/>
              </a:tr>
            </a:tbl>
          </a:graphicData>
        </a:graphic>
      </p:graphicFrame>
      <p:sp>
        <p:nvSpPr>
          <p:cNvPr id="2459" name="Google Shape;2459;g13c94f06daf_2_1143"/>
          <p:cNvSpPr txBox="1"/>
          <p:nvPr/>
        </p:nvSpPr>
        <p:spPr>
          <a:xfrm>
            <a:off x="264450" y="0"/>
            <a:ext cx="11664300" cy="548100"/>
          </a:xfrm>
          <a:prstGeom prst="rect">
            <a:avLst/>
          </a:prstGeom>
          <a:noFill/>
          <a:ln>
            <a:noFill/>
          </a:ln>
          <a:effectLst>
            <a:outerShdw blurRad="57150" rotWithShape="0" algn="bl" dir="5400000" dist="19050">
              <a:srgbClr val="000000">
                <a:alpha val="50000"/>
              </a:srgbClr>
            </a:outerShdw>
          </a:effectLst>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포스</a:t>
            </a:r>
            <a:r>
              <a:rPr b="1" lang="ko" sz="2000">
                <a:solidFill>
                  <a:schemeClr val="lt1"/>
                </a:solidFill>
                <a:latin typeface="Malgun Gothic"/>
                <a:ea typeface="Malgun Gothic"/>
                <a:cs typeface="Malgun Gothic"/>
                <a:sym typeface="Malgun Gothic"/>
              </a:rPr>
              <a:t>팅 상세 </a:t>
            </a:r>
            <a:r>
              <a:rPr b="1" lang="ko" sz="2000">
                <a:solidFill>
                  <a:schemeClr val="lt1"/>
                </a:solidFill>
                <a:latin typeface="Malgun Gothic"/>
                <a:ea typeface="Malgun Gothic"/>
                <a:cs typeface="Malgun Gothic"/>
                <a:sym typeface="Malgun Gothic"/>
              </a:rPr>
              <a:t>   </a:t>
            </a:r>
            <a:endParaRPr b="0" i="0" sz="2400" u="none" cap="none" strike="noStrike">
              <a:solidFill>
                <a:schemeClr val="lt1"/>
              </a:solidFill>
              <a:latin typeface="Arial"/>
              <a:ea typeface="Arial"/>
              <a:cs typeface="Arial"/>
              <a:sym typeface="Arial"/>
            </a:endParaRPr>
          </a:p>
        </p:txBody>
      </p:sp>
      <p:sp>
        <p:nvSpPr>
          <p:cNvPr id="2460" name="Google Shape;2460;g13c94f06daf_2_1143"/>
          <p:cNvSpPr txBox="1"/>
          <p:nvPr/>
        </p:nvSpPr>
        <p:spPr>
          <a:xfrm>
            <a:off x="0" y="6478519"/>
            <a:ext cx="121920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sp>
        <p:nvSpPr>
          <p:cNvPr id="2461" name="Google Shape;2461;g13c94f06daf_2_1143"/>
          <p:cNvSpPr txBox="1"/>
          <p:nvPr/>
        </p:nvSpPr>
        <p:spPr>
          <a:xfrm>
            <a:off x="1005188" y="881075"/>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포스팅 상세</a:t>
            </a:r>
            <a:endParaRPr b="1" sz="1100">
              <a:solidFill>
                <a:schemeClr val="dk1"/>
              </a:solidFill>
              <a:latin typeface="Malgun Gothic"/>
              <a:ea typeface="Malgun Gothic"/>
              <a:cs typeface="Malgun Gothic"/>
              <a:sym typeface="Malgun Gothic"/>
            </a:endParaRPr>
          </a:p>
        </p:txBody>
      </p:sp>
      <p:pic>
        <p:nvPicPr>
          <p:cNvPr id="2462" name="Google Shape;2462;g13c94f06daf_2_1143"/>
          <p:cNvPicPr preferRelativeResize="0"/>
          <p:nvPr/>
        </p:nvPicPr>
        <p:blipFill>
          <a:blip r:embed="rId3">
            <a:alphaModFix/>
          </a:blip>
          <a:stretch>
            <a:fillRect/>
          </a:stretch>
        </p:blipFill>
        <p:spPr>
          <a:xfrm>
            <a:off x="519819" y="894946"/>
            <a:ext cx="213900" cy="219430"/>
          </a:xfrm>
          <a:prstGeom prst="rect">
            <a:avLst/>
          </a:prstGeom>
          <a:noFill/>
          <a:ln>
            <a:noFill/>
          </a:ln>
        </p:spPr>
      </p:pic>
      <p:sp>
        <p:nvSpPr>
          <p:cNvPr id="2463" name="Google Shape;2463;g13c94f06daf_2_1143"/>
          <p:cNvSpPr txBox="1"/>
          <p:nvPr/>
        </p:nvSpPr>
        <p:spPr>
          <a:xfrm>
            <a:off x="596029" y="2054925"/>
            <a:ext cx="3012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pic>
        <p:nvPicPr>
          <p:cNvPr id="2464" name="Google Shape;2464;g13c94f06daf_2_1143"/>
          <p:cNvPicPr preferRelativeResize="0"/>
          <p:nvPr/>
        </p:nvPicPr>
        <p:blipFill>
          <a:blip r:embed="rId4">
            <a:alphaModFix/>
          </a:blip>
          <a:stretch>
            <a:fillRect/>
          </a:stretch>
        </p:blipFill>
        <p:spPr>
          <a:xfrm>
            <a:off x="3348828" y="867199"/>
            <a:ext cx="269638" cy="261600"/>
          </a:xfrm>
          <a:prstGeom prst="rect">
            <a:avLst/>
          </a:prstGeom>
          <a:noFill/>
          <a:ln>
            <a:noFill/>
          </a:ln>
        </p:spPr>
      </p:pic>
      <p:grpSp>
        <p:nvGrpSpPr>
          <p:cNvPr id="2465" name="Google Shape;2465;g13c94f06daf_2_1143"/>
          <p:cNvGrpSpPr/>
          <p:nvPr/>
        </p:nvGrpSpPr>
        <p:grpSpPr>
          <a:xfrm>
            <a:off x="546154" y="1522257"/>
            <a:ext cx="3048838" cy="1468856"/>
            <a:chOff x="214095" y="1332369"/>
            <a:chExt cx="9681926" cy="1087800"/>
          </a:xfrm>
        </p:grpSpPr>
        <p:sp>
          <p:nvSpPr>
            <p:cNvPr id="2466" name="Google Shape;2466;g13c94f06daf_2_1143"/>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이미지</a:t>
              </a:r>
              <a:endParaRPr i="0" u="none" cap="none" strike="noStrike">
                <a:solidFill>
                  <a:schemeClr val="dk1"/>
                </a:solidFill>
                <a:latin typeface="Malgun Gothic"/>
                <a:ea typeface="Malgun Gothic"/>
                <a:cs typeface="Malgun Gothic"/>
                <a:sym typeface="Malgun Gothic"/>
              </a:endParaRPr>
            </a:p>
          </p:txBody>
        </p:sp>
        <p:cxnSp>
          <p:nvCxnSpPr>
            <p:cNvPr id="2467" name="Google Shape;2467;g13c94f06daf_2_1143"/>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2468" name="Google Shape;2468;g13c94f06daf_2_1143"/>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2469" name="Google Shape;2469;g13c94f06daf_2_1143"/>
          <p:cNvSpPr txBox="1"/>
          <p:nvPr/>
        </p:nvSpPr>
        <p:spPr>
          <a:xfrm>
            <a:off x="1503625" y="3040641"/>
            <a:ext cx="1063500" cy="2616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lang="ko" sz="1100">
                <a:solidFill>
                  <a:schemeClr val="dk1"/>
                </a:solidFill>
              </a:rPr>
              <a:t>● </a:t>
            </a:r>
            <a:r>
              <a:rPr lang="ko" sz="1100">
                <a:solidFill>
                  <a:srgbClr val="BFBFBF"/>
                </a:solidFill>
              </a:rPr>
              <a:t>● ● ●</a:t>
            </a:r>
            <a:endParaRPr b="1" sz="1100">
              <a:solidFill>
                <a:srgbClr val="BFBFBF"/>
              </a:solidFill>
            </a:endParaRPr>
          </a:p>
        </p:txBody>
      </p:sp>
      <p:grpSp>
        <p:nvGrpSpPr>
          <p:cNvPr id="2470" name="Google Shape;2470;g13c94f06daf_2_1143"/>
          <p:cNvGrpSpPr/>
          <p:nvPr/>
        </p:nvGrpSpPr>
        <p:grpSpPr>
          <a:xfrm>
            <a:off x="574293" y="1220645"/>
            <a:ext cx="239144" cy="198306"/>
            <a:chOff x="214095" y="1332369"/>
            <a:chExt cx="9681926" cy="1087800"/>
          </a:xfrm>
        </p:grpSpPr>
        <p:sp>
          <p:nvSpPr>
            <p:cNvPr id="2471" name="Google Shape;2471;g13c94f06daf_2_1143"/>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2472" name="Google Shape;2472;g13c94f06daf_2_1143"/>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2473" name="Google Shape;2473;g13c94f06daf_2_1143"/>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2474" name="Google Shape;2474;g13c94f06daf_2_1143"/>
          <p:cNvSpPr txBox="1"/>
          <p:nvPr/>
        </p:nvSpPr>
        <p:spPr>
          <a:xfrm>
            <a:off x="830954" y="1203525"/>
            <a:ext cx="648600" cy="261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1100" u="none" cap="none" strike="noStrike">
                <a:solidFill>
                  <a:schemeClr val="dk1"/>
                </a:solidFill>
                <a:latin typeface="Malgun Gothic"/>
                <a:ea typeface="Malgun Gothic"/>
                <a:cs typeface="Malgun Gothic"/>
                <a:sym typeface="Malgun Gothic"/>
              </a:rPr>
              <a:t>$</a:t>
            </a:r>
            <a:r>
              <a:rPr b="1" lang="ko" sz="1100">
                <a:solidFill>
                  <a:schemeClr val="dk1"/>
                </a:solidFill>
                <a:latin typeface="Malgun Gothic"/>
                <a:ea typeface="Malgun Gothic"/>
                <a:cs typeface="Malgun Gothic"/>
                <a:sym typeface="Malgun Gothic"/>
              </a:rPr>
              <a:t>닉네임</a:t>
            </a:r>
            <a:endParaRPr b="1" i="0" sz="1100" u="none" cap="none" strike="noStrike">
              <a:solidFill>
                <a:srgbClr val="00B0F0"/>
              </a:solidFill>
              <a:latin typeface="Malgun Gothic"/>
              <a:ea typeface="Malgun Gothic"/>
              <a:cs typeface="Malgun Gothic"/>
              <a:sym typeface="Malgun Gothic"/>
            </a:endParaRPr>
          </a:p>
        </p:txBody>
      </p:sp>
      <p:pic>
        <p:nvPicPr>
          <p:cNvPr id="2475" name="Google Shape;2475;g13c94f06daf_2_1143"/>
          <p:cNvPicPr preferRelativeResize="0"/>
          <p:nvPr/>
        </p:nvPicPr>
        <p:blipFill>
          <a:blip r:embed="rId5">
            <a:alphaModFix/>
          </a:blip>
          <a:stretch>
            <a:fillRect/>
          </a:stretch>
        </p:blipFill>
        <p:spPr>
          <a:xfrm>
            <a:off x="3297378" y="1197813"/>
            <a:ext cx="269625" cy="255434"/>
          </a:xfrm>
          <a:prstGeom prst="rect">
            <a:avLst/>
          </a:prstGeom>
          <a:noFill/>
          <a:ln>
            <a:noFill/>
          </a:ln>
        </p:spPr>
      </p:pic>
      <p:sp>
        <p:nvSpPr>
          <p:cNvPr id="2476" name="Google Shape;2476;g13c94f06daf_2_1143"/>
          <p:cNvSpPr/>
          <p:nvPr/>
        </p:nvSpPr>
        <p:spPr>
          <a:xfrm>
            <a:off x="2511804" y="1233313"/>
            <a:ext cx="7293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팔로우</a:t>
            </a:r>
            <a:endParaRPr b="1" i="0" sz="1100" u="none" cap="none" strike="noStrike">
              <a:solidFill>
                <a:schemeClr val="lt1"/>
              </a:solidFill>
              <a:latin typeface="Malgun Gothic"/>
              <a:ea typeface="Malgun Gothic"/>
              <a:cs typeface="Malgun Gothic"/>
              <a:sym typeface="Malgun Gothic"/>
            </a:endParaRPr>
          </a:p>
        </p:txBody>
      </p:sp>
      <p:sp>
        <p:nvSpPr>
          <p:cNvPr id="2477" name="Google Shape;2477;g13c94f06daf_2_1143"/>
          <p:cNvSpPr txBox="1"/>
          <p:nvPr/>
        </p:nvSpPr>
        <p:spPr>
          <a:xfrm>
            <a:off x="546158" y="3048250"/>
            <a:ext cx="648600" cy="2847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250">
                <a:solidFill>
                  <a:srgbClr val="383838"/>
                </a:solidFill>
                <a:highlight>
                  <a:srgbClr val="FFFFFF"/>
                </a:highlight>
              </a:rPr>
              <a:t>♡ ☆</a:t>
            </a:r>
            <a:r>
              <a:rPr b="1" lang="ko" sz="1150">
                <a:solidFill>
                  <a:srgbClr val="383838"/>
                </a:solidFill>
                <a:highlight>
                  <a:srgbClr val="FFFFFF"/>
                </a:highlight>
              </a:rPr>
              <a:t> </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pic>
        <p:nvPicPr>
          <p:cNvPr id="2478" name="Google Shape;2478;g13c94f06daf_2_1143"/>
          <p:cNvPicPr preferRelativeResize="0"/>
          <p:nvPr/>
        </p:nvPicPr>
        <p:blipFill rotWithShape="1">
          <a:blip r:embed="rId6">
            <a:alphaModFix/>
          </a:blip>
          <a:srcRect b="0" l="0" r="0" t="0"/>
          <a:stretch/>
        </p:blipFill>
        <p:spPr>
          <a:xfrm>
            <a:off x="3400773" y="3122196"/>
            <a:ext cx="165738" cy="136824"/>
          </a:xfrm>
          <a:prstGeom prst="rect">
            <a:avLst/>
          </a:prstGeom>
          <a:noFill/>
          <a:ln>
            <a:noFill/>
          </a:ln>
        </p:spPr>
      </p:pic>
      <p:sp>
        <p:nvSpPr>
          <p:cNvPr id="2479" name="Google Shape;2479;g13c94f06daf_2_1143"/>
          <p:cNvSpPr txBox="1"/>
          <p:nvPr/>
        </p:nvSpPr>
        <p:spPr>
          <a:xfrm>
            <a:off x="1420704" y="1226433"/>
            <a:ext cx="501900" cy="230700"/>
          </a:xfrm>
          <a:prstGeom prst="rect">
            <a:avLst/>
          </a:prstGeom>
          <a:solidFill>
            <a:srgbClr val="FF000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lt1"/>
                </a:solidFill>
                <a:latin typeface="Malgun Gothic"/>
                <a:ea typeface="Malgun Gothic"/>
                <a:cs typeface="Malgun Gothic"/>
                <a:sym typeface="Malgun Gothic"/>
              </a:rPr>
              <a:t>전문가</a:t>
            </a:r>
            <a:endParaRPr b="1" i="0" sz="900" u="none" cap="none" strike="noStrike">
              <a:solidFill>
                <a:schemeClr val="lt1"/>
              </a:solidFill>
              <a:latin typeface="Malgun Gothic"/>
              <a:ea typeface="Malgun Gothic"/>
              <a:cs typeface="Malgun Gothic"/>
              <a:sym typeface="Malgun Gothic"/>
            </a:endParaRPr>
          </a:p>
        </p:txBody>
      </p:sp>
      <p:sp>
        <p:nvSpPr>
          <p:cNvPr id="2480" name="Google Shape;2480;g13c94f06daf_2_1143"/>
          <p:cNvSpPr txBox="1"/>
          <p:nvPr/>
        </p:nvSpPr>
        <p:spPr>
          <a:xfrm>
            <a:off x="537729" y="3390075"/>
            <a:ext cx="13848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900" u="none" cap="none" strike="noStrike">
                <a:solidFill>
                  <a:schemeClr val="dk1"/>
                </a:solidFill>
                <a:latin typeface="Malgun Gothic"/>
                <a:ea typeface="Malgun Gothic"/>
                <a:cs typeface="Malgun Gothic"/>
                <a:sym typeface="Malgun Gothic"/>
              </a:rPr>
              <a:t>좋아요 </a:t>
            </a:r>
            <a:r>
              <a:rPr b="1" lang="ko" sz="900">
                <a:solidFill>
                  <a:schemeClr val="dk1"/>
                </a:solidFill>
                <a:latin typeface="Malgun Gothic"/>
                <a:ea typeface="Malgun Gothic"/>
                <a:cs typeface="Malgun Gothic"/>
                <a:sym typeface="Malgun Gothic"/>
              </a:rPr>
              <a:t>12345</a:t>
            </a:r>
            <a:r>
              <a:rPr b="1" i="0" lang="ko" sz="900" u="none" cap="none" strike="noStrike">
                <a:solidFill>
                  <a:schemeClr val="dk1"/>
                </a:solidFill>
                <a:latin typeface="Malgun Gothic"/>
                <a:ea typeface="Malgun Gothic"/>
                <a:cs typeface="Malgun Gothic"/>
                <a:sym typeface="Malgun Gothic"/>
              </a:rPr>
              <a:t> </a:t>
            </a:r>
            <a:r>
              <a:rPr b="1" lang="ko" sz="900">
                <a:solidFill>
                  <a:schemeClr val="dk1"/>
                </a:solidFill>
                <a:latin typeface="Malgun Gothic"/>
                <a:ea typeface="Malgun Gothic"/>
                <a:cs typeface="Malgun Gothic"/>
                <a:sym typeface="Malgun Gothic"/>
              </a:rPr>
              <a:t>별점</a:t>
            </a:r>
            <a:r>
              <a:rPr b="1" i="0" lang="ko" sz="900" u="none" cap="none" strike="noStrike">
                <a:solidFill>
                  <a:schemeClr val="dk1"/>
                </a:solidFill>
                <a:latin typeface="Malgun Gothic"/>
                <a:ea typeface="Malgun Gothic"/>
                <a:cs typeface="Malgun Gothic"/>
                <a:sym typeface="Malgun Gothic"/>
              </a:rPr>
              <a:t> 4.5</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2481" name="Google Shape;2481;g13c94f06daf_2_1143"/>
          <p:cNvSpPr txBox="1"/>
          <p:nvPr/>
        </p:nvSpPr>
        <p:spPr>
          <a:xfrm>
            <a:off x="2290354" y="3405613"/>
            <a:ext cx="1328100" cy="2154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800"/>
              <a:buFont typeface="Arial"/>
              <a:buNone/>
            </a:pPr>
            <a:r>
              <a:rPr b="0" i="0" lang="ko" sz="800" u="none" cap="none" strike="noStrike">
                <a:solidFill>
                  <a:srgbClr val="A5A5A5"/>
                </a:solidFill>
                <a:latin typeface="Malgun Gothic"/>
                <a:ea typeface="Malgun Gothic"/>
                <a:cs typeface="Malgun Gothic"/>
                <a:sym typeface="Malgun Gothic"/>
              </a:rPr>
              <a:t>2022-05-12  14:00</a:t>
            </a:r>
            <a:endParaRPr sz="700">
              <a:solidFill>
                <a:schemeClr val="dk1"/>
              </a:solidFill>
              <a:latin typeface="Malgun Gothic"/>
              <a:ea typeface="Malgun Gothic"/>
              <a:cs typeface="Malgun Gothic"/>
              <a:sym typeface="Malgun Gothic"/>
            </a:endParaRPr>
          </a:p>
        </p:txBody>
      </p:sp>
      <p:grpSp>
        <p:nvGrpSpPr>
          <p:cNvPr id="2482" name="Google Shape;2482;g13c94f06daf_2_1143"/>
          <p:cNvGrpSpPr/>
          <p:nvPr/>
        </p:nvGrpSpPr>
        <p:grpSpPr>
          <a:xfrm>
            <a:off x="545354" y="3724453"/>
            <a:ext cx="3048838" cy="548142"/>
            <a:chOff x="214095" y="1332369"/>
            <a:chExt cx="9681926" cy="1087800"/>
          </a:xfrm>
        </p:grpSpPr>
        <p:sp>
          <p:nvSpPr>
            <p:cNvPr id="2483" name="Google Shape;2483;g13c94f06daf_2_1143"/>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내용</a:t>
              </a:r>
              <a:endParaRPr i="0" u="none" cap="none" strike="noStrike">
                <a:solidFill>
                  <a:schemeClr val="dk1"/>
                </a:solidFill>
                <a:latin typeface="Malgun Gothic"/>
                <a:ea typeface="Malgun Gothic"/>
                <a:cs typeface="Malgun Gothic"/>
                <a:sym typeface="Malgun Gothic"/>
              </a:endParaRPr>
            </a:p>
          </p:txBody>
        </p:sp>
        <p:cxnSp>
          <p:nvCxnSpPr>
            <p:cNvPr id="2484" name="Google Shape;2484;g13c94f06daf_2_1143"/>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2485" name="Google Shape;2485;g13c94f06daf_2_1143"/>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2486" name="Google Shape;2486;g13c94f06daf_2_1143"/>
          <p:cNvSpPr txBox="1"/>
          <p:nvPr/>
        </p:nvSpPr>
        <p:spPr>
          <a:xfrm>
            <a:off x="537729" y="4390875"/>
            <a:ext cx="13848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관련 키워드</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2487" name="Google Shape;2487;g13c94f06daf_2_1143"/>
          <p:cNvSpPr txBox="1"/>
          <p:nvPr/>
        </p:nvSpPr>
        <p:spPr>
          <a:xfrm>
            <a:off x="537773" y="4713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2488" name="Google Shape;2488;g13c94f06daf_2_1143"/>
          <p:cNvSpPr txBox="1"/>
          <p:nvPr/>
        </p:nvSpPr>
        <p:spPr>
          <a:xfrm>
            <a:off x="1321567" y="4713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2489" name="Google Shape;2489;g13c94f06daf_2_1143"/>
          <p:cNvSpPr txBox="1"/>
          <p:nvPr/>
        </p:nvSpPr>
        <p:spPr>
          <a:xfrm>
            <a:off x="2093003" y="4713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2490" name="Google Shape;2490;g13c94f06daf_2_1143"/>
          <p:cNvSpPr txBox="1"/>
          <p:nvPr/>
        </p:nvSpPr>
        <p:spPr>
          <a:xfrm>
            <a:off x="2876797" y="4713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2491" name="Google Shape;2491;g13c94f06daf_2_1143"/>
          <p:cNvSpPr txBox="1"/>
          <p:nvPr/>
        </p:nvSpPr>
        <p:spPr>
          <a:xfrm>
            <a:off x="596029" y="5100350"/>
            <a:ext cx="5019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댓글</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2492" name="Google Shape;2492;g13c94f06daf_2_1143"/>
          <p:cNvSpPr txBox="1"/>
          <p:nvPr/>
        </p:nvSpPr>
        <p:spPr>
          <a:xfrm>
            <a:off x="966150" y="5100350"/>
            <a:ext cx="7293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lang="ko" sz="900">
                <a:solidFill>
                  <a:schemeClr val="dk1"/>
                </a:solidFill>
                <a:latin typeface="Malgun Gothic"/>
                <a:ea typeface="Malgun Gothic"/>
                <a:cs typeface="Malgun Gothic"/>
                <a:sym typeface="Malgun Gothic"/>
              </a:rPr>
              <a:t>제안   상담</a:t>
            </a:r>
            <a:r>
              <a:rPr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cxnSp>
        <p:nvCxnSpPr>
          <p:cNvPr id="2493" name="Google Shape;2493;g13c94f06daf_2_1143"/>
          <p:cNvCxnSpPr/>
          <p:nvPr/>
        </p:nvCxnSpPr>
        <p:spPr>
          <a:xfrm>
            <a:off x="629171" y="5371371"/>
            <a:ext cx="2946000" cy="8400"/>
          </a:xfrm>
          <a:prstGeom prst="straightConnector1">
            <a:avLst/>
          </a:prstGeom>
          <a:noFill/>
          <a:ln cap="flat" cmpd="sng" w="9525">
            <a:solidFill>
              <a:schemeClr val="dk2"/>
            </a:solidFill>
            <a:prstDash val="solid"/>
            <a:round/>
            <a:headEnd len="med" w="med" type="none"/>
            <a:tailEnd len="med" w="med" type="none"/>
          </a:ln>
        </p:spPr>
      </p:cxnSp>
      <p:sp>
        <p:nvSpPr>
          <p:cNvPr id="2494" name="Google Shape;2494;g13c94f06daf_2_1143"/>
          <p:cNvSpPr/>
          <p:nvPr/>
        </p:nvSpPr>
        <p:spPr>
          <a:xfrm>
            <a:off x="1749804" y="5116550"/>
            <a:ext cx="5019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댓글</a:t>
            </a:r>
            <a:endParaRPr b="1" i="0" sz="1100" u="none" cap="none" strike="noStrike">
              <a:solidFill>
                <a:schemeClr val="lt1"/>
              </a:solidFill>
              <a:latin typeface="Malgun Gothic"/>
              <a:ea typeface="Malgun Gothic"/>
              <a:cs typeface="Malgun Gothic"/>
              <a:sym typeface="Malgun Gothic"/>
            </a:endParaRPr>
          </a:p>
        </p:txBody>
      </p:sp>
      <p:sp>
        <p:nvSpPr>
          <p:cNvPr id="2495" name="Google Shape;2495;g13c94f06daf_2_1143"/>
          <p:cNvSpPr/>
          <p:nvPr/>
        </p:nvSpPr>
        <p:spPr>
          <a:xfrm>
            <a:off x="2374904" y="5116550"/>
            <a:ext cx="5019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제안</a:t>
            </a:r>
            <a:endParaRPr b="1" i="0" sz="1100" u="none" cap="none" strike="noStrike">
              <a:solidFill>
                <a:schemeClr val="lt1"/>
              </a:solidFill>
              <a:latin typeface="Malgun Gothic"/>
              <a:ea typeface="Malgun Gothic"/>
              <a:cs typeface="Malgun Gothic"/>
              <a:sym typeface="Malgun Gothic"/>
            </a:endParaRPr>
          </a:p>
        </p:txBody>
      </p:sp>
      <p:sp>
        <p:nvSpPr>
          <p:cNvPr id="2496" name="Google Shape;2496;g13c94f06daf_2_1143"/>
          <p:cNvSpPr/>
          <p:nvPr/>
        </p:nvSpPr>
        <p:spPr>
          <a:xfrm>
            <a:off x="3000004" y="5116550"/>
            <a:ext cx="5019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상담</a:t>
            </a:r>
            <a:endParaRPr b="1" i="0" sz="1100" u="none" cap="none" strike="noStrike">
              <a:solidFill>
                <a:schemeClr val="lt1"/>
              </a:solidFill>
              <a:latin typeface="Malgun Gothic"/>
              <a:ea typeface="Malgun Gothic"/>
              <a:cs typeface="Malgun Gothic"/>
              <a:sym typeface="Malgun Gothic"/>
            </a:endParaRPr>
          </a:p>
        </p:txBody>
      </p:sp>
      <p:grpSp>
        <p:nvGrpSpPr>
          <p:cNvPr id="2497" name="Google Shape;2497;g13c94f06daf_2_1143"/>
          <p:cNvGrpSpPr/>
          <p:nvPr/>
        </p:nvGrpSpPr>
        <p:grpSpPr>
          <a:xfrm>
            <a:off x="546154" y="5454324"/>
            <a:ext cx="3048838" cy="548142"/>
            <a:chOff x="214095" y="1332369"/>
            <a:chExt cx="9681926" cy="1087800"/>
          </a:xfrm>
        </p:grpSpPr>
        <p:sp>
          <p:nvSpPr>
            <p:cNvPr id="2498" name="Google Shape;2498;g13c94f06daf_2_1143"/>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뎃글  / 제안 </a:t>
              </a:r>
              <a:r>
                <a:rPr lang="ko" sz="1000">
                  <a:solidFill>
                    <a:schemeClr val="dk1"/>
                  </a:solidFill>
                  <a:latin typeface="Malgun Gothic"/>
                  <a:ea typeface="Malgun Gothic"/>
                  <a:cs typeface="Malgun Gothic"/>
                  <a:sym typeface="Malgun Gothic"/>
                </a:rPr>
                <a:t> 내용</a:t>
              </a:r>
              <a:endParaRPr i="0" u="none" cap="none" strike="noStrike">
                <a:solidFill>
                  <a:schemeClr val="dk1"/>
                </a:solidFill>
                <a:latin typeface="Malgun Gothic"/>
                <a:ea typeface="Malgun Gothic"/>
                <a:cs typeface="Malgun Gothic"/>
                <a:sym typeface="Malgun Gothic"/>
              </a:endParaRPr>
            </a:p>
          </p:txBody>
        </p:sp>
        <p:cxnSp>
          <p:nvCxnSpPr>
            <p:cNvPr id="2499" name="Google Shape;2499;g13c94f06daf_2_1143"/>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2500" name="Google Shape;2500;g13c94f06daf_2_1143"/>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2501" name="Google Shape;2501;g13c94f06daf_2_1143"/>
          <p:cNvSpPr/>
          <p:nvPr/>
        </p:nvSpPr>
        <p:spPr>
          <a:xfrm>
            <a:off x="429784" y="114267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1</a:t>
            </a:r>
            <a:endParaRPr b="1" i="0" sz="800" u="none" cap="none" strike="noStrike">
              <a:solidFill>
                <a:schemeClr val="lt1"/>
              </a:solidFill>
              <a:latin typeface="Malgun Gothic"/>
              <a:ea typeface="Malgun Gothic"/>
              <a:cs typeface="Malgun Gothic"/>
              <a:sym typeface="Malgun Gothic"/>
            </a:endParaRPr>
          </a:p>
        </p:txBody>
      </p:sp>
      <p:sp>
        <p:nvSpPr>
          <p:cNvPr id="2502" name="Google Shape;2502;g13c94f06daf_2_1143"/>
          <p:cNvSpPr/>
          <p:nvPr/>
        </p:nvSpPr>
        <p:spPr>
          <a:xfrm>
            <a:off x="2349359" y="114267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2</a:t>
            </a:r>
            <a:endParaRPr b="1" i="0" sz="800" u="none" cap="none" strike="noStrike">
              <a:solidFill>
                <a:schemeClr val="lt1"/>
              </a:solidFill>
              <a:latin typeface="Malgun Gothic"/>
              <a:ea typeface="Malgun Gothic"/>
              <a:cs typeface="Malgun Gothic"/>
              <a:sym typeface="Malgun Gothic"/>
            </a:endParaRPr>
          </a:p>
        </p:txBody>
      </p:sp>
      <p:sp>
        <p:nvSpPr>
          <p:cNvPr id="2503" name="Google Shape;2503;g13c94f06daf_2_1143"/>
          <p:cNvSpPr/>
          <p:nvPr/>
        </p:nvSpPr>
        <p:spPr>
          <a:xfrm>
            <a:off x="3241109" y="114267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3</a:t>
            </a:r>
            <a:endParaRPr b="1" i="0" sz="800" u="none" cap="none" strike="noStrike">
              <a:solidFill>
                <a:schemeClr val="lt1"/>
              </a:solidFill>
              <a:latin typeface="Malgun Gothic"/>
              <a:ea typeface="Malgun Gothic"/>
              <a:cs typeface="Malgun Gothic"/>
              <a:sym typeface="Malgun Gothic"/>
            </a:endParaRPr>
          </a:p>
        </p:txBody>
      </p:sp>
      <p:sp>
        <p:nvSpPr>
          <p:cNvPr id="2504" name="Google Shape;2504;g13c94f06daf_2_1143"/>
          <p:cNvSpPr/>
          <p:nvPr/>
        </p:nvSpPr>
        <p:spPr>
          <a:xfrm>
            <a:off x="429784" y="152522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4</a:t>
            </a:r>
            <a:endParaRPr b="1" i="0" sz="800" u="none" cap="none" strike="noStrike">
              <a:solidFill>
                <a:schemeClr val="lt1"/>
              </a:solidFill>
              <a:latin typeface="Malgun Gothic"/>
              <a:ea typeface="Malgun Gothic"/>
              <a:cs typeface="Malgun Gothic"/>
              <a:sym typeface="Malgun Gothic"/>
            </a:endParaRPr>
          </a:p>
        </p:txBody>
      </p:sp>
      <p:sp>
        <p:nvSpPr>
          <p:cNvPr id="2505" name="Google Shape;2505;g13c94f06daf_2_1143"/>
          <p:cNvSpPr/>
          <p:nvPr/>
        </p:nvSpPr>
        <p:spPr>
          <a:xfrm>
            <a:off x="429784" y="2982834"/>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5</a:t>
            </a:r>
            <a:endParaRPr b="1" i="0" sz="800" u="none" cap="none" strike="noStrike">
              <a:solidFill>
                <a:schemeClr val="lt1"/>
              </a:solidFill>
              <a:latin typeface="Malgun Gothic"/>
              <a:ea typeface="Malgun Gothic"/>
              <a:cs typeface="Malgun Gothic"/>
              <a:sym typeface="Malgun Gothic"/>
            </a:endParaRPr>
          </a:p>
        </p:txBody>
      </p:sp>
      <p:sp>
        <p:nvSpPr>
          <p:cNvPr id="2506" name="Google Shape;2506;g13c94f06daf_2_1143"/>
          <p:cNvSpPr/>
          <p:nvPr/>
        </p:nvSpPr>
        <p:spPr>
          <a:xfrm>
            <a:off x="1577934" y="2982847"/>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6</a:t>
            </a:r>
            <a:endParaRPr b="1" i="0" sz="800" u="none" cap="none" strike="noStrike">
              <a:solidFill>
                <a:schemeClr val="lt1"/>
              </a:solidFill>
              <a:latin typeface="Malgun Gothic"/>
              <a:ea typeface="Malgun Gothic"/>
              <a:cs typeface="Malgun Gothic"/>
              <a:sym typeface="Malgun Gothic"/>
            </a:endParaRPr>
          </a:p>
        </p:txBody>
      </p:sp>
      <p:sp>
        <p:nvSpPr>
          <p:cNvPr id="2507" name="Google Shape;2507;g13c94f06daf_2_1143"/>
          <p:cNvSpPr/>
          <p:nvPr/>
        </p:nvSpPr>
        <p:spPr>
          <a:xfrm>
            <a:off x="445992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grpSp>
        <p:nvGrpSpPr>
          <p:cNvPr id="2508" name="Google Shape;2508;g13c94f06daf_2_1143"/>
          <p:cNvGrpSpPr/>
          <p:nvPr/>
        </p:nvGrpSpPr>
        <p:grpSpPr>
          <a:xfrm>
            <a:off x="4542814" y="2336250"/>
            <a:ext cx="3111718" cy="585000"/>
            <a:chOff x="5341167" y="4104075"/>
            <a:chExt cx="3396701" cy="585000"/>
          </a:xfrm>
        </p:grpSpPr>
        <p:grpSp>
          <p:nvGrpSpPr>
            <p:cNvPr id="2509" name="Google Shape;2509;g13c94f06daf_2_1143"/>
            <p:cNvGrpSpPr/>
            <p:nvPr/>
          </p:nvGrpSpPr>
          <p:grpSpPr>
            <a:xfrm>
              <a:off x="5341167" y="4145816"/>
              <a:ext cx="239144" cy="198197"/>
              <a:chOff x="214095" y="1332369"/>
              <a:chExt cx="9681926" cy="1087800"/>
            </a:xfrm>
          </p:grpSpPr>
          <p:sp>
            <p:nvSpPr>
              <p:cNvPr id="2510" name="Google Shape;2510;g13c94f06daf_2_1143"/>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2511" name="Google Shape;2511;g13c94f06daf_2_1143"/>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2512" name="Google Shape;2512;g13c94f06daf_2_1143"/>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2513" name="Google Shape;2513;g13c94f06daf_2_1143"/>
            <p:cNvSpPr txBox="1"/>
            <p:nvPr/>
          </p:nvSpPr>
          <p:spPr>
            <a:xfrm>
              <a:off x="5736668" y="4104075"/>
              <a:ext cx="30012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$댓글 작성자명  - $회원등급</a:t>
              </a:r>
              <a:br>
                <a:rPr b="0" i="0" lang="ko" sz="800" u="none" cap="none" strike="noStrike">
                  <a:solidFill>
                    <a:schemeClr val="dk1"/>
                  </a:solidFill>
                  <a:latin typeface="Malgun Gothic"/>
                  <a:ea typeface="Malgun Gothic"/>
                  <a:cs typeface="Malgun Gothic"/>
                  <a:sym typeface="Malgun Gothic"/>
                </a:rPr>
              </a:br>
              <a:r>
                <a:rPr b="0" i="0" lang="ko" sz="800" u="none" cap="none" strike="noStrike">
                  <a:solidFill>
                    <a:schemeClr val="dk1"/>
                  </a:solidFill>
                  <a:latin typeface="Malgun Gothic"/>
                  <a:ea typeface="Malgun Gothic"/>
                  <a:cs typeface="Malgun Gothic"/>
                  <a:sym typeface="Malgun Gothic"/>
                </a:rPr>
                <a:t>$댓글 문구 입력 내용입니다. ~~~~~~~~~~~~~~~~~~~</a:t>
              </a:r>
              <a:br>
                <a:rPr b="0" i="0" lang="ko" sz="800" u="none" cap="none" strike="noStrike">
                  <a:solidFill>
                    <a:schemeClr val="dk1"/>
                  </a:solidFill>
                  <a:latin typeface="Malgun Gothic"/>
                  <a:ea typeface="Malgun Gothic"/>
                  <a:cs typeface="Malgun Gothic"/>
                  <a:sym typeface="Malgun Gothic"/>
                </a:rPr>
              </a:br>
              <a:r>
                <a:rPr b="0" i="0" lang="ko" sz="800" u="none" cap="none" strike="noStrike">
                  <a:solidFill>
                    <a:schemeClr val="dk1"/>
                  </a:solidFill>
                  <a:latin typeface="Malgun Gothic"/>
                  <a:ea typeface="Malgun Gothic"/>
                  <a:cs typeface="Malgun Gothic"/>
                  <a:sym typeface="Malgun Gothic"/>
                </a:rPr>
                <a:t>~~~~~~~~~~~~~~~~~~~~~</a:t>
              </a:r>
              <a:br>
                <a:rPr b="0" i="0" lang="ko" sz="800" u="none" cap="none" strike="noStrike">
                  <a:solidFill>
                    <a:schemeClr val="dk1"/>
                  </a:solidFill>
                  <a:latin typeface="Malgun Gothic"/>
                  <a:ea typeface="Malgun Gothic"/>
                  <a:cs typeface="Malgun Gothic"/>
                  <a:sym typeface="Malgun Gothic"/>
                </a:rPr>
              </a:br>
              <a:r>
                <a:rPr b="0" i="0" lang="ko" sz="800" u="none" cap="none" strike="noStrike">
                  <a:solidFill>
                    <a:schemeClr val="dk1"/>
                  </a:solidFill>
                  <a:latin typeface="Malgun Gothic"/>
                  <a:ea typeface="Malgun Gothic"/>
                  <a:cs typeface="Malgun Gothic"/>
                  <a:sym typeface="Malgun Gothic"/>
                </a:rPr>
                <a:t> 4일    좋아요 00     답글 달기</a:t>
              </a:r>
              <a:endParaRPr b="0" i="0" sz="700" u="none" cap="none" strike="noStrike">
                <a:solidFill>
                  <a:schemeClr val="dk1"/>
                </a:solidFill>
                <a:latin typeface="Malgun Gothic"/>
                <a:ea typeface="Malgun Gothic"/>
                <a:cs typeface="Malgun Gothic"/>
                <a:sym typeface="Malgun Gothic"/>
              </a:endParaRPr>
            </a:p>
          </p:txBody>
        </p:sp>
        <p:pic>
          <p:nvPicPr>
            <p:cNvPr id="2514" name="Google Shape;2514;g13c94f06daf_2_1143"/>
            <p:cNvPicPr preferRelativeResize="0"/>
            <p:nvPr/>
          </p:nvPicPr>
          <p:blipFill rotWithShape="1">
            <a:blip r:embed="rId7">
              <a:alphaModFix/>
            </a:blip>
            <a:srcRect b="0" l="0" r="0" t="0"/>
            <a:stretch/>
          </p:blipFill>
          <p:spPr>
            <a:xfrm>
              <a:off x="8379062" y="4142020"/>
              <a:ext cx="169148" cy="149632"/>
            </a:xfrm>
            <a:prstGeom prst="rect">
              <a:avLst/>
            </a:prstGeom>
            <a:noFill/>
            <a:ln>
              <a:noFill/>
            </a:ln>
          </p:spPr>
        </p:pic>
      </p:grpSp>
      <p:sp>
        <p:nvSpPr>
          <p:cNvPr id="2515" name="Google Shape;2515;g13c94f06daf_2_1143"/>
          <p:cNvSpPr/>
          <p:nvPr/>
        </p:nvSpPr>
        <p:spPr>
          <a:xfrm>
            <a:off x="429784" y="3353647"/>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8</a:t>
            </a:r>
            <a:endParaRPr b="1" i="0" sz="800" u="none" cap="none" strike="noStrike">
              <a:solidFill>
                <a:schemeClr val="lt1"/>
              </a:solidFill>
              <a:latin typeface="Malgun Gothic"/>
              <a:ea typeface="Malgun Gothic"/>
              <a:cs typeface="Malgun Gothic"/>
              <a:sym typeface="Malgun Gothic"/>
            </a:endParaRPr>
          </a:p>
        </p:txBody>
      </p:sp>
      <p:sp>
        <p:nvSpPr>
          <p:cNvPr id="2516" name="Google Shape;2516;g13c94f06daf_2_1143"/>
          <p:cNvSpPr/>
          <p:nvPr/>
        </p:nvSpPr>
        <p:spPr>
          <a:xfrm>
            <a:off x="2349359" y="3387464"/>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9</a:t>
            </a:r>
            <a:endParaRPr b="1" i="0" sz="800" u="none" cap="none" strike="noStrike">
              <a:solidFill>
                <a:schemeClr val="lt1"/>
              </a:solidFill>
              <a:latin typeface="Malgun Gothic"/>
              <a:ea typeface="Malgun Gothic"/>
              <a:cs typeface="Malgun Gothic"/>
              <a:sym typeface="Malgun Gothic"/>
            </a:endParaRPr>
          </a:p>
        </p:txBody>
      </p:sp>
      <p:sp>
        <p:nvSpPr>
          <p:cNvPr id="2517" name="Google Shape;2517;g13c94f06daf_2_1143"/>
          <p:cNvSpPr/>
          <p:nvPr/>
        </p:nvSpPr>
        <p:spPr>
          <a:xfrm>
            <a:off x="429784" y="3686847"/>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10</a:t>
            </a:r>
            <a:endParaRPr b="1" i="0" sz="800" u="none" cap="none" strike="noStrike">
              <a:solidFill>
                <a:schemeClr val="lt1"/>
              </a:solidFill>
              <a:latin typeface="Malgun Gothic"/>
              <a:ea typeface="Malgun Gothic"/>
              <a:cs typeface="Malgun Gothic"/>
              <a:sym typeface="Malgun Gothic"/>
            </a:endParaRPr>
          </a:p>
        </p:txBody>
      </p:sp>
      <p:sp>
        <p:nvSpPr>
          <p:cNvPr id="2518" name="Google Shape;2518;g13c94f06daf_2_1143"/>
          <p:cNvSpPr/>
          <p:nvPr/>
        </p:nvSpPr>
        <p:spPr>
          <a:xfrm>
            <a:off x="429784" y="457952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11</a:t>
            </a:r>
            <a:endParaRPr b="1" i="0" sz="800" u="none" cap="none" strike="noStrike">
              <a:solidFill>
                <a:schemeClr val="lt1"/>
              </a:solidFill>
              <a:latin typeface="Malgun Gothic"/>
              <a:ea typeface="Malgun Gothic"/>
              <a:cs typeface="Malgun Gothic"/>
              <a:sym typeface="Malgun Gothic"/>
            </a:endParaRPr>
          </a:p>
        </p:txBody>
      </p:sp>
      <p:sp>
        <p:nvSpPr>
          <p:cNvPr id="2519" name="Google Shape;2519;g13c94f06daf_2_1143"/>
          <p:cNvSpPr/>
          <p:nvPr/>
        </p:nvSpPr>
        <p:spPr>
          <a:xfrm>
            <a:off x="429784" y="5084584"/>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12</a:t>
            </a:r>
            <a:endParaRPr b="1" i="0" sz="800" u="none" cap="none" strike="noStrike">
              <a:solidFill>
                <a:schemeClr val="lt1"/>
              </a:solidFill>
              <a:latin typeface="Malgun Gothic"/>
              <a:ea typeface="Malgun Gothic"/>
              <a:cs typeface="Malgun Gothic"/>
              <a:sym typeface="Malgun Gothic"/>
            </a:endParaRPr>
          </a:p>
        </p:txBody>
      </p:sp>
      <p:sp>
        <p:nvSpPr>
          <p:cNvPr id="2520" name="Google Shape;2520;g13c94f06daf_2_1143"/>
          <p:cNvSpPr/>
          <p:nvPr/>
        </p:nvSpPr>
        <p:spPr>
          <a:xfrm>
            <a:off x="1564709" y="504312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13</a:t>
            </a:r>
            <a:endParaRPr b="1" i="0" sz="800" u="none" cap="none" strike="noStrike">
              <a:solidFill>
                <a:schemeClr val="lt1"/>
              </a:solidFill>
              <a:latin typeface="Malgun Gothic"/>
              <a:ea typeface="Malgun Gothic"/>
              <a:cs typeface="Malgun Gothic"/>
              <a:sym typeface="Malgun Gothic"/>
            </a:endParaRPr>
          </a:p>
        </p:txBody>
      </p:sp>
      <p:sp>
        <p:nvSpPr>
          <p:cNvPr id="2521" name="Google Shape;2521;g13c94f06daf_2_1143"/>
          <p:cNvSpPr/>
          <p:nvPr/>
        </p:nvSpPr>
        <p:spPr>
          <a:xfrm>
            <a:off x="429784" y="536950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14</a:t>
            </a:r>
            <a:endParaRPr b="1" i="0" sz="800" u="none" cap="none" strike="noStrike">
              <a:solidFill>
                <a:schemeClr val="lt1"/>
              </a:solidFill>
              <a:latin typeface="Malgun Gothic"/>
              <a:ea typeface="Malgun Gothic"/>
              <a:cs typeface="Malgun Gothic"/>
              <a:sym typeface="Malgun Gothic"/>
            </a:endParaRPr>
          </a:p>
        </p:txBody>
      </p:sp>
      <p:grpSp>
        <p:nvGrpSpPr>
          <p:cNvPr id="2522" name="Google Shape;2522;g13c94f06daf_2_1143"/>
          <p:cNvGrpSpPr/>
          <p:nvPr/>
        </p:nvGrpSpPr>
        <p:grpSpPr>
          <a:xfrm>
            <a:off x="4540139" y="1673925"/>
            <a:ext cx="3111718" cy="585000"/>
            <a:chOff x="5341167" y="4104075"/>
            <a:chExt cx="3396701" cy="585000"/>
          </a:xfrm>
        </p:grpSpPr>
        <p:grpSp>
          <p:nvGrpSpPr>
            <p:cNvPr id="2523" name="Google Shape;2523;g13c94f06daf_2_1143"/>
            <p:cNvGrpSpPr/>
            <p:nvPr/>
          </p:nvGrpSpPr>
          <p:grpSpPr>
            <a:xfrm>
              <a:off x="5341167" y="4145816"/>
              <a:ext cx="239144" cy="198197"/>
              <a:chOff x="214095" y="1332369"/>
              <a:chExt cx="9681926" cy="1087800"/>
            </a:xfrm>
          </p:grpSpPr>
          <p:sp>
            <p:nvSpPr>
              <p:cNvPr id="2524" name="Google Shape;2524;g13c94f06daf_2_1143"/>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2525" name="Google Shape;2525;g13c94f06daf_2_1143"/>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2526" name="Google Shape;2526;g13c94f06daf_2_1143"/>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2527" name="Google Shape;2527;g13c94f06daf_2_1143"/>
            <p:cNvSpPr txBox="1"/>
            <p:nvPr/>
          </p:nvSpPr>
          <p:spPr>
            <a:xfrm>
              <a:off x="5736668" y="4104075"/>
              <a:ext cx="30012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$댓글 작성자명  - $회원등급</a:t>
              </a:r>
              <a:br>
                <a:rPr b="0" i="0" lang="ko" sz="800" u="none" cap="none" strike="noStrike">
                  <a:solidFill>
                    <a:schemeClr val="dk1"/>
                  </a:solidFill>
                  <a:latin typeface="Malgun Gothic"/>
                  <a:ea typeface="Malgun Gothic"/>
                  <a:cs typeface="Malgun Gothic"/>
                  <a:sym typeface="Malgun Gothic"/>
                </a:rPr>
              </a:br>
              <a:r>
                <a:rPr b="0" i="0" lang="ko" sz="800" u="none" cap="none" strike="noStrike">
                  <a:solidFill>
                    <a:schemeClr val="dk1"/>
                  </a:solidFill>
                  <a:latin typeface="Malgun Gothic"/>
                  <a:ea typeface="Malgun Gothic"/>
                  <a:cs typeface="Malgun Gothic"/>
                  <a:sym typeface="Malgun Gothic"/>
                </a:rPr>
                <a:t>$댓글 문구 입력 내용입니다. ~~~~~~~~~~~~~~~~~~~</a:t>
              </a:r>
              <a:br>
                <a:rPr b="0" i="0" lang="ko" sz="800" u="none" cap="none" strike="noStrike">
                  <a:solidFill>
                    <a:schemeClr val="dk1"/>
                  </a:solidFill>
                  <a:latin typeface="Malgun Gothic"/>
                  <a:ea typeface="Malgun Gothic"/>
                  <a:cs typeface="Malgun Gothic"/>
                  <a:sym typeface="Malgun Gothic"/>
                </a:rPr>
              </a:br>
              <a:r>
                <a:rPr b="0" i="0" lang="ko" sz="800" u="none" cap="none" strike="noStrike">
                  <a:solidFill>
                    <a:schemeClr val="dk1"/>
                  </a:solidFill>
                  <a:latin typeface="Malgun Gothic"/>
                  <a:ea typeface="Malgun Gothic"/>
                  <a:cs typeface="Malgun Gothic"/>
                  <a:sym typeface="Malgun Gothic"/>
                </a:rPr>
                <a:t>~~~~~~~~~~~~~~~~~~~~~</a:t>
              </a:r>
              <a:br>
                <a:rPr b="0" i="0" lang="ko" sz="800" u="none" cap="none" strike="noStrike">
                  <a:solidFill>
                    <a:schemeClr val="dk1"/>
                  </a:solidFill>
                  <a:latin typeface="Malgun Gothic"/>
                  <a:ea typeface="Malgun Gothic"/>
                  <a:cs typeface="Malgun Gothic"/>
                  <a:sym typeface="Malgun Gothic"/>
                </a:rPr>
              </a:br>
              <a:r>
                <a:rPr b="0" i="0" lang="ko" sz="800" u="none" cap="none" strike="noStrike">
                  <a:solidFill>
                    <a:schemeClr val="dk1"/>
                  </a:solidFill>
                  <a:latin typeface="Malgun Gothic"/>
                  <a:ea typeface="Malgun Gothic"/>
                  <a:cs typeface="Malgun Gothic"/>
                  <a:sym typeface="Malgun Gothic"/>
                </a:rPr>
                <a:t> 4일    좋아요 00     답글 달기</a:t>
              </a:r>
              <a:endParaRPr b="0" i="0" sz="700" u="none" cap="none" strike="noStrike">
                <a:solidFill>
                  <a:schemeClr val="dk1"/>
                </a:solidFill>
                <a:latin typeface="Malgun Gothic"/>
                <a:ea typeface="Malgun Gothic"/>
                <a:cs typeface="Malgun Gothic"/>
                <a:sym typeface="Malgun Gothic"/>
              </a:endParaRPr>
            </a:p>
          </p:txBody>
        </p:sp>
        <p:pic>
          <p:nvPicPr>
            <p:cNvPr id="2528" name="Google Shape;2528;g13c94f06daf_2_1143"/>
            <p:cNvPicPr preferRelativeResize="0"/>
            <p:nvPr/>
          </p:nvPicPr>
          <p:blipFill rotWithShape="1">
            <a:blip r:embed="rId7">
              <a:alphaModFix/>
            </a:blip>
            <a:srcRect b="0" l="0" r="0" t="0"/>
            <a:stretch/>
          </p:blipFill>
          <p:spPr>
            <a:xfrm>
              <a:off x="8379062" y="4142020"/>
              <a:ext cx="169148" cy="149632"/>
            </a:xfrm>
            <a:prstGeom prst="rect">
              <a:avLst/>
            </a:prstGeom>
            <a:noFill/>
            <a:ln>
              <a:noFill/>
            </a:ln>
          </p:spPr>
        </p:pic>
      </p:grpSp>
      <p:grpSp>
        <p:nvGrpSpPr>
          <p:cNvPr id="2529" name="Google Shape;2529;g13c94f06daf_2_1143"/>
          <p:cNvGrpSpPr/>
          <p:nvPr/>
        </p:nvGrpSpPr>
        <p:grpSpPr>
          <a:xfrm>
            <a:off x="4540139" y="959175"/>
            <a:ext cx="3111718" cy="585000"/>
            <a:chOff x="5341167" y="4104075"/>
            <a:chExt cx="3396701" cy="585000"/>
          </a:xfrm>
        </p:grpSpPr>
        <p:grpSp>
          <p:nvGrpSpPr>
            <p:cNvPr id="2530" name="Google Shape;2530;g13c94f06daf_2_1143"/>
            <p:cNvGrpSpPr/>
            <p:nvPr/>
          </p:nvGrpSpPr>
          <p:grpSpPr>
            <a:xfrm>
              <a:off x="5341167" y="4145816"/>
              <a:ext cx="239144" cy="198197"/>
              <a:chOff x="214095" y="1332369"/>
              <a:chExt cx="9681926" cy="1087800"/>
            </a:xfrm>
          </p:grpSpPr>
          <p:sp>
            <p:nvSpPr>
              <p:cNvPr id="2531" name="Google Shape;2531;g13c94f06daf_2_1143"/>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2532" name="Google Shape;2532;g13c94f06daf_2_1143"/>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2533" name="Google Shape;2533;g13c94f06daf_2_1143"/>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2534" name="Google Shape;2534;g13c94f06daf_2_1143"/>
            <p:cNvSpPr txBox="1"/>
            <p:nvPr/>
          </p:nvSpPr>
          <p:spPr>
            <a:xfrm>
              <a:off x="5736668" y="4104075"/>
              <a:ext cx="30012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$댓글 작성자명  - $회원등급</a:t>
              </a:r>
              <a:br>
                <a:rPr b="0" i="0" lang="ko" sz="800" u="none" cap="none" strike="noStrike">
                  <a:solidFill>
                    <a:schemeClr val="dk1"/>
                  </a:solidFill>
                  <a:latin typeface="Malgun Gothic"/>
                  <a:ea typeface="Malgun Gothic"/>
                  <a:cs typeface="Malgun Gothic"/>
                  <a:sym typeface="Malgun Gothic"/>
                </a:rPr>
              </a:br>
              <a:r>
                <a:rPr b="0" i="0" lang="ko" sz="800" u="none" cap="none" strike="noStrike">
                  <a:solidFill>
                    <a:schemeClr val="dk1"/>
                  </a:solidFill>
                  <a:latin typeface="Malgun Gothic"/>
                  <a:ea typeface="Malgun Gothic"/>
                  <a:cs typeface="Malgun Gothic"/>
                  <a:sym typeface="Malgun Gothic"/>
                </a:rPr>
                <a:t>$댓글 문구 입력 내용입니다. ~~~~~~~~~~~~~~~~~~~</a:t>
              </a:r>
              <a:br>
                <a:rPr b="0" i="0" lang="ko" sz="800" u="none" cap="none" strike="noStrike">
                  <a:solidFill>
                    <a:schemeClr val="dk1"/>
                  </a:solidFill>
                  <a:latin typeface="Malgun Gothic"/>
                  <a:ea typeface="Malgun Gothic"/>
                  <a:cs typeface="Malgun Gothic"/>
                  <a:sym typeface="Malgun Gothic"/>
                </a:rPr>
              </a:br>
              <a:r>
                <a:rPr b="0" i="0" lang="ko" sz="800" u="none" cap="none" strike="noStrike">
                  <a:solidFill>
                    <a:schemeClr val="dk1"/>
                  </a:solidFill>
                  <a:latin typeface="Malgun Gothic"/>
                  <a:ea typeface="Malgun Gothic"/>
                  <a:cs typeface="Malgun Gothic"/>
                  <a:sym typeface="Malgun Gothic"/>
                </a:rPr>
                <a:t>~~~~~~~~~~~~~~~~~~~~~</a:t>
              </a:r>
              <a:br>
                <a:rPr b="0" i="0" lang="ko" sz="800" u="none" cap="none" strike="noStrike">
                  <a:solidFill>
                    <a:schemeClr val="dk1"/>
                  </a:solidFill>
                  <a:latin typeface="Malgun Gothic"/>
                  <a:ea typeface="Malgun Gothic"/>
                  <a:cs typeface="Malgun Gothic"/>
                  <a:sym typeface="Malgun Gothic"/>
                </a:rPr>
              </a:br>
              <a:r>
                <a:rPr b="0" i="0" lang="ko" sz="800" u="none" cap="none" strike="noStrike">
                  <a:solidFill>
                    <a:schemeClr val="dk1"/>
                  </a:solidFill>
                  <a:latin typeface="Malgun Gothic"/>
                  <a:ea typeface="Malgun Gothic"/>
                  <a:cs typeface="Malgun Gothic"/>
                  <a:sym typeface="Malgun Gothic"/>
                </a:rPr>
                <a:t> 4일    좋아요 00     답글 달기</a:t>
              </a:r>
              <a:endParaRPr b="0" i="0" sz="700" u="none" cap="none" strike="noStrike">
                <a:solidFill>
                  <a:schemeClr val="dk1"/>
                </a:solidFill>
                <a:latin typeface="Malgun Gothic"/>
                <a:ea typeface="Malgun Gothic"/>
                <a:cs typeface="Malgun Gothic"/>
                <a:sym typeface="Malgun Gothic"/>
              </a:endParaRPr>
            </a:p>
          </p:txBody>
        </p:sp>
        <p:pic>
          <p:nvPicPr>
            <p:cNvPr id="2535" name="Google Shape;2535;g13c94f06daf_2_1143"/>
            <p:cNvPicPr preferRelativeResize="0"/>
            <p:nvPr/>
          </p:nvPicPr>
          <p:blipFill rotWithShape="1">
            <a:blip r:embed="rId7">
              <a:alphaModFix/>
            </a:blip>
            <a:srcRect b="0" l="0" r="0" t="0"/>
            <a:stretch/>
          </p:blipFill>
          <p:spPr>
            <a:xfrm>
              <a:off x="8379062" y="4142020"/>
              <a:ext cx="169148" cy="149632"/>
            </a:xfrm>
            <a:prstGeom prst="rect">
              <a:avLst/>
            </a:prstGeom>
            <a:noFill/>
            <a:ln>
              <a:noFill/>
            </a:ln>
          </p:spPr>
        </p:pic>
      </p:grpSp>
      <p:sp>
        <p:nvSpPr>
          <p:cNvPr id="2536" name="Google Shape;2536;g13c94f06daf_2_1143"/>
          <p:cNvSpPr txBox="1"/>
          <p:nvPr/>
        </p:nvSpPr>
        <p:spPr>
          <a:xfrm>
            <a:off x="4540154" y="3913463"/>
            <a:ext cx="13848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관련 포스팅</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grpSp>
        <p:nvGrpSpPr>
          <p:cNvPr id="2537" name="Google Shape;2537;g13c94f06daf_2_1143"/>
          <p:cNvGrpSpPr/>
          <p:nvPr/>
        </p:nvGrpSpPr>
        <p:grpSpPr>
          <a:xfrm>
            <a:off x="4574258" y="4146743"/>
            <a:ext cx="3048838" cy="1165104"/>
            <a:chOff x="4392000" y="1013612"/>
            <a:chExt cx="3048838" cy="2325556"/>
          </a:xfrm>
        </p:grpSpPr>
        <p:grpSp>
          <p:nvGrpSpPr>
            <p:cNvPr id="2538" name="Google Shape;2538;g13c94f06daf_2_1143"/>
            <p:cNvGrpSpPr/>
            <p:nvPr/>
          </p:nvGrpSpPr>
          <p:grpSpPr>
            <a:xfrm>
              <a:off x="4392000" y="1013612"/>
              <a:ext cx="3048838" cy="1647908"/>
              <a:chOff x="214095" y="1332369"/>
              <a:chExt cx="9681926" cy="1087800"/>
            </a:xfrm>
          </p:grpSpPr>
          <p:sp>
            <p:nvSpPr>
              <p:cNvPr id="2539" name="Google Shape;2539;g13c94f06daf_2_1143"/>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Arial"/>
                  <a:buNone/>
                </a:pPr>
                <a:r>
                  <a:t/>
                </a:r>
                <a:endParaRPr b="1" i="0" sz="800" u="none" cap="none" strike="noStrike">
                  <a:solidFill>
                    <a:schemeClr val="dk1"/>
                  </a:solidFill>
                  <a:latin typeface="Malgun Gothic"/>
                  <a:ea typeface="Malgun Gothic"/>
                  <a:cs typeface="Malgun Gothic"/>
                  <a:sym typeface="Malgun Gothic"/>
                </a:endParaRPr>
              </a:p>
            </p:txBody>
          </p:sp>
          <p:cxnSp>
            <p:nvCxnSpPr>
              <p:cNvPr id="2540" name="Google Shape;2540;g13c94f06daf_2_1143"/>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2541" name="Google Shape;2541;g13c94f06daf_2_1143"/>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2542" name="Google Shape;2542;g13c94f06daf_2_1143"/>
            <p:cNvSpPr txBox="1"/>
            <p:nvPr/>
          </p:nvSpPr>
          <p:spPr>
            <a:xfrm>
              <a:off x="4416758" y="2663268"/>
              <a:ext cx="2955600" cy="675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700"/>
                <a:buFont typeface="Arial"/>
                <a:buNone/>
              </a:pPr>
              <a:r>
                <a:rPr b="1" i="0" lang="ko" sz="900" u="none" cap="none" strike="noStrike">
                  <a:solidFill>
                    <a:schemeClr val="dk1"/>
                  </a:solidFill>
                  <a:latin typeface="Malgun Gothic"/>
                  <a:ea typeface="Malgun Gothic"/>
                  <a:cs typeface="Malgun Gothic"/>
                  <a:sym typeface="Malgun Gothic"/>
                </a:rPr>
                <a:t>$포스팅  본문 첫출 내용. OOOOO  …</a:t>
              </a:r>
              <a:endParaRPr b="1" i="0" sz="900" u="none" cap="none" strike="noStrike">
                <a:solidFill>
                  <a:schemeClr val="dk1"/>
                </a:solidFill>
                <a:latin typeface="Malgun Gothic"/>
                <a:ea typeface="Malgun Gothic"/>
                <a:cs typeface="Malgun Gothic"/>
                <a:sym typeface="Malgun Gothic"/>
              </a:endParaRPr>
            </a:p>
            <a:p>
              <a:pPr indent="0" lvl="0" marL="0" rtl="0" algn="l">
                <a:spcBef>
                  <a:spcPts val="0"/>
                </a:spcBef>
                <a:spcAft>
                  <a:spcPts val="0"/>
                </a:spcAft>
                <a:buClr>
                  <a:schemeClr val="dk1"/>
                </a:buClr>
                <a:buSzPts val="700"/>
                <a:buFont typeface="Arial"/>
                <a:buNone/>
              </a:pPr>
              <a:r>
                <a:rPr b="1" lang="ko" sz="700">
                  <a:solidFill>
                    <a:schemeClr val="dk1"/>
                  </a:solidFill>
                  <a:latin typeface="Malgun Gothic"/>
                  <a:ea typeface="Malgun Gothic"/>
                  <a:cs typeface="Malgun Gothic"/>
                  <a:sym typeface="Malgun Gothic"/>
                </a:rPr>
                <a:t>좋아요 5.0/00명 별점 4.5/00명</a:t>
              </a:r>
              <a:r>
                <a:rPr lang="ko" sz="700">
                  <a:solidFill>
                    <a:schemeClr val="dk1"/>
                  </a:solidFill>
                  <a:latin typeface="Malgun Gothic"/>
                  <a:ea typeface="Malgun Gothic"/>
                  <a:cs typeface="Malgun Gothic"/>
                  <a:sym typeface="Malgun Gothic"/>
                </a:rPr>
                <a:t>  </a:t>
              </a:r>
              <a:r>
                <a:rPr b="1" lang="ko" sz="700">
                  <a:solidFill>
                    <a:schemeClr val="dk1"/>
                  </a:solidFill>
                  <a:latin typeface="Malgun Gothic"/>
                  <a:ea typeface="Malgun Gothic"/>
                  <a:cs typeface="Malgun Gothic"/>
                  <a:sym typeface="Malgun Gothic"/>
                </a:rPr>
                <a:t>$작성자명   </a:t>
              </a:r>
              <a:r>
                <a:rPr lang="ko" sz="700">
                  <a:solidFill>
                    <a:srgbClr val="A5A5A5"/>
                  </a:solidFill>
                  <a:latin typeface="Malgun Gothic"/>
                  <a:ea typeface="Malgun Gothic"/>
                  <a:cs typeface="Malgun Gothic"/>
                  <a:sym typeface="Malgun Gothic"/>
                </a:rPr>
                <a:t>2022-05-12  14:00</a:t>
              </a:r>
              <a:endParaRPr b="1" sz="900">
                <a:solidFill>
                  <a:schemeClr val="dk1"/>
                </a:solidFill>
                <a:latin typeface="Malgun Gothic"/>
                <a:ea typeface="Malgun Gothic"/>
                <a:cs typeface="Malgun Gothic"/>
                <a:sym typeface="Malgun Gothic"/>
              </a:endParaRPr>
            </a:p>
          </p:txBody>
        </p:sp>
      </p:grpSp>
      <p:sp>
        <p:nvSpPr>
          <p:cNvPr id="2543" name="Google Shape;2543;g13c94f06daf_2_1143"/>
          <p:cNvSpPr txBox="1"/>
          <p:nvPr/>
        </p:nvSpPr>
        <p:spPr>
          <a:xfrm>
            <a:off x="5298725" y="5215625"/>
            <a:ext cx="1540200" cy="7695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lang="ko" sz="1100">
                <a:solidFill>
                  <a:schemeClr val="dk1"/>
                </a:solidFill>
              </a:rPr>
              <a:t>●</a:t>
            </a:r>
            <a:r>
              <a:rPr b="1" lang="ko" sz="1100">
                <a:solidFill>
                  <a:schemeClr val="dk1"/>
                </a:solidFill>
                <a:latin typeface="Malgun Gothic"/>
                <a:ea typeface="Malgun Gothic"/>
                <a:cs typeface="Malgun Gothic"/>
                <a:sym typeface="Malgun Gothic"/>
              </a:rPr>
              <a:t> </a:t>
            </a:r>
            <a:endParaRPr b="1" sz="1100">
              <a:solidFill>
                <a:schemeClr val="dk1"/>
              </a:solidFill>
              <a:latin typeface="Malgun Gothic"/>
              <a:ea typeface="Malgun Gothic"/>
              <a:cs typeface="Malgun Gothic"/>
              <a:sym typeface="Malgun Gothic"/>
            </a:endParaRPr>
          </a:p>
          <a:p>
            <a:pPr indent="0" lvl="0" marL="0" rtl="0" algn="ctr">
              <a:spcBef>
                <a:spcPts val="0"/>
              </a:spcBef>
              <a:spcAft>
                <a:spcPts val="0"/>
              </a:spcAft>
              <a:buClr>
                <a:schemeClr val="dk1"/>
              </a:buClr>
              <a:buSzPts val="1100"/>
              <a:buFont typeface="Arial"/>
              <a:buNone/>
            </a:pPr>
            <a:r>
              <a:rPr lang="ko" sz="1100">
                <a:solidFill>
                  <a:schemeClr val="dk1"/>
                </a:solidFill>
              </a:rPr>
              <a:t>●</a:t>
            </a:r>
            <a:endParaRPr sz="1100">
              <a:solidFill>
                <a:schemeClr val="dk1"/>
              </a:solidFill>
            </a:endParaRPr>
          </a:p>
          <a:p>
            <a:pPr indent="0" lvl="0" marL="0" rtl="0" algn="ctr">
              <a:spcBef>
                <a:spcPts val="0"/>
              </a:spcBef>
              <a:spcAft>
                <a:spcPts val="0"/>
              </a:spcAft>
              <a:buClr>
                <a:schemeClr val="dk1"/>
              </a:buClr>
              <a:buSzPts val="1100"/>
              <a:buFont typeface="Arial"/>
              <a:buNone/>
            </a:pPr>
            <a:r>
              <a:rPr lang="ko" sz="1100">
                <a:solidFill>
                  <a:schemeClr val="dk1"/>
                </a:solidFill>
              </a:rPr>
              <a:t>●</a:t>
            </a:r>
            <a:endParaRPr sz="1100">
              <a:solidFill>
                <a:schemeClr val="dk1"/>
              </a:solidFill>
            </a:endParaRPr>
          </a:p>
          <a:p>
            <a:pPr indent="0" lvl="0" marL="0" rtl="0" algn="ctr">
              <a:spcBef>
                <a:spcPts val="0"/>
              </a:spcBef>
              <a:spcAft>
                <a:spcPts val="0"/>
              </a:spcAft>
              <a:buClr>
                <a:schemeClr val="dk1"/>
              </a:buClr>
              <a:buSzPts val="1100"/>
              <a:buFont typeface="Arial"/>
              <a:buNone/>
            </a:pPr>
            <a:r>
              <a:rPr b="1" lang="ko" sz="1100">
                <a:solidFill>
                  <a:schemeClr val="dk1"/>
                </a:solidFill>
              </a:rPr>
              <a:t>더보기</a:t>
            </a:r>
            <a:endParaRPr b="1" sz="1100">
              <a:solidFill>
                <a:schemeClr val="dk1"/>
              </a:solidFill>
            </a:endParaRPr>
          </a:p>
        </p:txBody>
      </p:sp>
      <p:sp>
        <p:nvSpPr>
          <p:cNvPr id="2544" name="Google Shape;2544;g13c94f06daf_2_1143"/>
          <p:cNvSpPr/>
          <p:nvPr/>
        </p:nvSpPr>
        <p:spPr>
          <a:xfrm>
            <a:off x="4463959" y="3808047"/>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16</a:t>
            </a:r>
            <a:endParaRPr b="1" i="0" sz="800" u="none" cap="none" strike="noStrike">
              <a:solidFill>
                <a:schemeClr val="lt1"/>
              </a:solidFill>
              <a:latin typeface="Malgun Gothic"/>
              <a:ea typeface="Malgun Gothic"/>
              <a:cs typeface="Malgun Gothic"/>
              <a:sym typeface="Malgun Gothic"/>
            </a:endParaRPr>
          </a:p>
        </p:txBody>
      </p:sp>
      <p:pic>
        <p:nvPicPr>
          <p:cNvPr id="2545" name="Google Shape;2545;g13c94f06daf_2_1143"/>
          <p:cNvPicPr preferRelativeResize="0"/>
          <p:nvPr/>
        </p:nvPicPr>
        <p:blipFill>
          <a:blip r:embed="rId8">
            <a:alphaModFix/>
          </a:blip>
          <a:stretch>
            <a:fillRect/>
          </a:stretch>
        </p:blipFill>
        <p:spPr>
          <a:xfrm>
            <a:off x="3157229" y="3103133"/>
            <a:ext cx="165725" cy="165725"/>
          </a:xfrm>
          <a:prstGeom prst="rect">
            <a:avLst/>
          </a:prstGeom>
          <a:noFill/>
          <a:ln>
            <a:noFill/>
          </a:ln>
        </p:spPr>
      </p:pic>
      <p:sp>
        <p:nvSpPr>
          <p:cNvPr id="2546" name="Google Shape;2546;g13c94f06daf_2_1143"/>
          <p:cNvSpPr/>
          <p:nvPr/>
        </p:nvSpPr>
        <p:spPr>
          <a:xfrm>
            <a:off x="2980759" y="2982834"/>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7</a:t>
            </a:r>
            <a:endParaRPr b="1" i="0" sz="800" u="none" cap="none" strike="noStrike">
              <a:solidFill>
                <a:schemeClr val="lt1"/>
              </a:solidFill>
              <a:latin typeface="Malgun Gothic"/>
              <a:ea typeface="Malgun Gothic"/>
              <a:cs typeface="Malgun Gothic"/>
              <a:sym typeface="Malgun Gothic"/>
            </a:endParaRPr>
          </a:p>
        </p:txBody>
      </p:sp>
      <p:cxnSp>
        <p:nvCxnSpPr>
          <p:cNvPr id="2547" name="Google Shape;2547;g13c94f06daf_2_1143"/>
          <p:cNvCxnSpPr>
            <a:stCxn id="2457" idx="3"/>
            <a:endCxn id="2507" idx="1"/>
          </p:cNvCxnSpPr>
          <p:nvPr/>
        </p:nvCxnSpPr>
        <p:spPr>
          <a:xfrm>
            <a:off x="3707277" y="3429005"/>
            <a:ext cx="752700" cy="600"/>
          </a:xfrm>
          <a:prstGeom prst="bentConnector3">
            <a:avLst>
              <a:gd fmla="val 49997" name="adj1"/>
            </a:avLst>
          </a:prstGeom>
          <a:noFill/>
          <a:ln cap="flat" cmpd="sng" w="28575">
            <a:solidFill>
              <a:srgbClr val="FF0000"/>
            </a:solidFill>
            <a:prstDash val="solid"/>
            <a:round/>
            <a:headEnd len="med" w="med" type="none"/>
            <a:tailEnd len="med" w="med" type="triangle"/>
          </a:ln>
        </p:spPr>
      </p:cxnSp>
      <p:grpSp>
        <p:nvGrpSpPr>
          <p:cNvPr id="2548" name="Google Shape;2548;g13c94f06daf_2_1143"/>
          <p:cNvGrpSpPr/>
          <p:nvPr/>
        </p:nvGrpSpPr>
        <p:grpSpPr>
          <a:xfrm>
            <a:off x="4646883" y="3288812"/>
            <a:ext cx="374691" cy="353100"/>
            <a:chOff x="214095" y="1332369"/>
            <a:chExt cx="9681926" cy="1087800"/>
          </a:xfrm>
        </p:grpSpPr>
        <p:sp>
          <p:nvSpPr>
            <p:cNvPr id="2549" name="Google Shape;2549;g13c94f06daf_2_1143"/>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t/>
              </a:r>
              <a:endParaRPr i="0" u="none" cap="none" strike="noStrike">
                <a:solidFill>
                  <a:schemeClr val="dk1"/>
                </a:solidFill>
                <a:latin typeface="Malgun Gothic"/>
                <a:ea typeface="Malgun Gothic"/>
                <a:cs typeface="Malgun Gothic"/>
                <a:sym typeface="Malgun Gothic"/>
              </a:endParaRPr>
            </a:p>
          </p:txBody>
        </p:sp>
        <p:cxnSp>
          <p:nvCxnSpPr>
            <p:cNvPr id="2550" name="Google Shape;2550;g13c94f06daf_2_1143"/>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2551" name="Google Shape;2551;g13c94f06daf_2_1143"/>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2552" name="Google Shape;2552;g13c94f06daf_2_1143"/>
          <p:cNvSpPr txBox="1"/>
          <p:nvPr/>
        </p:nvSpPr>
        <p:spPr>
          <a:xfrm>
            <a:off x="4583275" y="3647588"/>
            <a:ext cx="501900" cy="2154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lang="ko" sz="800">
                <a:solidFill>
                  <a:schemeClr val="dk1"/>
                </a:solidFill>
                <a:latin typeface="Malgun Gothic"/>
                <a:ea typeface="Malgun Gothic"/>
                <a:cs typeface="Malgun Gothic"/>
                <a:sym typeface="Malgun Gothic"/>
              </a:rPr>
              <a:t>전문가1</a:t>
            </a:r>
            <a:endParaRPr b="1" i="0" sz="800" u="none" cap="none" strike="noStrike">
              <a:solidFill>
                <a:schemeClr val="dk1"/>
              </a:solidFill>
              <a:latin typeface="Malgun Gothic"/>
              <a:ea typeface="Malgun Gothic"/>
              <a:cs typeface="Malgun Gothic"/>
              <a:sym typeface="Malgun Gothic"/>
            </a:endParaRPr>
          </a:p>
        </p:txBody>
      </p:sp>
      <p:grpSp>
        <p:nvGrpSpPr>
          <p:cNvPr id="2553" name="Google Shape;2553;g13c94f06daf_2_1143"/>
          <p:cNvGrpSpPr/>
          <p:nvPr/>
        </p:nvGrpSpPr>
        <p:grpSpPr>
          <a:xfrm>
            <a:off x="5121483" y="3288825"/>
            <a:ext cx="374691" cy="353100"/>
            <a:chOff x="214095" y="1332369"/>
            <a:chExt cx="9681926" cy="1087800"/>
          </a:xfrm>
        </p:grpSpPr>
        <p:sp>
          <p:nvSpPr>
            <p:cNvPr id="2554" name="Google Shape;2554;g13c94f06daf_2_1143"/>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t/>
              </a:r>
              <a:endParaRPr i="0" u="none" cap="none" strike="noStrike">
                <a:solidFill>
                  <a:schemeClr val="dk1"/>
                </a:solidFill>
                <a:latin typeface="Malgun Gothic"/>
                <a:ea typeface="Malgun Gothic"/>
                <a:cs typeface="Malgun Gothic"/>
                <a:sym typeface="Malgun Gothic"/>
              </a:endParaRPr>
            </a:p>
          </p:txBody>
        </p:sp>
        <p:cxnSp>
          <p:nvCxnSpPr>
            <p:cNvPr id="2555" name="Google Shape;2555;g13c94f06daf_2_1143"/>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2556" name="Google Shape;2556;g13c94f06daf_2_1143"/>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2557" name="Google Shape;2557;g13c94f06daf_2_1143"/>
          <p:cNvSpPr txBox="1"/>
          <p:nvPr/>
        </p:nvSpPr>
        <p:spPr>
          <a:xfrm>
            <a:off x="5057875" y="3650200"/>
            <a:ext cx="501900" cy="2154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lang="ko" sz="800">
                <a:solidFill>
                  <a:schemeClr val="dk1"/>
                </a:solidFill>
                <a:latin typeface="Malgun Gothic"/>
                <a:ea typeface="Malgun Gothic"/>
                <a:cs typeface="Malgun Gothic"/>
                <a:sym typeface="Malgun Gothic"/>
              </a:rPr>
              <a:t>전문가2</a:t>
            </a:r>
            <a:endParaRPr b="1" i="0" sz="800" u="none" cap="none" strike="noStrike">
              <a:solidFill>
                <a:schemeClr val="dk1"/>
              </a:solidFill>
              <a:latin typeface="Malgun Gothic"/>
              <a:ea typeface="Malgun Gothic"/>
              <a:cs typeface="Malgun Gothic"/>
              <a:sym typeface="Malgun Gothic"/>
            </a:endParaRPr>
          </a:p>
        </p:txBody>
      </p:sp>
      <p:sp>
        <p:nvSpPr>
          <p:cNvPr id="2558" name="Google Shape;2558;g13c94f06daf_2_1143"/>
          <p:cNvSpPr txBox="1"/>
          <p:nvPr/>
        </p:nvSpPr>
        <p:spPr>
          <a:xfrm>
            <a:off x="4540154" y="2994325"/>
            <a:ext cx="13848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관련 전문가</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2559" name="Google Shape;2559;g13c94f06daf_2_1143"/>
          <p:cNvSpPr/>
          <p:nvPr/>
        </p:nvSpPr>
        <p:spPr>
          <a:xfrm>
            <a:off x="4463959" y="2926526"/>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15</a:t>
            </a:r>
            <a:endParaRPr b="1" i="0" sz="800" u="none" cap="none" strike="noStrike">
              <a:solidFill>
                <a:schemeClr val="lt1"/>
              </a:solidFill>
              <a:latin typeface="Malgun Gothic"/>
              <a:ea typeface="Malgun Gothic"/>
              <a:cs typeface="Malgun Gothic"/>
              <a:sym typeface="Malgun Gothic"/>
            </a:endParaRPr>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3" name="Shape 2563"/>
        <p:cNvGrpSpPr/>
        <p:nvPr/>
      </p:nvGrpSpPr>
      <p:grpSpPr>
        <a:xfrm>
          <a:off x="0" y="0"/>
          <a:ext cx="0" cy="0"/>
          <a:chOff x="0" y="0"/>
          <a:chExt cx="0" cy="0"/>
        </a:xfrm>
      </p:grpSpPr>
      <p:sp>
        <p:nvSpPr>
          <p:cNvPr id="2564" name="Google Shape;2564;g13c94f06daf_2_4896"/>
          <p:cNvSpPr/>
          <p:nvPr/>
        </p:nvSpPr>
        <p:spPr>
          <a:xfrm>
            <a:off x="42977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graphicFrame>
        <p:nvGraphicFramePr>
          <p:cNvPr id="2565" name="Google Shape;2565;g13c94f06daf_2_4896"/>
          <p:cNvGraphicFramePr/>
          <p:nvPr/>
        </p:nvGraphicFramePr>
        <p:xfrm>
          <a:off x="9945679" y="642154"/>
          <a:ext cx="3000000" cy="3000000"/>
        </p:xfrm>
        <a:graphic>
          <a:graphicData uri="http://schemas.openxmlformats.org/drawingml/2006/table">
            <a:tbl>
              <a:tblPr bandRow="1" firstRow="1">
                <a:noFill/>
                <a:tableStyleId>{ECEC9FAD-BC9C-4F8B-B0B5-8FDF1F475007}</a:tableStyleId>
              </a:tblPr>
              <a:tblGrid>
                <a:gridCol w="382850"/>
                <a:gridCol w="382850"/>
                <a:gridCol w="1398850"/>
              </a:tblGrid>
              <a:tr h="371450">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설명</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549025">
                <a:tc gridSpan="3" rowSpan="10">
                  <a:txBody>
                    <a:bodyPr/>
                    <a:lstStyle/>
                    <a:p>
                      <a:pPr indent="0" lvl="0" marL="0" rtl="0" algn="l">
                        <a:spcBef>
                          <a:spcPts val="0"/>
                        </a:spcBef>
                        <a:spcAft>
                          <a:spcPts val="0"/>
                        </a:spcAft>
                        <a:buClr>
                          <a:schemeClr val="dk1"/>
                        </a:buClr>
                        <a:buSzPts val="1100"/>
                        <a:buFont typeface="Arial"/>
                        <a:buNone/>
                      </a:pPr>
                      <a:r>
                        <a:rPr lang="ko" sz="900">
                          <a:solidFill>
                            <a:schemeClr val="dk2"/>
                          </a:solidFill>
                          <a:latin typeface="Malgun Gothic"/>
                          <a:ea typeface="Malgun Gothic"/>
                          <a:cs typeface="Malgun Gothic"/>
                          <a:sym typeface="Malgun Gothic"/>
                        </a:rPr>
                        <a:t>1. 작성자 </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Clr>
                          <a:schemeClr val="dk1"/>
                        </a:buClr>
                        <a:buSzPts val="1100"/>
                        <a:buFont typeface="Arial"/>
                        <a:buNone/>
                      </a:pPr>
                      <a:r>
                        <a:rPr lang="ko" sz="900">
                          <a:solidFill>
                            <a:schemeClr val="dk2"/>
                          </a:solidFill>
                          <a:latin typeface="Malgun Gothic"/>
                          <a:ea typeface="Malgun Gothic"/>
                          <a:cs typeface="Malgun Gothic"/>
                          <a:sym typeface="Malgun Gothic"/>
                        </a:rPr>
                        <a:t>- 프로필 페이지로 이동</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Clr>
                          <a:schemeClr val="dk1"/>
                        </a:buClr>
                        <a:buSzPts val="1100"/>
                        <a:buFont typeface="Arial"/>
                        <a:buNone/>
                      </a:pPr>
                      <a:r>
                        <a:rPr lang="ko" sz="900">
                          <a:solidFill>
                            <a:schemeClr val="dk2"/>
                          </a:solidFill>
                          <a:latin typeface="Malgun Gothic"/>
                          <a:ea typeface="Malgun Gothic"/>
                          <a:cs typeface="Malgun Gothic"/>
                          <a:sym typeface="Malgun Gothic"/>
                        </a:rPr>
                        <a:t>2. 팔로우 버튼</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Clr>
                          <a:schemeClr val="dk1"/>
                        </a:buClr>
                        <a:buSzPts val="1100"/>
                        <a:buFont typeface="Arial"/>
                        <a:buNone/>
                      </a:pPr>
                      <a:r>
                        <a:rPr lang="ko" sz="900">
                          <a:solidFill>
                            <a:schemeClr val="dk2"/>
                          </a:solidFill>
                          <a:latin typeface="Malgun Gothic"/>
                          <a:ea typeface="Malgun Gothic"/>
                          <a:cs typeface="Malgun Gothic"/>
                          <a:sym typeface="Malgun Gothic"/>
                        </a:rPr>
                        <a:t>- 팔로우의 경우 비 활성화</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Clr>
                          <a:schemeClr val="dk1"/>
                        </a:buClr>
                        <a:buSzPts val="1100"/>
                        <a:buFont typeface="Arial"/>
                        <a:buNone/>
                      </a:pPr>
                      <a:r>
                        <a:rPr lang="ko" sz="900">
                          <a:solidFill>
                            <a:schemeClr val="dk2"/>
                          </a:solidFill>
                          <a:latin typeface="Malgun Gothic"/>
                          <a:ea typeface="Malgun Gothic"/>
                          <a:cs typeface="Malgun Gothic"/>
                          <a:sym typeface="Malgun Gothic"/>
                        </a:rPr>
                        <a:t>3. 신고, 및 언팔로우 메뉴</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Clr>
                          <a:schemeClr val="dk1"/>
                        </a:buClr>
                        <a:buSzPts val="1100"/>
                        <a:buFont typeface="Arial"/>
                        <a:buNone/>
                      </a:pPr>
                      <a:r>
                        <a:rPr lang="ko" sz="900">
                          <a:solidFill>
                            <a:schemeClr val="dk2"/>
                          </a:solidFill>
                          <a:latin typeface="Malgun Gothic"/>
                          <a:ea typeface="Malgun Gothic"/>
                          <a:cs typeface="Malgun Gothic"/>
                          <a:sym typeface="Malgun Gothic"/>
                        </a:rPr>
                        <a:t>- 숨김, 신고,  언팔로우 등 추가 메뉴</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rPr lang="ko" sz="900">
                          <a:solidFill>
                            <a:schemeClr val="dk2"/>
                          </a:solidFill>
                          <a:latin typeface="Malgun Gothic"/>
                          <a:ea typeface="Malgun Gothic"/>
                          <a:cs typeface="Malgun Gothic"/>
                          <a:sym typeface="Malgun Gothic"/>
                        </a:rPr>
                        <a:t>- 본인 글의 경우 수정 </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rPr lang="ko" sz="900">
                          <a:solidFill>
                            <a:schemeClr val="dk2"/>
                          </a:solidFill>
                          <a:latin typeface="Malgun Gothic"/>
                          <a:ea typeface="Malgun Gothic"/>
                          <a:cs typeface="Malgun Gothic"/>
                          <a:sym typeface="Malgun Gothic"/>
                        </a:rPr>
                        <a:t>- 본인 글의 경우 상담 종료</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Clr>
                          <a:schemeClr val="dk1"/>
                        </a:buClr>
                        <a:buSzPts val="1100"/>
                        <a:buFont typeface="Arial"/>
                        <a:buNone/>
                      </a:pPr>
                      <a:r>
                        <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Clr>
                          <a:schemeClr val="dk1"/>
                        </a:buClr>
                        <a:buSzPts val="1100"/>
                        <a:buFont typeface="Arial"/>
                        <a:buNone/>
                      </a:pPr>
                      <a:r>
                        <a:rPr lang="ko" sz="900">
                          <a:solidFill>
                            <a:schemeClr val="dk2"/>
                          </a:solidFill>
                          <a:latin typeface="Malgun Gothic"/>
                          <a:ea typeface="Malgun Gothic"/>
                          <a:cs typeface="Malgun Gothic"/>
                          <a:sym typeface="Malgun Gothic"/>
                        </a:rPr>
                        <a:t>4. 이미지</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Clr>
                          <a:schemeClr val="dk1"/>
                        </a:buClr>
                        <a:buSzPts val="1100"/>
                        <a:buFont typeface="Arial"/>
                        <a:buNone/>
                      </a:pPr>
                      <a:r>
                        <a:rPr lang="ko" sz="900">
                          <a:solidFill>
                            <a:schemeClr val="dk2"/>
                          </a:solidFill>
                          <a:latin typeface="Malgun Gothic"/>
                          <a:ea typeface="Malgun Gothic"/>
                          <a:cs typeface="Malgun Gothic"/>
                          <a:sym typeface="Malgun Gothic"/>
                        </a:rPr>
                        <a:t>5. 좋아요, 별점 </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Clr>
                          <a:schemeClr val="dk1"/>
                        </a:buClr>
                        <a:buSzPts val="1100"/>
                        <a:buFont typeface="Arial"/>
                        <a:buNone/>
                      </a:pPr>
                      <a:r>
                        <a:rPr lang="ko" sz="900">
                          <a:solidFill>
                            <a:schemeClr val="dk2"/>
                          </a:solidFill>
                          <a:latin typeface="Malgun Gothic"/>
                          <a:ea typeface="Malgun Gothic"/>
                          <a:cs typeface="Malgun Gothic"/>
                          <a:sym typeface="Malgun Gothic"/>
                        </a:rPr>
                        <a:t>6. 이미지 페이지 표시</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Clr>
                          <a:schemeClr val="dk1"/>
                        </a:buClr>
                        <a:buSzPts val="1100"/>
                        <a:buFont typeface="Arial"/>
                        <a:buNone/>
                      </a:pPr>
                      <a:r>
                        <a:rPr lang="ko" sz="900">
                          <a:solidFill>
                            <a:schemeClr val="dk2"/>
                          </a:solidFill>
                          <a:latin typeface="Malgun Gothic"/>
                          <a:ea typeface="Malgun Gothic"/>
                          <a:cs typeface="Malgun Gothic"/>
                          <a:sym typeface="Malgun Gothic"/>
                        </a:rPr>
                        <a:t>7. 보내기, 관심 지정</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Clr>
                          <a:schemeClr val="dk1"/>
                        </a:buClr>
                        <a:buSzPts val="1100"/>
                        <a:buFont typeface="Arial"/>
                        <a:buNone/>
                      </a:pPr>
                      <a:r>
                        <a:rPr lang="ko" sz="900">
                          <a:solidFill>
                            <a:schemeClr val="dk2"/>
                          </a:solidFill>
                          <a:latin typeface="Malgun Gothic"/>
                          <a:ea typeface="Malgun Gothic"/>
                          <a:cs typeface="Malgun Gothic"/>
                          <a:sym typeface="Malgun Gothic"/>
                        </a:rPr>
                        <a:t>8. 좋아요 별점 전체</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Clr>
                          <a:schemeClr val="dk1"/>
                        </a:buClr>
                        <a:buSzPts val="1100"/>
                        <a:buFont typeface="Arial"/>
                        <a:buNone/>
                      </a:pPr>
                      <a:r>
                        <a:rPr lang="ko" sz="900">
                          <a:solidFill>
                            <a:schemeClr val="dk2"/>
                          </a:solidFill>
                          <a:latin typeface="Malgun Gothic"/>
                          <a:ea typeface="Malgun Gothic"/>
                          <a:cs typeface="Malgun Gothic"/>
                          <a:sym typeface="Malgun Gothic"/>
                        </a:rPr>
                        <a:t>9. 작성 일시</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Clr>
                          <a:schemeClr val="dk1"/>
                        </a:buClr>
                        <a:buSzPts val="1100"/>
                        <a:buFont typeface="Arial"/>
                        <a:buNone/>
                      </a:pPr>
                      <a:r>
                        <a:rPr lang="ko" sz="900">
                          <a:solidFill>
                            <a:schemeClr val="dk2"/>
                          </a:solidFill>
                          <a:latin typeface="Malgun Gothic"/>
                          <a:ea typeface="Malgun Gothic"/>
                          <a:cs typeface="Malgun Gothic"/>
                          <a:sym typeface="Malgun Gothic"/>
                        </a:rPr>
                        <a:t>10. 내용</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Clr>
                          <a:schemeClr val="dk1"/>
                        </a:buClr>
                        <a:buSzPts val="1100"/>
                        <a:buFont typeface="Arial"/>
                        <a:buNone/>
                      </a:pPr>
                      <a:r>
                        <a:rPr lang="ko" sz="900">
                          <a:solidFill>
                            <a:schemeClr val="dk2"/>
                          </a:solidFill>
                          <a:latin typeface="Malgun Gothic"/>
                          <a:ea typeface="Malgun Gothic"/>
                          <a:cs typeface="Malgun Gothic"/>
                          <a:sym typeface="Malgun Gothic"/>
                        </a:rPr>
                        <a:t>11. 포스팅 키워드</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Clr>
                          <a:schemeClr val="dk1"/>
                        </a:buClr>
                        <a:buSzPts val="1100"/>
                        <a:buFont typeface="Arial"/>
                        <a:buNone/>
                      </a:pPr>
                      <a:r>
                        <a:rPr lang="ko" sz="900">
                          <a:solidFill>
                            <a:schemeClr val="dk2"/>
                          </a:solidFill>
                          <a:latin typeface="Malgun Gothic"/>
                          <a:ea typeface="Malgun Gothic"/>
                          <a:cs typeface="Malgun Gothic"/>
                          <a:sym typeface="Malgun Gothic"/>
                        </a:rPr>
                        <a:t>12. 댓글, 제안 표시 </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Clr>
                          <a:schemeClr val="dk1"/>
                        </a:buClr>
                        <a:buSzPts val="1100"/>
                        <a:buFont typeface="Arial"/>
                        <a:buNone/>
                      </a:pPr>
                      <a:r>
                        <a:rPr lang="ko" sz="900">
                          <a:solidFill>
                            <a:schemeClr val="dk2"/>
                          </a:solidFill>
                          <a:latin typeface="Malgun Gothic"/>
                          <a:ea typeface="Malgun Gothic"/>
                          <a:cs typeface="Malgun Gothic"/>
                          <a:sym typeface="Malgun Gothic"/>
                        </a:rPr>
                        <a:t>13. 댓글 제안 작성 버튼</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Clr>
                          <a:schemeClr val="dk1"/>
                        </a:buClr>
                        <a:buSzPts val="1100"/>
                        <a:buFont typeface="Arial"/>
                        <a:buNone/>
                      </a:pPr>
                      <a:r>
                        <a:rPr lang="ko" sz="900">
                          <a:solidFill>
                            <a:schemeClr val="dk2"/>
                          </a:solidFill>
                          <a:latin typeface="Malgun Gothic"/>
                          <a:ea typeface="Malgun Gothic"/>
                          <a:cs typeface="Malgun Gothic"/>
                          <a:sym typeface="Malgun Gothic"/>
                        </a:rPr>
                        <a:t>- 제안의 경우 전문가 만 가능</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Clr>
                          <a:schemeClr val="dk1"/>
                        </a:buClr>
                        <a:buSzPts val="1100"/>
                        <a:buFont typeface="Arial"/>
                        <a:buNone/>
                      </a:pPr>
                      <a:r>
                        <a:rPr lang="ko" sz="900">
                          <a:solidFill>
                            <a:schemeClr val="dk2"/>
                          </a:solidFill>
                          <a:latin typeface="Malgun Gothic"/>
                          <a:ea typeface="Malgun Gothic"/>
                          <a:cs typeface="Malgun Gothic"/>
                          <a:sym typeface="Malgun Gothic"/>
                        </a:rPr>
                        <a:t>- 상담의 경우 상담 미표시</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Clr>
                          <a:schemeClr val="dk1"/>
                        </a:buClr>
                        <a:buSzPts val="1100"/>
                        <a:buFont typeface="Arial"/>
                        <a:buNone/>
                      </a:pPr>
                      <a:r>
                        <a:rPr lang="ko" sz="900">
                          <a:solidFill>
                            <a:schemeClr val="dk2"/>
                          </a:solidFill>
                          <a:latin typeface="Malgun Gothic"/>
                          <a:ea typeface="Malgun Gothic"/>
                          <a:cs typeface="Malgun Gothic"/>
                          <a:sym typeface="Malgun Gothic"/>
                        </a:rPr>
                        <a:t>14. 댓글/제안 내용 </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Clr>
                          <a:schemeClr val="dk1"/>
                        </a:buClr>
                        <a:buSzPts val="1100"/>
                        <a:buFont typeface="Arial"/>
                        <a:buNone/>
                      </a:pPr>
                      <a:r>
                        <a:rPr lang="ko" sz="900">
                          <a:solidFill>
                            <a:schemeClr val="dk2"/>
                          </a:solidFill>
                          <a:latin typeface="Malgun Gothic"/>
                          <a:ea typeface="Malgun Gothic"/>
                          <a:cs typeface="Malgun Gothic"/>
                          <a:sym typeface="Malgun Gothic"/>
                        </a:rPr>
                        <a:t>15. 관련 전문가</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Clr>
                          <a:schemeClr val="dk1"/>
                        </a:buClr>
                        <a:buSzPts val="1100"/>
                        <a:buFont typeface="Arial"/>
                        <a:buNone/>
                      </a:pPr>
                      <a:r>
                        <a:rPr lang="ko" sz="900">
                          <a:solidFill>
                            <a:schemeClr val="dk2"/>
                          </a:solidFill>
                          <a:latin typeface="Malgun Gothic"/>
                          <a:ea typeface="Malgun Gothic"/>
                          <a:cs typeface="Malgun Gothic"/>
                          <a:sym typeface="Malgun Gothic"/>
                        </a:rPr>
                        <a:t>16. 관련 포스팅</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Clr>
                          <a:schemeClr val="dk1"/>
                        </a:buClr>
                        <a:buSzPts val="1100"/>
                        <a:buFont typeface="Arial"/>
                        <a:buNone/>
                      </a:pPr>
                      <a:r>
                        <a:rPr lang="ko" sz="900">
                          <a:solidFill>
                            <a:schemeClr val="dk2"/>
                          </a:solidFill>
                          <a:latin typeface="Malgun Gothic"/>
                          <a:ea typeface="Malgun Gothic"/>
                          <a:cs typeface="Malgun Gothic"/>
                          <a:sym typeface="Malgun Gothic"/>
                        </a:rPr>
                        <a:t>- 키워드 관련 포스팅</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Clr>
                          <a:schemeClr val="dk1"/>
                        </a:buClr>
                        <a:buSzPts val="1100"/>
                        <a:buFont typeface="Arial"/>
                        <a:buNone/>
                      </a:pPr>
                      <a:r>
                        <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Clr>
                          <a:schemeClr val="dk1"/>
                        </a:buClr>
                        <a:buSzPts val="1100"/>
                        <a:buFont typeface="Arial"/>
                        <a:buNone/>
                      </a:pPr>
                      <a:r>
                        <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rPr lang="ko" sz="900">
                          <a:solidFill>
                            <a:schemeClr val="dk2"/>
                          </a:solidFill>
                          <a:latin typeface="Malgun Gothic"/>
                          <a:ea typeface="Malgun Gothic"/>
                          <a:cs typeface="Malgun Gothic"/>
                          <a:sym typeface="Malgun Gothic"/>
                        </a:rPr>
                        <a:t>17. 상담료 </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rPr lang="ko" sz="900">
                          <a:solidFill>
                            <a:schemeClr val="dk2"/>
                          </a:solidFill>
                          <a:latin typeface="Malgun Gothic"/>
                          <a:ea typeface="Malgun Gothic"/>
                          <a:cs typeface="Malgun Gothic"/>
                          <a:sym typeface="Malgun Gothic"/>
                        </a:rPr>
                        <a:t>- Min, Max</a:t>
                      </a:r>
                      <a:endParaRPr sz="900">
                        <a:solidFill>
                          <a:schemeClr val="dk2"/>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rowSpan="10" hMerge="1"/>
                <a:tc rowSpan="10" hMerge="1"/>
              </a:tr>
              <a:tr h="337075">
                <a:tc gridSpan="3" vMerge="1"/>
                <a:tc hMerge="1" vMerge="1"/>
                <a:tc hMerge="1" vMerge="1"/>
              </a:tr>
              <a:tr h="337075">
                <a:tc gridSpan="3" vMerge="1"/>
                <a:tc hMerge="1" vMerge="1"/>
                <a:tc hMerge="1" vMerge="1"/>
              </a:tr>
              <a:tr h="9728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27825">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참고</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1237775">
                <a:tc gridSpan="3">
                  <a:txBody>
                    <a:bodyPr/>
                    <a:lstStyle/>
                    <a:p>
                      <a:pPr indent="0" lvl="0" marL="0" marR="0" rtl="0" algn="l">
                        <a:lnSpc>
                          <a:spcPct val="100000"/>
                        </a:lnSpc>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hMerge="1"/>
                <a:tc hMerge="1"/>
              </a:tr>
            </a:tbl>
          </a:graphicData>
        </a:graphic>
      </p:graphicFrame>
      <p:sp>
        <p:nvSpPr>
          <p:cNvPr id="2566" name="Google Shape;2566;g13c94f06daf_2_4896"/>
          <p:cNvSpPr txBox="1"/>
          <p:nvPr/>
        </p:nvSpPr>
        <p:spPr>
          <a:xfrm>
            <a:off x="264450" y="0"/>
            <a:ext cx="11664300" cy="548100"/>
          </a:xfrm>
          <a:prstGeom prst="rect">
            <a:avLst/>
          </a:prstGeom>
          <a:noFill/>
          <a:ln>
            <a:noFill/>
          </a:ln>
          <a:effectLst>
            <a:outerShdw blurRad="57150" rotWithShape="0" algn="bl" dir="5400000" dist="19050">
              <a:srgbClr val="000000">
                <a:alpha val="50000"/>
              </a:srgbClr>
            </a:outerShdw>
          </a:effectLst>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상담</a:t>
            </a:r>
            <a:r>
              <a:rPr b="1" lang="ko" sz="2000">
                <a:solidFill>
                  <a:schemeClr val="lt1"/>
                </a:solidFill>
                <a:latin typeface="Malgun Gothic"/>
                <a:ea typeface="Malgun Gothic"/>
                <a:cs typeface="Malgun Gothic"/>
                <a:sym typeface="Malgun Gothic"/>
              </a:rPr>
              <a:t> 상세    </a:t>
            </a:r>
            <a:endParaRPr b="0" i="0" sz="2400" u="none" cap="none" strike="noStrike">
              <a:solidFill>
                <a:schemeClr val="lt1"/>
              </a:solidFill>
              <a:latin typeface="Arial"/>
              <a:ea typeface="Arial"/>
              <a:cs typeface="Arial"/>
              <a:sym typeface="Arial"/>
            </a:endParaRPr>
          </a:p>
        </p:txBody>
      </p:sp>
      <p:sp>
        <p:nvSpPr>
          <p:cNvPr id="2567" name="Google Shape;2567;g13c94f06daf_2_4896"/>
          <p:cNvSpPr txBox="1"/>
          <p:nvPr/>
        </p:nvSpPr>
        <p:spPr>
          <a:xfrm>
            <a:off x="0" y="6478519"/>
            <a:ext cx="121920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sp>
        <p:nvSpPr>
          <p:cNvPr id="2568" name="Google Shape;2568;g13c94f06daf_2_4896"/>
          <p:cNvSpPr txBox="1"/>
          <p:nvPr/>
        </p:nvSpPr>
        <p:spPr>
          <a:xfrm>
            <a:off x="1005188" y="881075"/>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상담</a:t>
            </a:r>
            <a:r>
              <a:rPr b="1" lang="ko" sz="1100">
                <a:solidFill>
                  <a:schemeClr val="dk1"/>
                </a:solidFill>
                <a:latin typeface="Malgun Gothic"/>
                <a:ea typeface="Malgun Gothic"/>
                <a:cs typeface="Malgun Gothic"/>
                <a:sym typeface="Malgun Gothic"/>
              </a:rPr>
              <a:t> 상세</a:t>
            </a:r>
            <a:endParaRPr b="1" sz="1100">
              <a:solidFill>
                <a:schemeClr val="dk1"/>
              </a:solidFill>
              <a:latin typeface="Malgun Gothic"/>
              <a:ea typeface="Malgun Gothic"/>
              <a:cs typeface="Malgun Gothic"/>
              <a:sym typeface="Malgun Gothic"/>
            </a:endParaRPr>
          </a:p>
        </p:txBody>
      </p:sp>
      <p:pic>
        <p:nvPicPr>
          <p:cNvPr id="2569" name="Google Shape;2569;g13c94f06daf_2_4896"/>
          <p:cNvPicPr preferRelativeResize="0"/>
          <p:nvPr/>
        </p:nvPicPr>
        <p:blipFill>
          <a:blip r:embed="rId3">
            <a:alphaModFix/>
          </a:blip>
          <a:stretch>
            <a:fillRect/>
          </a:stretch>
        </p:blipFill>
        <p:spPr>
          <a:xfrm>
            <a:off x="519819" y="894946"/>
            <a:ext cx="213900" cy="219430"/>
          </a:xfrm>
          <a:prstGeom prst="rect">
            <a:avLst/>
          </a:prstGeom>
          <a:noFill/>
          <a:ln>
            <a:noFill/>
          </a:ln>
        </p:spPr>
      </p:pic>
      <p:sp>
        <p:nvSpPr>
          <p:cNvPr id="2570" name="Google Shape;2570;g13c94f06daf_2_4896"/>
          <p:cNvSpPr txBox="1"/>
          <p:nvPr/>
        </p:nvSpPr>
        <p:spPr>
          <a:xfrm>
            <a:off x="596029" y="2054925"/>
            <a:ext cx="3012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pic>
        <p:nvPicPr>
          <p:cNvPr id="2571" name="Google Shape;2571;g13c94f06daf_2_4896"/>
          <p:cNvPicPr preferRelativeResize="0"/>
          <p:nvPr/>
        </p:nvPicPr>
        <p:blipFill>
          <a:blip r:embed="rId4">
            <a:alphaModFix/>
          </a:blip>
          <a:stretch>
            <a:fillRect/>
          </a:stretch>
        </p:blipFill>
        <p:spPr>
          <a:xfrm>
            <a:off x="3348828" y="867199"/>
            <a:ext cx="269638" cy="261600"/>
          </a:xfrm>
          <a:prstGeom prst="rect">
            <a:avLst/>
          </a:prstGeom>
          <a:noFill/>
          <a:ln>
            <a:noFill/>
          </a:ln>
        </p:spPr>
      </p:pic>
      <p:grpSp>
        <p:nvGrpSpPr>
          <p:cNvPr id="2572" name="Google Shape;2572;g13c94f06daf_2_4896"/>
          <p:cNvGrpSpPr/>
          <p:nvPr/>
        </p:nvGrpSpPr>
        <p:grpSpPr>
          <a:xfrm>
            <a:off x="546150" y="1522198"/>
            <a:ext cx="3048838" cy="1231934"/>
            <a:chOff x="214095" y="1332369"/>
            <a:chExt cx="9681926" cy="1087800"/>
          </a:xfrm>
        </p:grpSpPr>
        <p:sp>
          <p:nvSpPr>
            <p:cNvPr id="2573" name="Google Shape;2573;g13c94f06daf_2_4896"/>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이미지</a:t>
              </a:r>
              <a:endParaRPr i="0" u="none" cap="none" strike="noStrike">
                <a:solidFill>
                  <a:schemeClr val="dk1"/>
                </a:solidFill>
                <a:latin typeface="Malgun Gothic"/>
                <a:ea typeface="Malgun Gothic"/>
                <a:cs typeface="Malgun Gothic"/>
                <a:sym typeface="Malgun Gothic"/>
              </a:endParaRPr>
            </a:p>
          </p:txBody>
        </p:sp>
        <p:cxnSp>
          <p:nvCxnSpPr>
            <p:cNvPr id="2574" name="Google Shape;2574;g13c94f06daf_2_4896"/>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2575" name="Google Shape;2575;g13c94f06daf_2_4896"/>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2576" name="Google Shape;2576;g13c94f06daf_2_4896"/>
          <p:cNvSpPr txBox="1"/>
          <p:nvPr/>
        </p:nvSpPr>
        <p:spPr>
          <a:xfrm>
            <a:off x="1503625" y="2812041"/>
            <a:ext cx="1063500" cy="2616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lang="ko" sz="1100">
                <a:solidFill>
                  <a:schemeClr val="dk1"/>
                </a:solidFill>
              </a:rPr>
              <a:t>● </a:t>
            </a:r>
            <a:r>
              <a:rPr lang="ko" sz="1100">
                <a:solidFill>
                  <a:srgbClr val="BFBFBF"/>
                </a:solidFill>
              </a:rPr>
              <a:t>● ● ●</a:t>
            </a:r>
            <a:endParaRPr b="1" sz="1100">
              <a:solidFill>
                <a:srgbClr val="BFBFBF"/>
              </a:solidFill>
            </a:endParaRPr>
          </a:p>
        </p:txBody>
      </p:sp>
      <p:grpSp>
        <p:nvGrpSpPr>
          <p:cNvPr id="2577" name="Google Shape;2577;g13c94f06daf_2_4896"/>
          <p:cNvGrpSpPr/>
          <p:nvPr/>
        </p:nvGrpSpPr>
        <p:grpSpPr>
          <a:xfrm>
            <a:off x="574293" y="1220645"/>
            <a:ext cx="239144" cy="198306"/>
            <a:chOff x="214095" y="1332369"/>
            <a:chExt cx="9681926" cy="1087800"/>
          </a:xfrm>
        </p:grpSpPr>
        <p:sp>
          <p:nvSpPr>
            <p:cNvPr id="2578" name="Google Shape;2578;g13c94f06daf_2_4896"/>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2579" name="Google Shape;2579;g13c94f06daf_2_4896"/>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2580" name="Google Shape;2580;g13c94f06daf_2_4896"/>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2581" name="Google Shape;2581;g13c94f06daf_2_4896"/>
          <p:cNvSpPr txBox="1"/>
          <p:nvPr/>
        </p:nvSpPr>
        <p:spPr>
          <a:xfrm>
            <a:off x="830954" y="1203525"/>
            <a:ext cx="648600" cy="261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1100" u="none" cap="none" strike="noStrike">
                <a:solidFill>
                  <a:schemeClr val="dk1"/>
                </a:solidFill>
                <a:latin typeface="Malgun Gothic"/>
                <a:ea typeface="Malgun Gothic"/>
                <a:cs typeface="Malgun Gothic"/>
                <a:sym typeface="Malgun Gothic"/>
              </a:rPr>
              <a:t>$</a:t>
            </a:r>
            <a:r>
              <a:rPr b="1" lang="ko" sz="1100">
                <a:solidFill>
                  <a:schemeClr val="dk1"/>
                </a:solidFill>
                <a:latin typeface="Malgun Gothic"/>
                <a:ea typeface="Malgun Gothic"/>
                <a:cs typeface="Malgun Gothic"/>
                <a:sym typeface="Malgun Gothic"/>
              </a:rPr>
              <a:t>닉네임</a:t>
            </a:r>
            <a:endParaRPr b="1" i="0" sz="1100" u="none" cap="none" strike="noStrike">
              <a:solidFill>
                <a:srgbClr val="00B0F0"/>
              </a:solidFill>
              <a:latin typeface="Malgun Gothic"/>
              <a:ea typeface="Malgun Gothic"/>
              <a:cs typeface="Malgun Gothic"/>
              <a:sym typeface="Malgun Gothic"/>
            </a:endParaRPr>
          </a:p>
        </p:txBody>
      </p:sp>
      <p:pic>
        <p:nvPicPr>
          <p:cNvPr id="2582" name="Google Shape;2582;g13c94f06daf_2_4896"/>
          <p:cNvPicPr preferRelativeResize="0"/>
          <p:nvPr/>
        </p:nvPicPr>
        <p:blipFill>
          <a:blip r:embed="rId5">
            <a:alphaModFix/>
          </a:blip>
          <a:stretch>
            <a:fillRect/>
          </a:stretch>
        </p:blipFill>
        <p:spPr>
          <a:xfrm>
            <a:off x="3297378" y="1197813"/>
            <a:ext cx="269625" cy="255434"/>
          </a:xfrm>
          <a:prstGeom prst="rect">
            <a:avLst/>
          </a:prstGeom>
          <a:noFill/>
          <a:ln>
            <a:noFill/>
          </a:ln>
        </p:spPr>
      </p:pic>
      <p:sp>
        <p:nvSpPr>
          <p:cNvPr id="2583" name="Google Shape;2583;g13c94f06daf_2_4896"/>
          <p:cNvSpPr/>
          <p:nvPr/>
        </p:nvSpPr>
        <p:spPr>
          <a:xfrm>
            <a:off x="2511804" y="1233313"/>
            <a:ext cx="7293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팔로우</a:t>
            </a:r>
            <a:endParaRPr b="1" i="0" sz="1100" u="none" cap="none" strike="noStrike">
              <a:solidFill>
                <a:schemeClr val="lt1"/>
              </a:solidFill>
              <a:latin typeface="Malgun Gothic"/>
              <a:ea typeface="Malgun Gothic"/>
              <a:cs typeface="Malgun Gothic"/>
              <a:sym typeface="Malgun Gothic"/>
            </a:endParaRPr>
          </a:p>
        </p:txBody>
      </p:sp>
      <p:sp>
        <p:nvSpPr>
          <p:cNvPr id="2584" name="Google Shape;2584;g13c94f06daf_2_4896"/>
          <p:cNvSpPr txBox="1"/>
          <p:nvPr/>
        </p:nvSpPr>
        <p:spPr>
          <a:xfrm>
            <a:off x="546158" y="2819650"/>
            <a:ext cx="648600" cy="2847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250">
                <a:solidFill>
                  <a:srgbClr val="383838"/>
                </a:solidFill>
                <a:highlight>
                  <a:srgbClr val="FFFFFF"/>
                </a:highlight>
              </a:rPr>
              <a:t>♡ ☆</a:t>
            </a:r>
            <a:r>
              <a:rPr b="1" lang="ko" sz="1150">
                <a:solidFill>
                  <a:srgbClr val="383838"/>
                </a:solidFill>
                <a:highlight>
                  <a:srgbClr val="FFFFFF"/>
                </a:highlight>
              </a:rPr>
              <a:t> </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pic>
        <p:nvPicPr>
          <p:cNvPr id="2585" name="Google Shape;2585;g13c94f06daf_2_4896"/>
          <p:cNvPicPr preferRelativeResize="0"/>
          <p:nvPr/>
        </p:nvPicPr>
        <p:blipFill rotWithShape="1">
          <a:blip r:embed="rId6">
            <a:alphaModFix/>
          </a:blip>
          <a:srcRect b="0" l="0" r="0" t="0"/>
          <a:stretch/>
        </p:blipFill>
        <p:spPr>
          <a:xfrm>
            <a:off x="3400773" y="2893596"/>
            <a:ext cx="165738" cy="136824"/>
          </a:xfrm>
          <a:prstGeom prst="rect">
            <a:avLst/>
          </a:prstGeom>
          <a:noFill/>
          <a:ln>
            <a:noFill/>
          </a:ln>
        </p:spPr>
      </p:pic>
      <p:sp>
        <p:nvSpPr>
          <p:cNvPr id="2586" name="Google Shape;2586;g13c94f06daf_2_4896"/>
          <p:cNvSpPr txBox="1"/>
          <p:nvPr/>
        </p:nvSpPr>
        <p:spPr>
          <a:xfrm>
            <a:off x="1420704" y="1226433"/>
            <a:ext cx="501900" cy="230700"/>
          </a:xfrm>
          <a:prstGeom prst="rect">
            <a:avLst/>
          </a:prstGeom>
          <a:solidFill>
            <a:srgbClr val="FF990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lt1"/>
                </a:solidFill>
                <a:latin typeface="Malgun Gothic"/>
                <a:ea typeface="Malgun Gothic"/>
                <a:cs typeface="Malgun Gothic"/>
                <a:sym typeface="Malgun Gothic"/>
              </a:rPr>
              <a:t>여행자</a:t>
            </a:r>
            <a:endParaRPr b="1" i="0" sz="900" u="none" cap="none" strike="noStrike">
              <a:solidFill>
                <a:schemeClr val="lt1"/>
              </a:solidFill>
              <a:latin typeface="Malgun Gothic"/>
              <a:ea typeface="Malgun Gothic"/>
              <a:cs typeface="Malgun Gothic"/>
              <a:sym typeface="Malgun Gothic"/>
            </a:endParaRPr>
          </a:p>
        </p:txBody>
      </p:sp>
      <p:sp>
        <p:nvSpPr>
          <p:cNvPr id="2587" name="Google Shape;2587;g13c94f06daf_2_4896"/>
          <p:cNvSpPr txBox="1"/>
          <p:nvPr/>
        </p:nvSpPr>
        <p:spPr>
          <a:xfrm>
            <a:off x="537729" y="3161475"/>
            <a:ext cx="13848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900" u="none" cap="none" strike="noStrike">
                <a:solidFill>
                  <a:schemeClr val="dk1"/>
                </a:solidFill>
                <a:latin typeface="Malgun Gothic"/>
                <a:ea typeface="Malgun Gothic"/>
                <a:cs typeface="Malgun Gothic"/>
                <a:sym typeface="Malgun Gothic"/>
              </a:rPr>
              <a:t>좋아요 </a:t>
            </a:r>
            <a:r>
              <a:rPr b="1" lang="ko" sz="900">
                <a:solidFill>
                  <a:schemeClr val="dk1"/>
                </a:solidFill>
                <a:latin typeface="Malgun Gothic"/>
                <a:ea typeface="Malgun Gothic"/>
                <a:cs typeface="Malgun Gothic"/>
                <a:sym typeface="Malgun Gothic"/>
              </a:rPr>
              <a:t>12345</a:t>
            </a:r>
            <a:r>
              <a:rPr b="1" i="0" lang="ko" sz="900" u="none" cap="none" strike="noStrike">
                <a:solidFill>
                  <a:schemeClr val="dk1"/>
                </a:solidFill>
                <a:latin typeface="Malgun Gothic"/>
                <a:ea typeface="Malgun Gothic"/>
                <a:cs typeface="Malgun Gothic"/>
                <a:sym typeface="Malgun Gothic"/>
              </a:rPr>
              <a:t> </a:t>
            </a:r>
            <a:r>
              <a:rPr b="1" lang="ko" sz="900">
                <a:solidFill>
                  <a:schemeClr val="dk1"/>
                </a:solidFill>
                <a:latin typeface="Malgun Gothic"/>
                <a:ea typeface="Malgun Gothic"/>
                <a:cs typeface="Malgun Gothic"/>
                <a:sym typeface="Malgun Gothic"/>
              </a:rPr>
              <a:t>별점</a:t>
            </a:r>
            <a:r>
              <a:rPr b="1" i="0" lang="ko" sz="900" u="none" cap="none" strike="noStrike">
                <a:solidFill>
                  <a:schemeClr val="dk1"/>
                </a:solidFill>
                <a:latin typeface="Malgun Gothic"/>
                <a:ea typeface="Malgun Gothic"/>
                <a:cs typeface="Malgun Gothic"/>
                <a:sym typeface="Malgun Gothic"/>
              </a:rPr>
              <a:t> 4.5</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2588" name="Google Shape;2588;g13c94f06daf_2_4896"/>
          <p:cNvSpPr txBox="1"/>
          <p:nvPr/>
        </p:nvSpPr>
        <p:spPr>
          <a:xfrm>
            <a:off x="2290354" y="3177013"/>
            <a:ext cx="1328100" cy="2154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800"/>
              <a:buFont typeface="Arial"/>
              <a:buNone/>
            </a:pPr>
            <a:r>
              <a:rPr b="0" i="0" lang="ko" sz="800" u="none" cap="none" strike="noStrike">
                <a:solidFill>
                  <a:srgbClr val="A5A5A5"/>
                </a:solidFill>
                <a:latin typeface="Malgun Gothic"/>
                <a:ea typeface="Malgun Gothic"/>
                <a:cs typeface="Malgun Gothic"/>
                <a:sym typeface="Malgun Gothic"/>
              </a:rPr>
              <a:t>2022-05-12  14:00</a:t>
            </a:r>
            <a:endParaRPr sz="700">
              <a:solidFill>
                <a:schemeClr val="dk1"/>
              </a:solidFill>
              <a:latin typeface="Malgun Gothic"/>
              <a:ea typeface="Malgun Gothic"/>
              <a:cs typeface="Malgun Gothic"/>
              <a:sym typeface="Malgun Gothic"/>
            </a:endParaRPr>
          </a:p>
        </p:txBody>
      </p:sp>
      <p:grpSp>
        <p:nvGrpSpPr>
          <p:cNvPr id="2589" name="Google Shape;2589;g13c94f06daf_2_4896"/>
          <p:cNvGrpSpPr/>
          <p:nvPr/>
        </p:nvGrpSpPr>
        <p:grpSpPr>
          <a:xfrm>
            <a:off x="545354" y="3495853"/>
            <a:ext cx="3048838" cy="548142"/>
            <a:chOff x="214095" y="1332369"/>
            <a:chExt cx="9681926" cy="1087800"/>
          </a:xfrm>
        </p:grpSpPr>
        <p:sp>
          <p:nvSpPr>
            <p:cNvPr id="2590" name="Google Shape;2590;g13c94f06daf_2_4896"/>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내용</a:t>
              </a:r>
              <a:endParaRPr i="0" u="none" cap="none" strike="noStrike">
                <a:solidFill>
                  <a:schemeClr val="dk1"/>
                </a:solidFill>
                <a:latin typeface="Malgun Gothic"/>
                <a:ea typeface="Malgun Gothic"/>
                <a:cs typeface="Malgun Gothic"/>
                <a:sym typeface="Malgun Gothic"/>
              </a:endParaRPr>
            </a:p>
          </p:txBody>
        </p:sp>
        <p:cxnSp>
          <p:nvCxnSpPr>
            <p:cNvPr id="2591" name="Google Shape;2591;g13c94f06daf_2_4896"/>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2592" name="Google Shape;2592;g13c94f06daf_2_4896"/>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2593" name="Google Shape;2593;g13c94f06daf_2_4896"/>
          <p:cNvSpPr txBox="1"/>
          <p:nvPr/>
        </p:nvSpPr>
        <p:spPr>
          <a:xfrm>
            <a:off x="537729" y="4314675"/>
            <a:ext cx="13848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관련 키워드</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2594" name="Google Shape;2594;g13c94f06daf_2_4896"/>
          <p:cNvSpPr txBox="1"/>
          <p:nvPr/>
        </p:nvSpPr>
        <p:spPr>
          <a:xfrm>
            <a:off x="537773" y="46371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2595" name="Google Shape;2595;g13c94f06daf_2_4896"/>
          <p:cNvSpPr txBox="1"/>
          <p:nvPr/>
        </p:nvSpPr>
        <p:spPr>
          <a:xfrm>
            <a:off x="1321567" y="46371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2596" name="Google Shape;2596;g13c94f06daf_2_4896"/>
          <p:cNvSpPr txBox="1"/>
          <p:nvPr/>
        </p:nvSpPr>
        <p:spPr>
          <a:xfrm>
            <a:off x="2093003" y="46371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2597" name="Google Shape;2597;g13c94f06daf_2_4896"/>
          <p:cNvSpPr txBox="1"/>
          <p:nvPr/>
        </p:nvSpPr>
        <p:spPr>
          <a:xfrm>
            <a:off x="2876797" y="46371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2598" name="Google Shape;2598;g13c94f06daf_2_4896"/>
          <p:cNvSpPr txBox="1"/>
          <p:nvPr/>
        </p:nvSpPr>
        <p:spPr>
          <a:xfrm>
            <a:off x="596029" y="5100350"/>
            <a:ext cx="5019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댓글</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2599" name="Google Shape;2599;g13c94f06daf_2_4896"/>
          <p:cNvSpPr txBox="1"/>
          <p:nvPr/>
        </p:nvSpPr>
        <p:spPr>
          <a:xfrm>
            <a:off x="1042354" y="5100350"/>
            <a:ext cx="5019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lang="ko" sz="900">
                <a:solidFill>
                  <a:schemeClr val="dk1"/>
                </a:solidFill>
                <a:latin typeface="Malgun Gothic"/>
                <a:ea typeface="Malgun Gothic"/>
                <a:cs typeface="Malgun Gothic"/>
                <a:sym typeface="Malgun Gothic"/>
              </a:rPr>
              <a:t>제안</a:t>
            </a:r>
            <a:r>
              <a:rPr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cxnSp>
        <p:nvCxnSpPr>
          <p:cNvPr id="2600" name="Google Shape;2600;g13c94f06daf_2_4896"/>
          <p:cNvCxnSpPr/>
          <p:nvPr/>
        </p:nvCxnSpPr>
        <p:spPr>
          <a:xfrm>
            <a:off x="629171" y="5371371"/>
            <a:ext cx="2946000" cy="8400"/>
          </a:xfrm>
          <a:prstGeom prst="straightConnector1">
            <a:avLst/>
          </a:prstGeom>
          <a:noFill/>
          <a:ln cap="flat" cmpd="sng" w="9525">
            <a:solidFill>
              <a:schemeClr val="dk2"/>
            </a:solidFill>
            <a:prstDash val="solid"/>
            <a:round/>
            <a:headEnd len="med" w="med" type="none"/>
            <a:tailEnd len="med" w="med" type="none"/>
          </a:ln>
        </p:spPr>
      </p:cxnSp>
      <p:sp>
        <p:nvSpPr>
          <p:cNvPr id="2601" name="Google Shape;2601;g13c94f06daf_2_4896"/>
          <p:cNvSpPr/>
          <p:nvPr/>
        </p:nvSpPr>
        <p:spPr>
          <a:xfrm>
            <a:off x="1749804" y="5116550"/>
            <a:ext cx="5019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댓글</a:t>
            </a:r>
            <a:endParaRPr b="1" i="0" sz="1100" u="none" cap="none" strike="noStrike">
              <a:solidFill>
                <a:schemeClr val="lt1"/>
              </a:solidFill>
              <a:latin typeface="Malgun Gothic"/>
              <a:ea typeface="Malgun Gothic"/>
              <a:cs typeface="Malgun Gothic"/>
              <a:sym typeface="Malgun Gothic"/>
            </a:endParaRPr>
          </a:p>
        </p:txBody>
      </p:sp>
      <p:sp>
        <p:nvSpPr>
          <p:cNvPr id="2602" name="Google Shape;2602;g13c94f06daf_2_4896"/>
          <p:cNvSpPr/>
          <p:nvPr/>
        </p:nvSpPr>
        <p:spPr>
          <a:xfrm>
            <a:off x="2374904" y="5116550"/>
            <a:ext cx="5019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제안</a:t>
            </a:r>
            <a:endParaRPr b="1" i="0" sz="1100" u="none" cap="none" strike="noStrike">
              <a:solidFill>
                <a:schemeClr val="lt1"/>
              </a:solidFill>
              <a:latin typeface="Malgun Gothic"/>
              <a:ea typeface="Malgun Gothic"/>
              <a:cs typeface="Malgun Gothic"/>
              <a:sym typeface="Malgun Gothic"/>
            </a:endParaRPr>
          </a:p>
        </p:txBody>
      </p:sp>
      <p:grpSp>
        <p:nvGrpSpPr>
          <p:cNvPr id="2603" name="Google Shape;2603;g13c94f06daf_2_4896"/>
          <p:cNvGrpSpPr/>
          <p:nvPr/>
        </p:nvGrpSpPr>
        <p:grpSpPr>
          <a:xfrm>
            <a:off x="546154" y="5454324"/>
            <a:ext cx="3048838" cy="548142"/>
            <a:chOff x="214095" y="1332369"/>
            <a:chExt cx="9681926" cy="1087800"/>
          </a:xfrm>
        </p:grpSpPr>
        <p:sp>
          <p:nvSpPr>
            <p:cNvPr id="2604" name="Google Shape;2604;g13c94f06daf_2_4896"/>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뎃글  / 제안  내용</a:t>
              </a:r>
              <a:endParaRPr i="0" u="none" cap="none" strike="noStrike">
                <a:solidFill>
                  <a:schemeClr val="dk1"/>
                </a:solidFill>
                <a:latin typeface="Malgun Gothic"/>
                <a:ea typeface="Malgun Gothic"/>
                <a:cs typeface="Malgun Gothic"/>
                <a:sym typeface="Malgun Gothic"/>
              </a:endParaRPr>
            </a:p>
          </p:txBody>
        </p:sp>
        <p:cxnSp>
          <p:nvCxnSpPr>
            <p:cNvPr id="2605" name="Google Shape;2605;g13c94f06daf_2_4896"/>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2606" name="Google Shape;2606;g13c94f06daf_2_4896"/>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2607" name="Google Shape;2607;g13c94f06daf_2_4896"/>
          <p:cNvSpPr/>
          <p:nvPr/>
        </p:nvSpPr>
        <p:spPr>
          <a:xfrm>
            <a:off x="429784" y="114267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1</a:t>
            </a:r>
            <a:endParaRPr b="1" i="0" sz="800" u="none" cap="none" strike="noStrike">
              <a:solidFill>
                <a:schemeClr val="lt1"/>
              </a:solidFill>
              <a:latin typeface="Malgun Gothic"/>
              <a:ea typeface="Malgun Gothic"/>
              <a:cs typeface="Malgun Gothic"/>
              <a:sym typeface="Malgun Gothic"/>
            </a:endParaRPr>
          </a:p>
        </p:txBody>
      </p:sp>
      <p:sp>
        <p:nvSpPr>
          <p:cNvPr id="2608" name="Google Shape;2608;g13c94f06daf_2_4896"/>
          <p:cNvSpPr/>
          <p:nvPr/>
        </p:nvSpPr>
        <p:spPr>
          <a:xfrm>
            <a:off x="2349359" y="114267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2</a:t>
            </a:r>
            <a:endParaRPr b="1" i="0" sz="800" u="none" cap="none" strike="noStrike">
              <a:solidFill>
                <a:schemeClr val="lt1"/>
              </a:solidFill>
              <a:latin typeface="Malgun Gothic"/>
              <a:ea typeface="Malgun Gothic"/>
              <a:cs typeface="Malgun Gothic"/>
              <a:sym typeface="Malgun Gothic"/>
            </a:endParaRPr>
          </a:p>
        </p:txBody>
      </p:sp>
      <p:sp>
        <p:nvSpPr>
          <p:cNvPr id="2609" name="Google Shape;2609;g13c94f06daf_2_4896"/>
          <p:cNvSpPr/>
          <p:nvPr/>
        </p:nvSpPr>
        <p:spPr>
          <a:xfrm>
            <a:off x="3241109" y="114267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3</a:t>
            </a:r>
            <a:endParaRPr b="1" i="0" sz="800" u="none" cap="none" strike="noStrike">
              <a:solidFill>
                <a:schemeClr val="lt1"/>
              </a:solidFill>
              <a:latin typeface="Malgun Gothic"/>
              <a:ea typeface="Malgun Gothic"/>
              <a:cs typeface="Malgun Gothic"/>
              <a:sym typeface="Malgun Gothic"/>
            </a:endParaRPr>
          </a:p>
        </p:txBody>
      </p:sp>
      <p:sp>
        <p:nvSpPr>
          <p:cNvPr id="2610" name="Google Shape;2610;g13c94f06daf_2_4896"/>
          <p:cNvSpPr/>
          <p:nvPr/>
        </p:nvSpPr>
        <p:spPr>
          <a:xfrm>
            <a:off x="429784" y="152522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4</a:t>
            </a:r>
            <a:endParaRPr b="1" i="0" sz="800" u="none" cap="none" strike="noStrike">
              <a:solidFill>
                <a:schemeClr val="lt1"/>
              </a:solidFill>
              <a:latin typeface="Malgun Gothic"/>
              <a:ea typeface="Malgun Gothic"/>
              <a:cs typeface="Malgun Gothic"/>
              <a:sym typeface="Malgun Gothic"/>
            </a:endParaRPr>
          </a:p>
        </p:txBody>
      </p:sp>
      <p:sp>
        <p:nvSpPr>
          <p:cNvPr id="2611" name="Google Shape;2611;g13c94f06daf_2_4896"/>
          <p:cNvSpPr/>
          <p:nvPr/>
        </p:nvSpPr>
        <p:spPr>
          <a:xfrm>
            <a:off x="429784" y="2754234"/>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5</a:t>
            </a:r>
            <a:endParaRPr b="1" i="0" sz="800" u="none" cap="none" strike="noStrike">
              <a:solidFill>
                <a:schemeClr val="lt1"/>
              </a:solidFill>
              <a:latin typeface="Malgun Gothic"/>
              <a:ea typeface="Malgun Gothic"/>
              <a:cs typeface="Malgun Gothic"/>
              <a:sym typeface="Malgun Gothic"/>
            </a:endParaRPr>
          </a:p>
        </p:txBody>
      </p:sp>
      <p:sp>
        <p:nvSpPr>
          <p:cNvPr id="2612" name="Google Shape;2612;g13c94f06daf_2_4896"/>
          <p:cNvSpPr/>
          <p:nvPr/>
        </p:nvSpPr>
        <p:spPr>
          <a:xfrm>
            <a:off x="1577934" y="2754247"/>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6</a:t>
            </a:r>
            <a:endParaRPr b="1" i="0" sz="800" u="none" cap="none" strike="noStrike">
              <a:solidFill>
                <a:schemeClr val="lt1"/>
              </a:solidFill>
              <a:latin typeface="Malgun Gothic"/>
              <a:ea typeface="Malgun Gothic"/>
              <a:cs typeface="Malgun Gothic"/>
              <a:sym typeface="Malgun Gothic"/>
            </a:endParaRPr>
          </a:p>
        </p:txBody>
      </p:sp>
      <p:sp>
        <p:nvSpPr>
          <p:cNvPr id="2613" name="Google Shape;2613;g13c94f06daf_2_4896"/>
          <p:cNvSpPr/>
          <p:nvPr/>
        </p:nvSpPr>
        <p:spPr>
          <a:xfrm>
            <a:off x="445992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grpSp>
        <p:nvGrpSpPr>
          <p:cNvPr id="2614" name="Google Shape;2614;g13c94f06daf_2_4896"/>
          <p:cNvGrpSpPr/>
          <p:nvPr/>
        </p:nvGrpSpPr>
        <p:grpSpPr>
          <a:xfrm>
            <a:off x="4542814" y="2336250"/>
            <a:ext cx="3111718" cy="585000"/>
            <a:chOff x="5341167" y="4104075"/>
            <a:chExt cx="3396701" cy="585000"/>
          </a:xfrm>
        </p:grpSpPr>
        <p:grpSp>
          <p:nvGrpSpPr>
            <p:cNvPr id="2615" name="Google Shape;2615;g13c94f06daf_2_4896"/>
            <p:cNvGrpSpPr/>
            <p:nvPr/>
          </p:nvGrpSpPr>
          <p:grpSpPr>
            <a:xfrm>
              <a:off x="5341167" y="4145816"/>
              <a:ext cx="239144" cy="198197"/>
              <a:chOff x="214095" y="1332369"/>
              <a:chExt cx="9681926" cy="1087800"/>
            </a:xfrm>
          </p:grpSpPr>
          <p:sp>
            <p:nvSpPr>
              <p:cNvPr id="2616" name="Google Shape;2616;g13c94f06daf_2_4896"/>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2617" name="Google Shape;2617;g13c94f06daf_2_4896"/>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2618" name="Google Shape;2618;g13c94f06daf_2_4896"/>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2619" name="Google Shape;2619;g13c94f06daf_2_4896"/>
            <p:cNvSpPr txBox="1"/>
            <p:nvPr/>
          </p:nvSpPr>
          <p:spPr>
            <a:xfrm>
              <a:off x="5736668" y="4104075"/>
              <a:ext cx="30012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$댓글 작성자명  - $회원등급</a:t>
              </a:r>
              <a:br>
                <a:rPr b="0" i="0" lang="ko" sz="800" u="none" cap="none" strike="noStrike">
                  <a:solidFill>
                    <a:schemeClr val="dk1"/>
                  </a:solidFill>
                  <a:latin typeface="Malgun Gothic"/>
                  <a:ea typeface="Malgun Gothic"/>
                  <a:cs typeface="Malgun Gothic"/>
                  <a:sym typeface="Malgun Gothic"/>
                </a:rPr>
              </a:br>
              <a:r>
                <a:rPr b="0" i="0" lang="ko" sz="800" u="none" cap="none" strike="noStrike">
                  <a:solidFill>
                    <a:schemeClr val="dk1"/>
                  </a:solidFill>
                  <a:latin typeface="Malgun Gothic"/>
                  <a:ea typeface="Malgun Gothic"/>
                  <a:cs typeface="Malgun Gothic"/>
                  <a:sym typeface="Malgun Gothic"/>
                </a:rPr>
                <a:t>$댓글 문구 입력 내용입니다. ~~~~~~~~~~~~~~~~~~~</a:t>
              </a:r>
              <a:br>
                <a:rPr b="0" i="0" lang="ko" sz="800" u="none" cap="none" strike="noStrike">
                  <a:solidFill>
                    <a:schemeClr val="dk1"/>
                  </a:solidFill>
                  <a:latin typeface="Malgun Gothic"/>
                  <a:ea typeface="Malgun Gothic"/>
                  <a:cs typeface="Malgun Gothic"/>
                  <a:sym typeface="Malgun Gothic"/>
                </a:rPr>
              </a:br>
              <a:r>
                <a:rPr b="0" i="0" lang="ko" sz="800" u="none" cap="none" strike="noStrike">
                  <a:solidFill>
                    <a:schemeClr val="dk1"/>
                  </a:solidFill>
                  <a:latin typeface="Malgun Gothic"/>
                  <a:ea typeface="Malgun Gothic"/>
                  <a:cs typeface="Malgun Gothic"/>
                  <a:sym typeface="Malgun Gothic"/>
                </a:rPr>
                <a:t>~~~~~~~~~~~~~~~~~~~~~</a:t>
              </a:r>
              <a:br>
                <a:rPr b="0" i="0" lang="ko" sz="800" u="none" cap="none" strike="noStrike">
                  <a:solidFill>
                    <a:schemeClr val="dk1"/>
                  </a:solidFill>
                  <a:latin typeface="Malgun Gothic"/>
                  <a:ea typeface="Malgun Gothic"/>
                  <a:cs typeface="Malgun Gothic"/>
                  <a:sym typeface="Malgun Gothic"/>
                </a:rPr>
              </a:br>
              <a:r>
                <a:rPr b="0" i="0" lang="ko" sz="800" u="none" cap="none" strike="noStrike">
                  <a:solidFill>
                    <a:schemeClr val="dk1"/>
                  </a:solidFill>
                  <a:latin typeface="Malgun Gothic"/>
                  <a:ea typeface="Malgun Gothic"/>
                  <a:cs typeface="Malgun Gothic"/>
                  <a:sym typeface="Malgun Gothic"/>
                </a:rPr>
                <a:t> 4일    좋아요 00     답글 달기</a:t>
              </a:r>
              <a:endParaRPr b="0" i="0" sz="700" u="none" cap="none" strike="noStrike">
                <a:solidFill>
                  <a:schemeClr val="dk1"/>
                </a:solidFill>
                <a:latin typeface="Malgun Gothic"/>
                <a:ea typeface="Malgun Gothic"/>
                <a:cs typeface="Malgun Gothic"/>
                <a:sym typeface="Malgun Gothic"/>
              </a:endParaRPr>
            </a:p>
          </p:txBody>
        </p:sp>
        <p:pic>
          <p:nvPicPr>
            <p:cNvPr id="2620" name="Google Shape;2620;g13c94f06daf_2_4896"/>
            <p:cNvPicPr preferRelativeResize="0"/>
            <p:nvPr/>
          </p:nvPicPr>
          <p:blipFill rotWithShape="1">
            <a:blip r:embed="rId7">
              <a:alphaModFix/>
            </a:blip>
            <a:srcRect b="0" l="0" r="0" t="0"/>
            <a:stretch/>
          </p:blipFill>
          <p:spPr>
            <a:xfrm>
              <a:off x="8379062" y="4142020"/>
              <a:ext cx="169148" cy="149632"/>
            </a:xfrm>
            <a:prstGeom prst="rect">
              <a:avLst/>
            </a:prstGeom>
            <a:noFill/>
            <a:ln>
              <a:noFill/>
            </a:ln>
          </p:spPr>
        </p:pic>
      </p:grpSp>
      <p:sp>
        <p:nvSpPr>
          <p:cNvPr id="2621" name="Google Shape;2621;g13c94f06daf_2_4896"/>
          <p:cNvSpPr/>
          <p:nvPr/>
        </p:nvSpPr>
        <p:spPr>
          <a:xfrm>
            <a:off x="429784" y="3125047"/>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8</a:t>
            </a:r>
            <a:endParaRPr b="1" i="0" sz="800" u="none" cap="none" strike="noStrike">
              <a:solidFill>
                <a:schemeClr val="lt1"/>
              </a:solidFill>
              <a:latin typeface="Malgun Gothic"/>
              <a:ea typeface="Malgun Gothic"/>
              <a:cs typeface="Malgun Gothic"/>
              <a:sym typeface="Malgun Gothic"/>
            </a:endParaRPr>
          </a:p>
        </p:txBody>
      </p:sp>
      <p:sp>
        <p:nvSpPr>
          <p:cNvPr id="2622" name="Google Shape;2622;g13c94f06daf_2_4896"/>
          <p:cNvSpPr/>
          <p:nvPr/>
        </p:nvSpPr>
        <p:spPr>
          <a:xfrm>
            <a:off x="2349359" y="3158864"/>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9</a:t>
            </a:r>
            <a:endParaRPr b="1" i="0" sz="800" u="none" cap="none" strike="noStrike">
              <a:solidFill>
                <a:schemeClr val="lt1"/>
              </a:solidFill>
              <a:latin typeface="Malgun Gothic"/>
              <a:ea typeface="Malgun Gothic"/>
              <a:cs typeface="Malgun Gothic"/>
              <a:sym typeface="Malgun Gothic"/>
            </a:endParaRPr>
          </a:p>
        </p:txBody>
      </p:sp>
      <p:sp>
        <p:nvSpPr>
          <p:cNvPr id="2623" name="Google Shape;2623;g13c94f06daf_2_4896"/>
          <p:cNvSpPr/>
          <p:nvPr/>
        </p:nvSpPr>
        <p:spPr>
          <a:xfrm>
            <a:off x="429784" y="3458247"/>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10</a:t>
            </a:r>
            <a:endParaRPr b="1" i="0" sz="800" u="none" cap="none" strike="noStrike">
              <a:solidFill>
                <a:schemeClr val="lt1"/>
              </a:solidFill>
              <a:latin typeface="Malgun Gothic"/>
              <a:ea typeface="Malgun Gothic"/>
              <a:cs typeface="Malgun Gothic"/>
              <a:sym typeface="Malgun Gothic"/>
            </a:endParaRPr>
          </a:p>
        </p:txBody>
      </p:sp>
      <p:sp>
        <p:nvSpPr>
          <p:cNvPr id="2624" name="Google Shape;2624;g13c94f06daf_2_4896"/>
          <p:cNvSpPr/>
          <p:nvPr/>
        </p:nvSpPr>
        <p:spPr>
          <a:xfrm>
            <a:off x="429784" y="450332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11</a:t>
            </a:r>
            <a:endParaRPr b="1" i="0" sz="800" u="none" cap="none" strike="noStrike">
              <a:solidFill>
                <a:schemeClr val="lt1"/>
              </a:solidFill>
              <a:latin typeface="Malgun Gothic"/>
              <a:ea typeface="Malgun Gothic"/>
              <a:cs typeface="Malgun Gothic"/>
              <a:sym typeface="Malgun Gothic"/>
            </a:endParaRPr>
          </a:p>
        </p:txBody>
      </p:sp>
      <p:sp>
        <p:nvSpPr>
          <p:cNvPr id="2625" name="Google Shape;2625;g13c94f06daf_2_4896"/>
          <p:cNvSpPr/>
          <p:nvPr/>
        </p:nvSpPr>
        <p:spPr>
          <a:xfrm>
            <a:off x="429784" y="5084584"/>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12</a:t>
            </a:r>
            <a:endParaRPr b="1" i="0" sz="800" u="none" cap="none" strike="noStrike">
              <a:solidFill>
                <a:schemeClr val="lt1"/>
              </a:solidFill>
              <a:latin typeface="Malgun Gothic"/>
              <a:ea typeface="Malgun Gothic"/>
              <a:cs typeface="Malgun Gothic"/>
              <a:sym typeface="Malgun Gothic"/>
            </a:endParaRPr>
          </a:p>
        </p:txBody>
      </p:sp>
      <p:sp>
        <p:nvSpPr>
          <p:cNvPr id="2626" name="Google Shape;2626;g13c94f06daf_2_4896"/>
          <p:cNvSpPr/>
          <p:nvPr/>
        </p:nvSpPr>
        <p:spPr>
          <a:xfrm>
            <a:off x="1564709" y="504312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13</a:t>
            </a:r>
            <a:endParaRPr b="1" i="0" sz="800" u="none" cap="none" strike="noStrike">
              <a:solidFill>
                <a:schemeClr val="lt1"/>
              </a:solidFill>
              <a:latin typeface="Malgun Gothic"/>
              <a:ea typeface="Malgun Gothic"/>
              <a:cs typeface="Malgun Gothic"/>
              <a:sym typeface="Malgun Gothic"/>
            </a:endParaRPr>
          </a:p>
        </p:txBody>
      </p:sp>
      <p:sp>
        <p:nvSpPr>
          <p:cNvPr id="2627" name="Google Shape;2627;g13c94f06daf_2_4896"/>
          <p:cNvSpPr/>
          <p:nvPr/>
        </p:nvSpPr>
        <p:spPr>
          <a:xfrm>
            <a:off x="429784" y="536950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14</a:t>
            </a:r>
            <a:endParaRPr b="1" i="0" sz="800" u="none" cap="none" strike="noStrike">
              <a:solidFill>
                <a:schemeClr val="lt1"/>
              </a:solidFill>
              <a:latin typeface="Malgun Gothic"/>
              <a:ea typeface="Malgun Gothic"/>
              <a:cs typeface="Malgun Gothic"/>
              <a:sym typeface="Malgun Gothic"/>
            </a:endParaRPr>
          </a:p>
        </p:txBody>
      </p:sp>
      <p:grpSp>
        <p:nvGrpSpPr>
          <p:cNvPr id="2628" name="Google Shape;2628;g13c94f06daf_2_4896"/>
          <p:cNvGrpSpPr/>
          <p:nvPr/>
        </p:nvGrpSpPr>
        <p:grpSpPr>
          <a:xfrm>
            <a:off x="4540139" y="1673925"/>
            <a:ext cx="3111718" cy="585000"/>
            <a:chOff x="5341167" y="4104075"/>
            <a:chExt cx="3396701" cy="585000"/>
          </a:xfrm>
        </p:grpSpPr>
        <p:grpSp>
          <p:nvGrpSpPr>
            <p:cNvPr id="2629" name="Google Shape;2629;g13c94f06daf_2_4896"/>
            <p:cNvGrpSpPr/>
            <p:nvPr/>
          </p:nvGrpSpPr>
          <p:grpSpPr>
            <a:xfrm>
              <a:off x="5341167" y="4145816"/>
              <a:ext cx="239144" cy="198197"/>
              <a:chOff x="214095" y="1332369"/>
              <a:chExt cx="9681926" cy="1087800"/>
            </a:xfrm>
          </p:grpSpPr>
          <p:sp>
            <p:nvSpPr>
              <p:cNvPr id="2630" name="Google Shape;2630;g13c94f06daf_2_4896"/>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2631" name="Google Shape;2631;g13c94f06daf_2_4896"/>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2632" name="Google Shape;2632;g13c94f06daf_2_4896"/>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2633" name="Google Shape;2633;g13c94f06daf_2_4896"/>
            <p:cNvSpPr txBox="1"/>
            <p:nvPr/>
          </p:nvSpPr>
          <p:spPr>
            <a:xfrm>
              <a:off x="5736668" y="4104075"/>
              <a:ext cx="30012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$댓글 작성자명  - $회원등급</a:t>
              </a:r>
              <a:br>
                <a:rPr b="0" i="0" lang="ko" sz="800" u="none" cap="none" strike="noStrike">
                  <a:solidFill>
                    <a:schemeClr val="dk1"/>
                  </a:solidFill>
                  <a:latin typeface="Malgun Gothic"/>
                  <a:ea typeface="Malgun Gothic"/>
                  <a:cs typeface="Malgun Gothic"/>
                  <a:sym typeface="Malgun Gothic"/>
                </a:rPr>
              </a:br>
              <a:r>
                <a:rPr b="0" i="0" lang="ko" sz="800" u="none" cap="none" strike="noStrike">
                  <a:solidFill>
                    <a:schemeClr val="dk1"/>
                  </a:solidFill>
                  <a:latin typeface="Malgun Gothic"/>
                  <a:ea typeface="Malgun Gothic"/>
                  <a:cs typeface="Malgun Gothic"/>
                  <a:sym typeface="Malgun Gothic"/>
                </a:rPr>
                <a:t>$댓글 문구 입력 내용입니다. ~~~~~~~~~~~~~~~~~~~</a:t>
              </a:r>
              <a:br>
                <a:rPr b="0" i="0" lang="ko" sz="800" u="none" cap="none" strike="noStrike">
                  <a:solidFill>
                    <a:schemeClr val="dk1"/>
                  </a:solidFill>
                  <a:latin typeface="Malgun Gothic"/>
                  <a:ea typeface="Malgun Gothic"/>
                  <a:cs typeface="Malgun Gothic"/>
                  <a:sym typeface="Malgun Gothic"/>
                </a:rPr>
              </a:br>
              <a:r>
                <a:rPr b="0" i="0" lang="ko" sz="800" u="none" cap="none" strike="noStrike">
                  <a:solidFill>
                    <a:schemeClr val="dk1"/>
                  </a:solidFill>
                  <a:latin typeface="Malgun Gothic"/>
                  <a:ea typeface="Malgun Gothic"/>
                  <a:cs typeface="Malgun Gothic"/>
                  <a:sym typeface="Malgun Gothic"/>
                </a:rPr>
                <a:t>~~~~~~~~~~~~~~~~~~~~~</a:t>
              </a:r>
              <a:br>
                <a:rPr b="0" i="0" lang="ko" sz="800" u="none" cap="none" strike="noStrike">
                  <a:solidFill>
                    <a:schemeClr val="dk1"/>
                  </a:solidFill>
                  <a:latin typeface="Malgun Gothic"/>
                  <a:ea typeface="Malgun Gothic"/>
                  <a:cs typeface="Malgun Gothic"/>
                  <a:sym typeface="Malgun Gothic"/>
                </a:rPr>
              </a:br>
              <a:r>
                <a:rPr b="0" i="0" lang="ko" sz="800" u="none" cap="none" strike="noStrike">
                  <a:solidFill>
                    <a:schemeClr val="dk1"/>
                  </a:solidFill>
                  <a:latin typeface="Malgun Gothic"/>
                  <a:ea typeface="Malgun Gothic"/>
                  <a:cs typeface="Malgun Gothic"/>
                  <a:sym typeface="Malgun Gothic"/>
                </a:rPr>
                <a:t> 4일    좋아요 00     답글 달기</a:t>
              </a:r>
              <a:endParaRPr b="0" i="0" sz="700" u="none" cap="none" strike="noStrike">
                <a:solidFill>
                  <a:schemeClr val="dk1"/>
                </a:solidFill>
                <a:latin typeface="Malgun Gothic"/>
                <a:ea typeface="Malgun Gothic"/>
                <a:cs typeface="Malgun Gothic"/>
                <a:sym typeface="Malgun Gothic"/>
              </a:endParaRPr>
            </a:p>
          </p:txBody>
        </p:sp>
        <p:pic>
          <p:nvPicPr>
            <p:cNvPr id="2634" name="Google Shape;2634;g13c94f06daf_2_4896"/>
            <p:cNvPicPr preferRelativeResize="0"/>
            <p:nvPr/>
          </p:nvPicPr>
          <p:blipFill rotWithShape="1">
            <a:blip r:embed="rId7">
              <a:alphaModFix/>
            </a:blip>
            <a:srcRect b="0" l="0" r="0" t="0"/>
            <a:stretch/>
          </p:blipFill>
          <p:spPr>
            <a:xfrm>
              <a:off x="8379062" y="4142020"/>
              <a:ext cx="169148" cy="149632"/>
            </a:xfrm>
            <a:prstGeom prst="rect">
              <a:avLst/>
            </a:prstGeom>
            <a:noFill/>
            <a:ln>
              <a:noFill/>
            </a:ln>
          </p:spPr>
        </p:pic>
      </p:grpSp>
      <p:grpSp>
        <p:nvGrpSpPr>
          <p:cNvPr id="2635" name="Google Shape;2635;g13c94f06daf_2_4896"/>
          <p:cNvGrpSpPr/>
          <p:nvPr/>
        </p:nvGrpSpPr>
        <p:grpSpPr>
          <a:xfrm>
            <a:off x="4540139" y="959175"/>
            <a:ext cx="3111718" cy="585000"/>
            <a:chOff x="5341167" y="4104075"/>
            <a:chExt cx="3396701" cy="585000"/>
          </a:xfrm>
        </p:grpSpPr>
        <p:grpSp>
          <p:nvGrpSpPr>
            <p:cNvPr id="2636" name="Google Shape;2636;g13c94f06daf_2_4896"/>
            <p:cNvGrpSpPr/>
            <p:nvPr/>
          </p:nvGrpSpPr>
          <p:grpSpPr>
            <a:xfrm>
              <a:off x="5341167" y="4145816"/>
              <a:ext cx="239144" cy="198197"/>
              <a:chOff x="214095" y="1332369"/>
              <a:chExt cx="9681926" cy="1087800"/>
            </a:xfrm>
          </p:grpSpPr>
          <p:sp>
            <p:nvSpPr>
              <p:cNvPr id="2637" name="Google Shape;2637;g13c94f06daf_2_4896"/>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2638" name="Google Shape;2638;g13c94f06daf_2_4896"/>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2639" name="Google Shape;2639;g13c94f06daf_2_4896"/>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2640" name="Google Shape;2640;g13c94f06daf_2_4896"/>
            <p:cNvSpPr txBox="1"/>
            <p:nvPr/>
          </p:nvSpPr>
          <p:spPr>
            <a:xfrm>
              <a:off x="5736668" y="4104075"/>
              <a:ext cx="30012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$댓글 작성자명  - $회원등급</a:t>
              </a:r>
              <a:br>
                <a:rPr b="0" i="0" lang="ko" sz="800" u="none" cap="none" strike="noStrike">
                  <a:solidFill>
                    <a:schemeClr val="dk1"/>
                  </a:solidFill>
                  <a:latin typeface="Malgun Gothic"/>
                  <a:ea typeface="Malgun Gothic"/>
                  <a:cs typeface="Malgun Gothic"/>
                  <a:sym typeface="Malgun Gothic"/>
                </a:rPr>
              </a:br>
              <a:r>
                <a:rPr b="0" i="0" lang="ko" sz="800" u="none" cap="none" strike="noStrike">
                  <a:solidFill>
                    <a:schemeClr val="dk1"/>
                  </a:solidFill>
                  <a:latin typeface="Malgun Gothic"/>
                  <a:ea typeface="Malgun Gothic"/>
                  <a:cs typeface="Malgun Gothic"/>
                  <a:sym typeface="Malgun Gothic"/>
                </a:rPr>
                <a:t>$댓글 문구 입력 내용입니다. ~~~~~~~~~~~~~~~~~~~</a:t>
              </a:r>
              <a:br>
                <a:rPr b="0" i="0" lang="ko" sz="800" u="none" cap="none" strike="noStrike">
                  <a:solidFill>
                    <a:schemeClr val="dk1"/>
                  </a:solidFill>
                  <a:latin typeface="Malgun Gothic"/>
                  <a:ea typeface="Malgun Gothic"/>
                  <a:cs typeface="Malgun Gothic"/>
                  <a:sym typeface="Malgun Gothic"/>
                </a:rPr>
              </a:br>
              <a:r>
                <a:rPr b="0" i="0" lang="ko" sz="800" u="none" cap="none" strike="noStrike">
                  <a:solidFill>
                    <a:schemeClr val="dk1"/>
                  </a:solidFill>
                  <a:latin typeface="Malgun Gothic"/>
                  <a:ea typeface="Malgun Gothic"/>
                  <a:cs typeface="Malgun Gothic"/>
                  <a:sym typeface="Malgun Gothic"/>
                </a:rPr>
                <a:t>~~~~~~~~~~~~~~~~~~~~~</a:t>
              </a:r>
              <a:br>
                <a:rPr b="0" i="0" lang="ko" sz="800" u="none" cap="none" strike="noStrike">
                  <a:solidFill>
                    <a:schemeClr val="dk1"/>
                  </a:solidFill>
                  <a:latin typeface="Malgun Gothic"/>
                  <a:ea typeface="Malgun Gothic"/>
                  <a:cs typeface="Malgun Gothic"/>
                  <a:sym typeface="Malgun Gothic"/>
                </a:rPr>
              </a:br>
              <a:r>
                <a:rPr b="0" i="0" lang="ko" sz="800" u="none" cap="none" strike="noStrike">
                  <a:solidFill>
                    <a:schemeClr val="dk1"/>
                  </a:solidFill>
                  <a:latin typeface="Malgun Gothic"/>
                  <a:ea typeface="Malgun Gothic"/>
                  <a:cs typeface="Malgun Gothic"/>
                  <a:sym typeface="Malgun Gothic"/>
                </a:rPr>
                <a:t> 4일    좋아요 00     답글 달기</a:t>
              </a:r>
              <a:endParaRPr b="0" i="0" sz="700" u="none" cap="none" strike="noStrike">
                <a:solidFill>
                  <a:schemeClr val="dk1"/>
                </a:solidFill>
                <a:latin typeface="Malgun Gothic"/>
                <a:ea typeface="Malgun Gothic"/>
                <a:cs typeface="Malgun Gothic"/>
                <a:sym typeface="Malgun Gothic"/>
              </a:endParaRPr>
            </a:p>
          </p:txBody>
        </p:sp>
        <p:pic>
          <p:nvPicPr>
            <p:cNvPr id="2641" name="Google Shape;2641;g13c94f06daf_2_4896"/>
            <p:cNvPicPr preferRelativeResize="0"/>
            <p:nvPr/>
          </p:nvPicPr>
          <p:blipFill rotWithShape="1">
            <a:blip r:embed="rId7">
              <a:alphaModFix/>
            </a:blip>
            <a:srcRect b="0" l="0" r="0" t="0"/>
            <a:stretch/>
          </p:blipFill>
          <p:spPr>
            <a:xfrm>
              <a:off x="8379062" y="4142020"/>
              <a:ext cx="169148" cy="149632"/>
            </a:xfrm>
            <a:prstGeom prst="rect">
              <a:avLst/>
            </a:prstGeom>
            <a:noFill/>
            <a:ln>
              <a:noFill/>
            </a:ln>
          </p:spPr>
        </p:pic>
      </p:grpSp>
      <p:sp>
        <p:nvSpPr>
          <p:cNvPr id="2642" name="Google Shape;2642;g13c94f06daf_2_4896"/>
          <p:cNvSpPr txBox="1"/>
          <p:nvPr/>
        </p:nvSpPr>
        <p:spPr>
          <a:xfrm>
            <a:off x="4540154" y="3913463"/>
            <a:ext cx="13848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관련 포스팅</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grpSp>
        <p:nvGrpSpPr>
          <p:cNvPr id="2643" name="Google Shape;2643;g13c94f06daf_2_4896"/>
          <p:cNvGrpSpPr/>
          <p:nvPr/>
        </p:nvGrpSpPr>
        <p:grpSpPr>
          <a:xfrm>
            <a:off x="4574258" y="4146743"/>
            <a:ext cx="3048838" cy="1165104"/>
            <a:chOff x="4392000" y="1013612"/>
            <a:chExt cx="3048838" cy="2325556"/>
          </a:xfrm>
        </p:grpSpPr>
        <p:grpSp>
          <p:nvGrpSpPr>
            <p:cNvPr id="2644" name="Google Shape;2644;g13c94f06daf_2_4896"/>
            <p:cNvGrpSpPr/>
            <p:nvPr/>
          </p:nvGrpSpPr>
          <p:grpSpPr>
            <a:xfrm>
              <a:off x="4392000" y="1013612"/>
              <a:ext cx="3048838" cy="1647908"/>
              <a:chOff x="214095" y="1332369"/>
              <a:chExt cx="9681926" cy="1087800"/>
            </a:xfrm>
          </p:grpSpPr>
          <p:sp>
            <p:nvSpPr>
              <p:cNvPr id="2645" name="Google Shape;2645;g13c94f06daf_2_4896"/>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Arial"/>
                  <a:buNone/>
                </a:pPr>
                <a:r>
                  <a:t/>
                </a:r>
                <a:endParaRPr b="1" i="0" sz="800" u="none" cap="none" strike="noStrike">
                  <a:solidFill>
                    <a:schemeClr val="dk1"/>
                  </a:solidFill>
                  <a:latin typeface="Malgun Gothic"/>
                  <a:ea typeface="Malgun Gothic"/>
                  <a:cs typeface="Malgun Gothic"/>
                  <a:sym typeface="Malgun Gothic"/>
                </a:endParaRPr>
              </a:p>
            </p:txBody>
          </p:sp>
          <p:cxnSp>
            <p:nvCxnSpPr>
              <p:cNvPr id="2646" name="Google Shape;2646;g13c94f06daf_2_4896"/>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2647" name="Google Shape;2647;g13c94f06daf_2_4896"/>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2648" name="Google Shape;2648;g13c94f06daf_2_4896"/>
            <p:cNvSpPr txBox="1"/>
            <p:nvPr/>
          </p:nvSpPr>
          <p:spPr>
            <a:xfrm>
              <a:off x="4416758" y="2663268"/>
              <a:ext cx="2955600" cy="675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700"/>
                <a:buFont typeface="Arial"/>
                <a:buNone/>
              </a:pPr>
              <a:r>
                <a:rPr b="1" i="0" lang="ko" sz="900" u="none" cap="none" strike="noStrike">
                  <a:solidFill>
                    <a:schemeClr val="dk1"/>
                  </a:solidFill>
                  <a:latin typeface="Malgun Gothic"/>
                  <a:ea typeface="Malgun Gothic"/>
                  <a:cs typeface="Malgun Gothic"/>
                  <a:sym typeface="Malgun Gothic"/>
                </a:rPr>
                <a:t>$포스팅  본문 첫출 내용. OOOOO  …</a:t>
              </a:r>
              <a:endParaRPr b="1" i="0" sz="900" u="none" cap="none" strike="noStrike">
                <a:solidFill>
                  <a:schemeClr val="dk1"/>
                </a:solidFill>
                <a:latin typeface="Malgun Gothic"/>
                <a:ea typeface="Malgun Gothic"/>
                <a:cs typeface="Malgun Gothic"/>
                <a:sym typeface="Malgun Gothic"/>
              </a:endParaRPr>
            </a:p>
            <a:p>
              <a:pPr indent="0" lvl="0" marL="0" rtl="0" algn="l">
                <a:spcBef>
                  <a:spcPts val="0"/>
                </a:spcBef>
                <a:spcAft>
                  <a:spcPts val="0"/>
                </a:spcAft>
                <a:buClr>
                  <a:schemeClr val="dk1"/>
                </a:buClr>
                <a:buSzPts val="700"/>
                <a:buFont typeface="Arial"/>
                <a:buNone/>
              </a:pPr>
              <a:r>
                <a:rPr b="1" lang="ko" sz="700">
                  <a:solidFill>
                    <a:schemeClr val="dk1"/>
                  </a:solidFill>
                  <a:latin typeface="Malgun Gothic"/>
                  <a:ea typeface="Malgun Gothic"/>
                  <a:cs typeface="Malgun Gothic"/>
                  <a:sym typeface="Malgun Gothic"/>
                </a:rPr>
                <a:t>좋아요 5.0/00명 별점 4.5/00명</a:t>
              </a:r>
              <a:r>
                <a:rPr lang="ko" sz="700">
                  <a:solidFill>
                    <a:schemeClr val="dk1"/>
                  </a:solidFill>
                  <a:latin typeface="Malgun Gothic"/>
                  <a:ea typeface="Malgun Gothic"/>
                  <a:cs typeface="Malgun Gothic"/>
                  <a:sym typeface="Malgun Gothic"/>
                </a:rPr>
                <a:t>  </a:t>
              </a:r>
              <a:r>
                <a:rPr b="1" lang="ko" sz="700">
                  <a:solidFill>
                    <a:schemeClr val="dk1"/>
                  </a:solidFill>
                  <a:latin typeface="Malgun Gothic"/>
                  <a:ea typeface="Malgun Gothic"/>
                  <a:cs typeface="Malgun Gothic"/>
                  <a:sym typeface="Malgun Gothic"/>
                </a:rPr>
                <a:t>$작성자명   </a:t>
              </a:r>
              <a:r>
                <a:rPr lang="ko" sz="700">
                  <a:solidFill>
                    <a:srgbClr val="A5A5A5"/>
                  </a:solidFill>
                  <a:latin typeface="Malgun Gothic"/>
                  <a:ea typeface="Malgun Gothic"/>
                  <a:cs typeface="Malgun Gothic"/>
                  <a:sym typeface="Malgun Gothic"/>
                </a:rPr>
                <a:t>2022-05-12  14:00</a:t>
              </a:r>
              <a:endParaRPr b="1" sz="900">
                <a:solidFill>
                  <a:schemeClr val="dk1"/>
                </a:solidFill>
                <a:latin typeface="Malgun Gothic"/>
                <a:ea typeface="Malgun Gothic"/>
                <a:cs typeface="Malgun Gothic"/>
                <a:sym typeface="Malgun Gothic"/>
              </a:endParaRPr>
            </a:p>
          </p:txBody>
        </p:sp>
      </p:grpSp>
      <p:sp>
        <p:nvSpPr>
          <p:cNvPr id="2649" name="Google Shape;2649;g13c94f06daf_2_4896"/>
          <p:cNvSpPr txBox="1"/>
          <p:nvPr/>
        </p:nvSpPr>
        <p:spPr>
          <a:xfrm>
            <a:off x="5298725" y="5215625"/>
            <a:ext cx="1540200" cy="7695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lang="ko" sz="1100">
                <a:solidFill>
                  <a:schemeClr val="dk1"/>
                </a:solidFill>
              </a:rPr>
              <a:t>●</a:t>
            </a:r>
            <a:r>
              <a:rPr b="1" lang="ko" sz="1100">
                <a:solidFill>
                  <a:schemeClr val="dk1"/>
                </a:solidFill>
                <a:latin typeface="Malgun Gothic"/>
                <a:ea typeface="Malgun Gothic"/>
                <a:cs typeface="Malgun Gothic"/>
                <a:sym typeface="Malgun Gothic"/>
              </a:rPr>
              <a:t> </a:t>
            </a:r>
            <a:endParaRPr b="1" sz="1100">
              <a:solidFill>
                <a:schemeClr val="dk1"/>
              </a:solidFill>
              <a:latin typeface="Malgun Gothic"/>
              <a:ea typeface="Malgun Gothic"/>
              <a:cs typeface="Malgun Gothic"/>
              <a:sym typeface="Malgun Gothic"/>
            </a:endParaRPr>
          </a:p>
          <a:p>
            <a:pPr indent="0" lvl="0" marL="0" rtl="0" algn="ctr">
              <a:spcBef>
                <a:spcPts val="0"/>
              </a:spcBef>
              <a:spcAft>
                <a:spcPts val="0"/>
              </a:spcAft>
              <a:buClr>
                <a:schemeClr val="dk1"/>
              </a:buClr>
              <a:buSzPts val="1100"/>
              <a:buFont typeface="Arial"/>
              <a:buNone/>
            </a:pPr>
            <a:r>
              <a:rPr lang="ko" sz="1100">
                <a:solidFill>
                  <a:schemeClr val="dk1"/>
                </a:solidFill>
              </a:rPr>
              <a:t>●</a:t>
            </a:r>
            <a:endParaRPr sz="1100">
              <a:solidFill>
                <a:schemeClr val="dk1"/>
              </a:solidFill>
            </a:endParaRPr>
          </a:p>
          <a:p>
            <a:pPr indent="0" lvl="0" marL="0" rtl="0" algn="ctr">
              <a:spcBef>
                <a:spcPts val="0"/>
              </a:spcBef>
              <a:spcAft>
                <a:spcPts val="0"/>
              </a:spcAft>
              <a:buClr>
                <a:schemeClr val="dk1"/>
              </a:buClr>
              <a:buSzPts val="1100"/>
              <a:buFont typeface="Arial"/>
              <a:buNone/>
            </a:pPr>
            <a:r>
              <a:rPr lang="ko" sz="1100">
                <a:solidFill>
                  <a:schemeClr val="dk1"/>
                </a:solidFill>
              </a:rPr>
              <a:t>●</a:t>
            </a:r>
            <a:endParaRPr sz="1100">
              <a:solidFill>
                <a:schemeClr val="dk1"/>
              </a:solidFill>
            </a:endParaRPr>
          </a:p>
          <a:p>
            <a:pPr indent="0" lvl="0" marL="0" rtl="0" algn="ctr">
              <a:spcBef>
                <a:spcPts val="0"/>
              </a:spcBef>
              <a:spcAft>
                <a:spcPts val="0"/>
              </a:spcAft>
              <a:buClr>
                <a:schemeClr val="dk1"/>
              </a:buClr>
              <a:buSzPts val="1100"/>
              <a:buFont typeface="Arial"/>
              <a:buNone/>
            </a:pPr>
            <a:r>
              <a:rPr b="1" lang="ko" sz="1100">
                <a:solidFill>
                  <a:schemeClr val="dk1"/>
                </a:solidFill>
              </a:rPr>
              <a:t>더보기</a:t>
            </a:r>
            <a:endParaRPr b="1" sz="1100">
              <a:solidFill>
                <a:schemeClr val="dk1"/>
              </a:solidFill>
            </a:endParaRPr>
          </a:p>
        </p:txBody>
      </p:sp>
      <p:sp>
        <p:nvSpPr>
          <p:cNvPr id="2650" name="Google Shape;2650;g13c94f06daf_2_4896"/>
          <p:cNvSpPr/>
          <p:nvPr/>
        </p:nvSpPr>
        <p:spPr>
          <a:xfrm>
            <a:off x="4463959" y="3808047"/>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16</a:t>
            </a:r>
            <a:endParaRPr b="1" i="0" sz="800" u="none" cap="none" strike="noStrike">
              <a:solidFill>
                <a:schemeClr val="lt1"/>
              </a:solidFill>
              <a:latin typeface="Malgun Gothic"/>
              <a:ea typeface="Malgun Gothic"/>
              <a:cs typeface="Malgun Gothic"/>
              <a:sym typeface="Malgun Gothic"/>
            </a:endParaRPr>
          </a:p>
        </p:txBody>
      </p:sp>
      <p:pic>
        <p:nvPicPr>
          <p:cNvPr id="2651" name="Google Shape;2651;g13c94f06daf_2_4896"/>
          <p:cNvPicPr preferRelativeResize="0"/>
          <p:nvPr/>
        </p:nvPicPr>
        <p:blipFill>
          <a:blip r:embed="rId8">
            <a:alphaModFix/>
          </a:blip>
          <a:stretch>
            <a:fillRect/>
          </a:stretch>
        </p:blipFill>
        <p:spPr>
          <a:xfrm>
            <a:off x="3157229" y="2874533"/>
            <a:ext cx="165725" cy="165725"/>
          </a:xfrm>
          <a:prstGeom prst="rect">
            <a:avLst/>
          </a:prstGeom>
          <a:noFill/>
          <a:ln>
            <a:noFill/>
          </a:ln>
        </p:spPr>
      </p:pic>
      <p:sp>
        <p:nvSpPr>
          <p:cNvPr id="2652" name="Google Shape;2652;g13c94f06daf_2_4896"/>
          <p:cNvSpPr/>
          <p:nvPr/>
        </p:nvSpPr>
        <p:spPr>
          <a:xfrm>
            <a:off x="2980759" y="2754234"/>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7</a:t>
            </a:r>
            <a:endParaRPr b="1" i="0" sz="800" u="none" cap="none" strike="noStrike">
              <a:solidFill>
                <a:schemeClr val="lt1"/>
              </a:solidFill>
              <a:latin typeface="Malgun Gothic"/>
              <a:ea typeface="Malgun Gothic"/>
              <a:cs typeface="Malgun Gothic"/>
              <a:sym typeface="Malgun Gothic"/>
            </a:endParaRPr>
          </a:p>
        </p:txBody>
      </p:sp>
      <p:cxnSp>
        <p:nvCxnSpPr>
          <p:cNvPr id="2653" name="Google Shape;2653;g13c94f06daf_2_4896"/>
          <p:cNvCxnSpPr>
            <a:stCxn id="2564" idx="3"/>
            <a:endCxn id="2613" idx="1"/>
          </p:cNvCxnSpPr>
          <p:nvPr/>
        </p:nvCxnSpPr>
        <p:spPr>
          <a:xfrm>
            <a:off x="3707277" y="3429005"/>
            <a:ext cx="752700" cy="600"/>
          </a:xfrm>
          <a:prstGeom prst="bentConnector3">
            <a:avLst>
              <a:gd fmla="val 49997" name="adj1"/>
            </a:avLst>
          </a:prstGeom>
          <a:noFill/>
          <a:ln cap="flat" cmpd="sng" w="28575">
            <a:solidFill>
              <a:srgbClr val="FF0000"/>
            </a:solidFill>
            <a:prstDash val="solid"/>
            <a:round/>
            <a:headEnd len="med" w="med" type="none"/>
            <a:tailEnd len="med" w="med" type="triangle"/>
          </a:ln>
        </p:spPr>
      </p:cxnSp>
      <p:grpSp>
        <p:nvGrpSpPr>
          <p:cNvPr id="2654" name="Google Shape;2654;g13c94f06daf_2_4896"/>
          <p:cNvGrpSpPr/>
          <p:nvPr/>
        </p:nvGrpSpPr>
        <p:grpSpPr>
          <a:xfrm>
            <a:off x="4646883" y="3288812"/>
            <a:ext cx="374691" cy="353100"/>
            <a:chOff x="214095" y="1332369"/>
            <a:chExt cx="9681926" cy="1087800"/>
          </a:xfrm>
        </p:grpSpPr>
        <p:sp>
          <p:nvSpPr>
            <p:cNvPr id="2655" name="Google Shape;2655;g13c94f06daf_2_4896"/>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t/>
              </a:r>
              <a:endParaRPr i="0" u="none" cap="none" strike="noStrike">
                <a:solidFill>
                  <a:schemeClr val="dk1"/>
                </a:solidFill>
                <a:latin typeface="Malgun Gothic"/>
                <a:ea typeface="Malgun Gothic"/>
                <a:cs typeface="Malgun Gothic"/>
                <a:sym typeface="Malgun Gothic"/>
              </a:endParaRPr>
            </a:p>
          </p:txBody>
        </p:sp>
        <p:cxnSp>
          <p:nvCxnSpPr>
            <p:cNvPr id="2656" name="Google Shape;2656;g13c94f06daf_2_4896"/>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2657" name="Google Shape;2657;g13c94f06daf_2_4896"/>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2658" name="Google Shape;2658;g13c94f06daf_2_4896"/>
          <p:cNvSpPr txBox="1"/>
          <p:nvPr/>
        </p:nvSpPr>
        <p:spPr>
          <a:xfrm>
            <a:off x="4583275" y="3647588"/>
            <a:ext cx="501900" cy="2154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lang="ko" sz="800">
                <a:solidFill>
                  <a:schemeClr val="dk1"/>
                </a:solidFill>
                <a:latin typeface="Malgun Gothic"/>
                <a:ea typeface="Malgun Gothic"/>
                <a:cs typeface="Malgun Gothic"/>
                <a:sym typeface="Malgun Gothic"/>
              </a:rPr>
              <a:t>전문가1</a:t>
            </a:r>
            <a:endParaRPr b="1" i="0" sz="800" u="none" cap="none" strike="noStrike">
              <a:solidFill>
                <a:schemeClr val="dk1"/>
              </a:solidFill>
              <a:latin typeface="Malgun Gothic"/>
              <a:ea typeface="Malgun Gothic"/>
              <a:cs typeface="Malgun Gothic"/>
              <a:sym typeface="Malgun Gothic"/>
            </a:endParaRPr>
          </a:p>
        </p:txBody>
      </p:sp>
      <p:grpSp>
        <p:nvGrpSpPr>
          <p:cNvPr id="2659" name="Google Shape;2659;g13c94f06daf_2_4896"/>
          <p:cNvGrpSpPr/>
          <p:nvPr/>
        </p:nvGrpSpPr>
        <p:grpSpPr>
          <a:xfrm>
            <a:off x="5121483" y="3288825"/>
            <a:ext cx="374691" cy="353100"/>
            <a:chOff x="214095" y="1332369"/>
            <a:chExt cx="9681926" cy="1087800"/>
          </a:xfrm>
        </p:grpSpPr>
        <p:sp>
          <p:nvSpPr>
            <p:cNvPr id="2660" name="Google Shape;2660;g13c94f06daf_2_4896"/>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t/>
              </a:r>
              <a:endParaRPr i="0" u="none" cap="none" strike="noStrike">
                <a:solidFill>
                  <a:schemeClr val="dk1"/>
                </a:solidFill>
                <a:latin typeface="Malgun Gothic"/>
                <a:ea typeface="Malgun Gothic"/>
                <a:cs typeface="Malgun Gothic"/>
                <a:sym typeface="Malgun Gothic"/>
              </a:endParaRPr>
            </a:p>
          </p:txBody>
        </p:sp>
        <p:cxnSp>
          <p:nvCxnSpPr>
            <p:cNvPr id="2661" name="Google Shape;2661;g13c94f06daf_2_4896"/>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2662" name="Google Shape;2662;g13c94f06daf_2_4896"/>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2663" name="Google Shape;2663;g13c94f06daf_2_4896"/>
          <p:cNvSpPr txBox="1"/>
          <p:nvPr/>
        </p:nvSpPr>
        <p:spPr>
          <a:xfrm>
            <a:off x="5057875" y="3650200"/>
            <a:ext cx="501900" cy="2154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lang="ko" sz="800">
                <a:solidFill>
                  <a:schemeClr val="dk1"/>
                </a:solidFill>
                <a:latin typeface="Malgun Gothic"/>
                <a:ea typeface="Malgun Gothic"/>
                <a:cs typeface="Malgun Gothic"/>
                <a:sym typeface="Malgun Gothic"/>
              </a:rPr>
              <a:t>전문가2</a:t>
            </a:r>
            <a:endParaRPr b="1" i="0" sz="800" u="none" cap="none" strike="noStrike">
              <a:solidFill>
                <a:schemeClr val="dk1"/>
              </a:solidFill>
              <a:latin typeface="Malgun Gothic"/>
              <a:ea typeface="Malgun Gothic"/>
              <a:cs typeface="Malgun Gothic"/>
              <a:sym typeface="Malgun Gothic"/>
            </a:endParaRPr>
          </a:p>
        </p:txBody>
      </p:sp>
      <p:sp>
        <p:nvSpPr>
          <p:cNvPr id="2664" name="Google Shape;2664;g13c94f06daf_2_4896"/>
          <p:cNvSpPr txBox="1"/>
          <p:nvPr/>
        </p:nvSpPr>
        <p:spPr>
          <a:xfrm>
            <a:off x="4540154" y="2994325"/>
            <a:ext cx="13848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관련 전문가</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2665" name="Google Shape;2665;g13c94f06daf_2_4896"/>
          <p:cNvSpPr/>
          <p:nvPr/>
        </p:nvSpPr>
        <p:spPr>
          <a:xfrm>
            <a:off x="4463959" y="2926526"/>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15</a:t>
            </a:r>
            <a:endParaRPr b="1" i="0" sz="800" u="none" cap="none" strike="noStrike">
              <a:solidFill>
                <a:schemeClr val="lt1"/>
              </a:solidFill>
              <a:latin typeface="Malgun Gothic"/>
              <a:ea typeface="Malgun Gothic"/>
              <a:cs typeface="Malgun Gothic"/>
              <a:sym typeface="Malgun Gothic"/>
            </a:endParaRPr>
          </a:p>
        </p:txBody>
      </p:sp>
      <p:sp>
        <p:nvSpPr>
          <p:cNvPr id="2666" name="Google Shape;2666;g13c94f06daf_2_4896"/>
          <p:cNvSpPr txBox="1"/>
          <p:nvPr/>
        </p:nvSpPr>
        <p:spPr>
          <a:xfrm>
            <a:off x="537724" y="4107400"/>
            <a:ext cx="17526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상담료 : 10,000원 - 30,000원</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2667" name="Google Shape;2667;g13c94f06daf_2_4896"/>
          <p:cNvSpPr/>
          <p:nvPr/>
        </p:nvSpPr>
        <p:spPr>
          <a:xfrm>
            <a:off x="429784" y="4072384"/>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17</a:t>
            </a:r>
            <a:endParaRPr b="1" i="0" sz="800" u="none" cap="none" strike="noStrike">
              <a:solidFill>
                <a:schemeClr val="lt1"/>
              </a:solidFill>
              <a:latin typeface="Malgun Gothic"/>
              <a:ea typeface="Malgun Gothic"/>
              <a:cs typeface="Malgun Gothic"/>
              <a:sym typeface="Malgun Gothic"/>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g13c94f06daf_2_2134"/>
          <p:cNvSpPr txBox="1"/>
          <p:nvPr/>
        </p:nvSpPr>
        <p:spPr>
          <a:xfrm>
            <a:off x="0" y="6478519"/>
            <a:ext cx="121920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graphicFrame>
        <p:nvGraphicFramePr>
          <p:cNvPr id="194" name="Google Shape;194;g13c94f06daf_2_2134"/>
          <p:cNvGraphicFramePr/>
          <p:nvPr/>
        </p:nvGraphicFramePr>
        <p:xfrm>
          <a:off x="498982" y="819195"/>
          <a:ext cx="3000000" cy="3000000"/>
        </p:xfrm>
        <a:graphic>
          <a:graphicData uri="http://schemas.openxmlformats.org/drawingml/2006/table">
            <a:tbl>
              <a:tblPr>
                <a:noFill/>
                <a:tableStyleId>{FEEF8B9B-68C9-451F-93CC-6B415D006576}</a:tableStyleId>
              </a:tblPr>
              <a:tblGrid>
                <a:gridCol w="1726850"/>
                <a:gridCol w="1067150"/>
                <a:gridCol w="1067150"/>
                <a:gridCol w="1067150"/>
                <a:gridCol w="1067150"/>
                <a:gridCol w="1067150"/>
                <a:gridCol w="1067150"/>
                <a:gridCol w="1067150"/>
                <a:gridCol w="1067150"/>
                <a:gridCol w="1067150"/>
              </a:tblGrid>
              <a:tr h="532850">
                <a:tc>
                  <a:txBody>
                    <a:bodyPr/>
                    <a:lstStyle/>
                    <a:p>
                      <a:pPr indent="0" lvl="0" marL="0" marR="0" rtl="0" algn="l">
                        <a:lnSpc>
                          <a:spcPct val="100000"/>
                        </a:lnSpc>
                        <a:spcBef>
                          <a:spcPts val="0"/>
                        </a:spcBef>
                        <a:spcAft>
                          <a:spcPts val="0"/>
                        </a:spcAft>
                        <a:buClr>
                          <a:srgbClr val="000000"/>
                        </a:buClr>
                        <a:buSzPts val="1000"/>
                        <a:buFont typeface="Arial"/>
                        <a:buNone/>
                      </a:pPr>
                      <a:r>
                        <a:t/>
                      </a:r>
                      <a:endParaRPr sz="14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solidFill>
                      <a:srgbClr val="D8D8D8"/>
                    </a:solidFill>
                  </a:tcPr>
                </a:tc>
                <a:tc>
                  <a:txBody>
                    <a:bodyPr/>
                    <a:lstStyle/>
                    <a:p>
                      <a:pPr indent="0" lvl="0" marL="0" marR="0" rtl="0" algn="ctr">
                        <a:lnSpc>
                          <a:spcPct val="100000"/>
                        </a:lnSpc>
                        <a:spcBef>
                          <a:spcPts val="0"/>
                        </a:spcBef>
                        <a:spcAft>
                          <a:spcPts val="0"/>
                        </a:spcAft>
                        <a:buClr>
                          <a:srgbClr val="000000"/>
                        </a:buClr>
                        <a:buSzPts val="1000"/>
                        <a:buFont typeface="Arial"/>
                        <a:buNone/>
                      </a:pPr>
                      <a:r>
                        <a:rPr lang="ko" sz="1000"/>
                        <a:t>작성자</a:t>
                      </a:r>
                      <a:endParaRPr sz="14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solidFill>
                      <a:srgbClr val="D8D8D8"/>
                    </a:solidFill>
                  </a:tcPr>
                </a:tc>
                <a:tc>
                  <a:txBody>
                    <a:bodyPr/>
                    <a:lstStyle/>
                    <a:p>
                      <a:pPr indent="0" lvl="0" marL="0" marR="0" rtl="0" algn="ctr">
                        <a:lnSpc>
                          <a:spcPct val="100000"/>
                        </a:lnSpc>
                        <a:spcBef>
                          <a:spcPts val="0"/>
                        </a:spcBef>
                        <a:spcAft>
                          <a:spcPts val="0"/>
                        </a:spcAft>
                        <a:buClr>
                          <a:srgbClr val="000000"/>
                        </a:buClr>
                        <a:buSzPts val="1000"/>
                        <a:buFont typeface="Arial"/>
                        <a:buNone/>
                      </a:pPr>
                      <a:r>
                        <a:rPr lang="ko" sz="1000"/>
                        <a:t>관련글</a:t>
                      </a:r>
                      <a:endParaRPr sz="10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solidFill>
                      <a:srgbClr val="D8D8D8"/>
                    </a:solidFill>
                  </a:tcPr>
                </a:tc>
                <a:tc>
                  <a:txBody>
                    <a:bodyPr/>
                    <a:lstStyle/>
                    <a:p>
                      <a:pPr indent="0" lvl="0" marL="0" marR="0" rtl="0" algn="ctr">
                        <a:lnSpc>
                          <a:spcPct val="100000"/>
                        </a:lnSpc>
                        <a:spcBef>
                          <a:spcPts val="0"/>
                        </a:spcBef>
                        <a:spcAft>
                          <a:spcPts val="0"/>
                        </a:spcAft>
                        <a:buNone/>
                      </a:pPr>
                      <a:r>
                        <a:rPr lang="ko" sz="1000"/>
                        <a:t>이미지</a:t>
                      </a:r>
                      <a:endParaRPr sz="1000"/>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solidFill>
                      <a:srgbClr val="D8D8D8"/>
                    </a:solidFill>
                  </a:tcPr>
                </a:tc>
                <a:tc>
                  <a:txBody>
                    <a:bodyPr/>
                    <a:lstStyle/>
                    <a:p>
                      <a:pPr indent="0" lvl="0" marL="0" marR="0" rtl="0" algn="ctr">
                        <a:lnSpc>
                          <a:spcPct val="100000"/>
                        </a:lnSpc>
                        <a:spcBef>
                          <a:spcPts val="0"/>
                        </a:spcBef>
                        <a:spcAft>
                          <a:spcPts val="0"/>
                        </a:spcAft>
                        <a:buNone/>
                      </a:pPr>
                      <a:r>
                        <a:rPr lang="ko" sz="1000"/>
                        <a:t>댓글</a:t>
                      </a:r>
                      <a:endParaRPr sz="1000"/>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solidFill>
                      <a:srgbClr val="D8D8D8"/>
                    </a:solidFill>
                  </a:tcPr>
                </a:tc>
                <a:tc>
                  <a:txBody>
                    <a:bodyPr/>
                    <a:lstStyle/>
                    <a:p>
                      <a:pPr indent="0" lvl="0" marL="0" marR="0" rtl="0" algn="ctr">
                        <a:lnSpc>
                          <a:spcPct val="100000"/>
                        </a:lnSpc>
                        <a:spcBef>
                          <a:spcPts val="0"/>
                        </a:spcBef>
                        <a:spcAft>
                          <a:spcPts val="0"/>
                        </a:spcAft>
                        <a:buNone/>
                      </a:pPr>
                      <a:r>
                        <a:rPr lang="ko" sz="1000"/>
                        <a:t>상담가능여부</a:t>
                      </a:r>
                      <a:endParaRPr sz="1000"/>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solidFill>
                      <a:srgbClr val="D8D8D8"/>
                    </a:solidFill>
                  </a:tcPr>
                </a:tc>
                <a:tc>
                  <a:txBody>
                    <a:bodyPr/>
                    <a:lstStyle/>
                    <a:p>
                      <a:pPr indent="0" lvl="0" marL="0" marR="0" rtl="0" algn="ctr">
                        <a:lnSpc>
                          <a:spcPct val="100000"/>
                        </a:lnSpc>
                        <a:spcBef>
                          <a:spcPts val="0"/>
                        </a:spcBef>
                        <a:spcAft>
                          <a:spcPts val="0"/>
                        </a:spcAft>
                        <a:buNone/>
                      </a:pPr>
                      <a:r>
                        <a:rPr lang="ko" sz="1000"/>
                        <a:t>상담료여부</a:t>
                      </a:r>
                      <a:endParaRPr sz="1000"/>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solidFill>
                      <a:srgbClr val="D8D8D8"/>
                    </a:solidFill>
                  </a:tcPr>
                </a:tc>
                <a:tc>
                  <a:txBody>
                    <a:bodyPr/>
                    <a:lstStyle/>
                    <a:p>
                      <a:pPr indent="0" lvl="0" marL="0" marR="0" rtl="0" algn="ctr">
                        <a:lnSpc>
                          <a:spcPct val="100000"/>
                        </a:lnSpc>
                        <a:spcBef>
                          <a:spcPts val="0"/>
                        </a:spcBef>
                        <a:spcAft>
                          <a:spcPts val="0"/>
                        </a:spcAft>
                        <a:buNone/>
                      </a:pPr>
                      <a:r>
                        <a:rPr lang="ko" sz="1000"/>
                        <a:t>제안가능여부</a:t>
                      </a:r>
                      <a:endParaRPr sz="1000"/>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solidFill>
                      <a:srgbClr val="D8D8D8"/>
                    </a:solidFill>
                  </a:tcPr>
                </a:tc>
                <a:tc>
                  <a:txBody>
                    <a:bodyPr/>
                    <a:lstStyle/>
                    <a:p>
                      <a:pPr indent="0" lvl="0" marL="0" marR="0" rtl="0" algn="ctr">
                        <a:lnSpc>
                          <a:spcPct val="100000"/>
                        </a:lnSpc>
                        <a:spcBef>
                          <a:spcPts val="0"/>
                        </a:spcBef>
                        <a:spcAft>
                          <a:spcPts val="0"/>
                        </a:spcAft>
                        <a:buNone/>
                      </a:pPr>
                      <a:r>
                        <a:rPr lang="ko" sz="1000"/>
                        <a:t>제안가격여부</a:t>
                      </a:r>
                      <a:endParaRPr sz="1000"/>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solidFill>
                      <a:srgbClr val="D8D8D8"/>
                    </a:solidFill>
                  </a:tcPr>
                </a:tc>
                <a:tc>
                  <a:txBody>
                    <a:bodyPr/>
                    <a:lstStyle/>
                    <a:p>
                      <a:pPr indent="0" lvl="0" marL="0" marR="0" rtl="0" algn="ctr">
                        <a:lnSpc>
                          <a:spcPct val="100000"/>
                        </a:lnSpc>
                        <a:spcBef>
                          <a:spcPts val="0"/>
                        </a:spcBef>
                        <a:spcAft>
                          <a:spcPts val="0"/>
                        </a:spcAft>
                        <a:buNone/>
                      </a:pPr>
                      <a:r>
                        <a:rPr lang="ko" sz="1000"/>
                        <a:t>공개여부</a:t>
                      </a:r>
                      <a:endParaRPr sz="1000"/>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solidFill>
                      <a:srgbClr val="D8D8D8"/>
                    </a:solidFill>
                  </a:tcPr>
                </a:tc>
              </a:tr>
              <a:tr h="532850">
                <a:tc>
                  <a:txBody>
                    <a:bodyPr/>
                    <a:lstStyle/>
                    <a:p>
                      <a:pPr indent="0" lvl="0" marL="0" marR="0" rtl="0" algn="ctr">
                        <a:lnSpc>
                          <a:spcPct val="100000"/>
                        </a:lnSpc>
                        <a:spcBef>
                          <a:spcPts val="0"/>
                        </a:spcBef>
                        <a:spcAft>
                          <a:spcPts val="0"/>
                        </a:spcAft>
                        <a:buClr>
                          <a:srgbClr val="000000"/>
                        </a:buClr>
                        <a:buSzPts val="1000"/>
                        <a:buFont typeface="Arial"/>
                        <a:buNone/>
                      </a:pPr>
                      <a:r>
                        <a:rPr lang="ko" sz="1000"/>
                        <a:t>포스팅</a:t>
                      </a:r>
                      <a:endParaRPr sz="14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lang="ko" sz="1000"/>
                        <a:t>모두</a:t>
                      </a:r>
                      <a:endParaRPr sz="10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lang="ko" sz="1000">
                          <a:solidFill>
                            <a:schemeClr val="dk1"/>
                          </a:solidFill>
                        </a:rPr>
                        <a:t>YN</a:t>
                      </a:r>
                      <a:endParaRPr sz="10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ko" sz="1000"/>
                        <a:t>YN</a:t>
                      </a:r>
                      <a:endParaRPr sz="10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ko" sz="1000"/>
                        <a:t>Y</a:t>
                      </a:r>
                      <a:endParaRPr sz="10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ko" sz="1000"/>
                        <a:t>Y</a:t>
                      </a:r>
                      <a:endParaRPr sz="10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ko" sz="1000"/>
                        <a:t>N</a:t>
                      </a:r>
                      <a:endParaRPr sz="1000"/>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ko" sz="1000"/>
                        <a:t>Y</a:t>
                      </a:r>
                      <a:endParaRPr sz="10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ko" sz="1000"/>
                        <a:t>N</a:t>
                      </a:r>
                      <a:endParaRPr sz="1000"/>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ko" sz="1000"/>
                        <a:t>선택</a:t>
                      </a:r>
                      <a:endParaRPr sz="1000"/>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r>
              <a:tr h="532850">
                <a:tc>
                  <a:txBody>
                    <a:bodyPr/>
                    <a:lstStyle/>
                    <a:p>
                      <a:pPr indent="0" lvl="0" marL="0" marR="0" rtl="0" algn="ctr">
                        <a:lnSpc>
                          <a:spcPct val="100000"/>
                        </a:lnSpc>
                        <a:spcBef>
                          <a:spcPts val="0"/>
                        </a:spcBef>
                        <a:spcAft>
                          <a:spcPts val="0"/>
                        </a:spcAft>
                        <a:buClr>
                          <a:srgbClr val="000000"/>
                        </a:buClr>
                        <a:buSzPts val="1000"/>
                        <a:buFont typeface="Arial"/>
                        <a:buNone/>
                      </a:pPr>
                      <a:r>
                        <a:rPr lang="ko" sz="1000"/>
                        <a:t>상담</a:t>
                      </a:r>
                      <a:endParaRPr sz="14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900"/>
                        <a:buFont typeface="Arial"/>
                        <a:buNone/>
                      </a:pPr>
                      <a:r>
                        <a:rPr lang="ko" sz="900"/>
                        <a:t>모두</a:t>
                      </a:r>
                      <a:endParaRPr sz="9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lang="ko" sz="1000">
                          <a:solidFill>
                            <a:schemeClr val="dk1"/>
                          </a:solidFill>
                        </a:rPr>
                        <a:t>YN</a:t>
                      </a:r>
                      <a:endParaRPr sz="10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ko" sz="1000"/>
                        <a:t>YN</a:t>
                      </a:r>
                      <a:endParaRPr sz="10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ko" sz="1000"/>
                        <a:t>Y</a:t>
                      </a:r>
                      <a:endParaRPr sz="10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ko" sz="1000"/>
                        <a:t>N</a:t>
                      </a:r>
                      <a:endParaRPr sz="10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ko" sz="1000"/>
                        <a:t>Y</a:t>
                      </a:r>
                      <a:endParaRPr sz="1000"/>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ko" sz="1000"/>
                        <a:t>Y</a:t>
                      </a:r>
                      <a:endParaRPr sz="10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ko" sz="1000"/>
                        <a:t>N</a:t>
                      </a:r>
                      <a:endParaRPr sz="1000"/>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ko" sz="1000"/>
                        <a:t>선택</a:t>
                      </a:r>
                      <a:endParaRPr sz="10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r>
              <a:tr h="532850">
                <a:tc>
                  <a:txBody>
                    <a:bodyPr/>
                    <a:lstStyle/>
                    <a:p>
                      <a:pPr indent="0" lvl="0" marL="0" marR="0" rtl="0" algn="ctr">
                        <a:lnSpc>
                          <a:spcPct val="100000"/>
                        </a:lnSpc>
                        <a:spcBef>
                          <a:spcPts val="0"/>
                        </a:spcBef>
                        <a:spcAft>
                          <a:spcPts val="0"/>
                        </a:spcAft>
                        <a:buClr>
                          <a:srgbClr val="000000"/>
                        </a:buClr>
                        <a:buSzPts val="1000"/>
                        <a:buFont typeface="Arial"/>
                        <a:buNone/>
                      </a:pPr>
                      <a:r>
                        <a:rPr lang="ko" sz="1000"/>
                        <a:t>제안</a:t>
                      </a:r>
                      <a:endParaRPr sz="14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900"/>
                        <a:buFont typeface="Arial"/>
                        <a:buNone/>
                      </a:pPr>
                      <a:r>
                        <a:rPr lang="ko" sz="900"/>
                        <a:t>전문가</a:t>
                      </a:r>
                      <a:endParaRPr sz="900"/>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lang="ko" sz="1000">
                          <a:solidFill>
                            <a:schemeClr val="dk1"/>
                          </a:solidFill>
                        </a:rPr>
                        <a:t>Y</a:t>
                      </a:r>
                      <a:endParaRPr sz="10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ko" sz="1000"/>
                        <a:t>YN</a:t>
                      </a:r>
                      <a:endParaRPr sz="10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ko" sz="1000"/>
                        <a:t>Y</a:t>
                      </a:r>
                      <a:endParaRPr sz="10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ko" sz="1000"/>
                        <a:t>N</a:t>
                      </a:r>
                      <a:endParaRPr sz="10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ko" sz="1000"/>
                        <a:t>N</a:t>
                      </a:r>
                      <a:endParaRPr sz="1000"/>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ko" sz="1000"/>
                        <a:t>N</a:t>
                      </a:r>
                      <a:endParaRPr sz="10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ko" sz="1000"/>
                        <a:t>Y</a:t>
                      </a:r>
                      <a:endParaRPr sz="1000"/>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ko" sz="1000"/>
                        <a:t>선택</a:t>
                      </a:r>
                      <a:endParaRPr sz="10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r>
            </a:tbl>
          </a:graphicData>
        </a:graphic>
      </p:graphicFrame>
      <p:sp>
        <p:nvSpPr>
          <p:cNvPr id="195" name="Google Shape;195;g13c94f06daf_2_2134"/>
          <p:cNvSpPr txBox="1"/>
          <p:nvPr/>
        </p:nvSpPr>
        <p:spPr>
          <a:xfrm>
            <a:off x="498975" y="4163000"/>
            <a:ext cx="8856900" cy="400200"/>
          </a:xfrm>
          <a:prstGeom prst="rect">
            <a:avLst/>
          </a:prstGeom>
          <a:noFill/>
          <a:ln>
            <a:noFill/>
          </a:ln>
        </p:spPr>
        <p:txBody>
          <a:bodyPr anchorCtr="0" anchor="t" bIns="91425" lIns="91425" spcFirstLastPara="1" rIns="91425" wrap="square" tIns="91425">
            <a:spAutoFit/>
          </a:bodyPr>
          <a:lstStyle/>
          <a:p>
            <a:pPr indent="-317500" lvl="0" marL="457200" marR="0" rtl="0" algn="l">
              <a:lnSpc>
                <a:spcPct val="100000"/>
              </a:lnSpc>
              <a:spcBef>
                <a:spcPts val="0"/>
              </a:spcBef>
              <a:spcAft>
                <a:spcPts val="0"/>
              </a:spcAft>
              <a:buClr>
                <a:srgbClr val="000000"/>
              </a:buClr>
              <a:buSzPts val="1400"/>
              <a:buFont typeface="Arial"/>
              <a:buChar char="-"/>
            </a:pPr>
            <a:r>
              <a:rPr lang="ko">
                <a:solidFill>
                  <a:schemeClr val="dk1"/>
                </a:solidFill>
              </a:rPr>
              <a:t>댓글은 이미지 없이 텍스트만 입력</a:t>
            </a:r>
            <a:endParaRPr/>
          </a:p>
        </p:txBody>
      </p:sp>
      <p:sp>
        <p:nvSpPr>
          <p:cNvPr id="196" name="Google Shape;196;g13c94f06daf_2_2134"/>
          <p:cNvSpPr txBox="1"/>
          <p:nvPr/>
        </p:nvSpPr>
        <p:spPr>
          <a:xfrm>
            <a:off x="264450" y="0"/>
            <a:ext cx="11664300" cy="548100"/>
          </a:xfrm>
          <a:prstGeom prst="rect">
            <a:avLst/>
          </a:prstGeom>
          <a:noFill/>
          <a:ln>
            <a:noFill/>
          </a:ln>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포스팅 </a:t>
            </a:r>
            <a:r>
              <a:rPr b="1" lang="ko" sz="2000">
                <a:solidFill>
                  <a:schemeClr val="lt1"/>
                </a:solidFill>
                <a:latin typeface="Malgun Gothic"/>
                <a:ea typeface="Malgun Gothic"/>
                <a:cs typeface="Malgun Gothic"/>
                <a:sym typeface="Malgun Gothic"/>
              </a:rPr>
              <a:t> </a:t>
            </a:r>
            <a:endParaRPr b="0" i="0" sz="2400" u="none" cap="none" strike="noStrike">
              <a:solidFill>
                <a:schemeClr val="lt1"/>
              </a:solidFill>
              <a:latin typeface="Arial"/>
              <a:ea typeface="Arial"/>
              <a:cs typeface="Arial"/>
              <a:sym typeface="Arial"/>
            </a:endParaRPr>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71" name="Shape 2671"/>
        <p:cNvGrpSpPr/>
        <p:nvPr/>
      </p:nvGrpSpPr>
      <p:grpSpPr>
        <a:xfrm>
          <a:off x="0" y="0"/>
          <a:ext cx="0" cy="0"/>
          <a:chOff x="0" y="0"/>
          <a:chExt cx="0" cy="0"/>
        </a:xfrm>
      </p:grpSpPr>
      <p:sp>
        <p:nvSpPr>
          <p:cNvPr id="2672" name="Google Shape;2672;g13c94f06daf_2_5004"/>
          <p:cNvSpPr/>
          <p:nvPr/>
        </p:nvSpPr>
        <p:spPr>
          <a:xfrm>
            <a:off x="42977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graphicFrame>
        <p:nvGraphicFramePr>
          <p:cNvPr id="2673" name="Google Shape;2673;g13c94f06daf_2_5004"/>
          <p:cNvGraphicFramePr/>
          <p:nvPr/>
        </p:nvGraphicFramePr>
        <p:xfrm>
          <a:off x="9945679" y="642154"/>
          <a:ext cx="3000000" cy="3000000"/>
        </p:xfrm>
        <a:graphic>
          <a:graphicData uri="http://schemas.openxmlformats.org/drawingml/2006/table">
            <a:tbl>
              <a:tblPr bandRow="1" firstRow="1">
                <a:noFill/>
                <a:tableStyleId>{ECEC9FAD-BC9C-4F8B-B0B5-8FDF1F475007}</a:tableStyleId>
              </a:tblPr>
              <a:tblGrid>
                <a:gridCol w="382850"/>
                <a:gridCol w="382850"/>
                <a:gridCol w="1398850"/>
              </a:tblGrid>
              <a:tr h="371450">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설명</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549025">
                <a:tc gridSpan="3" rowSpan="10">
                  <a:txBody>
                    <a:bodyPr/>
                    <a:lstStyle/>
                    <a:p>
                      <a:pPr indent="0" lvl="0" marL="0" rtl="0" algn="l">
                        <a:spcBef>
                          <a:spcPts val="0"/>
                        </a:spcBef>
                        <a:spcAft>
                          <a:spcPts val="0"/>
                        </a:spcAft>
                        <a:buNone/>
                      </a:pPr>
                      <a:r>
                        <a:rPr lang="ko" sz="900">
                          <a:solidFill>
                            <a:schemeClr val="dk2"/>
                          </a:solidFill>
                          <a:latin typeface="Malgun Gothic"/>
                          <a:ea typeface="Malgun Gothic"/>
                          <a:cs typeface="Malgun Gothic"/>
                          <a:sym typeface="Malgun Gothic"/>
                        </a:rPr>
                        <a:t>1. 관</a:t>
                      </a:r>
                      <a:r>
                        <a:rPr lang="ko" sz="900">
                          <a:solidFill>
                            <a:schemeClr val="dk2"/>
                          </a:solidFill>
                          <a:latin typeface="Malgun Gothic"/>
                          <a:ea typeface="Malgun Gothic"/>
                          <a:cs typeface="Malgun Gothic"/>
                          <a:sym typeface="Malgun Gothic"/>
                        </a:rPr>
                        <a:t>련 포스팅</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rPr lang="ko" sz="900">
                          <a:solidFill>
                            <a:schemeClr val="dk2"/>
                          </a:solidFill>
                          <a:latin typeface="Malgun Gothic"/>
                          <a:ea typeface="Malgun Gothic"/>
                          <a:cs typeface="Malgun Gothic"/>
                          <a:sym typeface="Malgun Gothic"/>
                        </a:rPr>
                        <a:t>- 관랸 포스팅이 있을 경우</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2. 완료</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채택 왼료의 경우</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rowSpan="10" hMerge="1"/>
                <a:tc rowSpan="10" hMerge="1"/>
              </a:tr>
              <a:tr h="337075">
                <a:tc gridSpan="3" vMerge="1"/>
                <a:tc hMerge="1" vMerge="1"/>
                <a:tc hMerge="1" vMerge="1"/>
              </a:tr>
              <a:tr h="337075">
                <a:tc gridSpan="3" vMerge="1"/>
                <a:tc hMerge="1" vMerge="1"/>
                <a:tc hMerge="1" vMerge="1"/>
              </a:tr>
              <a:tr h="9728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27825">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참고</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1237775">
                <a:tc gridSpan="3">
                  <a:txBody>
                    <a:bodyPr/>
                    <a:lstStyle/>
                    <a:p>
                      <a:pPr indent="0" lvl="0" marL="0" marR="0" rtl="0" algn="l">
                        <a:lnSpc>
                          <a:spcPct val="100000"/>
                        </a:lnSpc>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hMerge="1"/>
                <a:tc hMerge="1"/>
              </a:tr>
            </a:tbl>
          </a:graphicData>
        </a:graphic>
      </p:graphicFrame>
      <p:sp>
        <p:nvSpPr>
          <p:cNvPr id="2674" name="Google Shape;2674;g13c94f06daf_2_5004"/>
          <p:cNvSpPr txBox="1"/>
          <p:nvPr/>
        </p:nvSpPr>
        <p:spPr>
          <a:xfrm>
            <a:off x="264450" y="0"/>
            <a:ext cx="11664300" cy="548100"/>
          </a:xfrm>
          <a:prstGeom prst="rect">
            <a:avLst/>
          </a:prstGeom>
          <a:noFill/>
          <a:ln>
            <a:noFill/>
          </a:ln>
          <a:effectLst>
            <a:outerShdw blurRad="57150" rotWithShape="0" algn="bl" dir="5400000" dist="19050">
              <a:srgbClr val="000000">
                <a:alpha val="50000"/>
              </a:srgbClr>
            </a:outerShdw>
          </a:effectLst>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상담 상세 (관</a:t>
            </a:r>
            <a:r>
              <a:rPr b="1" lang="ko" sz="2000">
                <a:solidFill>
                  <a:schemeClr val="lt1"/>
                </a:solidFill>
                <a:latin typeface="Malgun Gothic"/>
                <a:ea typeface="Malgun Gothic"/>
                <a:cs typeface="Malgun Gothic"/>
                <a:sym typeface="Malgun Gothic"/>
              </a:rPr>
              <a:t>련 포스팅)</a:t>
            </a:r>
            <a:r>
              <a:rPr b="1" lang="ko" sz="2000">
                <a:solidFill>
                  <a:schemeClr val="lt1"/>
                </a:solidFill>
                <a:latin typeface="Malgun Gothic"/>
                <a:ea typeface="Malgun Gothic"/>
                <a:cs typeface="Malgun Gothic"/>
                <a:sym typeface="Malgun Gothic"/>
              </a:rPr>
              <a:t>    </a:t>
            </a:r>
            <a:endParaRPr b="0" i="0" sz="2400" u="none" cap="none" strike="noStrike">
              <a:solidFill>
                <a:schemeClr val="lt1"/>
              </a:solidFill>
              <a:latin typeface="Arial"/>
              <a:ea typeface="Arial"/>
              <a:cs typeface="Arial"/>
              <a:sym typeface="Arial"/>
            </a:endParaRPr>
          </a:p>
        </p:txBody>
      </p:sp>
      <p:sp>
        <p:nvSpPr>
          <p:cNvPr id="2675" name="Google Shape;2675;g13c94f06daf_2_5004"/>
          <p:cNvSpPr txBox="1"/>
          <p:nvPr/>
        </p:nvSpPr>
        <p:spPr>
          <a:xfrm>
            <a:off x="0" y="6478519"/>
            <a:ext cx="121920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sp>
        <p:nvSpPr>
          <p:cNvPr id="2676" name="Google Shape;2676;g13c94f06daf_2_5004"/>
          <p:cNvSpPr txBox="1"/>
          <p:nvPr/>
        </p:nvSpPr>
        <p:spPr>
          <a:xfrm>
            <a:off x="1005188" y="881075"/>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상담 상세</a:t>
            </a:r>
            <a:endParaRPr b="1" sz="1100">
              <a:solidFill>
                <a:schemeClr val="dk1"/>
              </a:solidFill>
              <a:latin typeface="Malgun Gothic"/>
              <a:ea typeface="Malgun Gothic"/>
              <a:cs typeface="Malgun Gothic"/>
              <a:sym typeface="Malgun Gothic"/>
            </a:endParaRPr>
          </a:p>
        </p:txBody>
      </p:sp>
      <p:pic>
        <p:nvPicPr>
          <p:cNvPr id="2677" name="Google Shape;2677;g13c94f06daf_2_5004"/>
          <p:cNvPicPr preferRelativeResize="0"/>
          <p:nvPr/>
        </p:nvPicPr>
        <p:blipFill>
          <a:blip r:embed="rId3">
            <a:alphaModFix/>
          </a:blip>
          <a:stretch>
            <a:fillRect/>
          </a:stretch>
        </p:blipFill>
        <p:spPr>
          <a:xfrm>
            <a:off x="519819" y="894946"/>
            <a:ext cx="213900" cy="219430"/>
          </a:xfrm>
          <a:prstGeom prst="rect">
            <a:avLst/>
          </a:prstGeom>
          <a:noFill/>
          <a:ln>
            <a:noFill/>
          </a:ln>
        </p:spPr>
      </p:pic>
      <p:sp>
        <p:nvSpPr>
          <p:cNvPr id="2678" name="Google Shape;2678;g13c94f06daf_2_5004"/>
          <p:cNvSpPr txBox="1"/>
          <p:nvPr/>
        </p:nvSpPr>
        <p:spPr>
          <a:xfrm>
            <a:off x="596029" y="2664525"/>
            <a:ext cx="3012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pic>
        <p:nvPicPr>
          <p:cNvPr id="2679" name="Google Shape;2679;g13c94f06daf_2_5004"/>
          <p:cNvPicPr preferRelativeResize="0"/>
          <p:nvPr/>
        </p:nvPicPr>
        <p:blipFill>
          <a:blip r:embed="rId4">
            <a:alphaModFix/>
          </a:blip>
          <a:stretch>
            <a:fillRect/>
          </a:stretch>
        </p:blipFill>
        <p:spPr>
          <a:xfrm>
            <a:off x="3348828" y="867199"/>
            <a:ext cx="269638" cy="261600"/>
          </a:xfrm>
          <a:prstGeom prst="rect">
            <a:avLst/>
          </a:prstGeom>
          <a:noFill/>
          <a:ln>
            <a:noFill/>
          </a:ln>
        </p:spPr>
      </p:pic>
      <p:grpSp>
        <p:nvGrpSpPr>
          <p:cNvPr id="2680" name="Google Shape;2680;g13c94f06daf_2_5004"/>
          <p:cNvGrpSpPr/>
          <p:nvPr/>
        </p:nvGrpSpPr>
        <p:grpSpPr>
          <a:xfrm>
            <a:off x="546150" y="2594239"/>
            <a:ext cx="3048838" cy="769510"/>
            <a:chOff x="214095" y="1332369"/>
            <a:chExt cx="9681926" cy="1087800"/>
          </a:xfrm>
        </p:grpSpPr>
        <p:sp>
          <p:nvSpPr>
            <p:cNvPr id="2681" name="Google Shape;2681;g13c94f06daf_2_5004"/>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이미지</a:t>
              </a:r>
              <a:endParaRPr i="0" u="none" cap="none" strike="noStrike">
                <a:solidFill>
                  <a:schemeClr val="dk1"/>
                </a:solidFill>
                <a:latin typeface="Malgun Gothic"/>
                <a:ea typeface="Malgun Gothic"/>
                <a:cs typeface="Malgun Gothic"/>
                <a:sym typeface="Malgun Gothic"/>
              </a:endParaRPr>
            </a:p>
          </p:txBody>
        </p:sp>
        <p:cxnSp>
          <p:nvCxnSpPr>
            <p:cNvPr id="2682" name="Google Shape;2682;g13c94f06daf_2_5004"/>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2683" name="Google Shape;2683;g13c94f06daf_2_5004"/>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2684" name="Google Shape;2684;g13c94f06daf_2_5004"/>
          <p:cNvSpPr txBox="1"/>
          <p:nvPr/>
        </p:nvSpPr>
        <p:spPr>
          <a:xfrm>
            <a:off x="1503625" y="3421641"/>
            <a:ext cx="1063500" cy="2616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lang="ko" sz="1100">
                <a:solidFill>
                  <a:schemeClr val="dk1"/>
                </a:solidFill>
              </a:rPr>
              <a:t>● </a:t>
            </a:r>
            <a:r>
              <a:rPr lang="ko" sz="1100">
                <a:solidFill>
                  <a:srgbClr val="BFBFBF"/>
                </a:solidFill>
              </a:rPr>
              <a:t>● ● ●</a:t>
            </a:r>
            <a:endParaRPr b="1" sz="1100">
              <a:solidFill>
                <a:srgbClr val="BFBFBF"/>
              </a:solidFill>
            </a:endParaRPr>
          </a:p>
        </p:txBody>
      </p:sp>
      <p:grpSp>
        <p:nvGrpSpPr>
          <p:cNvPr id="2685" name="Google Shape;2685;g13c94f06daf_2_5004"/>
          <p:cNvGrpSpPr/>
          <p:nvPr/>
        </p:nvGrpSpPr>
        <p:grpSpPr>
          <a:xfrm>
            <a:off x="574293" y="2211245"/>
            <a:ext cx="239144" cy="198306"/>
            <a:chOff x="214095" y="1332369"/>
            <a:chExt cx="9681926" cy="1087800"/>
          </a:xfrm>
        </p:grpSpPr>
        <p:sp>
          <p:nvSpPr>
            <p:cNvPr id="2686" name="Google Shape;2686;g13c94f06daf_2_5004"/>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2687" name="Google Shape;2687;g13c94f06daf_2_5004"/>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2688" name="Google Shape;2688;g13c94f06daf_2_5004"/>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2689" name="Google Shape;2689;g13c94f06daf_2_5004"/>
          <p:cNvSpPr txBox="1"/>
          <p:nvPr/>
        </p:nvSpPr>
        <p:spPr>
          <a:xfrm>
            <a:off x="830954" y="2194125"/>
            <a:ext cx="648600" cy="261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1100" u="none" cap="none" strike="noStrike">
                <a:solidFill>
                  <a:schemeClr val="dk1"/>
                </a:solidFill>
                <a:latin typeface="Malgun Gothic"/>
                <a:ea typeface="Malgun Gothic"/>
                <a:cs typeface="Malgun Gothic"/>
                <a:sym typeface="Malgun Gothic"/>
              </a:rPr>
              <a:t>$</a:t>
            </a:r>
            <a:r>
              <a:rPr b="1" lang="ko" sz="1100">
                <a:solidFill>
                  <a:schemeClr val="dk1"/>
                </a:solidFill>
                <a:latin typeface="Malgun Gothic"/>
                <a:ea typeface="Malgun Gothic"/>
                <a:cs typeface="Malgun Gothic"/>
                <a:sym typeface="Malgun Gothic"/>
              </a:rPr>
              <a:t>닉네임</a:t>
            </a:r>
            <a:endParaRPr b="1" i="0" sz="1100" u="none" cap="none" strike="noStrike">
              <a:solidFill>
                <a:srgbClr val="00B0F0"/>
              </a:solidFill>
              <a:latin typeface="Malgun Gothic"/>
              <a:ea typeface="Malgun Gothic"/>
              <a:cs typeface="Malgun Gothic"/>
              <a:sym typeface="Malgun Gothic"/>
            </a:endParaRPr>
          </a:p>
        </p:txBody>
      </p:sp>
      <p:pic>
        <p:nvPicPr>
          <p:cNvPr id="2690" name="Google Shape;2690;g13c94f06daf_2_5004"/>
          <p:cNvPicPr preferRelativeResize="0"/>
          <p:nvPr/>
        </p:nvPicPr>
        <p:blipFill>
          <a:blip r:embed="rId5">
            <a:alphaModFix/>
          </a:blip>
          <a:stretch>
            <a:fillRect/>
          </a:stretch>
        </p:blipFill>
        <p:spPr>
          <a:xfrm>
            <a:off x="3297378" y="2188413"/>
            <a:ext cx="269625" cy="255434"/>
          </a:xfrm>
          <a:prstGeom prst="rect">
            <a:avLst/>
          </a:prstGeom>
          <a:noFill/>
          <a:ln>
            <a:noFill/>
          </a:ln>
        </p:spPr>
      </p:pic>
      <p:sp>
        <p:nvSpPr>
          <p:cNvPr id="2691" name="Google Shape;2691;g13c94f06daf_2_5004"/>
          <p:cNvSpPr/>
          <p:nvPr/>
        </p:nvSpPr>
        <p:spPr>
          <a:xfrm>
            <a:off x="2511804" y="2223913"/>
            <a:ext cx="7293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팔로우</a:t>
            </a:r>
            <a:endParaRPr b="1" i="0" sz="1100" u="none" cap="none" strike="noStrike">
              <a:solidFill>
                <a:schemeClr val="lt1"/>
              </a:solidFill>
              <a:latin typeface="Malgun Gothic"/>
              <a:ea typeface="Malgun Gothic"/>
              <a:cs typeface="Malgun Gothic"/>
              <a:sym typeface="Malgun Gothic"/>
            </a:endParaRPr>
          </a:p>
        </p:txBody>
      </p:sp>
      <p:sp>
        <p:nvSpPr>
          <p:cNvPr id="2692" name="Google Shape;2692;g13c94f06daf_2_5004"/>
          <p:cNvSpPr txBox="1"/>
          <p:nvPr/>
        </p:nvSpPr>
        <p:spPr>
          <a:xfrm>
            <a:off x="546158" y="3429250"/>
            <a:ext cx="648600" cy="2847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250">
                <a:solidFill>
                  <a:srgbClr val="383838"/>
                </a:solidFill>
                <a:highlight>
                  <a:srgbClr val="FFFFFF"/>
                </a:highlight>
              </a:rPr>
              <a:t>♡ ☆</a:t>
            </a:r>
            <a:r>
              <a:rPr b="1" lang="ko" sz="1150">
                <a:solidFill>
                  <a:srgbClr val="383838"/>
                </a:solidFill>
                <a:highlight>
                  <a:srgbClr val="FFFFFF"/>
                </a:highlight>
              </a:rPr>
              <a:t> </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pic>
        <p:nvPicPr>
          <p:cNvPr id="2693" name="Google Shape;2693;g13c94f06daf_2_5004"/>
          <p:cNvPicPr preferRelativeResize="0"/>
          <p:nvPr/>
        </p:nvPicPr>
        <p:blipFill rotWithShape="1">
          <a:blip r:embed="rId6">
            <a:alphaModFix/>
          </a:blip>
          <a:srcRect b="0" l="0" r="0" t="0"/>
          <a:stretch/>
        </p:blipFill>
        <p:spPr>
          <a:xfrm>
            <a:off x="3400773" y="3503196"/>
            <a:ext cx="165738" cy="136824"/>
          </a:xfrm>
          <a:prstGeom prst="rect">
            <a:avLst/>
          </a:prstGeom>
          <a:noFill/>
          <a:ln>
            <a:noFill/>
          </a:ln>
        </p:spPr>
      </p:pic>
      <p:sp>
        <p:nvSpPr>
          <p:cNvPr id="2694" name="Google Shape;2694;g13c94f06daf_2_5004"/>
          <p:cNvSpPr txBox="1"/>
          <p:nvPr/>
        </p:nvSpPr>
        <p:spPr>
          <a:xfrm>
            <a:off x="1420704" y="2217033"/>
            <a:ext cx="501900" cy="230700"/>
          </a:xfrm>
          <a:prstGeom prst="rect">
            <a:avLst/>
          </a:prstGeom>
          <a:solidFill>
            <a:srgbClr val="FF990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lt1"/>
                </a:solidFill>
                <a:latin typeface="Malgun Gothic"/>
                <a:ea typeface="Malgun Gothic"/>
                <a:cs typeface="Malgun Gothic"/>
                <a:sym typeface="Malgun Gothic"/>
              </a:rPr>
              <a:t>여행자</a:t>
            </a:r>
            <a:endParaRPr b="1" i="0" sz="900" u="none" cap="none" strike="noStrike">
              <a:solidFill>
                <a:schemeClr val="lt1"/>
              </a:solidFill>
              <a:latin typeface="Malgun Gothic"/>
              <a:ea typeface="Malgun Gothic"/>
              <a:cs typeface="Malgun Gothic"/>
              <a:sym typeface="Malgun Gothic"/>
            </a:endParaRPr>
          </a:p>
        </p:txBody>
      </p:sp>
      <p:sp>
        <p:nvSpPr>
          <p:cNvPr id="2695" name="Google Shape;2695;g13c94f06daf_2_5004"/>
          <p:cNvSpPr txBox="1"/>
          <p:nvPr/>
        </p:nvSpPr>
        <p:spPr>
          <a:xfrm>
            <a:off x="537729" y="3771075"/>
            <a:ext cx="13848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900" u="none" cap="none" strike="noStrike">
                <a:solidFill>
                  <a:schemeClr val="dk1"/>
                </a:solidFill>
                <a:latin typeface="Malgun Gothic"/>
                <a:ea typeface="Malgun Gothic"/>
                <a:cs typeface="Malgun Gothic"/>
                <a:sym typeface="Malgun Gothic"/>
              </a:rPr>
              <a:t>좋아요 </a:t>
            </a:r>
            <a:r>
              <a:rPr b="1" lang="ko" sz="900">
                <a:solidFill>
                  <a:schemeClr val="dk1"/>
                </a:solidFill>
                <a:latin typeface="Malgun Gothic"/>
                <a:ea typeface="Malgun Gothic"/>
                <a:cs typeface="Malgun Gothic"/>
                <a:sym typeface="Malgun Gothic"/>
              </a:rPr>
              <a:t>12345</a:t>
            </a:r>
            <a:r>
              <a:rPr b="1" i="0" lang="ko" sz="900" u="none" cap="none" strike="noStrike">
                <a:solidFill>
                  <a:schemeClr val="dk1"/>
                </a:solidFill>
                <a:latin typeface="Malgun Gothic"/>
                <a:ea typeface="Malgun Gothic"/>
                <a:cs typeface="Malgun Gothic"/>
                <a:sym typeface="Malgun Gothic"/>
              </a:rPr>
              <a:t> </a:t>
            </a:r>
            <a:r>
              <a:rPr b="1" lang="ko" sz="900">
                <a:solidFill>
                  <a:schemeClr val="dk1"/>
                </a:solidFill>
                <a:latin typeface="Malgun Gothic"/>
                <a:ea typeface="Malgun Gothic"/>
                <a:cs typeface="Malgun Gothic"/>
                <a:sym typeface="Malgun Gothic"/>
              </a:rPr>
              <a:t>별점</a:t>
            </a:r>
            <a:r>
              <a:rPr b="1" i="0" lang="ko" sz="900" u="none" cap="none" strike="noStrike">
                <a:solidFill>
                  <a:schemeClr val="dk1"/>
                </a:solidFill>
                <a:latin typeface="Malgun Gothic"/>
                <a:ea typeface="Malgun Gothic"/>
                <a:cs typeface="Malgun Gothic"/>
                <a:sym typeface="Malgun Gothic"/>
              </a:rPr>
              <a:t> 4.5</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2696" name="Google Shape;2696;g13c94f06daf_2_5004"/>
          <p:cNvSpPr txBox="1"/>
          <p:nvPr/>
        </p:nvSpPr>
        <p:spPr>
          <a:xfrm>
            <a:off x="2290354" y="3786613"/>
            <a:ext cx="1328100" cy="2154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800"/>
              <a:buFont typeface="Arial"/>
              <a:buNone/>
            </a:pPr>
            <a:r>
              <a:rPr b="0" i="0" lang="ko" sz="800" u="none" cap="none" strike="noStrike">
                <a:solidFill>
                  <a:srgbClr val="A5A5A5"/>
                </a:solidFill>
                <a:latin typeface="Malgun Gothic"/>
                <a:ea typeface="Malgun Gothic"/>
                <a:cs typeface="Malgun Gothic"/>
                <a:sym typeface="Malgun Gothic"/>
              </a:rPr>
              <a:t>2022-05-12  14:00</a:t>
            </a:r>
            <a:endParaRPr sz="700">
              <a:solidFill>
                <a:schemeClr val="dk1"/>
              </a:solidFill>
              <a:latin typeface="Malgun Gothic"/>
              <a:ea typeface="Malgun Gothic"/>
              <a:cs typeface="Malgun Gothic"/>
              <a:sym typeface="Malgun Gothic"/>
            </a:endParaRPr>
          </a:p>
        </p:txBody>
      </p:sp>
      <p:grpSp>
        <p:nvGrpSpPr>
          <p:cNvPr id="2697" name="Google Shape;2697;g13c94f06daf_2_5004"/>
          <p:cNvGrpSpPr/>
          <p:nvPr/>
        </p:nvGrpSpPr>
        <p:grpSpPr>
          <a:xfrm>
            <a:off x="545354" y="4105453"/>
            <a:ext cx="3048838" cy="548142"/>
            <a:chOff x="214095" y="1332369"/>
            <a:chExt cx="9681926" cy="1087800"/>
          </a:xfrm>
        </p:grpSpPr>
        <p:sp>
          <p:nvSpPr>
            <p:cNvPr id="2698" name="Google Shape;2698;g13c94f06daf_2_5004"/>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내용</a:t>
              </a:r>
              <a:endParaRPr i="0" u="none" cap="none" strike="noStrike">
                <a:solidFill>
                  <a:schemeClr val="dk1"/>
                </a:solidFill>
                <a:latin typeface="Malgun Gothic"/>
                <a:ea typeface="Malgun Gothic"/>
                <a:cs typeface="Malgun Gothic"/>
                <a:sym typeface="Malgun Gothic"/>
              </a:endParaRPr>
            </a:p>
          </p:txBody>
        </p:sp>
        <p:cxnSp>
          <p:nvCxnSpPr>
            <p:cNvPr id="2699" name="Google Shape;2699;g13c94f06daf_2_5004"/>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2700" name="Google Shape;2700;g13c94f06daf_2_5004"/>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2701" name="Google Shape;2701;g13c94f06daf_2_5004"/>
          <p:cNvSpPr txBox="1"/>
          <p:nvPr/>
        </p:nvSpPr>
        <p:spPr>
          <a:xfrm>
            <a:off x="537729" y="4924275"/>
            <a:ext cx="13848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관련 키워드</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2702" name="Google Shape;2702;g13c94f06daf_2_5004"/>
          <p:cNvSpPr txBox="1"/>
          <p:nvPr/>
        </p:nvSpPr>
        <p:spPr>
          <a:xfrm>
            <a:off x="537773" y="52467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2703" name="Google Shape;2703;g13c94f06daf_2_5004"/>
          <p:cNvSpPr txBox="1"/>
          <p:nvPr/>
        </p:nvSpPr>
        <p:spPr>
          <a:xfrm>
            <a:off x="1321567" y="52467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2704" name="Google Shape;2704;g13c94f06daf_2_5004"/>
          <p:cNvSpPr txBox="1"/>
          <p:nvPr/>
        </p:nvSpPr>
        <p:spPr>
          <a:xfrm>
            <a:off x="2093003" y="52467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2705" name="Google Shape;2705;g13c94f06daf_2_5004"/>
          <p:cNvSpPr txBox="1"/>
          <p:nvPr/>
        </p:nvSpPr>
        <p:spPr>
          <a:xfrm>
            <a:off x="2876797" y="52467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2706" name="Google Shape;2706;g13c94f06daf_2_5004"/>
          <p:cNvSpPr txBox="1"/>
          <p:nvPr/>
        </p:nvSpPr>
        <p:spPr>
          <a:xfrm>
            <a:off x="596029" y="5709950"/>
            <a:ext cx="5019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lang="ko" sz="900">
                <a:solidFill>
                  <a:schemeClr val="dk1"/>
                </a:solidFill>
                <a:latin typeface="Malgun Gothic"/>
                <a:ea typeface="Malgun Gothic"/>
                <a:cs typeface="Malgun Gothic"/>
                <a:sym typeface="Malgun Gothic"/>
              </a:rPr>
              <a:t>댓글</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2707" name="Google Shape;2707;g13c94f06daf_2_5004"/>
          <p:cNvSpPr txBox="1"/>
          <p:nvPr/>
        </p:nvSpPr>
        <p:spPr>
          <a:xfrm>
            <a:off x="1042354" y="5709950"/>
            <a:ext cx="5019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제안</a:t>
            </a:r>
            <a:r>
              <a:rPr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cxnSp>
        <p:nvCxnSpPr>
          <p:cNvPr id="2708" name="Google Shape;2708;g13c94f06daf_2_5004"/>
          <p:cNvCxnSpPr/>
          <p:nvPr/>
        </p:nvCxnSpPr>
        <p:spPr>
          <a:xfrm>
            <a:off x="629171" y="5980971"/>
            <a:ext cx="2946000" cy="8400"/>
          </a:xfrm>
          <a:prstGeom prst="straightConnector1">
            <a:avLst/>
          </a:prstGeom>
          <a:noFill/>
          <a:ln cap="flat" cmpd="sng" w="9525">
            <a:solidFill>
              <a:schemeClr val="dk2"/>
            </a:solidFill>
            <a:prstDash val="solid"/>
            <a:round/>
            <a:headEnd len="med" w="med" type="none"/>
            <a:tailEnd len="med" w="med" type="none"/>
          </a:ln>
        </p:spPr>
      </p:cxnSp>
      <p:sp>
        <p:nvSpPr>
          <p:cNvPr id="2709" name="Google Shape;2709;g13c94f06daf_2_5004"/>
          <p:cNvSpPr/>
          <p:nvPr/>
        </p:nvSpPr>
        <p:spPr>
          <a:xfrm>
            <a:off x="1749804" y="5726150"/>
            <a:ext cx="5019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댓글</a:t>
            </a:r>
            <a:endParaRPr b="1" i="0" sz="1100" u="none" cap="none" strike="noStrike">
              <a:solidFill>
                <a:schemeClr val="lt1"/>
              </a:solidFill>
              <a:latin typeface="Malgun Gothic"/>
              <a:ea typeface="Malgun Gothic"/>
              <a:cs typeface="Malgun Gothic"/>
              <a:sym typeface="Malgun Gothic"/>
            </a:endParaRPr>
          </a:p>
        </p:txBody>
      </p:sp>
      <p:sp>
        <p:nvSpPr>
          <p:cNvPr id="2710" name="Google Shape;2710;g13c94f06daf_2_5004"/>
          <p:cNvSpPr/>
          <p:nvPr/>
        </p:nvSpPr>
        <p:spPr>
          <a:xfrm>
            <a:off x="2374904" y="5726150"/>
            <a:ext cx="5019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제안</a:t>
            </a:r>
            <a:endParaRPr b="1" i="0" sz="1100" u="none" cap="none" strike="noStrike">
              <a:solidFill>
                <a:schemeClr val="lt1"/>
              </a:solidFill>
              <a:latin typeface="Malgun Gothic"/>
              <a:ea typeface="Malgun Gothic"/>
              <a:cs typeface="Malgun Gothic"/>
              <a:sym typeface="Malgun Gothic"/>
            </a:endParaRPr>
          </a:p>
        </p:txBody>
      </p:sp>
      <p:sp>
        <p:nvSpPr>
          <p:cNvPr id="2711" name="Google Shape;2711;g13c94f06daf_2_5004"/>
          <p:cNvSpPr/>
          <p:nvPr/>
        </p:nvSpPr>
        <p:spPr>
          <a:xfrm>
            <a:off x="445992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sp>
        <p:nvSpPr>
          <p:cNvPr id="2712" name="Google Shape;2712;g13c94f06daf_2_5004"/>
          <p:cNvSpPr txBox="1"/>
          <p:nvPr/>
        </p:nvSpPr>
        <p:spPr>
          <a:xfrm>
            <a:off x="4540154" y="3913463"/>
            <a:ext cx="13848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관련 포스팅</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grpSp>
        <p:nvGrpSpPr>
          <p:cNvPr id="2713" name="Google Shape;2713;g13c94f06daf_2_5004"/>
          <p:cNvGrpSpPr/>
          <p:nvPr/>
        </p:nvGrpSpPr>
        <p:grpSpPr>
          <a:xfrm>
            <a:off x="4574258" y="4146743"/>
            <a:ext cx="3048838" cy="1165104"/>
            <a:chOff x="4392000" y="1013612"/>
            <a:chExt cx="3048838" cy="2325556"/>
          </a:xfrm>
        </p:grpSpPr>
        <p:grpSp>
          <p:nvGrpSpPr>
            <p:cNvPr id="2714" name="Google Shape;2714;g13c94f06daf_2_5004"/>
            <p:cNvGrpSpPr/>
            <p:nvPr/>
          </p:nvGrpSpPr>
          <p:grpSpPr>
            <a:xfrm>
              <a:off x="4392000" y="1013612"/>
              <a:ext cx="3048838" cy="1647908"/>
              <a:chOff x="214095" y="1332369"/>
              <a:chExt cx="9681926" cy="1087800"/>
            </a:xfrm>
          </p:grpSpPr>
          <p:sp>
            <p:nvSpPr>
              <p:cNvPr id="2715" name="Google Shape;2715;g13c94f06daf_2_5004"/>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Arial"/>
                  <a:buNone/>
                </a:pPr>
                <a:r>
                  <a:t/>
                </a:r>
                <a:endParaRPr b="1" i="0" sz="800" u="none" cap="none" strike="noStrike">
                  <a:solidFill>
                    <a:schemeClr val="dk1"/>
                  </a:solidFill>
                  <a:latin typeface="Malgun Gothic"/>
                  <a:ea typeface="Malgun Gothic"/>
                  <a:cs typeface="Malgun Gothic"/>
                  <a:sym typeface="Malgun Gothic"/>
                </a:endParaRPr>
              </a:p>
            </p:txBody>
          </p:sp>
          <p:cxnSp>
            <p:nvCxnSpPr>
              <p:cNvPr id="2716" name="Google Shape;2716;g13c94f06daf_2_5004"/>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2717" name="Google Shape;2717;g13c94f06daf_2_5004"/>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2718" name="Google Shape;2718;g13c94f06daf_2_5004"/>
            <p:cNvSpPr txBox="1"/>
            <p:nvPr/>
          </p:nvSpPr>
          <p:spPr>
            <a:xfrm>
              <a:off x="4416758" y="2663268"/>
              <a:ext cx="2955600" cy="675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700"/>
                <a:buFont typeface="Arial"/>
                <a:buNone/>
              </a:pPr>
              <a:r>
                <a:rPr b="1" i="0" lang="ko" sz="900" u="none" cap="none" strike="noStrike">
                  <a:solidFill>
                    <a:schemeClr val="dk1"/>
                  </a:solidFill>
                  <a:latin typeface="Malgun Gothic"/>
                  <a:ea typeface="Malgun Gothic"/>
                  <a:cs typeface="Malgun Gothic"/>
                  <a:sym typeface="Malgun Gothic"/>
                </a:rPr>
                <a:t>$포스팅  본문 첫출 내용. OOOOO  …</a:t>
              </a:r>
              <a:endParaRPr b="1" i="0" sz="900" u="none" cap="none" strike="noStrike">
                <a:solidFill>
                  <a:schemeClr val="dk1"/>
                </a:solidFill>
                <a:latin typeface="Malgun Gothic"/>
                <a:ea typeface="Malgun Gothic"/>
                <a:cs typeface="Malgun Gothic"/>
                <a:sym typeface="Malgun Gothic"/>
              </a:endParaRPr>
            </a:p>
            <a:p>
              <a:pPr indent="0" lvl="0" marL="0" rtl="0" algn="l">
                <a:spcBef>
                  <a:spcPts val="0"/>
                </a:spcBef>
                <a:spcAft>
                  <a:spcPts val="0"/>
                </a:spcAft>
                <a:buClr>
                  <a:schemeClr val="dk1"/>
                </a:buClr>
                <a:buSzPts val="700"/>
                <a:buFont typeface="Arial"/>
                <a:buNone/>
              </a:pPr>
              <a:r>
                <a:rPr b="1" lang="ko" sz="700">
                  <a:solidFill>
                    <a:schemeClr val="dk1"/>
                  </a:solidFill>
                  <a:latin typeface="Malgun Gothic"/>
                  <a:ea typeface="Malgun Gothic"/>
                  <a:cs typeface="Malgun Gothic"/>
                  <a:sym typeface="Malgun Gothic"/>
                </a:rPr>
                <a:t>좋아요 5.0/00명 별점 4.5/00명</a:t>
              </a:r>
              <a:r>
                <a:rPr lang="ko" sz="700">
                  <a:solidFill>
                    <a:schemeClr val="dk1"/>
                  </a:solidFill>
                  <a:latin typeface="Malgun Gothic"/>
                  <a:ea typeface="Malgun Gothic"/>
                  <a:cs typeface="Malgun Gothic"/>
                  <a:sym typeface="Malgun Gothic"/>
                </a:rPr>
                <a:t>  </a:t>
              </a:r>
              <a:r>
                <a:rPr b="1" lang="ko" sz="700">
                  <a:solidFill>
                    <a:schemeClr val="dk1"/>
                  </a:solidFill>
                  <a:latin typeface="Malgun Gothic"/>
                  <a:ea typeface="Malgun Gothic"/>
                  <a:cs typeface="Malgun Gothic"/>
                  <a:sym typeface="Malgun Gothic"/>
                </a:rPr>
                <a:t>$작성자명   </a:t>
              </a:r>
              <a:r>
                <a:rPr lang="ko" sz="700">
                  <a:solidFill>
                    <a:srgbClr val="A5A5A5"/>
                  </a:solidFill>
                  <a:latin typeface="Malgun Gothic"/>
                  <a:ea typeface="Malgun Gothic"/>
                  <a:cs typeface="Malgun Gothic"/>
                  <a:sym typeface="Malgun Gothic"/>
                </a:rPr>
                <a:t>2022-05-12  14:00</a:t>
              </a:r>
              <a:endParaRPr b="1" sz="900">
                <a:solidFill>
                  <a:schemeClr val="dk1"/>
                </a:solidFill>
                <a:latin typeface="Malgun Gothic"/>
                <a:ea typeface="Malgun Gothic"/>
                <a:cs typeface="Malgun Gothic"/>
                <a:sym typeface="Malgun Gothic"/>
              </a:endParaRPr>
            </a:p>
          </p:txBody>
        </p:sp>
      </p:grpSp>
      <p:sp>
        <p:nvSpPr>
          <p:cNvPr id="2719" name="Google Shape;2719;g13c94f06daf_2_5004"/>
          <p:cNvSpPr txBox="1"/>
          <p:nvPr/>
        </p:nvSpPr>
        <p:spPr>
          <a:xfrm>
            <a:off x="5298725" y="5215625"/>
            <a:ext cx="1540200" cy="7695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lang="ko" sz="1100">
                <a:solidFill>
                  <a:schemeClr val="dk1"/>
                </a:solidFill>
              </a:rPr>
              <a:t>●</a:t>
            </a:r>
            <a:r>
              <a:rPr b="1" lang="ko" sz="1100">
                <a:solidFill>
                  <a:schemeClr val="dk1"/>
                </a:solidFill>
                <a:latin typeface="Malgun Gothic"/>
                <a:ea typeface="Malgun Gothic"/>
                <a:cs typeface="Malgun Gothic"/>
                <a:sym typeface="Malgun Gothic"/>
              </a:rPr>
              <a:t> </a:t>
            </a:r>
            <a:endParaRPr b="1" sz="1100">
              <a:solidFill>
                <a:schemeClr val="dk1"/>
              </a:solidFill>
              <a:latin typeface="Malgun Gothic"/>
              <a:ea typeface="Malgun Gothic"/>
              <a:cs typeface="Malgun Gothic"/>
              <a:sym typeface="Malgun Gothic"/>
            </a:endParaRPr>
          </a:p>
          <a:p>
            <a:pPr indent="0" lvl="0" marL="0" rtl="0" algn="ctr">
              <a:spcBef>
                <a:spcPts val="0"/>
              </a:spcBef>
              <a:spcAft>
                <a:spcPts val="0"/>
              </a:spcAft>
              <a:buClr>
                <a:schemeClr val="dk1"/>
              </a:buClr>
              <a:buSzPts val="1100"/>
              <a:buFont typeface="Arial"/>
              <a:buNone/>
            </a:pPr>
            <a:r>
              <a:rPr lang="ko" sz="1100">
                <a:solidFill>
                  <a:schemeClr val="dk1"/>
                </a:solidFill>
              </a:rPr>
              <a:t>●</a:t>
            </a:r>
            <a:endParaRPr sz="1100">
              <a:solidFill>
                <a:schemeClr val="dk1"/>
              </a:solidFill>
            </a:endParaRPr>
          </a:p>
          <a:p>
            <a:pPr indent="0" lvl="0" marL="0" rtl="0" algn="ctr">
              <a:spcBef>
                <a:spcPts val="0"/>
              </a:spcBef>
              <a:spcAft>
                <a:spcPts val="0"/>
              </a:spcAft>
              <a:buClr>
                <a:schemeClr val="dk1"/>
              </a:buClr>
              <a:buSzPts val="1100"/>
              <a:buFont typeface="Arial"/>
              <a:buNone/>
            </a:pPr>
            <a:r>
              <a:rPr lang="ko" sz="1100">
                <a:solidFill>
                  <a:schemeClr val="dk1"/>
                </a:solidFill>
              </a:rPr>
              <a:t>●</a:t>
            </a:r>
            <a:endParaRPr sz="1100">
              <a:solidFill>
                <a:schemeClr val="dk1"/>
              </a:solidFill>
            </a:endParaRPr>
          </a:p>
          <a:p>
            <a:pPr indent="0" lvl="0" marL="0" rtl="0" algn="ctr">
              <a:spcBef>
                <a:spcPts val="0"/>
              </a:spcBef>
              <a:spcAft>
                <a:spcPts val="0"/>
              </a:spcAft>
              <a:buClr>
                <a:schemeClr val="dk1"/>
              </a:buClr>
              <a:buSzPts val="1100"/>
              <a:buFont typeface="Arial"/>
              <a:buNone/>
            </a:pPr>
            <a:r>
              <a:rPr b="1" lang="ko" sz="1100">
                <a:solidFill>
                  <a:schemeClr val="dk1"/>
                </a:solidFill>
              </a:rPr>
              <a:t>더보기</a:t>
            </a:r>
            <a:endParaRPr b="1" sz="1100">
              <a:solidFill>
                <a:schemeClr val="dk1"/>
              </a:solidFill>
            </a:endParaRPr>
          </a:p>
        </p:txBody>
      </p:sp>
      <p:pic>
        <p:nvPicPr>
          <p:cNvPr id="2720" name="Google Shape;2720;g13c94f06daf_2_5004"/>
          <p:cNvPicPr preferRelativeResize="0"/>
          <p:nvPr/>
        </p:nvPicPr>
        <p:blipFill>
          <a:blip r:embed="rId7">
            <a:alphaModFix/>
          </a:blip>
          <a:stretch>
            <a:fillRect/>
          </a:stretch>
        </p:blipFill>
        <p:spPr>
          <a:xfrm>
            <a:off x="3157229" y="3484133"/>
            <a:ext cx="165725" cy="165725"/>
          </a:xfrm>
          <a:prstGeom prst="rect">
            <a:avLst/>
          </a:prstGeom>
          <a:noFill/>
          <a:ln>
            <a:noFill/>
          </a:ln>
        </p:spPr>
      </p:pic>
      <p:cxnSp>
        <p:nvCxnSpPr>
          <p:cNvPr id="2721" name="Google Shape;2721;g13c94f06daf_2_5004"/>
          <p:cNvCxnSpPr>
            <a:stCxn id="2672" idx="3"/>
            <a:endCxn id="2711" idx="1"/>
          </p:cNvCxnSpPr>
          <p:nvPr/>
        </p:nvCxnSpPr>
        <p:spPr>
          <a:xfrm>
            <a:off x="3707277" y="3429005"/>
            <a:ext cx="752700" cy="600"/>
          </a:xfrm>
          <a:prstGeom prst="bentConnector3">
            <a:avLst>
              <a:gd fmla="val 49997" name="adj1"/>
            </a:avLst>
          </a:prstGeom>
          <a:noFill/>
          <a:ln cap="flat" cmpd="sng" w="28575">
            <a:solidFill>
              <a:srgbClr val="FF0000"/>
            </a:solidFill>
            <a:prstDash val="solid"/>
            <a:round/>
            <a:headEnd len="med" w="med" type="none"/>
            <a:tailEnd len="med" w="med" type="triangle"/>
          </a:ln>
        </p:spPr>
      </p:cxnSp>
      <p:grpSp>
        <p:nvGrpSpPr>
          <p:cNvPr id="2722" name="Google Shape;2722;g13c94f06daf_2_5004"/>
          <p:cNvGrpSpPr/>
          <p:nvPr/>
        </p:nvGrpSpPr>
        <p:grpSpPr>
          <a:xfrm>
            <a:off x="4646883" y="3288812"/>
            <a:ext cx="374691" cy="353100"/>
            <a:chOff x="214095" y="1332369"/>
            <a:chExt cx="9681926" cy="1087800"/>
          </a:xfrm>
        </p:grpSpPr>
        <p:sp>
          <p:nvSpPr>
            <p:cNvPr id="2723" name="Google Shape;2723;g13c94f06daf_2_5004"/>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t/>
              </a:r>
              <a:endParaRPr i="0" u="none" cap="none" strike="noStrike">
                <a:solidFill>
                  <a:schemeClr val="dk1"/>
                </a:solidFill>
                <a:latin typeface="Malgun Gothic"/>
                <a:ea typeface="Malgun Gothic"/>
                <a:cs typeface="Malgun Gothic"/>
                <a:sym typeface="Malgun Gothic"/>
              </a:endParaRPr>
            </a:p>
          </p:txBody>
        </p:sp>
        <p:cxnSp>
          <p:nvCxnSpPr>
            <p:cNvPr id="2724" name="Google Shape;2724;g13c94f06daf_2_5004"/>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2725" name="Google Shape;2725;g13c94f06daf_2_5004"/>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2726" name="Google Shape;2726;g13c94f06daf_2_5004"/>
          <p:cNvSpPr txBox="1"/>
          <p:nvPr/>
        </p:nvSpPr>
        <p:spPr>
          <a:xfrm>
            <a:off x="4583275" y="3647588"/>
            <a:ext cx="501900" cy="2154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lang="ko" sz="800">
                <a:solidFill>
                  <a:schemeClr val="dk1"/>
                </a:solidFill>
                <a:latin typeface="Malgun Gothic"/>
                <a:ea typeface="Malgun Gothic"/>
                <a:cs typeface="Malgun Gothic"/>
                <a:sym typeface="Malgun Gothic"/>
              </a:rPr>
              <a:t>전문가1</a:t>
            </a:r>
            <a:endParaRPr b="1" i="0" sz="800" u="none" cap="none" strike="noStrike">
              <a:solidFill>
                <a:schemeClr val="dk1"/>
              </a:solidFill>
              <a:latin typeface="Malgun Gothic"/>
              <a:ea typeface="Malgun Gothic"/>
              <a:cs typeface="Malgun Gothic"/>
              <a:sym typeface="Malgun Gothic"/>
            </a:endParaRPr>
          </a:p>
        </p:txBody>
      </p:sp>
      <p:grpSp>
        <p:nvGrpSpPr>
          <p:cNvPr id="2727" name="Google Shape;2727;g13c94f06daf_2_5004"/>
          <p:cNvGrpSpPr/>
          <p:nvPr/>
        </p:nvGrpSpPr>
        <p:grpSpPr>
          <a:xfrm>
            <a:off x="5121483" y="3288825"/>
            <a:ext cx="374691" cy="353100"/>
            <a:chOff x="214095" y="1332369"/>
            <a:chExt cx="9681926" cy="1087800"/>
          </a:xfrm>
        </p:grpSpPr>
        <p:sp>
          <p:nvSpPr>
            <p:cNvPr id="2728" name="Google Shape;2728;g13c94f06daf_2_5004"/>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t/>
              </a:r>
              <a:endParaRPr i="0" u="none" cap="none" strike="noStrike">
                <a:solidFill>
                  <a:schemeClr val="dk1"/>
                </a:solidFill>
                <a:latin typeface="Malgun Gothic"/>
                <a:ea typeface="Malgun Gothic"/>
                <a:cs typeface="Malgun Gothic"/>
                <a:sym typeface="Malgun Gothic"/>
              </a:endParaRPr>
            </a:p>
          </p:txBody>
        </p:sp>
        <p:cxnSp>
          <p:nvCxnSpPr>
            <p:cNvPr id="2729" name="Google Shape;2729;g13c94f06daf_2_5004"/>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2730" name="Google Shape;2730;g13c94f06daf_2_5004"/>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2731" name="Google Shape;2731;g13c94f06daf_2_5004"/>
          <p:cNvSpPr txBox="1"/>
          <p:nvPr/>
        </p:nvSpPr>
        <p:spPr>
          <a:xfrm>
            <a:off x="5057875" y="3650200"/>
            <a:ext cx="501900" cy="2154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lang="ko" sz="800">
                <a:solidFill>
                  <a:schemeClr val="dk1"/>
                </a:solidFill>
                <a:latin typeface="Malgun Gothic"/>
                <a:ea typeface="Malgun Gothic"/>
                <a:cs typeface="Malgun Gothic"/>
                <a:sym typeface="Malgun Gothic"/>
              </a:rPr>
              <a:t>전문가2</a:t>
            </a:r>
            <a:endParaRPr b="1" i="0" sz="800" u="none" cap="none" strike="noStrike">
              <a:solidFill>
                <a:schemeClr val="dk1"/>
              </a:solidFill>
              <a:latin typeface="Malgun Gothic"/>
              <a:ea typeface="Malgun Gothic"/>
              <a:cs typeface="Malgun Gothic"/>
              <a:sym typeface="Malgun Gothic"/>
            </a:endParaRPr>
          </a:p>
        </p:txBody>
      </p:sp>
      <p:sp>
        <p:nvSpPr>
          <p:cNvPr id="2732" name="Google Shape;2732;g13c94f06daf_2_5004"/>
          <p:cNvSpPr txBox="1"/>
          <p:nvPr/>
        </p:nvSpPr>
        <p:spPr>
          <a:xfrm>
            <a:off x="4540154" y="2994325"/>
            <a:ext cx="13848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관련 전문가</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2733" name="Google Shape;2733;g13c94f06daf_2_5004"/>
          <p:cNvSpPr txBox="1"/>
          <p:nvPr/>
        </p:nvSpPr>
        <p:spPr>
          <a:xfrm>
            <a:off x="537724" y="4717000"/>
            <a:ext cx="18372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상담료 : 10,000원 - 30,000원</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grpSp>
        <p:nvGrpSpPr>
          <p:cNvPr id="2734" name="Google Shape;2734;g13c94f06daf_2_5004"/>
          <p:cNvGrpSpPr/>
          <p:nvPr/>
        </p:nvGrpSpPr>
        <p:grpSpPr>
          <a:xfrm>
            <a:off x="544108" y="1221243"/>
            <a:ext cx="3048838" cy="860304"/>
            <a:chOff x="4392000" y="1013612"/>
            <a:chExt cx="3048838" cy="1717173"/>
          </a:xfrm>
        </p:grpSpPr>
        <p:grpSp>
          <p:nvGrpSpPr>
            <p:cNvPr id="2735" name="Google Shape;2735;g13c94f06daf_2_5004"/>
            <p:cNvGrpSpPr/>
            <p:nvPr/>
          </p:nvGrpSpPr>
          <p:grpSpPr>
            <a:xfrm>
              <a:off x="4392000" y="1013612"/>
              <a:ext cx="3048838" cy="1647908"/>
              <a:chOff x="214095" y="1332369"/>
              <a:chExt cx="9681926" cy="1087800"/>
            </a:xfrm>
          </p:grpSpPr>
          <p:sp>
            <p:nvSpPr>
              <p:cNvPr id="2736" name="Google Shape;2736;g13c94f06daf_2_5004"/>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Arial"/>
                  <a:buNone/>
                </a:pPr>
                <a:r>
                  <a:t/>
                </a:r>
                <a:endParaRPr b="1" i="0" sz="800" u="none" cap="none" strike="noStrike">
                  <a:solidFill>
                    <a:schemeClr val="dk1"/>
                  </a:solidFill>
                  <a:latin typeface="Malgun Gothic"/>
                  <a:ea typeface="Malgun Gothic"/>
                  <a:cs typeface="Malgun Gothic"/>
                  <a:sym typeface="Malgun Gothic"/>
                </a:endParaRPr>
              </a:p>
            </p:txBody>
          </p:sp>
          <p:cxnSp>
            <p:nvCxnSpPr>
              <p:cNvPr id="2737" name="Google Shape;2737;g13c94f06daf_2_5004"/>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2738" name="Google Shape;2738;g13c94f06daf_2_5004"/>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2739" name="Google Shape;2739;g13c94f06daf_2_5004"/>
            <p:cNvSpPr txBox="1"/>
            <p:nvPr/>
          </p:nvSpPr>
          <p:spPr>
            <a:xfrm>
              <a:off x="4441516" y="2054885"/>
              <a:ext cx="2955600" cy="675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700"/>
                <a:buFont typeface="Arial"/>
                <a:buNone/>
              </a:pPr>
              <a:r>
                <a:rPr b="1" i="0" lang="ko" sz="900" u="none" cap="none" strike="noStrike">
                  <a:solidFill>
                    <a:schemeClr val="dk1"/>
                  </a:solidFill>
                  <a:latin typeface="Malgun Gothic"/>
                  <a:ea typeface="Malgun Gothic"/>
                  <a:cs typeface="Malgun Gothic"/>
                  <a:sym typeface="Malgun Gothic"/>
                </a:rPr>
                <a:t>$포스팅  본문 첫출 내용. OOOOO  …</a:t>
              </a:r>
              <a:endParaRPr b="1" i="0" sz="900" u="none" cap="none" strike="noStrike">
                <a:solidFill>
                  <a:schemeClr val="dk1"/>
                </a:solidFill>
                <a:latin typeface="Malgun Gothic"/>
                <a:ea typeface="Malgun Gothic"/>
                <a:cs typeface="Malgun Gothic"/>
                <a:sym typeface="Malgun Gothic"/>
              </a:endParaRPr>
            </a:p>
            <a:p>
              <a:pPr indent="0" lvl="0" marL="0" rtl="0" algn="l">
                <a:spcBef>
                  <a:spcPts val="0"/>
                </a:spcBef>
                <a:spcAft>
                  <a:spcPts val="0"/>
                </a:spcAft>
                <a:buClr>
                  <a:schemeClr val="dk1"/>
                </a:buClr>
                <a:buSzPts val="700"/>
                <a:buFont typeface="Arial"/>
                <a:buNone/>
              </a:pPr>
              <a:r>
                <a:rPr b="1" lang="ko" sz="700">
                  <a:solidFill>
                    <a:schemeClr val="dk1"/>
                  </a:solidFill>
                  <a:latin typeface="Malgun Gothic"/>
                  <a:ea typeface="Malgun Gothic"/>
                  <a:cs typeface="Malgun Gothic"/>
                  <a:sym typeface="Malgun Gothic"/>
                </a:rPr>
                <a:t>좋아요 5.0/00명 별점 4.5/00명</a:t>
              </a:r>
              <a:r>
                <a:rPr lang="ko" sz="700">
                  <a:solidFill>
                    <a:schemeClr val="dk1"/>
                  </a:solidFill>
                  <a:latin typeface="Malgun Gothic"/>
                  <a:ea typeface="Malgun Gothic"/>
                  <a:cs typeface="Malgun Gothic"/>
                  <a:sym typeface="Malgun Gothic"/>
                </a:rPr>
                <a:t>  </a:t>
              </a:r>
              <a:r>
                <a:rPr b="1" lang="ko" sz="700">
                  <a:solidFill>
                    <a:schemeClr val="dk1"/>
                  </a:solidFill>
                  <a:latin typeface="Malgun Gothic"/>
                  <a:ea typeface="Malgun Gothic"/>
                  <a:cs typeface="Malgun Gothic"/>
                  <a:sym typeface="Malgun Gothic"/>
                </a:rPr>
                <a:t>$작성자명   </a:t>
              </a:r>
              <a:r>
                <a:rPr lang="ko" sz="700">
                  <a:solidFill>
                    <a:srgbClr val="A5A5A5"/>
                  </a:solidFill>
                  <a:latin typeface="Malgun Gothic"/>
                  <a:ea typeface="Malgun Gothic"/>
                  <a:cs typeface="Malgun Gothic"/>
                  <a:sym typeface="Malgun Gothic"/>
                </a:rPr>
                <a:t>2022-05-12  14:00</a:t>
              </a:r>
              <a:endParaRPr b="1" sz="900">
                <a:solidFill>
                  <a:schemeClr val="dk1"/>
                </a:solidFill>
                <a:latin typeface="Malgun Gothic"/>
                <a:ea typeface="Malgun Gothic"/>
                <a:cs typeface="Malgun Gothic"/>
                <a:sym typeface="Malgun Gothic"/>
              </a:endParaRPr>
            </a:p>
          </p:txBody>
        </p:sp>
      </p:grpSp>
      <p:sp>
        <p:nvSpPr>
          <p:cNvPr id="2740" name="Google Shape;2740;g13c94f06daf_2_5004"/>
          <p:cNvSpPr/>
          <p:nvPr/>
        </p:nvSpPr>
        <p:spPr>
          <a:xfrm>
            <a:off x="429784" y="114267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1</a:t>
            </a:r>
            <a:endParaRPr b="1" i="0" sz="800" u="none" cap="none" strike="noStrike">
              <a:solidFill>
                <a:schemeClr val="lt1"/>
              </a:solidFill>
              <a:latin typeface="Malgun Gothic"/>
              <a:ea typeface="Malgun Gothic"/>
              <a:cs typeface="Malgun Gothic"/>
              <a:sym typeface="Malgun Gothic"/>
            </a:endParaRPr>
          </a:p>
        </p:txBody>
      </p:sp>
      <p:sp>
        <p:nvSpPr>
          <p:cNvPr id="2741" name="Google Shape;2741;g13c94f06daf_2_5004"/>
          <p:cNvSpPr/>
          <p:nvPr/>
        </p:nvSpPr>
        <p:spPr>
          <a:xfrm>
            <a:off x="2955075" y="808925"/>
            <a:ext cx="342300" cy="353100"/>
          </a:xfrm>
          <a:prstGeom prst="rect">
            <a:avLst/>
          </a:prstGeom>
          <a:solidFill>
            <a:srgbClr val="0070C0"/>
          </a:solidFill>
          <a:ln cap="flat" cmpd="sng" w="12700">
            <a:solidFill>
              <a:srgbClr val="31538F"/>
            </a:solidFill>
            <a:prstDash val="solid"/>
            <a:miter lim="800000"/>
            <a:headEnd len="sm" w="sm" type="none"/>
            <a:tailEnd len="sm" w="sm" type="none"/>
          </a:ln>
        </p:spPr>
        <p:txBody>
          <a:bodyPr anchorCtr="0" anchor="ctr" bIns="45700" lIns="36000" spcFirstLastPara="1" rIns="36000" wrap="square" tIns="45700">
            <a:noAutofit/>
          </a:bodyPr>
          <a:lstStyle/>
          <a:p>
            <a:pPr indent="0" lvl="0" marL="0" marR="0" rtl="0" algn="ctr">
              <a:lnSpc>
                <a:spcPct val="100000"/>
              </a:lnSpc>
              <a:spcBef>
                <a:spcPts val="0"/>
              </a:spcBef>
              <a:spcAft>
                <a:spcPts val="0"/>
              </a:spcAft>
              <a:buClr>
                <a:srgbClr val="000000"/>
              </a:buClr>
              <a:buSzPts val="900"/>
              <a:buFont typeface="Arial"/>
              <a:buNone/>
            </a:pPr>
            <a:r>
              <a:rPr lang="ko" sz="900">
                <a:solidFill>
                  <a:schemeClr val="lt1"/>
                </a:solidFill>
                <a:latin typeface="Malgun Gothic"/>
                <a:ea typeface="Malgun Gothic"/>
                <a:cs typeface="Malgun Gothic"/>
                <a:sym typeface="Malgun Gothic"/>
              </a:rPr>
              <a:t>완료</a:t>
            </a:r>
            <a:endParaRPr b="0" i="0" sz="900" u="none" cap="none" strike="noStrike">
              <a:solidFill>
                <a:schemeClr val="lt1"/>
              </a:solidFill>
              <a:latin typeface="Malgun Gothic"/>
              <a:ea typeface="Malgun Gothic"/>
              <a:cs typeface="Malgun Gothic"/>
              <a:sym typeface="Malgun Gothic"/>
            </a:endParaRPr>
          </a:p>
        </p:txBody>
      </p:sp>
      <p:sp>
        <p:nvSpPr>
          <p:cNvPr id="2742" name="Google Shape;2742;g13c94f06daf_2_5004"/>
          <p:cNvSpPr/>
          <p:nvPr/>
        </p:nvSpPr>
        <p:spPr>
          <a:xfrm>
            <a:off x="2769509" y="681047"/>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2</a:t>
            </a:r>
            <a:endParaRPr b="1" i="0" sz="800" u="none" cap="none" strike="noStrike">
              <a:solidFill>
                <a:schemeClr val="lt1"/>
              </a:solidFill>
              <a:latin typeface="Malgun Gothic"/>
              <a:ea typeface="Malgun Gothic"/>
              <a:cs typeface="Malgun Gothic"/>
              <a:sym typeface="Malgun Gothic"/>
            </a:endParaRPr>
          </a:p>
        </p:txBody>
      </p:sp>
      <p:grpSp>
        <p:nvGrpSpPr>
          <p:cNvPr id="2743" name="Google Shape;2743;g13c94f06daf_2_5004"/>
          <p:cNvGrpSpPr/>
          <p:nvPr/>
        </p:nvGrpSpPr>
        <p:grpSpPr>
          <a:xfrm>
            <a:off x="4582708" y="911618"/>
            <a:ext cx="3048838" cy="860304"/>
            <a:chOff x="4392000" y="1013612"/>
            <a:chExt cx="3048838" cy="1717173"/>
          </a:xfrm>
        </p:grpSpPr>
        <p:grpSp>
          <p:nvGrpSpPr>
            <p:cNvPr id="2744" name="Google Shape;2744;g13c94f06daf_2_5004"/>
            <p:cNvGrpSpPr/>
            <p:nvPr/>
          </p:nvGrpSpPr>
          <p:grpSpPr>
            <a:xfrm>
              <a:off x="4392000" y="1013612"/>
              <a:ext cx="3048838" cy="1647908"/>
              <a:chOff x="214095" y="1332369"/>
              <a:chExt cx="9681926" cy="1087800"/>
            </a:xfrm>
          </p:grpSpPr>
          <p:sp>
            <p:nvSpPr>
              <p:cNvPr id="2745" name="Google Shape;2745;g13c94f06daf_2_5004"/>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Arial"/>
                  <a:buNone/>
                </a:pPr>
                <a:r>
                  <a:t/>
                </a:r>
                <a:endParaRPr b="1" i="0" sz="800" u="none" cap="none" strike="noStrike">
                  <a:solidFill>
                    <a:schemeClr val="dk1"/>
                  </a:solidFill>
                  <a:latin typeface="Malgun Gothic"/>
                  <a:ea typeface="Malgun Gothic"/>
                  <a:cs typeface="Malgun Gothic"/>
                  <a:sym typeface="Malgun Gothic"/>
                </a:endParaRPr>
              </a:p>
            </p:txBody>
          </p:sp>
          <p:cxnSp>
            <p:nvCxnSpPr>
              <p:cNvPr id="2746" name="Google Shape;2746;g13c94f06daf_2_5004"/>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2747" name="Google Shape;2747;g13c94f06daf_2_5004"/>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2748" name="Google Shape;2748;g13c94f06daf_2_5004"/>
            <p:cNvSpPr txBox="1"/>
            <p:nvPr/>
          </p:nvSpPr>
          <p:spPr>
            <a:xfrm>
              <a:off x="4441516" y="2054885"/>
              <a:ext cx="2955600" cy="675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700"/>
                <a:buFont typeface="Arial"/>
                <a:buNone/>
              </a:pPr>
              <a:r>
                <a:rPr b="1" i="0" lang="ko" sz="900" u="none" cap="none" strike="noStrike">
                  <a:solidFill>
                    <a:schemeClr val="dk1"/>
                  </a:solidFill>
                  <a:latin typeface="Malgun Gothic"/>
                  <a:ea typeface="Malgun Gothic"/>
                  <a:cs typeface="Malgun Gothic"/>
                  <a:sym typeface="Malgun Gothic"/>
                </a:rPr>
                <a:t>$</a:t>
              </a:r>
              <a:r>
                <a:rPr b="1" lang="ko" sz="900">
                  <a:solidFill>
                    <a:schemeClr val="dk1"/>
                  </a:solidFill>
                  <a:latin typeface="Malgun Gothic"/>
                  <a:ea typeface="Malgun Gothic"/>
                  <a:cs typeface="Malgun Gothic"/>
                  <a:sym typeface="Malgun Gothic"/>
                </a:rPr>
                <a:t>제안 </a:t>
              </a:r>
              <a:r>
                <a:rPr b="1" i="0" lang="ko" sz="900" u="none" cap="none" strike="noStrike">
                  <a:solidFill>
                    <a:schemeClr val="dk1"/>
                  </a:solidFill>
                  <a:latin typeface="Malgun Gothic"/>
                  <a:ea typeface="Malgun Gothic"/>
                  <a:cs typeface="Malgun Gothic"/>
                  <a:sym typeface="Malgun Gothic"/>
                </a:rPr>
                <a:t>본문 첫출 내용. OOOOO  … </a:t>
              </a:r>
              <a:endParaRPr b="1" i="0" sz="900" u="none" cap="none" strike="noStrike">
                <a:solidFill>
                  <a:schemeClr val="dk1"/>
                </a:solidFill>
                <a:latin typeface="Malgun Gothic"/>
                <a:ea typeface="Malgun Gothic"/>
                <a:cs typeface="Malgun Gothic"/>
                <a:sym typeface="Malgun Gothic"/>
              </a:endParaRPr>
            </a:p>
            <a:p>
              <a:pPr indent="0" lvl="0" marL="0" rtl="0" algn="l">
                <a:spcBef>
                  <a:spcPts val="0"/>
                </a:spcBef>
                <a:spcAft>
                  <a:spcPts val="0"/>
                </a:spcAft>
                <a:buClr>
                  <a:schemeClr val="dk1"/>
                </a:buClr>
                <a:buSzPts val="700"/>
                <a:buFont typeface="Arial"/>
                <a:buNone/>
              </a:pPr>
              <a:r>
                <a:rPr b="1" lang="ko" sz="700">
                  <a:solidFill>
                    <a:schemeClr val="dk1"/>
                  </a:solidFill>
                  <a:latin typeface="Malgun Gothic"/>
                  <a:ea typeface="Malgun Gothic"/>
                  <a:cs typeface="Malgun Gothic"/>
                  <a:sym typeface="Malgun Gothic"/>
                </a:rPr>
                <a:t>  </a:t>
              </a:r>
              <a:r>
                <a:rPr lang="ko" sz="700">
                  <a:solidFill>
                    <a:srgbClr val="A5A5A5"/>
                  </a:solidFill>
                  <a:latin typeface="Malgun Gothic"/>
                  <a:ea typeface="Malgun Gothic"/>
                  <a:cs typeface="Malgun Gothic"/>
                  <a:sym typeface="Malgun Gothic"/>
                </a:rPr>
                <a:t>2022-05-12  14:00</a:t>
              </a:r>
              <a:endParaRPr b="1" sz="900">
                <a:solidFill>
                  <a:schemeClr val="dk1"/>
                </a:solidFill>
                <a:latin typeface="Malgun Gothic"/>
                <a:ea typeface="Malgun Gothic"/>
                <a:cs typeface="Malgun Gothic"/>
                <a:sym typeface="Malgun Gothic"/>
              </a:endParaRPr>
            </a:p>
          </p:txBody>
        </p:sp>
      </p:grpSp>
      <p:grpSp>
        <p:nvGrpSpPr>
          <p:cNvPr id="2749" name="Google Shape;2749;g13c94f06daf_2_5004"/>
          <p:cNvGrpSpPr/>
          <p:nvPr/>
        </p:nvGrpSpPr>
        <p:grpSpPr>
          <a:xfrm>
            <a:off x="4582708" y="1824868"/>
            <a:ext cx="3048838" cy="860304"/>
            <a:chOff x="4392000" y="1013612"/>
            <a:chExt cx="3048838" cy="1717173"/>
          </a:xfrm>
        </p:grpSpPr>
        <p:grpSp>
          <p:nvGrpSpPr>
            <p:cNvPr id="2750" name="Google Shape;2750;g13c94f06daf_2_5004"/>
            <p:cNvGrpSpPr/>
            <p:nvPr/>
          </p:nvGrpSpPr>
          <p:grpSpPr>
            <a:xfrm>
              <a:off x="4392000" y="1013612"/>
              <a:ext cx="3048838" cy="1647908"/>
              <a:chOff x="214095" y="1332369"/>
              <a:chExt cx="9681926" cy="1087800"/>
            </a:xfrm>
          </p:grpSpPr>
          <p:sp>
            <p:nvSpPr>
              <p:cNvPr id="2751" name="Google Shape;2751;g13c94f06daf_2_5004"/>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Arial"/>
                  <a:buNone/>
                </a:pPr>
                <a:r>
                  <a:t/>
                </a:r>
                <a:endParaRPr b="1" i="0" sz="800" u="none" cap="none" strike="noStrike">
                  <a:solidFill>
                    <a:schemeClr val="dk1"/>
                  </a:solidFill>
                  <a:latin typeface="Malgun Gothic"/>
                  <a:ea typeface="Malgun Gothic"/>
                  <a:cs typeface="Malgun Gothic"/>
                  <a:sym typeface="Malgun Gothic"/>
                </a:endParaRPr>
              </a:p>
            </p:txBody>
          </p:sp>
          <p:cxnSp>
            <p:nvCxnSpPr>
              <p:cNvPr id="2752" name="Google Shape;2752;g13c94f06daf_2_5004"/>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2753" name="Google Shape;2753;g13c94f06daf_2_5004"/>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2754" name="Google Shape;2754;g13c94f06daf_2_5004"/>
            <p:cNvSpPr txBox="1"/>
            <p:nvPr/>
          </p:nvSpPr>
          <p:spPr>
            <a:xfrm>
              <a:off x="4441516" y="2054885"/>
              <a:ext cx="2955600" cy="675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700"/>
                <a:buFont typeface="Arial"/>
                <a:buNone/>
              </a:pPr>
              <a:r>
                <a:rPr b="1" i="0" lang="ko" sz="900" u="none" cap="none" strike="noStrike">
                  <a:solidFill>
                    <a:schemeClr val="dk1"/>
                  </a:solidFill>
                  <a:latin typeface="Malgun Gothic"/>
                  <a:ea typeface="Malgun Gothic"/>
                  <a:cs typeface="Malgun Gothic"/>
                  <a:sym typeface="Malgun Gothic"/>
                </a:rPr>
                <a:t>$</a:t>
              </a:r>
              <a:r>
                <a:rPr b="1" lang="ko" sz="900">
                  <a:solidFill>
                    <a:schemeClr val="dk1"/>
                  </a:solidFill>
                  <a:latin typeface="Malgun Gothic"/>
                  <a:ea typeface="Malgun Gothic"/>
                  <a:cs typeface="Malgun Gothic"/>
                  <a:sym typeface="Malgun Gothic"/>
                </a:rPr>
                <a:t>제안 </a:t>
              </a:r>
              <a:r>
                <a:rPr b="1" i="0" lang="ko" sz="900" u="none" cap="none" strike="noStrike">
                  <a:solidFill>
                    <a:schemeClr val="dk1"/>
                  </a:solidFill>
                  <a:latin typeface="Malgun Gothic"/>
                  <a:ea typeface="Malgun Gothic"/>
                  <a:cs typeface="Malgun Gothic"/>
                  <a:sym typeface="Malgun Gothic"/>
                </a:rPr>
                <a:t>본문 첫출 내용. OOOOO  … </a:t>
              </a:r>
              <a:endParaRPr b="1" i="0" sz="900" u="none" cap="none" strike="noStrike">
                <a:solidFill>
                  <a:schemeClr val="dk1"/>
                </a:solidFill>
                <a:latin typeface="Malgun Gothic"/>
                <a:ea typeface="Malgun Gothic"/>
                <a:cs typeface="Malgun Gothic"/>
                <a:sym typeface="Malgun Gothic"/>
              </a:endParaRPr>
            </a:p>
            <a:p>
              <a:pPr indent="0" lvl="0" marL="0" rtl="0" algn="l">
                <a:spcBef>
                  <a:spcPts val="0"/>
                </a:spcBef>
                <a:spcAft>
                  <a:spcPts val="0"/>
                </a:spcAft>
                <a:buClr>
                  <a:schemeClr val="dk1"/>
                </a:buClr>
                <a:buSzPts val="700"/>
                <a:buFont typeface="Arial"/>
                <a:buNone/>
              </a:pPr>
              <a:r>
                <a:rPr b="1" lang="ko" sz="700">
                  <a:solidFill>
                    <a:schemeClr val="dk1"/>
                  </a:solidFill>
                  <a:latin typeface="Malgun Gothic"/>
                  <a:ea typeface="Malgun Gothic"/>
                  <a:cs typeface="Malgun Gothic"/>
                  <a:sym typeface="Malgun Gothic"/>
                </a:rPr>
                <a:t>  </a:t>
              </a:r>
              <a:r>
                <a:rPr lang="ko" sz="700">
                  <a:solidFill>
                    <a:srgbClr val="A5A5A5"/>
                  </a:solidFill>
                  <a:latin typeface="Malgun Gothic"/>
                  <a:ea typeface="Malgun Gothic"/>
                  <a:cs typeface="Malgun Gothic"/>
                  <a:sym typeface="Malgun Gothic"/>
                </a:rPr>
                <a:t>2022-05-12  14:00</a:t>
              </a:r>
              <a:endParaRPr b="1" sz="900">
                <a:solidFill>
                  <a:schemeClr val="dk1"/>
                </a:solidFill>
                <a:latin typeface="Malgun Gothic"/>
                <a:ea typeface="Malgun Gothic"/>
                <a:cs typeface="Malgun Gothic"/>
                <a:sym typeface="Malgun Gothic"/>
              </a:endParaRPr>
            </a:p>
          </p:txBody>
        </p:sp>
      </p:grpSp>
      <p:sp>
        <p:nvSpPr>
          <p:cNvPr id="2755" name="Google Shape;2755;g13c94f06daf_2_5004"/>
          <p:cNvSpPr/>
          <p:nvPr/>
        </p:nvSpPr>
        <p:spPr>
          <a:xfrm>
            <a:off x="7204625" y="1823500"/>
            <a:ext cx="342300" cy="353100"/>
          </a:xfrm>
          <a:prstGeom prst="rect">
            <a:avLst/>
          </a:prstGeom>
          <a:solidFill>
            <a:srgbClr val="0070C0"/>
          </a:solidFill>
          <a:ln cap="flat" cmpd="sng" w="12700">
            <a:solidFill>
              <a:srgbClr val="31538F"/>
            </a:solidFill>
            <a:prstDash val="solid"/>
            <a:miter lim="800000"/>
            <a:headEnd len="sm" w="sm" type="none"/>
            <a:tailEnd len="sm" w="sm" type="none"/>
          </a:ln>
        </p:spPr>
        <p:txBody>
          <a:bodyPr anchorCtr="0" anchor="ctr" bIns="45700" lIns="36000" spcFirstLastPara="1" rIns="36000" wrap="square" tIns="45700">
            <a:noAutofit/>
          </a:bodyPr>
          <a:lstStyle/>
          <a:p>
            <a:pPr indent="0" lvl="0" marL="0" marR="0" rtl="0" algn="ctr">
              <a:lnSpc>
                <a:spcPct val="100000"/>
              </a:lnSpc>
              <a:spcBef>
                <a:spcPts val="0"/>
              </a:spcBef>
              <a:spcAft>
                <a:spcPts val="0"/>
              </a:spcAft>
              <a:buClr>
                <a:srgbClr val="000000"/>
              </a:buClr>
              <a:buSzPts val="900"/>
              <a:buFont typeface="Arial"/>
              <a:buNone/>
            </a:pPr>
            <a:r>
              <a:rPr lang="ko" sz="900">
                <a:solidFill>
                  <a:schemeClr val="lt1"/>
                </a:solidFill>
                <a:latin typeface="Malgun Gothic"/>
                <a:ea typeface="Malgun Gothic"/>
                <a:cs typeface="Malgun Gothic"/>
                <a:sym typeface="Malgun Gothic"/>
              </a:rPr>
              <a:t>채택</a:t>
            </a:r>
            <a:endParaRPr b="0" i="0" sz="900" u="none" cap="none" strike="noStrike">
              <a:solidFill>
                <a:schemeClr val="lt1"/>
              </a:solidFill>
              <a:latin typeface="Malgun Gothic"/>
              <a:ea typeface="Malgun Gothic"/>
              <a:cs typeface="Malgun Gothic"/>
              <a:sym typeface="Malgun Gothic"/>
            </a:endParaRPr>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9" name="Shape 2759"/>
        <p:cNvGrpSpPr/>
        <p:nvPr/>
      </p:nvGrpSpPr>
      <p:grpSpPr>
        <a:xfrm>
          <a:off x="0" y="0"/>
          <a:ext cx="0" cy="0"/>
          <a:chOff x="0" y="0"/>
          <a:chExt cx="0" cy="0"/>
        </a:xfrm>
      </p:grpSpPr>
      <p:graphicFrame>
        <p:nvGraphicFramePr>
          <p:cNvPr id="2760" name="Google Shape;2760;g13c94f06daf_2_7615"/>
          <p:cNvGraphicFramePr/>
          <p:nvPr/>
        </p:nvGraphicFramePr>
        <p:xfrm>
          <a:off x="9945679" y="642154"/>
          <a:ext cx="3000000" cy="3000000"/>
        </p:xfrm>
        <a:graphic>
          <a:graphicData uri="http://schemas.openxmlformats.org/drawingml/2006/table">
            <a:tbl>
              <a:tblPr bandRow="1" firstRow="1">
                <a:noFill/>
                <a:tableStyleId>{ECEC9FAD-BC9C-4F8B-B0B5-8FDF1F475007}</a:tableStyleId>
              </a:tblPr>
              <a:tblGrid>
                <a:gridCol w="382850"/>
                <a:gridCol w="382850"/>
                <a:gridCol w="1398850"/>
              </a:tblGrid>
              <a:tr h="371450">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설명</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549025">
                <a:tc gridSpan="3" rowSpan="10">
                  <a:txBody>
                    <a:bodyPr/>
                    <a:lstStyle/>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1. 차단, 신고 등 추가메뉴</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2. 신고, 차단, 공</a:t>
                      </a:r>
                      <a:r>
                        <a:rPr lang="ko" sz="900">
                          <a:solidFill>
                            <a:srgbClr val="595959"/>
                          </a:solidFill>
                          <a:latin typeface="Malgun Gothic"/>
                          <a:ea typeface="Malgun Gothic"/>
                          <a:cs typeface="Malgun Gothic"/>
                          <a:sym typeface="Malgun Gothic"/>
                        </a:rPr>
                        <a:t>유, </a:t>
                      </a:r>
                      <a:r>
                        <a:rPr lang="ko" sz="900">
                          <a:solidFill>
                            <a:srgbClr val="595959"/>
                          </a:solidFill>
                          <a:latin typeface="Malgun Gothic"/>
                          <a:ea typeface="Malgun Gothic"/>
                          <a:cs typeface="Malgun Gothic"/>
                          <a:sym typeface="Malgun Gothic"/>
                        </a:rPr>
                        <a:t>팔로우 취소</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포스팅 신고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사용자 차단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ctr">
                        <a:spcBef>
                          <a:spcPts val="0"/>
                        </a:spcBef>
                        <a:spcAft>
                          <a:spcPts val="0"/>
                        </a:spcAft>
                        <a:buNone/>
                      </a:pPr>
                      <a:r>
                        <a:rPr b="1" lang="ko" sz="800">
                          <a:solidFill>
                            <a:schemeClr val="lt1"/>
                          </a:solidFill>
                          <a:latin typeface="Malgun Gothic"/>
                          <a:ea typeface="Malgun Gothic"/>
                          <a:cs typeface="Malgun Gothic"/>
                          <a:sym typeface="Malgun Gothic"/>
                        </a:rPr>
                        <a:t>2</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3. 취소</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rowSpan="10" hMerge="1"/>
                <a:tc rowSpan="10" hMerge="1"/>
              </a:tr>
              <a:tr h="337075">
                <a:tc gridSpan="3" vMerge="1"/>
                <a:tc hMerge="1" vMerge="1"/>
                <a:tc hMerge="1" vMerge="1"/>
              </a:tr>
              <a:tr h="337075">
                <a:tc gridSpan="3" vMerge="1"/>
                <a:tc hMerge="1" vMerge="1"/>
                <a:tc hMerge="1" vMerge="1"/>
              </a:tr>
              <a:tr h="9728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27825">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참고</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1237775">
                <a:tc gridSpan="3">
                  <a:txBody>
                    <a:bodyPr/>
                    <a:lstStyle/>
                    <a:p>
                      <a:pPr indent="0" lvl="0" marL="0" marR="0" rtl="0" algn="l">
                        <a:lnSpc>
                          <a:spcPct val="100000"/>
                        </a:lnSpc>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hMerge="1"/>
                <a:tc hMerge="1"/>
              </a:tr>
            </a:tbl>
          </a:graphicData>
        </a:graphic>
      </p:graphicFrame>
      <p:sp>
        <p:nvSpPr>
          <p:cNvPr id="2761" name="Google Shape;2761;g13c94f06daf_2_7615"/>
          <p:cNvSpPr txBox="1"/>
          <p:nvPr/>
        </p:nvSpPr>
        <p:spPr>
          <a:xfrm>
            <a:off x="264450" y="0"/>
            <a:ext cx="11664300" cy="548100"/>
          </a:xfrm>
          <a:prstGeom prst="rect">
            <a:avLst/>
          </a:prstGeom>
          <a:noFill/>
          <a:ln>
            <a:noFill/>
          </a:ln>
          <a:effectLst>
            <a:outerShdw blurRad="57150" rotWithShape="0" algn="bl" dir="5400000" dist="19050">
              <a:srgbClr val="000000">
                <a:alpha val="50000"/>
              </a:srgbClr>
            </a:outerShdw>
          </a:effectLst>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포스팅 상세 &gt; 추가메뉴 &gt; 신</a:t>
            </a:r>
            <a:r>
              <a:rPr b="1" lang="ko" sz="2000">
                <a:solidFill>
                  <a:schemeClr val="lt1"/>
                </a:solidFill>
                <a:latin typeface="Malgun Gothic"/>
                <a:ea typeface="Malgun Gothic"/>
                <a:cs typeface="Malgun Gothic"/>
                <a:sym typeface="Malgun Gothic"/>
              </a:rPr>
              <a:t>고, 차단</a:t>
            </a:r>
            <a:r>
              <a:rPr b="1" lang="ko" sz="2000">
                <a:solidFill>
                  <a:schemeClr val="lt1"/>
                </a:solidFill>
                <a:latin typeface="Malgun Gothic"/>
                <a:ea typeface="Malgun Gothic"/>
                <a:cs typeface="Malgun Gothic"/>
                <a:sym typeface="Malgun Gothic"/>
              </a:rPr>
              <a:t>     </a:t>
            </a:r>
            <a:endParaRPr b="0" i="0" sz="2400" u="none" cap="none" strike="noStrike">
              <a:solidFill>
                <a:schemeClr val="lt1"/>
              </a:solidFill>
              <a:latin typeface="Arial"/>
              <a:ea typeface="Arial"/>
              <a:cs typeface="Arial"/>
              <a:sym typeface="Arial"/>
            </a:endParaRPr>
          </a:p>
        </p:txBody>
      </p:sp>
      <p:sp>
        <p:nvSpPr>
          <p:cNvPr id="2762" name="Google Shape;2762;g13c94f06daf_2_7615"/>
          <p:cNvSpPr txBox="1"/>
          <p:nvPr/>
        </p:nvSpPr>
        <p:spPr>
          <a:xfrm>
            <a:off x="0" y="6478519"/>
            <a:ext cx="121920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grpSp>
        <p:nvGrpSpPr>
          <p:cNvPr id="2763" name="Google Shape;2763;g13c94f06daf_2_7615"/>
          <p:cNvGrpSpPr/>
          <p:nvPr/>
        </p:nvGrpSpPr>
        <p:grpSpPr>
          <a:xfrm>
            <a:off x="4458661" y="785093"/>
            <a:ext cx="2164525" cy="2145868"/>
            <a:chOff x="5285909" y="2527378"/>
            <a:chExt cx="3261300" cy="2498100"/>
          </a:xfrm>
        </p:grpSpPr>
        <p:sp>
          <p:nvSpPr>
            <p:cNvPr id="2764" name="Google Shape;2764;g13c94f06daf_2_7615"/>
            <p:cNvSpPr/>
            <p:nvPr/>
          </p:nvSpPr>
          <p:spPr>
            <a:xfrm>
              <a:off x="5285909" y="2527378"/>
              <a:ext cx="3261300" cy="2498100"/>
            </a:xfrm>
            <a:prstGeom prst="roundRect">
              <a:avLst>
                <a:gd fmla="val 7620" name="adj"/>
              </a:avLst>
            </a:prstGeom>
            <a:solidFill>
              <a:schemeClr val="l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cxnSp>
          <p:nvCxnSpPr>
            <p:cNvPr id="2765" name="Google Shape;2765;g13c94f06daf_2_7615"/>
            <p:cNvCxnSpPr/>
            <p:nvPr/>
          </p:nvCxnSpPr>
          <p:spPr>
            <a:xfrm>
              <a:off x="5392350" y="4348132"/>
              <a:ext cx="2994300" cy="0"/>
            </a:xfrm>
            <a:prstGeom prst="straightConnector1">
              <a:avLst/>
            </a:prstGeom>
            <a:noFill/>
            <a:ln cap="flat" cmpd="sng" w="9525">
              <a:solidFill>
                <a:srgbClr val="7F7F7F"/>
              </a:solidFill>
              <a:prstDash val="solid"/>
              <a:miter lim="800000"/>
              <a:headEnd len="sm" w="sm" type="none"/>
              <a:tailEnd len="sm" w="sm" type="none"/>
            </a:ln>
          </p:spPr>
        </p:cxnSp>
      </p:grpSp>
      <p:sp>
        <p:nvSpPr>
          <p:cNvPr id="2766" name="Google Shape;2766;g13c94f06daf_2_7615"/>
          <p:cNvSpPr txBox="1"/>
          <p:nvPr/>
        </p:nvSpPr>
        <p:spPr>
          <a:xfrm>
            <a:off x="5032000" y="950675"/>
            <a:ext cx="1044000" cy="12774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lang="ko" sz="1100">
                <a:solidFill>
                  <a:schemeClr val="dk1"/>
                </a:solidFill>
                <a:latin typeface="Malgun Gothic"/>
                <a:ea typeface="Malgun Gothic"/>
                <a:cs typeface="Malgun Gothic"/>
                <a:sym typeface="Malgun Gothic"/>
              </a:rPr>
              <a:t>신고</a:t>
            </a:r>
            <a:endParaRPr b="1" sz="1100">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t/>
            </a:r>
            <a:endParaRPr b="1" sz="1100">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rPr b="1" lang="ko" sz="1100">
                <a:solidFill>
                  <a:schemeClr val="dk1"/>
                </a:solidFill>
                <a:latin typeface="Malgun Gothic"/>
                <a:ea typeface="Malgun Gothic"/>
                <a:cs typeface="Malgun Gothic"/>
                <a:sym typeface="Malgun Gothic"/>
              </a:rPr>
              <a:t>차단</a:t>
            </a:r>
            <a:endParaRPr b="1" sz="1100">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t/>
            </a:r>
            <a:endParaRPr b="1" sz="1100">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rPr b="1" lang="ko" sz="1100">
                <a:solidFill>
                  <a:schemeClr val="dk1"/>
                </a:solidFill>
                <a:latin typeface="Malgun Gothic"/>
                <a:ea typeface="Malgun Gothic"/>
                <a:cs typeface="Malgun Gothic"/>
                <a:sym typeface="Malgun Gothic"/>
              </a:rPr>
              <a:t>공유</a:t>
            </a:r>
            <a:endParaRPr b="1" sz="1100">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t/>
            </a:r>
            <a:endParaRPr b="1" sz="1100">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rPr b="1" lang="ko" sz="1100">
                <a:solidFill>
                  <a:schemeClr val="dk1"/>
                </a:solidFill>
                <a:latin typeface="Malgun Gothic"/>
                <a:ea typeface="Malgun Gothic"/>
                <a:cs typeface="Malgun Gothic"/>
                <a:sym typeface="Malgun Gothic"/>
              </a:rPr>
              <a:t>팔로우 취소</a:t>
            </a:r>
            <a:endParaRPr b="1" sz="1100">
              <a:solidFill>
                <a:schemeClr val="dk1"/>
              </a:solidFill>
              <a:latin typeface="Malgun Gothic"/>
              <a:ea typeface="Malgun Gothic"/>
              <a:cs typeface="Malgun Gothic"/>
              <a:sym typeface="Malgun Gothic"/>
            </a:endParaRPr>
          </a:p>
        </p:txBody>
      </p:sp>
      <p:sp>
        <p:nvSpPr>
          <p:cNvPr id="2767" name="Google Shape;2767;g13c94f06daf_2_7615"/>
          <p:cNvSpPr txBox="1"/>
          <p:nvPr/>
        </p:nvSpPr>
        <p:spPr>
          <a:xfrm>
            <a:off x="5238279" y="2518425"/>
            <a:ext cx="648600" cy="2616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lang="ko" sz="1100">
                <a:solidFill>
                  <a:schemeClr val="dk1"/>
                </a:solidFill>
                <a:latin typeface="Malgun Gothic"/>
                <a:ea typeface="Malgun Gothic"/>
                <a:cs typeface="Malgun Gothic"/>
                <a:sym typeface="Malgun Gothic"/>
              </a:rPr>
              <a:t>취소</a:t>
            </a:r>
            <a:endParaRPr b="1" i="0" sz="1100" u="none" cap="none" strike="noStrike">
              <a:solidFill>
                <a:srgbClr val="00B0F0"/>
              </a:solidFill>
              <a:latin typeface="Malgun Gothic"/>
              <a:ea typeface="Malgun Gothic"/>
              <a:cs typeface="Malgun Gothic"/>
              <a:sym typeface="Malgun Gothic"/>
            </a:endParaRPr>
          </a:p>
        </p:txBody>
      </p:sp>
      <p:sp>
        <p:nvSpPr>
          <p:cNvPr id="2768" name="Google Shape;2768;g13c94f06daf_2_7615"/>
          <p:cNvSpPr/>
          <p:nvPr/>
        </p:nvSpPr>
        <p:spPr>
          <a:xfrm>
            <a:off x="5031996" y="95067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2</a:t>
            </a:r>
            <a:endParaRPr b="1" i="0" sz="800" u="none" cap="none" strike="noStrike">
              <a:solidFill>
                <a:schemeClr val="lt1"/>
              </a:solidFill>
              <a:latin typeface="Malgun Gothic"/>
              <a:ea typeface="Malgun Gothic"/>
              <a:cs typeface="Malgun Gothic"/>
              <a:sym typeface="Malgun Gothic"/>
            </a:endParaRPr>
          </a:p>
        </p:txBody>
      </p:sp>
      <p:sp>
        <p:nvSpPr>
          <p:cNvPr id="2769" name="Google Shape;2769;g13c94f06daf_2_7615"/>
          <p:cNvSpPr/>
          <p:nvPr/>
        </p:nvSpPr>
        <p:spPr>
          <a:xfrm>
            <a:off x="5032009" y="2446847"/>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3</a:t>
            </a:r>
            <a:endParaRPr b="1" i="0" sz="800" u="none" cap="none" strike="noStrike">
              <a:solidFill>
                <a:schemeClr val="lt1"/>
              </a:solidFill>
              <a:latin typeface="Malgun Gothic"/>
              <a:ea typeface="Malgun Gothic"/>
              <a:cs typeface="Malgun Gothic"/>
              <a:sym typeface="Malgun Gothic"/>
            </a:endParaRPr>
          </a:p>
        </p:txBody>
      </p:sp>
      <p:sp>
        <p:nvSpPr>
          <p:cNvPr id="2770" name="Google Shape;2770;g13c94f06daf_2_7615"/>
          <p:cNvSpPr txBox="1"/>
          <p:nvPr/>
        </p:nvSpPr>
        <p:spPr>
          <a:xfrm>
            <a:off x="7293459" y="3265567"/>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신고</a:t>
            </a:r>
            <a:endParaRPr b="1" sz="1100">
              <a:solidFill>
                <a:schemeClr val="dk1"/>
              </a:solidFill>
              <a:latin typeface="Malgun Gothic"/>
              <a:ea typeface="Malgun Gothic"/>
              <a:cs typeface="Malgun Gothic"/>
              <a:sym typeface="Malgun Gothic"/>
            </a:endParaRPr>
          </a:p>
        </p:txBody>
      </p:sp>
      <p:sp>
        <p:nvSpPr>
          <p:cNvPr id="2771" name="Google Shape;2771;g13c94f06daf_2_7615"/>
          <p:cNvSpPr/>
          <p:nvPr/>
        </p:nvSpPr>
        <p:spPr>
          <a:xfrm>
            <a:off x="42977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sp>
        <p:nvSpPr>
          <p:cNvPr id="2772" name="Google Shape;2772;g13c94f06daf_2_7615"/>
          <p:cNvSpPr txBox="1"/>
          <p:nvPr/>
        </p:nvSpPr>
        <p:spPr>
          <a:xfrm>
            <a:off x="1005188" y="881075"/>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포스팅 상세</a:t>
            </a:r>
            <a:endParaRPr b="1" sz="1100">
              <a:solidFill>
                <a:schemeClr val="dk1"/>
              </a:solidFill>
              <a:latin typeface="Malgun Gothic"/>
              <a:ea typeface="Malgun Gothic"/>
              <a:cs typeface="Malgun Gothic"/>
              <a:sym typeface="Malgun Gothic"/>
            </a:endParaRPr>
          </a:p>
        </p:txBody>
      </p:sp>
      <p:pic>
        <p:nvPicPr>
          <p:cNvPr id="2773" name="Google Shape;2773;g13c94f06daf_2_7615"/>
          <p:cNvPicPr preferRelativeResize="0"/>
          <p:nvPr/>
        </p:nvPicPr>
        <p:blipFill>
          <a:blip r:embed="rId3">
            <a:alphaModFix/>
          </a:blip>
          <a:stretch>
            <a:fillRect/>
          </a:stretch>
        </p:blipFill>
        <p:spPr>
          <a:xfrm>
            <a:off x="6980290" y="843321"/>
            <a:ext cx="213900" cy="219430"/>
          </a:xfrm>
          <a:prstGeom prst="rect">
            <a:avLst/>
          </a:prstGeom>
          <a:noFill/>
          <a:ln>
            <a:noFill/>
          </a:ln>
        </p:spPr>
      </p:pic>
      <p:pic>
        <p:nvPicPr>
          <p:cNvPr id="2774" name="Google Shape;2774;g13c94f06daf_2_7615"/>
          <p:cNvPicPr preferRelativeResize="0"/>
          <p:nvPr/>
        </p:nvPicPr>
        <p:blipFill>
          <a:blip r:embed="rId3">
            <a:alphaModFix/>
          </a:blip>
          <a:stretch>
            <a:fillRect/>
          </a:stretch>
        </p:blipFill>
        <p:spPr>
          <a:xfrm>
            <a:off x="519819" y="894946"/>
            <a:ext cx="213900" cy="219430"/>
          </a:xfrm>
          <a:prstGeom prst="rect">
            <a:avLst/>
          </a:prstGeom>
          <a:noFill/>
          <a:ln>
            <a:noFill/>
          </a:ln>
        </p:spPr>
      </p:pic>
      <p:cxnSp>
        <p:nvCxnSpPr>
          <p:cNvPr id="2775" name="Google Shape;2775;g13c94f06daf_2_7615"/>
          <p:cNvCxnSpPr>
            <a:stCxn id="2766" idx="3"/>
            <a:endCxn id="2776" idx="1"/>
          </p:cNvCxnSpPr>
          <p:nvPr/>
        </p:nvCxnSpPr>
        <p:spPr>
          <a:xfrm>
            <a:off x="6076000" y="1589375"/>
            <a:ext cx="800400" cy="1818600"/>
          </a:xfrm>
          <a:prstGeom prst="bentConnector3">
            <a:avLst>
              <a:gd fmla="val 49998" name="adj1"/>
            </a:avLst>
          </a:prstGeom>
          <a:noFill/>
          <a:ln cap="flat" cmpd="sng" w="28575">
            <a:solidFill>
              <a:srgbClr val="FF0000"/>
            </a:solidFill>
            <a:prstDash val="solid"/>
            <a:round/>
            <a:headEnd len="med" w="med" type="none"/>
            <a:tailEnd len="med" w="med" type="triangle"/>
          </a:ln>
        </p:spPr>
      </p:cxnSp>
      <p:sp>
        <p:nvSpPr>
          <p:cNvPr id="2777" name="Google Shape;2777;g13c94f06daf_2_7615"/>
          <p:cNvSpPr txBox="1"/>
          <p:nvPr/>
        </p:nvSpPr>
        <p:spPr>
          <a:xfrm>
            <a:off x="596029" y="2054925"/>
            <a:ext cx="3012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grpSp>
        <p:nvGrpSpPr>
          <p:cNvPr id="2778" name="Google Shape;2778;g13c94f06daf_2_7615"/>
          <p:cNvGrpSpPr/>
          <p:nvPr/>
        </p:nvGrpSpPr>
        <p:grpSpPr>
          <a:xfrm>
            <a:off x="6876370" y="755897"/>
            <a:ext cx="2894689" cy="5304073"/>
            <a:chOff x="9066342" y="4193027"/>
            <a:chExt cx="2894400" cy="2088300"/>
          </a:xfrm>
        </p:grpSpPr>
        <p:sp>
          <p:nvSpPr>
            <p:cNvPr id="2776" name="Google Shape;2776;g13c94f06daf_2_7615"/>
            <p:cNvSpPr/>
            <p:nvPr/>
          </p:nvSpPr>
          <p:spPr>
            <a:xfrm>
              <a:off x="9066342" y="4193027"/>
              <a:ext cx="2894400" cy="2088300"/>
            </a:xfrm>
            <a:prstGeom prst="roundRect">
              <a:avLst>
                <a:gd fmla="val 7620" name="adj"/>
              </a:avLst>
            </a:prstGeom>
            <a:solidFill>
              <a:schemeClr val="l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sp>
          <p:nvSpPr>
            <p:cNvPr id="2779" name="Google Shape;2779;g13c94f06daf_2_7615"/>
            <p:cNvSpPr/>
            <p:nvPr/>
          </p:nvSpPr>
          <p:spPr>
            <a:xfrm>
              <a:off x="9156332" y="4346259"/>
              <a:ext cx="2518500" cy="1239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00"/>
                <a:buFont typeface="Arial"/>
                <a:buNone/>
              </a:pPr>
              <a:r>
                <a:rPr b="1" i="0" lang="ko" sz="1000" u="none" cap="none" strike="noStrike">
                  <a:solidFill>
                    <a:schemeClr val="dk1"/>
                  </a:solidFill>
                  <a:latin typeface="Malgun Gothic"/>
                  <a:ea typeface="Malgun Gothic"/>
                  <a:cs typeface="Malgun Gothic"/>
                  <a:sym typeface="Malgun Gothic"/>
                </a:rPr>
                <a:t>이 </a:t>
              </a:r>
              <a:r>
                <a:rPr b="1" lang="ko" sz="1000">
                  <a:solidFill>
                    <a:schemeClr val="dk1"/>
                  </a:solidFill>
                  <a:latin typeface="Malgun Gothic"/>
                  <a:ea typeface="Malgun Gothic"/>
                  <a:cs typeface="Malgun Gothic"/>
                  <a:sym typeface="Malgun Gothic"/>
                </a:rPr>
                <a:t>게시물을 </a:t>
              </a:r>
              <a:r>
                <a:rPr b="1" i="0" lang="ko" sz="1000" u="none" cap="none" strike="noStrike">
                  <a:solidFill>
                    <a:schemeClr val="dk1"/>
                  </a:solidFill>
                  <a:latin typeface="Malgun Gothic"/>
                  <a:ea typeface="Malgun Gothic"/>
                  <a:cs typeface="Malgun Gothic"/>
                  <a:sym typeface="Malgun Gothic"/>
                </a:rPr>
                <a:t>신고하는 이유</a:t>
              </a:r>
              <a:r>
                <a:rPr b="1" lang="ko" sz="1000">
                  <a:solidFill>
                    <a:schemeClr val="dk1"/>
                  </a:solidFill>
                  <a:latin typeface="Malgun Gothic"/>
                  <a:ea typeface="Malgun Gothic"/>
                  <a:cs typeface="Malgun Gothic"/>
                  <a:sym typeface="Malgun Gothic"/>
                </a:rPr>
                <a:t>는 무엇인가요&gt;</a:t>
              </a:r>
              <a:r>
                <a:rPr b="1" i="0" lang="ko" sz="1000" u="none" cap="none" strike="noStrike">
                  <a:solidFill>
                    <a:schemeClr val="dk1"/>
                  </a:solidFill>
                  <a:latin typeface="Malgun Gothic"/>
                  <a:ea typeface="Malgun Gothic"/>
                  <a:cs typeface="Malgun Gothic"/>
                  <a:sym typeface="Malgun Gothic"/>
                </a:rPr>
                <a:t> </a:t>
              </a:r>
              <a:endParaRPr b="0" i="0" sz="1000" u="none" cap="none" strike="noStrike">
                <a:solidFill>
                  <a:schemeClr val="dk1"/>
                </a:solidFill>
                <a:latin typeface="Malgun Gothic"/>
                <a:ea typeface="Malgun Gothic"/>
                <a:cs typeface="Malgun Gothic"/>
                <a:sym typeface="Malgun Gothic"/>
              </a:endParaRPr>
            </a:p>
          </p:txBody>
        </p:sp>
        <p:sp>
          <p:nvSpPr>
            <p:cNvPr id="2780" name="Google Shape;2780;g13c94f06daf_2_7615"/>
            <p:cNvSpPr/>
            <p:nvPr/>
          </p:nvSpPr>
          <p:spPr>
            <a:xfrm>
              <a:off x="9142689" y="4431732"/>
              <a:ext cx="2755800" cy="294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Arial"/>
                <a:buNone/>
              </a:pPr>
              <a:r>
                <a:rPr b="0" i="0" lang="ko" sz="800" u="none" cap="none" strike="noStrike">
                  <a:solidFill>
                    <a:schemeClr val="dk1"/>
                  </a:solidFill>
                  <a:latin typeface="Malgun Gothic"/>
                  <a:ea typeface="Malgun Gothic"/>
                  <a:cs typeface="Malgun Gothic"/>
                  <a:sym typeface="Malgun Gothic"/>
                </a:rPr>
                <a:t>지식재산권 침해를 신고하는 경우를 제외하고 회원님의</a:t>
              </a:r>
              <a:br>
                <a:rPr b="0" i="0" lang="ko" sz="800" u="none" cap="none" strike="noStrike">
                  <a:solidFill>
                    <a:schemeClr val="dk1"/>
                  </a:solidFill>
                  <a:latin typeface="Malgun Gothic"/>
                  <a:ea typeface="Malgun Gothic"/>
                  <a:cs typeface="Malgun Gothic"/>
                  <a:sym typeface="Malgun Gothic"/>
                </a:rPr>
              </a:br>
              <a:r>
                <a:rPr b="0" i="0" lang="ko" sz="800" u="none" cap="none" strike="noStrike">
                  <a:solidFill>
                    <a:schemeClr val="dk1"/>
                  </a:solidFill>
                  <a:latin typeface="Malgun Gothic"/>
                  <a:ea typeface="Malgun Gothic"/>
                  <a:cs typeface="Malgun Gothic"/>
                  <a:sym typeface="Malgun Gothic"/>
                </a:rPr>
                <a:t>신고는 익명으로 처리됩니다. 누군가 위급한 상황에 </a:t>
              </a:r>
              <a:br>
                <a:rPr b="0" i="0" lang="ko" sz="800" u="none" cap="none" strike="noStrike">
                  <a:solidFill>
                    <a:schemeClr val="dk1"/>
                  </a:solidFill>
                  <a:latin typeface="Malgun Gothic"/>
                  <a:ea typeface="Malgun Gothic"/>
                  <a:cs typeface="Malgun Gothic"/>
                  <a:sym typeface="Malgun Gothic"/>
                </a:rPr>
              </a:br>
              <a:r>
                <a:rPr b="0" i="0" lang="ko" sz="800" u="none" cap="none" strike="noStrike">
                  <a:solidFill>
                    <a:schemeClr val="dk1"/>
                  </a:solidFill>
                  <a:latin typeface="Malgun Gothic"/>
                  <a:ea typeface="Malgun Gothic"/>
                  <a:cs typeface="Malgun Gothic"/>
                  <a:sym typeface="Malgun Gothic"/>
                </a:rPr>
                <a:t>있다고 생각된다면 즉시 현지 응급 서비스 기관에 연락</a:t>
              </a:r>
              <a:br>
                <a:rPr b="0" i="0" lang="ko" sz="800" u="none" cap="none" strike="noStrike">
                  <a:solidFill>
                    <a:schemeClr val="dk1"/>
                  </a:solidFill>
                  <a:latin typeface="Malgun Gothic"/>
                  <a:ea typeface="Malgun Gothic"/>
                  <a:cs typeface="Malgun Gothic"/>
                  <a:sym typeface="Malgun Gothic"/>
                </a:rPr>
              </a:br>
              <a:r>
                <a:rPr b="0" i="0" lang="ko" sz="800" u="none" cap="none" strike="noStrike">
                  <a:solidFill>
                    <a:schemeClr val="dk1"/>
                  </a:solidFill>
                  <a:latin typeface="Malgun Gothic"/>
                  <a:ea typeface="Malgun Gothic"/>
                  <a:cs typeface="Malgun Gothic"/>
                  <a:sym typeface="Malgun Gothic"/>
                </a:rPr>
                <a:t>하시기 바랍니다.  </a:t>
              </a:r>
              <a:endParaRPr b="0" i="0" sz="800" u="none" cap="none" strike="noStrike">
                <a:solidFill>
                  <a:schemeClr val="dk1"/>
                </a:solidFill>
                <a:latin typeface="Malgun Gothic"/>
                <a:ea typeface="Malgun Gothic"/>
                <a:cs typeface="Malgun Gothic"/>
                <a:sym typeface="Malgun Gothic"/>
              </a:endParaRPr>
            </a:p>
          </p:txBody>
        </p:sp>
        <p:sp>
          <p:nvSpPr>
            <p:cNvPr id="2781" name="Google Shape;2781;g13c94f06daf_2_7615"/>
            <p:cNvSpPr/>
            <p:nvPr/>
          </p:nvSpPr>
          <p:spPr>
            <a:xfrm>
              <a:off x="9255481" y="4748566"/>
              <a:ext cx="2589300" cy="559800"/>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Clr>
                  <a:srgbClr val="000000"/>
                </a:buClr>
                <a:buSzPts val="1000"/>
                <a:buFont typeface="Arial"/>
                <a:buNone/>
              </a:pPr>
              <a:r>
                <a:rPr b="1" lang="ko" sz="1000">
                  <a:solidFill>
                    <a:schemeClr val="dk1"/>
                  </a:solidFill>
                  <a:latin typeface="Malgun Gothic"/>
                  <a:ea typeface="Malgun Gothic"/>
                  <a:cs typeface="Malgun Gothic"/>
                  <a:sym typeface="Malgun Gothic"/>
                </a:rPr>
                <a:t>나체 이미지</a:t>
              </a:r>
              <a:endParaRPr b="1" sz="1000">
                <a:solidFill>
                  <a:schemeClr val="dk1"/>
                </a:solidFill>
                <a:latin typeface="Malgun Gothic"/>
                <a:ea typeface="Malgun Gothic"/>
                <a:cs typeface="Malgun Gothic"/>
                <a:sym typeface="Malgun Gothic"/>
              </a:endParaRPr>
            </a:p>
            <a:p>
              <a:pPr indent="0" lvl="0" marL="0" marR="0" rtl="0" algn="l">
                <a:lnSpc>
                  <a:spcPct val="150000"/>
                </a:lnSpc>
                <a:spcBef>
                  <a:spcPts val="0"/>
                </a:spcBef>
                <a:spcAft>
                  <a:spcPts val="0"/>
                </a:spcAft>
                <a:buClr>
                  <a:srgbClr val="000000"/>
                </a:buClr>
                <a:buSzPts val="1000"/>
                <a:buFont typeface="Arial"/>
                <a:buNone/>
              </a:pPr>
              <a:r>
                <a:rPr b="1" lang="ko" sz="1000">
                  <a:solidFill>
                    <a:schemeClr val="dk1"/>
                  </a:solidFill>
                  <a:latin typeface="Malgun Gothic"/>
                  <a:ea typeface="Malgun Gothic"/>
                  <a:cs typeface="Malgun Gothic"/>
                  <a:sym typeface="Malgun Gothic"/>
                </a:rPr>
                <a:t>폭력물</a:t>
              </a:r>
              <a:endParaRPr b="1" sz="1000">
                <a:solidFill>
                  <a:schemeClr val="dk1"/>
                </a:solidFill>
                <a:latin typeface="Malgun Gothic"/>
                <a:ea typeface="Malgun Gothic"/>
                <a:cs typeface="Malgun Gothic"/>
                <a:sym typeface="Malgun Gothic"/>
              </a:endParaRPr>
            </a:p>
            <a:p>
              <a:pPr indent="0" lvl="0" marL="0" marR="0" rtl="0" algn="l">
                <a:lnSpc>
                  <a:spcPct val="150000"/>
                </a:lnSpc>
                <a:spcBef>
                  <a:spcPts val="0"/>
                </a:spcBef>
                <a:spcAft>
                  <a:spcPts val="0"/>
                </a:spcAft>
                <a:buClr>
                  <a:srgbClr val="000000"/>
                </a:buClr>
                <a:buSzPts val="1000"/>
                <a:buFont typeface="Arial"/>
                <a:buNone/>
              </a:pPr>
              <a:r>
                <a:rPr b="1" lang="ko" sz="1000">
                  <a:solidFill>
                    <a:schemeClr val="dk1"/>
                  </a:solidFill>
                  <a:latin typeface="Malgun Gothic"/>
                  <a:ea typeface="Malgun Gothic"/>
                  <a:cs typeface="Malgun Gothic"/>
                  <a:sym typeface="Malgun Gothic"/>
                </a:rPr>
                <a:t>괴롭힘</a:t>
              </a:r>
              <a:endParaRPr b="1" sz="1000">
                <a:solidFill>
                  <a:schemeClr val="dk1"/>
                </a:solidFill>
                <a:latin typeface="Malgun Gothic"/>
                <a:ea typeface="Malgun Gothic"/>
                <a:cs typeface="Malgun Gothic"/>
                <a:sym typeface="Malgun Gothic"/>
              </a:endParaRPr>
            </a:p>
            <a:p>
              <a:pPr indent="0" lvl="0" marL="0" marR="0" rtl="0" algn="l">
                <a:lnSpc>
                  <a:spcPct val="150000"/>
                </a:lnSpc>
                <a:spcBef>
                  <a:spcPts val="0"/>
                </a:spcBef>
                <a:spcAft>
                  <a:spcPts val="0"/>
                </a:spcAft>
                <a:buClr>
                  <a:srgbClr val="000000"/>
                </a:buClr>
                <a:buSzPts val="1000"/>
                <a:buFont typeface="Arial"/>
                <a:buNone/>
              </a:pPr>
              <a:r>
                <a:rPr b="1" lang="ko" sz="1000">
                  <a:solidFill>
                    <a:schemeClr val="dk1"/>
                  </a:solidFill>
                  <a:latin typeface="Malgun Gothic"/>
                  <a:ea typeface="Malgun Gothic"/>
                  <a:cs typeface="Malgun Gothic"/>
                  <a:sym typeface="Malgun Gothic"/>
                </a:rPr>
                <a:t>자살 또는 자해</a:t>
              </a:r>
              <a:endParaRPr b="1" sz="1000">
                <a:solidFill>
                  <a:schemeClr val="dk1"/>
                </a:solidFill>
                <a:latin typeface="Malgun Gothic"/>
                <a:ea typeface="Malgun Gothic"/>
                <a:cs typeface="Malgun Gothic"/>
                <a:sym typeface="Malgun Gothic"/>
              </a:endParaRPr>
            </a:p>
            <a:p>
              <a:pPr indent="0" lvl="0" marL="0" marR="0" rtl="0" algn="l">
                <a:lnSpc>
                  <a:spcPct val="150000"/>
                </a:lnSpc>
                <a:spcBef>
                  <a:spcPts val="0"/>
                </a:spcBef>
                <a:spcAft>
                  <a:spcPts val="0"/>
                </a:spcAft>
                <a:buClr>
                  <a:srgbClr val="000000"/>
                </a:buClr>
                <a:buSzPts val="1000"/>
                <a:buFont typeface="Arial"/>
                <a:buNone/>
              </a:pPr>
              <a:r>
                <a:rPr b="1" lang="ko" sz="1000">
                  <a:solidFill>
                    <a:schemeClr val="dk1"/>
                  </a:solidFill>
                  <a:latin typeface="Malgun Gothic"/>
                  <a:ea typeface="Malgun Gothic"/>
                  <a:cs typeface="Malgun Gothic"/>
                  <a:sym typeface="Malgun Gothic"/>
                </a:rPr>
                <a:t>거짓 정보</a:t>
              </a:r>
              <a:endParaRPr b="1" sz="1000">
                <a:solidFill>
                  <a:schemeClr val="dk1"/>
                </a:solidFill>
                <a:latin typeface="Malgun Gothic"/>
                <a:ea typeface="Malgun Gothic"/>
                <a:cs typeface="Malgun Gothic"/>
                <a:sym typeface="Malgun Gothic"/>
              </a:endParaRPr>
            </a:p>
            <a:p>
              <a:pPr indent="0" lvl="0" marL="0" marR="0" rtl="0" algn="l">
                <a:lnSpc>
                  <a:spcPct val="150000"/>
                </a:lnSpc>
                <a:spcBef>
                  <a:spcPts val="0"/>
                </a:spcBef>
                <a:spcAft>
                  <a:spcPts val="0"/>
                </a:spcAft>
                <a:buClr>
                  <a:srgbClr val="000000"/>
                </a:buClr>
                <a:buSzPts val="1000"/>
                <a:buFont typeface="Arial"/>
                <a:buNone/>
              </a:pPr>
              <a:r>
                <a:rPr b="1" lang="ko" sz="1000">
                  <a:solidFill>
                    <a:schemeClr val="dk1"/>
                  </a:solidFill>
                  <a:latin typeface="Malgun Gothic"/>
                  <a:ea typeface="Malgun Gothic"/>
                  <a:cs typeface="Malgun Gothic"/>
                  <a:sym typeface="Malgun Gothic"/>
                </a:rPr>
                <a:t>스팸</a:t>
              </a:r>
              <a:endParaRPr b="1" sz="1000">
                <a:solidFill>
                  <a:schemeClr val="dk1"/>
                </a:solidFill>
                <a:latin typeface="Malgun Gothic"/>
                <a:ea typeface="Malgun Gothic"/>
                <a:cs typeface="Malgun Gothic"/>
                <a:sym typeface="Malgun Gothic"/>
              </a:endParaRPr>
            </a:p>
            <a:p>
              <a:pPr indent="0" lvl="0" marL="0" marR="0" rtl="0" algn="l">
                <a:lnSpc>
                  <a:spcPct val="150000"/>
                </a:lnSpc>
                <a:spcBef>
                  <a:spcPts val="0"/>
                </a:spcBef>
                <a:spcAft>
                  <a:spcPts val="0"/>
                </a:spcAft>
                <a:buClr>
                  <a:srgbClr val="000000"/>
                </a:buClr>
                <a:buSzPts val="1000"/>
                <a:buFont typeface="Arial"/>
                <a:buNone/>
              </a:pPr>
              <a:r>
                <a:rPr b="1" lang="ko" sz="1000">
                  <a:solidFill>
                    <a:schemeClr val="dk1"/>
                  </a:solidFill>
                  <a:latin typeface="Malgun Gothic"/>
                  <a:ea typeface="Malgun Gothic"/>
                  <a:cs typeface="Malgun Gothic"/>
                  <a:sym typeface="Malgun Gothic"/>
                </a:rPr>
                <a:t>허가되지 않은 판매</a:t>
              </a:r>
              <a:endParaRPr b="1" sz="1000">
                <a:solidFill>
                  <a:schemeClr val="dk1"/>
                </a:solidFill>
                <a:latin typeface="Malgun Gothic"/>
                <a:ea typeface="Malgun Gothic"/>
                <a:cs typeface="Malgun Gothic"/>
                <a:sym typeface="Malgun Gothic"/>
              </a:endParaRPr>
            </a:p>
            <a:p>
              <a:pPr indent="0" lvl="0" marL="0" marR="0" rtl="0" algn="l">
                <a:lnSpc>
                  <a:spcPct val="150000"/>
                </a:lnSpc>
                <a:spcBef>
                  <a:spcPts val="0"/>
                </a:spcBef>
                <a:spcAft>
                  <a:spcPts val="0"/>
                </a:spcAft>
                <a:buClr>
                  <a:srgbClr val="000000"/>
                </a:buClr>
                <a:buSzPts val="1000"/>
                <a:buFont typeface="Arial"/>
                <a:buNone/>
              </a:pPr>
              <a:r>
                <a:rPr b="1" lang="ko" sz="1000">
                  <a:solidFill>
                    <a:schemeClr val="dk1"/>
                  </a:solidFill>
                  <a:latin typeface="Malgun Gothic"/>
                  <a:ea typeface="Malgun Gothic"/>
                  <a:cs typeface="Malgun Gothic"/>
                  <a:sym typeface="Malgun Gothic"/>
                </a:rPr>
                <a:t>혐오 발언</a:t>
              </a:r>
              <a:endParaRPr b="1" sz="1000">
                <a:solidFill>
                  <a:schemeClr val="dk1"/>
                </a:solidFill>
                <a:latin typeface="Malgun Gothic"/>
                <a:ea typeface="Malgun Gothic"/>
                <a:cs typeface="Malgun Gothic"/>
                <a:sym typeface="Malgun Gothic"/>
              </a:endParaRPr>
            </a:p>
            <a:p>
              <a:pPr indent="0" lvl="0" marL="0" marR="0" rtl="0" algn="l">
                <a:lnSpc>
                  <a:spcPct val="150000"/>
                </a:lnSpc>
                <a:spcBef>
                  <a:spcPts val="0"/>
                </a:spcBef>
                <a:spcAft>
                  <a:spcPts val="0"/>
                </a:spcAft>
                <a:buClr>
                  <a:srgbClr val="000000"/>
                </a:buClr>
                <a:buSzPts val="1000"/>
                <a:buFont typeface="Arial"/>
                <a:buNone/>
              </a:pPr>
              <a:r>
                <a:rPr b="1" lang="ko" sz="1000">
                  <a:solidFill>
                    <a:schemeClr val="dk1"/>
                  </a:solidFill>
                  <a:latin typeface="Malgun Gothic"/>
                  <a:ea typeface="Malgun Gothic"/>
                  <a:cs typeface="Malgun Gothic"/>
                  <a:sym typeface="Malgun Gothic"/>
                </a:rPr>
                <a:t>테러리즘</a:t>
              </a:r>
              <a:endParaRPr b="1" sz="1000">
                <a:solidFill>
                  <a:schemeClr val="dk1"/>
                </a:solidFill>
                <a:latin typeface="Malgun Gothic"/>
                <a:ea typeface="Malgun Gothic"/>
                <a:cs typeface="Malgun Gothic"/>
                <a:sym typeface="Malgun Gothic"/>
              </a:endParaRPr>
            </a:p>
            <a:p>
              <a:pPr indent="0" lvl="0" marL="0" marR="0" rtl="0" algn="l">
                <a:lnSpc>
                  <a:spcPct val="150000"/>
                </a:lnSpc>
                <a:spcBef>
                  <a:spcPts val="0"/>
                </a:spcBef>
                <a:spcAft>
                  <a:spcPts val="0"/>
                </a:spcAft>
                <a:buClr>
                  <a:srgbClr val="000000"/>
                </a:buClr>
                <a:buSzPts val="1000"/>
                <a:buFont typeface="Arial"/>
                <a:buNone/>
              </a:pPr>
              <a:r>
                <a:rPr b="1" lang="ko" sz="1000">
                  <a:solidFill>
                    <a:schemeClr val="dk1"/>
                  </a:solidFill>
                  <a:latin typeface="Malgun Gothic"/>
                  <a:ea typeface="Malgun Gothic"/>
                  <a:cs typeface="Malgun Gothic"/>
                  <a:sym typeface="Malgun Gothic"/>
                </a:rPr>
                <a:t>기타</a:t>
              </a:r>
              <a:endParaRPr b="1" sz="1000">
                <a:solidFill>
                  <a:schemeClr val="dk1"/>
                </a:solidFill>
                <a:latin typeface="Malgun Gothic"/>
                <a:ea typeface="Malgun Gothic"/>
                <a:cs typeface="Malgun Gothic"/>
                <a:sym typeface="Malgun Gothic"/>
              </a:endParaRPr>
            </a:p>
          </p:txBody>
        </p:sp>
      </p:grpSp>
      <p:pic>
        <p:nvPicPr>
          <p:cNvPr id="2782" name="Google Shape;2782;g13c94f06daf_2_7615"/>
          <p:cNvPicPr preferRelativeResize="0"/>
          <p:nvPr/>
        </p:nvPicPr>
        <p:blipFill>
          <a:blip r:embed="rId4">
            <a:alphaModFix/>
          </a:blip>
          <a:stretch>
            <a:fillRect/>
          </a:stretch>
        </p:blipFill>
        <p:spPr>
          <a:xfrm>
            <a:off x="3348828" y="867199"/>
            <a:ext cx="269638" cy="261600"/>
          </a:xfrm>
          <a:prstGeom prst="rect">
            <a:avLst/>
          </a:prstGeom>
          <a:noFill/>
          <a:ln>
            <a:noFill/>
          </a:ln>
        </p:spPr>
      </p:pic>
      <p:grpSp>
        <p:nvGrpSpPr>
          <p:cNvPr id="2783" name="Google Shape;2783;g13c94f06daf_2_7615"/>
          <p:cNvGrpSpPr/>
          <p:nvPr/>
        </p:nvGrpSpPr>
        <p:grpSpPr>
          <a:xfrm>
            <a:off x="546154" y="1522257"/>
            <a:ext cx="3048838" cy="1468856"/>
            <a:chOff x="214095" y="1332369"/>
            <a:chExt cx="9681926" cy="1087800"/>
          </a:xfrm>
        </p:grpSpPr>
        <p:sp>
          <p:nvSpPr>
            <p:cNvPr id="2784" name="Google Shape;2784;g13c94f06daf_2_7615"/>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포스팅 이미지</a:t>
              </a:r>
              <a:endParaRPr i="0" u="none" cap="none" strike="noStrike">
                <a:solidFill>
                  <a:schemeClr val="dk1"/>
                </a:solidFill>
                <a:latin typeface="Malgun Gothic"/>
                <a:ea typeface="Malgun Gothic"/>
                <a:cs typeface="Malgun Gothic"/>
                <a:sym typeface="Malgun Gothic"/>
              </a:endParaRPr>
            </a:p>
          </p:txBody>
        </p:sp>
        <p:cxnSp>
          <p:nvCxnSpPr>
            <p:cNvPr id="2785" name="Google Shape;2785;g13c94f06daf_2_7615"/>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2786" name="Google Shape;2786;g13c94f06daf_2_7615"/>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2787" name="Google Shape;2787;g13c94f06daf_2_7615"/>
          <p:cNvSpPr txBox="1"/>
          <p:nvPr/>
        </p:nvSpPr>
        <p:spPr>
          <a:xfrm>
            <a:off x="1503625" y="3040641"/>
            <a:ext cx="1063500" cy="2616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lang="ko" sz="1100">
                <a:solidFill>
                  <a:schemeClr val="dk1"/>
                </a:solidFill>
              </a:rPr>
              <a:t>● </a:t>
            </a:r>
            <a:r>
              <a:rPr lang="ko" sz="1100">
                <a:solidFill>
                  <a:srgbClr val="BFBFBF"/>
                </a:solidFill>
              </a:rPr>
              <a:t>● ● ●</a:t>
            </a:r>
            <a:endParaRPr b="1" sz="1100">
              <a:solidFill>
                <a:srgbClr val="BFBFBF"/>
              </a:solidFill>
            </a:endParaRPr>
          </a:p>
        </p:txBody>
      </p:sp>
      <p:grpSp>
        <p:nvGrpSpPr>
          <p:cNvPr id="2788" name="Google Shape;2788;g13c94f06daf_2_7615"/>
          <p:cNvGrpSpPr/>
          <p:nvPr/>
        </p:nvGrpSpPr>
        <p:grpSpPr>
          <a:xfrm>
            <a:off x="574293" y="1220645"/>
            <a:ext cx="239144" cy="198306"/>
            <a:chOff x="214095" y="1332369"/>
            <a:chExt cx="9681926" cy="1087800"/>
          </a:xfrm>
        </p:grpSpPr>
        <p:sp>
          <p:nvSpPr>
            <p:cNvPr id="2789" name="Google Shape;2789;g13c94f06daf_2_7615"/>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2790" name="Google Shape;2790;g13c94f06daf_2_7615"/>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2791" name="Google Shape;2791;g13c94f06daf_2_7615"/>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2792" name="Google Shape;2792;g13c94f06daf_2_7615"/>
          <p:cNvSpPr txBox="1"/>
          <p:nvPr/>
        </p:nvSpPr>
        <p:spPr>
          <a:xfrm>
            <a:off x="830954" y="1203525"/>
            <a:ext cx="648600" cy="261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1100" u="none" cap="none" strike="noStrike">
                <a:solidFill>
                  <a:schemeClr val="dk1"/>
                </a:solidFill>
                <a:latin typeface="Malgun Gothic"/>
                <a:ea typeface="Malgun Gothic"/>
                <a:cs typeface="Malgun Gothic"/>
                <a:sym typeface="Malgun Gothic"/>
              </a:rPr>
              <a:t>$</a:t>
            </a:r>
            <a:r>
              <a:rPr b="1" lang="ko" sz="1100">
                <a:solidFill>
                  <a:schemeClr val="dk1"/>
                </a:solidFill>
                <a:latin typeface="Malgun Gothic"/>
                <a:ea typeface="Malgun Gothic"/>
                <a:cs typeface="Malgun Gothic"/>
                <a:sym typeface="Malgun Gothic"/>
              </a:rPr>
              <a:t>닉네임</a:t>
            </a:r>
            <a:endParaRPr b="1" i="0" sz="1100" u="none" cap="none" strike="noStrike">
              <a:solidFill>
                <a:srgbClr val="00B0F0"/>
              </a:solidFill>
              <a:latin typeface="Malgun Gothic"/>
              <a:ea typeface="Malgun Gothic"/>
              <a:cs typeface="Malgun Gothic"/>
              <a:sym typeface="Malgun Gothic"/>
            </a:endParaRPr>
          </a:p>
        </p:txBody>
      </p:sp>
      <p:pic>
        <p:nvPicPr>
          <p:cNvPr id="2793" name="Google Shape;2793;g13c94f06daf_2_7615"/>
          <p:cNvPicPr preferRelativeResize="0"/>
          <p:nvPr/>
        </p:nvPicPr>
        <p:blipFill>
          <a:blip r:embed="rId5">
            <a:alphaModFix/>
          </a:blip>
          <a:stretch>
            <a:fillRect/>
          </a:stretch>
        </p:blipFill>
        <p:spPr>
          <a:xfrm>
            <a:off x="3297378" y="1197813"/>
            <a:ext cx="269625" cy="255434"/>
          </a:xfrm>
          <a:prstGeom prst="rect">
            <a:avLst/>
          </a:prstGeom>
          <a:noFill/>
          <a:ln>
            <a:noFill/>
          </a:ln>
        </p:spPr>
      </p:pic>
      <p:sp>
        <p:nvSpPr>
          <p:cNvPr id="2794" name="Google Shape;2794;g13c94f06daf_2_7615"/>
          <p:cNvSpPr/>
          <p:nvPr/>
        </p:nvSpPr>
        <p:spPr>
          <a:xfrm>
            <a:off x="2511804" y="1233313"/>
            <a:ext cx="7293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팔로우</a:t>
            </a:r>
            <a:endParaRPr b="1" i="0" sz="1100" u="none" cap="none" strike="noStrike">
              <a:solidFill>
                <a:schemeClr val="lt1"/>
              </a:solidFill>
              <a:latin typeface="Malgun Gothic"/>
              <a:ea typeface="Malgun Gothic"/>
              <a:cs typeface="Malgun Gothic"/>
              <a:sym typeface="Malgun Gothic"/>
            </a:endParaRPr>
          </a:p>
        </p:txBody>
      </p:sp>
      <p:sp>
        <p:nvSpPr>
          <p:cNvPr id="2795" name="Google Shape;2795;g13c94f06daf_2_7615"/>
          <p:cNvSpPr txBox="1"/>
          <p:nvPr/>
        </p:nvSpPr>
        <p:spPr>
          <a:xfrm>
            <a:off x="546158" y="3048250"/>
            <a:ext cx="648600" cy="2847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250">
                <a:solidFill>
                  <a:srgbClr val="383838"/>
                </a:solidFill>
                <a:highlight>
                  <a:srgbClr val="FFFFFF"/>
                </a:highlight>
              </a:rPr>
              <a:t>♡ ☆</a:t>
            </a:r>
            <a:r>
              <a:rPr b="1" lang="ko" sz="1150">
                <a:solidFill>
                  <a:srgbClr val="383838"/>
                </a:solidFill>
                <a:highlight>
                  <a:srgbClr val="FFFFFF"/>
                </a:highlight>
              </a:rPr>
              <a:t> </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pic>
        <p:nvPicPr>
          <p:cNvPr id="2796" name="Google Shape;2796;g13c94f06daf_2_7615"/>
          <p:cNvPicPr preferRelativeResize="0"/>
          <p:nvPr/>
        </p:nvPicPr>
        <p:blipFill rotWithShape="1">
          <a:blip r:embed="rId6">
            <a:alphaModFix/>
          </a:blip>
          <a:srcRect b="0" l="0" r="0" t="0"/>
          <a:stretch/>
        </p:blipFill>
        <p:spPr>
          <a:xfrm>
            <a:off x="3400773" y="3122196"/>
            <a:ext cx="165738" cy="136824"/>
          </a:xfrm>
          <a:prstGeom prst="rect">
            <a:avLst/>
          </a:prstGeom>
          <a:noFill/>
          <a:ln>
            <a:noFill/>
          </a:ln>
        </p:spPr>
      </p:pic>
      <p:sp>
        <p:nvSpPr>
          <p:cNvPr id="2797" name="Google Shape;2797;g13c94f06daf_2_7615"/>
          <p:cNvSpPr txBox="1"/>
          <p:nvPr/>
        </p:nvSpPr>
        <p:spPr>
          <a:xfrm>
            <a:off x="1420704" y="1226433"/>
            <a:ext cx="501900" cy="230700"/>
          </a:xfrm>
          <a:prstGeom prst="rect">
            <a:avLst/>
          </a:prstGeom>
          <a:solidFill>
            <a:srgbClr val="FF000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lt1"/>
                </a:solidFill>
                <a:latin typeface="Malgun Gothic"/>
                <a:ea typeface="Malgun Gothic"/>
                <a:cs typeface="Malgun Gothic"/>
                <a:sym typeface="Malgun Gothic"/>
              </a:rPr>
              <a:t>전문가</a:t>
            </a:r>
            <a:endParaRPr b="1" i="0" sz="900" u="none" cap="none" strike="noStrike">
              <a:solidFill>
                <a:schemeClr val="lt1"/>
              </a:solidFill>
              <a:latin typeface="Malgun Gothic"/>
              <a:ea typeface="Malgun Gothic"/>
              <a:cs typeface="Malgun Gothic"/>
              <a:sym typeface="Malgun Gothic"/>
            </a:endParaRPr>
          </a:p>
        </p:txBody>
      </p:sp>
      <p:sp>
        <p:nvSpPr>
          <p:cNvPr id="2798" name="Google Shape;2798;g13c94f06daf_2_7615"/>
          <p:cNvSpPr txBox="1"/>
          <p:nvPr/>
        </p:nvSpPr>
        <p:spPr>
          <a:xfrm>
            <a:off x="537729" y="3390075"/>
            <a:ext cx="13848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900" u="none" cap="none" strike="noStrike">
                <a:solidFill>
                  <a:schemeClr val="dk1"/>
                </a:solidFill>
                <a:latin typeface="Malgun Gothic"/>
                <a:ea typeface="Malgun Gothic"/>
                <a:cs typeface="Malgun Gothic"/>
                <a:sym typeface="Malgun Gothic"/>
              </a:rPr>
              <a:t>좋아요 </a:t>
            </a:r>
            <a:r>
              <a:rPr b="1" lang="ko" sz="900">
                <a:solidFill>
                  <a:schemeClr val="dk1"/>
                </a:solidFill>
                <a:latin typeface="Malgun Gothic"/>
                <a:ea typeface="Malgun Gothic"/>
                <a:cs typeface="Malgun Gothic"/>
                <a:sym typeface="Malgun Gothic"/>
              </a:rPr>
              <a:t>12345</a:t>
            </a:r>
            <a:r>
              <a:rPr b="1" i="0" lang="ko" sz="900" u="none" cap="none" strike="noStrike">
                <a:solidFill>
                  <a:schemeClr val="dk1"/>
                </a:solidFill>
                <a:latin typeface="Malgun Gothic"/>
                <a:ea typeface="Malgun Gothic"/>
                <a:cs typeface="Malgun Gothic"/>
                <a:sym typeface="Malgun Gothic"/>
              </a:rPr>
              <a:t> </a:t>
            </a:r>
            <a:r>
              <a:rPr b="1" lang="ko" sz="900">
                <a:solidFill>
                  <a:schemeClr val="dk1"/>
                </a:solidFill>
                <a:latin typeface="Malgun Gothic"/>
                <a:ea typeface="Malgun Gothic"/>
                <a:cs typeface="Malgun Gothic"/>
                <a:sym typeface="Malgun Gothic"/>
              </a:rPr>
              <a:t>별점</a:t>
            </a:r>
            <a:r>
              <a:rPr b="1" i="0" lang="ko" sz="900" u="none" cap="none" strike="noStrike">
                <a:solidFill>
                  <a:schemeClr val="dk1"/>
                </a:solidFill>
                <a:latin typeface="Malgun Gothic"/>
                <a:ea typeface="Malgun Gothic"/>
                <a:cs typeface="Malgun Gothic"/>
                <a:sym typeface="Malgun Gothic"/>
              </a:rPr>
              <a:t> 4.5</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2799" name="Google Shape;2799;g13c94f06daf_2_7615"/>
          <p:cNvSpPr txBox="1"/>
          <p:nvPr/>
        </p:nvSpPr>
        <p:spPr>
          <a:xfrm>
            <a:off x="2290354" y="3405613"/>
            <a:ext cx="1328100" cy="2154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800"/>
              <a:buFont typeface="Arial"/>
              <a:buNone/>
            </a:pPr>
            <a:r>
              <a:rPr b="0" i="0" lang="ko" sz="800" u="none" cap="none" strike="noStrike">
                <a:solidFill>
                  <a:srgbClr val="A5A5A5"/>
                </a:solidFill>
                <a:latin typeface="Malgun Gothic"/>
                <a:ea typeface="Malgun Gothic"/>
                <a:cs typeface="Malgun Gothic"/>
                <a:sym typeface="Malgun Gothic"/>
              </a:rPr>
              <a:t>2022-05-12  14:00</a:t>
            </a:r>
            <a:endParaRPr sz="700">
              <a:solidFill>
                <a:schemeClr val="dk1"/>
              </a:solidFill>
              <a:latin typeface="Malgun Gothic"/>
              <a:ea typeface="Malgun Gothic"/>
              <a:cs typeface="Malgun Gothic"/>
              <a:sym typeface="Malgun Gothic"/>
            </a:endParaRPr>
          </a:p>
        </p:txBody>
      </p:sp>
      <p:grpSp>
        <p:nvGrpSpPr>
          <p:cNvPr id="2800" name="Google Shape;2800;g13c94f06daf_2_7615"/>
          <p:cNvGrpSpPr/>
          <p:nvPr/>
        </p:nvGrpSpPr>
        <p:grpSpPr>
          <a:xfrm>
            <a:off x="545354" y="3724453"/>
            <a:ext cx="3048838" cy="548142"/>
            <a:chOff x="214095" y="1332369"/>
            <a:chExt cx="9681926" cy="1087800"/>
          </a:xfrm>
        </p:grpSpPr>
        <p:sp>
          <p:nvSpPr>
            <p:cNvPr id="2801" name="Google Shape;2801;g13c94f06daf_2_7615"/>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포스팅 내용</a:t>
              </a:r>
              <a:endParaRPr i="0" u="none" cap="none" strike="noStrike">
                <a:solidFill>
                  <a:schemeClr val="dk1"/>
                </a:solidFill>
                <a:latin typeface="Malgun Gothic"/>
                <a:ea typeface="Malgun Gothic"/>
                <a:cs typeface="Malgun Gothic"/>
                <a:sym typeface="Malgun Gothic"/>
              </a:endParaRPr>
            </a:p>
          </p:txBody>
        </p:sp>
        <p:cxnSp>
          <p:nvCxnSpPr>
            <p:cNvPr id="2802" name="Google Shape;2802;g13c94f06daf_2_7615"/>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2803" name="Google Shape;2803;g13c94f06daf_2_7615"/>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2804" name="Google Shape;2804;g13c94f06daf_2_7615"/>
          <p:cNvSpPr txBox="1"/>
          <p:nvPr/>
        </p:nvSpPr>
        <p:spPr>
          <a:xfrm>
            <a:off x="537729" y="4390875"/>
            <a:ext cx="13848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관련 키워드</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2805" name="Google Shape;2805;g13c94f06daf_2_7615"/>
          <p:cNvSpPr txBox="1"/>
          <p:nvPr/>
        </p:nvSpPr>
        <p:spPr>
          <a:xfrm>
            <a:off x="537773" y="4713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2806" name="Google Shape;2806;g13c94f06daf_2_7615"/>
          <p:cNvSpPr txBox="1"/>
          <p:nvPr/>
        </p:nvSpPr>
        <p:spPr>
          <a:xfrm>
            <a:off x="1321567" y="4713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2807" name="Google Shape;2807;g13c94f06daf_2_7615"/>
          <p:cNvSpPr txBox="1"/>
          <p:nvPr/>
        </p:nvSpPr>
        <p:spPr>
          <a:xfrm>
            <a:off x="2093003" y="4713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2808" name="Google Shape;2808;g13c94f06daf_2_7615"/>
          <p:cNvSpPr txBox="1"/>
          <p:nvPr/>
        </p:nvSpPr>
        <p:spPr>
          <a:xfrm>
            <a:off x="2876797" y="4713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2809" name="Google Shape;2809;g13c94f06daf_2_7615"/>
          <p:cNvSpPr txBox="1"/>
          <p:nvPr/>
        </p:nvSpPr>
        <p:spPr>
          <a:xfrm>
            <a:off x="596029" y="5100350"/>
            <a:ext cx="5019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댓글</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cxnSp>
        <p:nvCxnSpPr>
          <p:cNvPr id="2810" name="Google Shape;2810;g13c94f06daf_2_7615"/>
          <p:cNvCxnSpPr/>
          <p:nvPr/>
        </p:nvCxnSpPr>
        <p:spPr>
          <a:xfrm>
            <a:off x="629171" y="5371371"/>
            <a:ext cx="2946000" cy="8400"/>
          </a:xfrm>
          <a:prstGeom prst="straightConnector1">
            <a:avLst/>
          </a:prstGeom>
          <a:noFill/>
          <a:ln cap="flat" cmpd="sng" w="9525">
            <a:solidFill>
              <a:schemeClr val="dk2"/>
            </a:solidFill>
            <a:prstDash val="solid"/>
            <a:round/>
            <a:headEnd len="med" w="med" type="none"/>
            <a:tailEnd len="med" w="med" type="none"/>
          </a:ln>
        </p:spPr>
      </p:cxnSp>
      <p:sp>
        <p:nvSpPr>
          <p:cNvPr id="2811" name="Google Shape;2811;g13c94f06daf_2_7615"/>
          <p:cNvSpPr/>
          <p:nvPr/>
        </p:nvSpPr>
        <p:spPr>
          <a:xfrm>
            <a:off x="1749804" y="5116550"/>
            <a:ext cx="5019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댓글</a:t>
            </a:r>
            <a:endParaRPr b="1" i="0" sz="1100" u="none" cap="none" strike="noStrike">
              <a:solidFill>
                <a:schemeClr val="lt1"/>
              </a:solidFill>
              <a:latin typeface="Malgun Gothic"/>
              <a:ea typeface="Malgun Gothic"/>
              <a:cs typeface="Malgun Gothic"/>
              <a:sym typeface="Malgun Gothic"/>
            </a:endParaRPr>
          </a:p>
        </p:txBody>
      </p:sp>
      <p:sp>
        <p:nvSpPr>
          <p:cNvPr id="2812" name="Google Shape;2812;g13c94f06daf_2_7615"/>
          <p:cNvSpPr/>
          <p:nvPr/>
        </p:nvSpPr>
        <p:spPr>
          <a:xfrm>
            <a:off x="2374904" y="5116550"/>
            <a:ext cx="5019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제안</a:t>
            </a:r>
            <a:endParaRPr b="1" i="0" sz="1100" u="none" cap="none" strike="noStrike">
              <a:solidFill>
                <a:schemeClr val="lt1"/>
              </a:solidFill>
              <a:latin typeface="Malgun Gothic"/>
              <a:ea typeface="Malgun Gothic"/>
              <a:cs typeface="Malgun Gothic"/>
              <a:sym typeface="Malgun Gothic"/>
            </a:endParaRPr>
          </a:p>
        </p:txBody>
      </p:sp>
      <p:sp>
        <p:nvSpPr>
          <p:cNvPr id="2813" name="Google Shape;2813;g13c94f06daf_2_7615"/>
          <p:cNvSpPr/>
          <p:nvPr/>
        </p:nvSpPr>
        <p:spPr>
          <a:xfrm>
            <a:off x="3000004" y="5116550"/>
            <a:ext cx="5019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상담</a:t>
            </a:r>
            <a:endParaRPr b="1" i="0" sz="1100" u="none" cap="none" strike="noStrike">
              <a:solidFill>
                <a:schemeClr val="lt1"/>
              </a:solidFill>
              <a:latin typeface="Malgun Gothic"/>
              <a:ea typeface="Malgun Gothic"/>
              <a:cs typeface="Malgun Gothic"/>
              <a:sym typeface="Malgun Gothic"/>
            </a:endParaRPr>
          </a:p>
        </p:txBody>
      </p:sp>
      <p:grpSp>
        <p:nvGrpSpPr>
          <p:cNvPr id="2814" name="Google Shape;2814;g13c94f06daf_2_7615"/>
          <p:cNvGrpSpPr/>
          <p:nvPr/>
        </p:nvGrpSpPr>
        <p:grpSpPr>
          <a:xfrm>
            <a:off x="546154" y="5454324"/>
            <a:ext cx="3048838" cy="548142"/>
            <a:chOff x="214095" y="1332369"/>
            <a:chExt cx="9681926" cy="1087800"/>
          </a:xfrm>
        </p:grpSpPr>
        <p:sp>
          <p:nvSpPr>
            <p:cNvPr id="2815" name="Google Shape;2815;g13c94f06daf_2_7615"/>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뎃글  / 제안  내용</a:t>
              </a:r>
              <a:endParaRPr i="0" u="none" cap="none" strike="noStrike">
                <a:solidFill>
                  <a:schemeClr val="dk1"/>
                </a:solidFill>
                <a:latin typeface="Malgun Gothic"/>
                <a:ea typeface="Malgun Gothic"/>
                <a:cs typeface="Malgun Gothic"/>
                <a:sym typeface="Malgun Gothic"/>
              </a:endParaRPr>
            </a:p>
          </p:txBody>
        </p:sp>
        <p:cxnSp>
          <p:nvCxnSpPr>
            <p:cNvPr id="2816" name="Google Shape;2816;g13c94f06daf_2_7615"/>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2817" name="Google Shape;2817;g13c94f06daf_2_7615"/>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cxnSp>
        <p:nvCxnSpPr>
          <p:cNvPr id="2818" name="Google Shape;2818;g13c94f06daf_2_7615"/>
          <p:cNvCxnSpPr>
            <a:stCxn id="2793" idx="3"/>
            <a:endCxn id="2764" idx="1"/>
          </p:cNvCxnSpPr>
          <p:nvPr/>
        </p:nvCxnSpPr>
        <p:spPr>
          <a:xfrm>
            <a:off x="3567003" y="1325530"/>
            <a:ext cx="891600" cy="532500"/>
          </a:xfrm>
          <a:prstGeom prst="bentConnector3">
            <a:avLst>
              <a:gd fmla="val 50003" name="adj1"/>
            </a:avLst>
          </a:prstGeom>
          <a:noFill/>
          <a:ln cap="flat" cmpd="sng" w="28575">
            <a:solidFill>
              <a:srgbClr val="FF0000"/>
            </a:solidFill>
            <a:prstDash val="solid"/>
            <a:round/>
            <a:headEnd len="med" w="med" type="none"/>
            <a:tailEnd len="med" w="med" type="triangle"/>
          </a:ln>
        </p:spPr>
      </p:cxnSp>
      <p:sp>
        <p:nvSpPr>
          <p:cNvPr id="2819" name="Google Shape;2819;g13c94f06daf_2_7615"/>
          <p:cNvSpPr/>
          <p:nvPr/>
        </p:nvSpPr>
        <p:spPr>
          <a:xfrm>
            <a:off x="3159896" y="111437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1</a:t>
            </a:r>
            <a:endParaRPr b="1" i="0" sz="800" u="none" cap="none" strike="noStrike">
              <a:solidFill>
                <a:schemeClr val="lt1"/>
              </a:solidFill>
              <a:latin typeface="Malgun Gothic"/>
              <a:ea typeface="Malgun Gothic"/>
              <a:cs typeface="Malgun Gothic"/>
              <a:sym typeface="Malgun Gothic"/>
            </a:endParaRPr>
          </a:p>
        </p:txBody>
      </p:sp>
      <p:sp>
        <p:nvSpPr>
          <p:cNvPr id="2820" name="Google Shape;2820;g13c94f06daf_2_7615"/>
          <p:cNvSpPr txBox="1"/>
          <p:nvPr/>
        </p:nvSpPr>
        <p:spPr>
          <a:xfrm>
            <a:off x="7297397" y="798267"/>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신고</a:t>
            </a:r>
            <a:endParaRPr b="1" sz="1100">
              <a:solidFill>
                <a:schemeClr val="dk1"/>
              </a:solidFill>
              <a:latin typeface="Malgun Gothic"/>
              <a:ea typeface="Malgun Gothic"/>
              <a:cs typeface="Malgun Gothic"/>
              <a:sym typeface="Malgun Gothic"/>
            </a:endParaRPr>
          </a:p>
        </p:txBody>
      </p:sp>
      <p:pic>
        <p:nvPicPr>
          <p:cNvPr id="2821" name="Google Shape;2821;g13c94f06daf_2_7615"/>
          <p:cNvPicPr preferRelativeResize="0"/>
          <p:nvPr/>
        </p:nvPicPr>
        <p:blipFill>
          <a:blip r:embed="rId7">
            <a:alphaModFix/>
          </a:blip>
          <a:stretch>
            <a:fillRect/>
          </a:stretch>
        </p:blipFill>
        <p:spPr>
          <a:xfrm>
            <a:off x="3157229" y="3103133"/>
            <a:ext cx="165725" cy="165725"/>
          </a:xfrm>
          <a:prstGeom prst="rect">
            <a:avLst/>
          </a:prstGeom>
          <a:noFill/>
          <a:ln>
            <a:noFill/>
          </a:ln>
        </p:spPr>
      </p:pic>
      <p:sp>
        <p:nvSpPr>
          <p:cNvPr id="2822" name="Google Shape;2822;g13c94f06daf_2_7615"/>
          <p:cNvSpPr txBox="1"/>
          <p:nvPr/>
        </p:nvSpPr>
        <p:spPr>
          <a:xfrm>
            <a:off x="966150" y="5100350"/>
            <a:ext cx="7293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lang="ko" sz="900">
                <a:solidFill>
                  <a:schemeClr val="dk1"/>
                </a:solidFill>
                <a:latin typeface="Malgun Gothic"/>
                <a:ea typeface="Malgun Gothic"/>
                <a:cs typeface="Malgun Gothic"/>
                <a:sym typeface="Malgun Gothic"/>
              </a:rPr>
              <a:t>제안   상담</a:t>
            </a:r>
            <a:r>
              <a:rPr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6" name="Shape 2826"/>
        <p:cNvGrpSpPr/>
        <p:nvPr/>
      </p:nvGrpSpPr>
      <p:grpSpPr>
        <a:xfrm>
          <a:off x="0" y="0"/>
          <a:ext cx="0" cy="0"/>
          <a:chOff x="0" y="0"/>
          <a:chExt cx="0" cy="0"/>
        </a:xfrm>
      </p:grpSpPr>
      <p:graphicFrame>
        <p:nvGraphicFramePr>
          <p:cNvPr id="2827" name="Google Shape;2827;g13c94f06daf_2_2804"/>
          <p:cNvGraphicFramePr/>
          <p:nvPr/>
        </p:nvGraphicFramePr>
        <p:xfrm>
          <a:off x="9945679" y="642154"/>
          <a:ext cx="3000000" cy="3000000"/>
        </p:xfrm>
        <a:graphic>
          <a:graphicData uri="http://schemas.openxmlformats.org/drawingml/2006/table">
            <a:tbl>
              <a:tblPr bandRow="1" firstRow="1">
                <a:noFill/>
                <a:tableStyleId>{ECEC9FAD-BC9C-4F8B-B0B5-8FDF1F475007}</a:tableStyleId>
              </a:tblPr>
              <a:tblGrid>
                <a:gridCol w="382850"/>
                <a:gridCol w="382850"/>
                <a:gridCol w="1398850"/>
              </a:tblGrid>
              <a:tr h="371450">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설명</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549025">
                <a:tc gridSpan="3" rowSpan="10">
                  <a:txBody>
                    <a:bodyPr/>
                    <a:lstStyle/>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1. 차단, 신고 등 추가메뉴</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2. 신고, 차단, 공</a:t>
                      </a:r>
                      <a:r>
                        <a:rPr lang="ko" sz="900">
                          <a:solidFill>
                            <a:srgbClr val="595959"/>
                          </a:solidFill>
                          <a:latin typeface="Malgun Gothic"/>
                          <a:ea typeface="Malgun Gothic"/>
                          <a:cs typeface="Malgun Gothic"/>
                          <a:sym typeface="Malgun Gothic"/>
                        </a:rPr>
                        <a:t>유,</a:t>
                      </a:r>
                      <a:r>
                        <a:rPr lang="ko" sz="900">
                          <a:solidFill>
                            <a:srgbClr val="595959"/>
                          </a:solidFill>
                          <a:latin typeface="Malgun Gothic"/>
                          <a:ea typeface="Malgun Gothic"/>
                          <a:cs typeface="Malgun Gothic"/>
                          <a:sym typeface="Malgun Gothic"/>
                        </a:rPr>
                        <a:t>팔로</a:t>
                      </a:r>
                      <a:r>
                        <a:rPr lang="ko" sz="900">
                          <a:solidFill>
                            <a:srgbClr val="595959"/>
                          </a:solidFill>
                          <a:latin typeface="Malgun Gothic"/>
                          <a:ea typeface="Malgun Gothic"/>
                          <a:cs typeface="Malgun Gothic"/>
                          <a:sym typeface="Malgun Gothic"/>
                        </a:rPr>
                        <a:t>우 취소</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포스팅 신고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사용자 차단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ctr">
                        <a:spcBef>
                          <a:spcPts val="0"/>
                        </a:spcBef>
                        <a:spcAft>
                          <a:spcPts val="0"/>
                        </a:spcAft>
                        <a:buNone/>
                      </a:pPr>
                      <a:r>
                        <a:rPr b="1" lang="ko" sz="800">
                          <a:solidFill>
                            <a:schemeClr val="lt1"/>
                          </a:solidFill>
                          <a:latin typeface="Malgun Gothic"/>
                          <a:ea typeface="Malgun Gothic"/>
                          <a:cs typeface="Malgun Gothic"/>
                          <a:sym typeface="Malgun Gothic"/>
                        </a:rPr>
                        <a:t>2</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3. 취소</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rowSpan="10" hMerge="1"/>
                <a:tc rowSpan="10" hMerge="1"/>
              </a:tr>
              <a:tr h="337075">
                <a:tc gridSpan="3" vMerge="1"/>
                <a:tc hMerge="1" vMerge="1"/>
                <a:tc hMerge="1" vMerge="1"/>
              </a:tr>
              <a:tr h="337075">
                <a:tc gridSpan="3" vMerge="1"/>
                <a:tc hMerge="1" vMerge="1"/>
                <a:tc hMerge="1" vMerge="1"/>
              </a:tr>
              <a:tr h="9728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27825">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참고</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1237775">
                <a:tc gridSpan="3">
                  <a:txBody>
                    <a:bodyPr/>
                    <a:lstStyle/>
                    <a:p>
                      <a:pPr indent="0" lvl="0" marL="0" marR="0" rtl="0" algn="l">
                        <a:lnSpc>
                          <a:spcPct val="100000"/>
                        </a:lnSpc>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hMerge="1"/>
                <a:tc hMerge="1"/>
              </a:tr>
            </a:tbl>
          </a:graphicData>
        </a:graphic>
      </p:graphicFrame>
      <p:sp>
        <p:nvSpPr>
          <p:cNvPr id="2828" name="Google Shape;2828;g13c94f06daf_2_2804"/>
          <p:cNvSpPr txBox="1"/>
          <p:nvPr/>
        </p:nvSpPr>
        <p:spPr>
          <a:xfrm>
            <a:off x="264450" y="0"/>
            <a:ext cx="11664300" cy="548100"/>
          </a:xfrm>
          <a:prstGeom prst="rect">
            <a:avLst/>
          </a:prstGeom>
          <a:noFill/>
          <a:ln>
            <a:noFill/>
          </a:ln>
          <a:effectLst>
            <a:outerShdw blurRad="57150" rotWithShape="0" algn="bl" dir="5400000" dist="19050">
              <a:srgbClr val="000000">
                <a:alpha val="50000"/>
              </a:srgbClr>
            </a:outerShdw>
          </a:effectLst>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포스팅 상세 &gt; 추가메뉴 &gt; 공유     </a:t>
            </a:r>
            <a:endParaRPr b="0" i="0" sz="2400" u="none" cap="none" strike="noStrike">
              <a:solidFill>
                <a:schemeClr val="lt1"/>
              </a:solidFill>
              <a:latin typeface="Arial"/>
              <a:ea typeface="Arial"/>
              <a:cs typeface="Arial"/>
              <a:sym typeface="Arial"/>
            </a:endParaRPr>
          </a:p>
        </p:txBody>
      </p:sp>
      <p:sp>
        <p:nvSpPr>
          <p:cNvPr id="2829" name="Google Shape;2829;g13c94f06daf_2_2804"/>
          <p:cNvSpPr txBox="1"/>
          <p:nvPr/>
        </p:nvSpPr>
        <p:spPr>
          <a:xfrm>
            <a:off x="0" y="6478519"/>
            <a:ext cx="121920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grpSp>
        <p:nvGrpSpPr>
          <p:cNvPr id="2830" name="Google Shape;2830;g13c94f06daf_2_2804"/>
          <p:cNvGrpSpPr/>
          <p:nvPr/>
        </p:nvGrpSpPr>
        <p:grpSpPr>
          <a:xfrm>
            <a:off x="4458661" y="785093"/>
            <a:ext cx="2164525" cy="2145868"/>
            <a:chOff x="5285909" y="2527378"/>
            <a:chExt cx="3261300" cy="2498100"/>
          </a:xfrm>
        </p:grpSpPr>
        <p:sp>
          <p:nvSpPr>
            <p:cNvPr id="2831" name="Google Shape;2831;g13c94f06daf_2_2804"/>
            <p:cNvSpPr/>
            <p:nvPr/>
          </p:nvSpPr>
          <p:spPr>
            <a:xfrm>
              <a:off x="5285909" y="2527378"/>
              <a:ext cx="3261300" cy="2498100"/>
            </a:xfrm>
            <a:prstGeom prst="roundRect">
              <a:avLst>
                <a:gd fmla="val 7620" name="adj"/>
              </a:avLst>
            </a:prstGeom>
            <a:solidFill>
              <a:schemeClr val="l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cxnSp>
          <p:nvCxnSpPr>
            <p:cNvPr id="2832" name="Google Shape;2832;g13c94f06daf_2_2804"/>
            <p:cNvCxnSpPr/>
            <p:nvPr/>
          </p:nvCxnSpPr>
          <p:spPr>
            <a:xfrm>
              <a:off x="5392350" y="4348132"/>
              <a:ext cx="2994300" cy="0"/>
            </a:xfrm>
            <a:prstGeom prst="straightConnector1">
              <a:avLst/>
            </a:prstGeom>
            <a:noFill/>
            <a:ln cap="flat" cmpd="sng" w="9525">
              <a:solidFill>
                <a:srgbClr val="7F7F7F"/>
              </a:solidFill>
              <a:prstDash val="solid"/>
              <a:miter lim="800000"/>
              <a:headEnd len="sm" w="sm" type="none"/>
              <a:tailEnd len="sm" w="sm" type="none"/>
            </a:ln>
          </p:spPr>
        </p:cxnSp>
      </p:grpSp>
      <p:sp>
        <p:nvSpPr>
          <p:cNvPr id="2833" name="Google Shape;2833;g13c94f06daf_2_2804"/>
          <p:cNvSpPr txBox="1"/>
          <p:nvPr/>
        </p:nvSpPr>
        <p:spPr>
          <a:xfrm>
            <a:off x="5032000" y="950675"/>
            <a:ext cx="1044000" cy="12774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lang="ko" sz="1100">
                <a:solidFill>
                  <a:schemeClr val="dk1"/>
                </a:solidFill>
                <a:latin typeface="Malgun Gothic"/>
                <a:ea typeface="Malgun Gothic"/>
                <a:cs typeface="Malgun Gothic"/>
                <a:sym typeface="Malgun Gothic"/>
              </a:rPr>
              <a:t>신고</a:t>
            </a:r>
            <a:endParaRPr b="1" sz="1100">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t/>
            </a:r>
            <a:endParaRPr b="1" sz="1100">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rPr b="1" lang="ko" sz="1100">
                <a:solidFill>
                  <a:schemeClr val="dk1"/>
                </a:solidFill>
                <a:latin typeface="Malgun Gothic"/>
                <a:ea typeface="Malgun Gothic"/>
                <a:cs typeface="Malgun Gothic"/>
                <a:sym typeface="Malgun Gothic"/>
              </a:rPr>
              <a:t>차단</a:t>
            </a:r>
            <a:endParaRPr b="1" sz="1100">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t/>
            </a:r>
            <a:endParaRPr b="1" sz="1100">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rPr b="1" lang="ko" sz="1100">
                <a:solidFill>
                  <a:schemeClr val="dk1"/>
                </a:solidFill>
                <a:latin typeface="Malgun Gothic"/>
                <a:ea typeface="Malgun Gothic"/>
                <a:cs typeface="Malgun Gothic"/>
                <a:sym typeface="Malgun Gothic"/>
              </a:rPr>
              <a:t>공유</a:t>
            </a:r>
            <a:endParaRPr b="1" sz="1100">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t/>
            </a:r>
            <a:endParaRPr b="1" sz="1100">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rPr b="1" lang="ko" sz="1100">
                <a:solidFill>
                  <a:schemeClr val="dk1"/>
                </a:solidFill>
                <a:latin typeface="Malgun Gothic"/>
                <a:ea typeface="Malgun Gothic"/>
                <a:cs typeface="Malgun Gothic"/>
                <a:sym typeface="Malgun Gothic"/>
              </a:rPr>
              <a:t>팔로우 취소</a:t>
            </a:r>
            <a:endParaRPr b="1" sz="1100">
              <a:solidFill>
                <a:schemeClr val="dk1"/>
              </a:solidFill>
              <a:latin typeface="Malgun Gothic"/>
              <a:ea typeface="Malgun Gothic"/>
              <a:cs typeface="Malgun Gothic"/>
              <a:sym typeface="Malgun Gothic"/>
            </a:endParaRPr>
          </a:p>
        </p:txBody>
      </p:sp>
      <p:sp>
        <p:nvSpPr>
          <p:cNvPr id="2834" name="Google Shape;2834;g13c94f06daf_2_2804"/>
          <p:cNvSpPr txBox="1"/>
          <p:nvPr/>
        </p:nvSpPr>
        <p:spPr>
          <a:xfrm>
            <a:off x="5238279" y="2518425"/>
            <a:ext cx="648600" cy="2616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lang="ko" sz="1100">
                <a:solidFill>
                  <a:schemeClr val="dk1"/>
                </a:solidFill>
                <a:latin typeface="Malgun Gothic"/>
                <a:ea typeface="Malgun Gothic"/>
                <a:cs typeface="Malgun Gothic"/>
                <a:sym typeface="Malgun Gothic"/>
              </a:rPr>
              <a:t>취소</a:t>
            </a:r>
            <a:endParaRPr b="1" i="0" sz="1100" u="none" cap="none" strike="noStrike">
              <a:solidFill>
                <a:srgbClr val="00B0F0"/>
              </a:solidFill>
              <a:latin typeface="Malgun Gothic"/>
              <a:ea typeface="Malgun Gothic"/>
              <a:cs typeface="Malgun Gothic"/>
              <a:sym typeface="Malgun Gothic"/>
            </a:endParaRPr>
          </a:p>
        </p:txBody>
      </p:sp>
      <p:sp>
        <p:nvSpPr>
          <p:cNvPr id="2835" name="Google Shape;2835;g13c94f06daf_2_2804"/>
          <p:cNvSpPr/>
          <p:nvPr/>
        </p:nvSpPr>
        <p:spPr>
          <a:xfrm>
            <a:off x="5031996" y="95067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2</a:t>
            </a:r>
            <a:endParaRPr b="1" i="0" sz="800" u="none" cap="none" strike="noStrike">
              <a:solidFill>
                <a:schemeClr val="lt1"/>
              </a:solidFill>
              <a:latin typeface="Malgun Gothic"/>
              <a:ea typeface="Malgun Gothic"/>
              <a:cs typeface="Malgun Gothic"/>
              <a:sym typeface="Malgun Gothic"/>
            </a:endParaRPr>
          </a:p>
        </p:txBody>
      </p:sp>
      <p:sp>
        <p:nvSpPr>
          <p:cNvPr id="2836" name="Google Shape;2836;g13c94f06daf_2_2804"/>
          <p:cNvSpPr/>
          <p:nvPr/>
        </p:nvSpPr>
        <p:spPr>
          <a:xfrm>
            <a:off x="5032009" y="2446847"/>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3</a:t>
            </a:r>
            <a:endParaRPr b="1" i="0" sz="800" u="none" cap="none" strike="noStrike">
              <a:solidFill>
                <a:schemeClr val="lt1"/>
              </a:solidFill>
              <a:latin typeface="Malgun Gothic"/>
              <a:ea typeface="Malgun Gothic"/>
              <a:cs typeface="Malgun Gothic"/>
              <a:sym typeface="Malgun Gothic"/>
            </a:endParaRPr>
          </a:p>
        </p:txBody>
      </p:sp>
      <p:sp>
        <p:nvSpPr>
          <p:cNvPr id="2837" name="Google Shape;2837;g13c94f06daf_2_2804"/>
          <p:cNvSpPr/>
          <p:nvPr/>
        </p:nvSpPr>
        <p:spPr>
          <a:xfrm>
            <a:off x="42977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sp>
        <p:nvSpPr>
          <p:cNvPr id="2838" name="Google Shape;2838;g13c94f06daf_2_2804"/>
          <p:cNvSpPr txBox="1"/>
          <p:nvPr/>
        </p:nvSpPr>
        <p:spPr>
          <a:xfrm>
            <a:off x="1005188" y="881075"/>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포스팅 상세</a:t>
            </a:r>
            <a:endParaRPr b="1" sz="1100">
              <a:solidFill>
                <a:schemeClr val="dk1"/>
              </a:solidFill>
              <a:latin typeface="Malgun Gothic"/>
              <a:ea typeface="Malgun Gothic"/>
              <a:cs typeface="Malgun Gothic"/>
              <a:sym typeface="Malgun Gothic"/>
            </a:endParaRPr>
          </a:p>
        </p:txBody>
      </p:sp>
      <p:sp>
        <p:nvSpPr>
          <p:cNvPr id="2839" name="Google Shape;2839;g13c94f06daf_2_2804"/>
          <p:cNvSpPr/>
          <p:nvPr/>
        </p:nvSpPr>
        <p:spPr>
          <a:xfrm>
            <a:off x="4437975" y="3727698"/>
            <a:ext cx="2894700" cy="2366400"/>
          </a:xfrm>
          <a:prstGeom prst="roundRect">
            <a:avLst>
              <a:gd fmla="val 7620" name="adj"/>
            </a:avLst>
          </a:prstGeom>
          <a:solidFill>
            <a:schemeClr val="l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pic>
        <p:nvPicPr>
          <p:cNvPr id="2840" name="Google Shape;2840;g13c94f06daf_2_2804"/>
          <p:cNvPicPr preferRelativeResize="0"/>
          <p:nvPr/>
        </p:nvPicPr>
        <p:blipFill>
          <a:blip r:embed="rId3">
            <a:alphaModFix/>
          </a:blip>
          <a:stretch>
            <a:fillRect/>
          </a:stretch>
        </p:blipFill>
        <p:spPr>
          <a:xfrm>
            <a:off x="4541890" y="3815121"/>
            <a:ext cx="213900" cy="219430"/>
          </a:xfrm>
          <a:prstGeom prst="rect">
            <a:avLst/>
          </a:prstGeom>
          <a:noFill/>
          <a:ln>
            <a:noFill/>
          </a:ln>
        </p:spPr>
      </p:pic>
      <p:pic>
        <p:nvPicPr>
          <p:cNvPr id="2841" name="Google Shape;2841;g13c94f06daf_2_2804"/>
          <p:cNvPicPr preferRelativeResize="0"/>
          <p:nvPr/>
        </p:nvPicPr>
        <p:blipFill>
          <a:blip r:embed="rId3">
            <a:alphaModFix/>
          </a:blip>
          <a:stretch>
            <a:fillRect/>
          </a:stretch>
        </p:blipFill>
        <p:spPr>
          <a:xfrm>
            <a:off x="519819" y="894946"/>
            <a:ext cx="213900" cy="219430"/>
          </a:xfrm>
          <a:prstGeom prst="rect">
            <a:avLst/>
          </a:prstGeom>
          <a:noFill/>
          <a:ln>
            <a:noFill/>
          </a:ln>
        </p:spPr>
      </p:pic>
      <p:cxnSp>
        <p:nvCxnSpPr>
          <p:cNvPr id="2842" name="Google Shape;2842;g13c94f06daf_2_2804"/>
          <p:cNvCxnSpPr>
            <a:stCxn id="2833" idx="3"/>
            <a:endCxn id="2839" idx="1"/>
          </p:cNvCxnSpPr>
          <p:nvPr/>
        </p:nvCxnSpPr>
        <p:spPr>
          <a:xfrm flipH="1">
            <a:off x="4438000" y="1589375"/>
            <a:ext cx="1638000" cy="3321600"/>
          </a:xfrm>
          <a:prstGeom prst="bentConnector5">
            <a:avLst>
              <a:gd fmla="val -65432" name="adj1"/>
              <a:gd fmla="val 50607" name="adj2"/>
              <a:gd fmla="val 114539" name="adj3"/>
            </a:avLst>
          </a:prstGeom>
          <a:noFill/>
          <a:ln cap="flat" cmpd="sng" w="28575">
            <a:solidFill>
              <a:srgbClr val="FF0000"/>
            </a:solidFill>
            <a:prstDash val="solid"/>
            <a:round/>
            <a:headEnd len="med" w="med" type="none"/>
            <a:tailEnd len="med" w="med" type="triangle"/>
          </a:ln>
        </p:spPr>
      </p:cxnSp>
      <p:sp>
        <p:nvSpPr>
          <p:cNvPr id="2843" name="Google Shape;2843;g13c94f06daf_2_2804"/>
          <p:cNvSpPr txBox="1"/>
          <p:nvPr/>
        </p:nvSpPr>
        <p:spPr>
          <a:xfrm>
            <a:off x="596029" y="2054925"/>
            <a:ext cx="3012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pic>
        <p:nvPicPr>
          <p:cNvPr id="2844" name="Google Shape;2844;g13c94f06daf_2_2804"/>
          <p:cNvPicPr preferRelativeResize="0"/>
          <p:nvPr/>
        </p:nvPicPr>
        <p:blipFill>
          <a:blip r:embed="rId4">
            <a:alphaModFix/>
          </a:blip>
          <a:stretch>
            <a:fillRect/>
          </a:stretch>
        </p:blipFill>
        <p:spPr>
          <a:xfrm>
            <a:off x="3348828" y="867199"/>
            <a:ext cx="269638" cy="261600"/>
          </a:xfrm>
          <a:prstGeom prst="rect">
            <a:avLst/>
          </a:prstGeom>
          <a:noFill/>
          <a:ln>
            <a:noFill/>
          </a:ln>
        </p:spPr>
      </p:pic>
      <p:grpSp>
        <p:nvGrpSpPr>
          <p:cNvPr id="2845" name="Google Shape;2845;g13c94f06daf_2_2804"/>
          <p:cNvGrpSpPr/>
          <p:nvPr/>
        </p:nvGrpSpPr>
        <p:grpSpPr>
          <a:xfrm>
            <a:off x="546154" y="1522257"/>
            <a:ext cx="3048838" cy="1468856"/>
            <a:chOff x="214095" y="1332369"/>
            <a:chExt cx="9681926" cy="1087800"/>
          </a:xfrm>
        </p:grpSpPr>
        <p:sp>
          <p:nvSpPr>
            <p:cNvPr id="2846" name="Google Shape;2846;g13c94f06daf_2_2804"/>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포스팅 이미지</a:t>
              </a:r>
              <a:endParaRPr i="0" u="none" cap="none" strike="noStrike">
                <a:solidFill>
                  <a:schemeClr val="dk1"/>
                </a:solidFill>
                <a:latin typeface="Malgun Gothic"/>
                <a:ea typeface="Malgun Gothic"/>
                <a:cs typeface="Malgun Gothic"/>
                <a:sym typeface="Malgun Gothic"/>
              </a:endParaRPr>
            </a:p>
          </p:txBody>
        </p:sp>
        <p:cxnSp>
          <p:nvCxnSpPr>
            <p:cNvPr id="2847" name="Google Shape;2847;g13c94f06daf_2_2804"/>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2848" name="Google Shape;2848;g13c94f06daf_2_2804"/>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2849" name="Google Shape;2849;g13c94f06daf_2_2804"/>
          <p:cNvSpPr txBox="1"/>
          <p:nvPr/>
        </p:nvSpPr>
        <p:spPr>
          <a:xfrm>
            <a:off x="1503625" y="3040641"/>
            <a:ext cx="1063500" cy="2616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lang="ko" sz="1100">
                <a:solidFill>
                  <a:schemeClr val="dk1"/>
                </a:solidFill>
              </a:rPr>
              <a:t>● </a:t>
            </a:r>
            <a:r>
              <a:rPr lang="ko" sz="1100">
                <a:solidFill>
                  <a:srgbClr val="BFBFBF"/>
                </a:solidFill>
              </a:rPr>
              <a:t>● ● ●</a:t>
            </a:r>
            <a:endParaRPr b="1" sz="1100">
              <a:solidFill>
                <a:srgbClr val="BFBFBF"/>
              </a:solidFill>
            </a:endParaRPr>
          </a:p>
        </p:txBody>
      </p:sp>
      <p:grpSp>
        <p:nvGrpSpPr>
          <p:cNvPr id="2850" name="Google Shape;2850;g13c94f06daf_2_2804"/>
          <p:cNvGrpSpPr/>
          <p:nvPr/>
        </p:nvGrpSpPr>
        <p:grpSpPr>
          <a:xfrm>
            <a:off x="574293" y="1220645"/>
            <a:ext cx="239144" cy="198306"/>
            <a:chOff x="214095" y="1332369"/>
            <a:chExt cx="9681926" cy="1087800"/>
          </a:xfrm>
        </p:grpSpPr>
        <p:sp>
          <p:nvSpPr>
            <p:cNvPr id="2851" name="Google Shape;2851;g13c94f06daf_2_2804"/>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2852" name="Google Shape;2852;g13c94f06daf_2_2804"/>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2853" name="Google Shape;2853;g13c94f06daf_2_2804"/>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2854" name="Google Shape;2854;g13c94f06daf_2_2804"/>
          <p:cNvSpPr txBox="1"/>
          <p:nvPr/>
        </p:nvSpPr>
        <p:spPr>
          <a:xfrm>
            <a:off x="830954" y="1203525"/>
            <a:ext cx="648600" cy="261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1100" u="none" cap="none" strike="noStrike">
                <a:solidFill>
                  <a:schemeClr val="dk1"/>
                </a:solidFill>
                <a:latin typeface="Malgun Gothic"/>
                <a:ea typeface="Malgun Gothic"/>
                <a:cs typeface="Malgun Gothic"/>
                <a:sym typeface="Malgun Gothic"/>
              </a:rPr>
              <a:t>$</a:t>
            </a:r>
            <a:r>
              <a:rPr b="1" lang="ko" sz="1100">
                <a:solidFill>
                  <a:schemeClr val="dk1"/>
                </a:solidFill>
                <a:latin typeface="Malgun Gothic"/>
                <a:ea typeface="Malgun Gothic"/>
                <a:cs typeface="Malgun Gothic"/>
                <a:sym typeface="Malgun Gothic"/>
              </a:rPr>
              <a:t>닉네임</a:t>
            </a:r>
            <a:endParaRPr b="1" i="0" sz="1100" u="none" cap="none" strike="noStrike">
              <a:solidFill>
                <a:srgbClr val="00B0F0"/>
              </a:solidFill>
              <a:latin typeface="Malgun Gothic"/>
              <a:ea typeface="Malgun Gothic"/>
              <a:cs typeface="Malgun Gothic"/>
              <a:sym typeface="Malgun Gothic"/>
            </a:endParaRPr>
          </a:p>
        </p:txBody>
      </p:sp>
      <p:pic>
        <p:nvPicPr>
          <p:cNvPr id="2855" name="Google Shape;2855;g13c94f06daf_2_2804"/>
          <p:cNvPicPr preferRelativeResize="0"/>
          <p:nvPr/>
        </p:nvPicPr>
        <p:blipFill>
          <a:blip r:embed="rId5">
            <a:alphaModFix/>
          </a:blip>
          <a:stretch>
            <a:fillRect/>
          </a:stretch>
        </p:blipFill>
        <p:spPr>
          <a:xfrm>
            <a:off x="3297378" y="1197813"/>
            <a:ext cx="269625" cy="255434"/>
          </a:xfrm>
          <a:prstGeom prst="rect">
            <a:avLst/>
          </a:prstGeom>
          <a:noFill/>
          <a:ln>
            <a:noFill/>
          </a:ln>
        </p:spPr>
      </p:pic>
      <p:sp>
        <p:nvSpPr>
          <p:cNvPr id="2856" name="Google Shape;2856;g13c94f06daf_2_2804"/>
          <p:cNvSpPr/>
          <p:nvPr/>
        </p:nvSpPr>
        <p:spPr>
          <a:xfrm>
            <a:off x="2511804" y="1233313"/>
            <a:ext cx="7293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팔로우</a:t>
            </a:r>
            <a:endParaRPr b="1" i="0" sz="1100" u="none" cap="none" strike="noStrike">
              <a:solidFill>
                <a:schemeClr val="lt1"/>
              </a:solidFill>
              <a:latin typeface="Malgun Gothic"/>
              <a:ea typeface="Malgun Gothic"/>
              <a:cs typeface="Malgun Gothic"/>
              <a:sym typeface="Malgun Gothic"/>
            </a:endParaRPr>
          </a:p>
        </p:txBody>
      </p:sp>
      <p:sp>
        <p:nvSpPr>
          <p:cNvPr id="2857" name="Google Shape;2857;g13c94f06daf_2_2804"/>
          <p:cNvSpPr txBox="1"/>
          <p:nvPr/>
        </p:nvSpPr>
        <p:spPr>
          <a:xfrm>
            <a:off x="546158" y="3048250"/>
            <a:ext cx="648600" cy="2847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250">
                <a:solidFill>
                  <a:srgbClr val="383838"/>
                </a:solidFill>
                <a:highlight>
                  <a:srgbClr val="FFFFFF"/>
                </a:highlight>
              </a:rPr>
              <a:t>♡ ☆</a:t>
            </a:r>
            <a:r>
              <a:rPr b="1" lang="ko" sz="1150">
                <a:solidFill>
                  <a:srgbClr val="383838"/>
                </a:solidFill>
                <a:highlight>
                  <a:srgbClr val="FFFFFF"/>
                </a:highlight>
              </a:rPr>
              <a:t> </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pic>
        <p:nvPicPr>
          <p:cNvPr id="2858" name="Google Shape;2858;g13c94f06daf_2_2804"/>
          <p:cNvPicPr preferRelativeResize="0"/>
          <p:nvPr/>
        </p:nvPicPr>
        <p:blipFill rotWithShape="1">
          <a:blip r:embed="rId6">
            <a:alphaModFix/>
          </a:blip>
          <a:srcRect b="0" l="0" r="0" t="0"/>
          <a:stretch/>
        </p:blipFill>
        <p:spPr>
          <a:xfrm>
            <a:off x="3400773" y="3122196"/>
            <a:ext cx="165738" cy="136824"/>
          </a:xfrm>
          <a:prstGeom prst="rect">
            <a:avLst/>
          </a:prstGeom>
          <a:noFill/>
          <a:ln>
            <a:noFill/>
          </a:ln>
        </p:spPr>
      </p:pic>
      <p:sp>
        <p:nvSpPr>
          <p:cNvPr id="2859" name="Google Shape;2859;g13c94f06daf_2_2804"/>
          <p:cNvSpPr txBox="1"/>
          <p:nvPr/>
        </p:nvSpPr>
        <p:spPr>
          <a:xfrm>
            <a:off x="1420704" y="1226433"/>
            <a:ext cx="501900" cy="230700"/>
          </a:xfrm>
          <a:prstGeom prst="rect">
            <a:avLst/>
          </a:prstGeom>
          <a:solidFill>
            <a:srgbClr val="FF000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lt1"/>
                </a:solidFill>
                <a:latin typeface="Malgun Gothic"/>
                <a:ea typeface="Malgun Gothic"/>
                <a:cs typeface="Malgun Gothic"/>
                <a:sym typeface="Malgun Gothic"/>
              </a:rPr>
              <a:t>전문가</a:t>
            </a:r>
            <a:endParaRPr b="1" i="0" sz="900" u="none" cap="none" strike="noStrike">
              <a:solidFill>
                <a:schemeClr val="lt1"/>
              </a:solidFill>
              <a:latin typeface="Malgun Gothic"/>
              <a:ea typeface="Malgun Gothic"/>
              <a:cs typeface="Malgun Gothic"/>
              <a:sym typeface="Malgun Gothic"/>
            </a:endParaRPr>
          </a:p>
        </p:txBody>
      </p:sp>
      <p:sp>
        <p:nvSpPr>
          <p:cNvPr id="2860" name="Google Shape;2860;g13c94f06daf_2_2804"/>
          <p:cNvSpPr txBox="1"/>
          <p:nvPr/>
        </p:nvSpPr>
        <p:spPr>
          <a:xfrm>
            <a:off x="537729" y="3390075"/>
            <a:ext cx="13848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900" u="none" cap="none" strike="noStrike">
                <a:solidFill>
                  <a:schemeClr val="dk1"/>
                </a:solidFill>
                <a:latin typeface="Malgun Gothic"/>
                <a:ea typeface="Malgun Gothic"/>
                <a:cs typeface="Malgun Gothic"/>
                <a:sym typeface="Malgun Gothic"/>
              </a:rPr>
              <a:t>좋아요 </a:t>
            </a:r>
            <a:r>
              <a:rPr b="1" lang="ko" sz="900">
                <a:solidFill>
                  <a:schemeClr val="dk1"/>
                </a:solidFill>
                <a:latin typeface="Malgun Gothic"/>
                <a:ea typeface="Malgun Gothic"/>
                <a:cs typeface="Malgun Gothic"/>
                <a:sym typeface="Malgun Gothic"/>
              </a:rPr>
              <a:t>12345</a:t>
            </a:r>
            <a:r>
              <a:rPr b="1" i="0" lang="ko" sz="900" u="none" cap="none" strike="noStrike">
                <a:solidFill>
                  <a:schemeClr val="dk1"/>
                </a:solidFill>
                <a:latin typeface="Malgun Gothic"/>
                <a:ea typeface="Malgun Gothic"/>
                <a:cs typeface="Malgun Gothic"/>
                <a:sym typeface="Malgun Gothic"/>
              </a:rPr>
              <a:t> </a:t>
            </a:r>
            <a:r>
              <a:rPr b="1" lang="ko" sz="900">
                <a:solidFill>
                  <a:schemeClr val="dk1"/>
                </a:solidFill>
                <a:latin typeface="Malgun Gothic"/>
                <a:ea typeface="Malgun Gothic"/>
                <a:cs typeface="Malgun Gothic"/>
                <a:sym typeface="Malgun Gothic"/>
              </a:rPr>
              <a:t>별점</a:t>
            </a:r>
            <a:r>
              <a:rPr b="1" i="0" lang="ko" sz="900" u="none" cap="none" strike="noStrike">
                <a:solidFill>
                  <a:schemeClr val="dk1"/>
                </a:solidFill>
                <a:latin typeface="Malgun Gothic"/>
                <a:ea typeface="Malgun Gothic"/>
                <a:cs typeface="Malgun Gothic"/>
                <a:sym typeface="Malgun Gothic"/>
              </a:rPr>
              <a:t> 4.5</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2861" name="Google Shape;2861;g13c94f06daf_2_2804"/>
          <p:cNvSpPr txBox="1"/>
          <p:nvPr/>
        </p:nvSpPr>
        <p:spPr>
          <a:xfrm>
            <a:off x="2290354" y="3405613"/>
            <a:ext cx="1328100" cy="2154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800"/>
              <a:buFont typeface="Arial"/>
              <a:buNone/>
            </a:pPr>
            <a:r>
              <a:rPr b="0" i="0" lang="ko" sz="800" u="none" cap="none" strike="noStrike">
                <a:solidFill>
                  <a:srgbClr val="A5A5A5"/>
                </a:solidFill>
                <a:latin typeface="Malgun Gothic"/>
                <a:ea typeface="Malgun Gothic"/>
                <a:cs typeface="Malgun Gothic"/>
                <a:sym typeface="Malgun Gothic"/>
              </a:rPr>
              <a:t>2022-05-12  14:00</a:t>
            </a:r>
            <a:endParaRPr sz="700">
              <a:solidFill>
                <a:schemeClr val="dk1"/>
              </a:solidFill>
              <a:latin typeface="Malgun Gothic"/>
              <a:ea typeface="Malgun Gothic"/>
              <a:cs typeface="Malgun Gothic"/>
              <a:sym typeface="Malgun Gothic"/>
            </a:endParaRPr>
          </a:p>
        </p:txBody>
      </p:sp>
      <p:grpSp>
        <p:nvGrpSpPr>
          <p:cNvPr id="2862" name="Google Shape;2862;g13c94f06daf_2_2804"/>
          <p:cNvGrpSpPr/>
          <p:nvPr/>
        </p:nvGrpSpPr>
        <p:grpSpPr>
          <a:xfrm>
            <a:off x="545354" y="3724453"/>
            <a:ext cx="3048838" cy="548142"/>
            <a:chOff x="214095" y="1332369"/>
            <a:chExt cx="9681926" cy="1087800"/>
          </a:xfrm>
        </p:grpSpPr>
        <p:sp>
          <p:nvSpPr>
            <p:cNvPr id="2863" name="Google Shape;2863;g13c94f06daf_2_2804"/>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포스팅 내용</a:t>
              </a:r>
              <a:endParaRPr i="0" u="none" cap="none" strike="noStrike">
                <a:solidFill>
                  <a:schemeClr val="dk1"/>
                </a:solidFill>
                <a:latin typeface="Malgun Gothic"/>
                <a:ea typeface="Malgun Gothic"/>
                <a:cs typeface="Malgun Gothic"/>
                <a:sym typeface="Malgun Gothic"/>
              </a:endParaRPr>
            </a:p>
          </p:txBody>
        </p:sp>
        <p:cxnSp>
          <p:nvCxnSpPr>
            <p:cNvPr id="2864" name="Google Shape;2864;g13c94f06daf_2_2804"/>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2865" name="Google Shape;2865;g13c94f06daf_2_2804"/>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2866" name="Google Shape;2866;g13c94f06daf_2_2804"/>
          <p:cNvSpPr txBox="1"/>
          <p:nvPr/>
        </p:nvSpPr>
        <p:spPr>
          <a:xfrm>
            <a:off x="537729" y="4390875"/>
            <a:ext cx="13848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관련 키워드</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2867" name="Google Shape;2867;g13c94f06daf_2_2804"/>
          <p:cNvSpPr txBox="1"/>
          <p:nvPr/>
        </p:nvSpPr>
        <p:spPr>
          <a:xfrm>
            <a:off x="537773" y="4713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2868" name="Google Shape;2868;g13c94f06daf_2_2804"/>
          <p:cNvSpPr txBox="1"/>
          <p:nvPr/>
        </p:nvSpPr>
        <p:spPr>
          <a:xfrm>
            <a:off x="1321567" y="4713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2869" name="Google Shape;2869;g13c94f06daf_2_2804"/>
          <p:cNvSpPr txBox="1"/>
          <p:nvPr/>
        </p:nvSpPr>
        <p:spPr>
          <a:xfrm>
            <a:off x="2093003" y="4713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2870" name="Google Shape;2870;g13c94f06daf_2_2804"/>
          <p:cNvSpPr txBox="1"/>
          <p:nvPr/>
        </p:nvSpPr>
        <p:spPr>
          <a:xfrm>
            <a:off x="2876797" y="4713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2871" name="Google Shape;2871;g13c94f06daf_2_2804"/>
          <p:cNvSpPr txBox="1"/>
          <p:nvPr/>
        </p:nvSpPr>
        <p:spPr>
          <a:xfrm>
            <a:off x="596029" y="5100350"/>
            <a:ext cx="5019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댓글</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cxnSp>
        <p:nvCxnSpPr>
          <p:cNvPr id="2872" name="Google Shape;2872;g13c94f06daf_2_2804"/>
          <p:cNvCxnSpPr/>
          <p:nvPr/>
        </p:nvCxnSpPr>
        <p:spPr>
          <a:xfrm>
            <a:off x="629171" y="5371371"/>
            <a:ext cx="2946000" cy="8400"/>
          </a:xfrm>
          <a:prstGeom prst="straightConnector1">
            <a:avLst/>
          </a:prstGeom>
          <a:noFill/>
          <a:ln cap="flat" cmpd="sng" w="9525">
            <a:solidFill>
              <a:schemeClr val="dk2"/>
            </a:solidFill>
            <a:prstDash val="solid"/>
            <a:round/>
            <a:headEnd len="med" w="med" type="none"/>
            <a:tailEnd len="med" w="med" type="none"/>
          </a:ln>
        </p:spPr>
      </p:cxnSp>
      <p:sp>
        <p:nvSpPr>
          <p:cNvPr id="2873" name="Google Shape;2873;g13c94f06daf_2_2804"/>
          <p:cNvSpPr/>
          <p:nvPr/>
        </p:nvSpPr>
        <p:spPr>
          <a:xfrm>
            <a:off x="1749804" y="5116550"/>
            <a:ext cx="5019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댓글</a:t>
            </a:r>
            <a:endParaRPr b="1" i="0" sz="1100" u="none" cap="none" strike="noStrike">
              <a:solidFill>
                <a:schemeClr val="lt1"/>
              </a:solidFill>
              <a:latin typeface="Malgun Gothic"/>
              <a:ea typeface="Malgun Gothic"/>
              <a:cs typeface="Malgun Gothic"/>
              <a:sym typeface="Malgun Gothic"/>
            </a:endParaRPr>
          </a:p>
        </p:txBody>
      </p:sp>
      <p:sp>
        <p:nvSpPr>
          <p:cNvPr id="2874" name="Google Shape;2874;g13c94f06daf_2_2804"/>
          <p:cNvSpPr/>
          <p:nvPr/>
        </p:nvSpPr>
        <p:spPr>
          <a:xfrm>
            <a:off x="2374904" y="5116550"/>
            <a:ext cx="5019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제안</a:t>
            </a:r>
            <a:endParaRPr b="1" i="0" sz="1100" u="none" cap="none" strike="noStrike">
              <a:solidFill>
                <a:schemeClr val="lt1"/>
              </a:solidFill>
              <a:latin typeface="Malgun Gothic"/>
              <a:ea typeface="Malgun Gothic"/>
              <a:cs typeface="Malgun Gothic"/>
              <a:sym typeface="Malgun Gothic"/>
            </a:endParaRPr>
          </a:p>
        </p:txBody>
      </p:sp>
      <p:sp>
        <p:nvSpPr>
          <p:cNvPr id="2875" name="Google Shape;2875;g13c94f06daf_2_2804"/>
          <p:cNvSpPr/>
          <p:nvPr/>
        </p:nvSpPr>
        <p:spPr>
          <a:xfrm>
            <a:off x="3000004" y="5116550"/>
            <a:ext cx="5019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상담</a:t>
            </a:r>
            <a:endParaRPr b="1" i="0" sz="1100" u="none" cap="none" strike="noStrike">
              <a:solidFill>
                <a:schemeClr val="lt1"/>
              </a:solidFill>
              <a:latin typeface="Malgun Gothic"/>
              <a:ea typeface="Malgun Gothic"/>
              <a:cs typeface="Malgun Gothic"/>
              <a:sym typeface="Malgun Gothic"/>
            </a:endParaRPr>
          </a:p>
        </p:txBody>
      </p:sp>
      <p:grpSp>
        <p:nvGrpSpPr>
          <p:cNvPr id="2876" name="Google Shape;2876;g13c94f06daf_2_2804"/>
          <p:cNvGrpSpPr/>
          <p:nvPr/>
        </p:nvGrpSpPr>
        <p:grpSpPr>
          <a:xfrm>
            <a:off x="546154" y="5454324"/>
            <a:ext cx="3048838" cy="548142"/>
            <a:chOff x="214095" y="1332369"/>
            <a:chExt cx="9681926" cy="1087800"/>
          </a:xfrm>
        </p:grpSpPr>
        <p:sp>
          <p:nvSpPr>
            <p:cNvPr id="2877" name="Google Shape;2877;g13c94f06daf_2_2804"/>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뎃글  / 제안  내용</a:t>
              </a:r>
              <a:endParaRPr i="0" u="none" cap="none" strike="noStrike">
                <a:solidFill>
                  <a:schemeClr val="dk1"/>
                </a:solidFill>
                <a:latin typeface="Malgun Gothic"/>
                <a:ea typeface="Malgun Gothic"/>
                <a:cs typeface="Malgun Gothic"/>
                <a:sym typeface="Malgun Gothic"/>
              </a:endParaRPr>
            </a:p>
          </p:txBody>
        </p:sp>
        <p:cxnSp>
          <p:nvCxnSpPr>
            <p:cNvPr id="2878" name="Google Shape;2878;g13c94f06daf_2_2804"/>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2879" name="Google Shape;2879;g13c94f06daf_2_2804"/>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cxnSp>
        <p:nvCxnSpPr>
          <p:cNvPr id="2880" name="Google Shape;2880;g13c94f06daf_2_2804"/>
          <p:cNvCxnSpPr>
            <a:stCxn id="2855" idx="3"/>
            <a:endCxn id="2831" idx="1"/>
          </p:cNvCxnSpPr>
          <p:nvPr/>
        </p:nvCxnSpPr>
        <p:spPr>
          <a:xfrm>
            <a:off x="3567003" y="1325530"/>
            <a:ext cx="891600" cy="532500"/>
          </a:xfrm>
          <a:prstGeom prst="bentConnector3">
            <a:avLst>
              <a:gd fmla="val 50003" name="adj1"/>
            </a:avLst>
          </a:prstGeom>
          <a:noFill/>
          <a:ln cap="flat" cmpd="sng" w="28575">
            <a:solidFill>
              <a:srgbClr val="FF0000"/>
            </a:solidFill>
            <a:prstDash val="solid"/>
            <a:round/>
            <a:headEnd len="med" w="med" type="none"/>
            <a:tailEnd len="med" w="med" type="triangle"/>
          </a:ln>
        </p:spPr>
      </p:cxnSp>
      <p:sp>
        <p:nvSpPr>
          <p:cNvPr id="2881" name="Google Shape;2881;g13c94f06daf_2_2804"/>
          <p:cNvSpPr/>
          <p:nvPr/>
        </p:nvSpPr>
        <p:spPr>
          <a:xfrm>
            <a:off x="3159896" y="111437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1</a:t>
            </a:r>
            <a:endParaRPr b="1" i="0" sz="800" u="none" cap="none" strike="noStrike">
              <a:solidFill>
                <a:schemeClr val="lt1"/>
              </a:solidFill>
              <a:latin typeface="Malgun Gothic"/>
              <a:ea typeface="Malgun Gothic"/>
              <a:cs typeface="Malgun Gothic"/>
              <a:sym typeface="Malgun Gothic"/>
            </a:endParaRPr>
          </a:p>
        </p:txBody>
      </p:sp>
      <p:sp>
        <p:nvSpPr>
          <p:cNvPr id="2882" name="Google Shape;2882;g13c94f06daf_2_2804"/>
          <p:cNvSpPr txBox="1"/>
          <p:nvPr/>
        </p:nvSpPr>
        <p:spPr>
          <a:xfrm>
            <a:off x="4858997" y="3770067"/>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공유하기</a:t>
            </a:r>
            <a:endParaRPr b="1" sz="1100">
              <a:solidFill>
                <a:schemeClr val="dk1"/>
              </a:solidFill>
              <a:latin typeface="Malgun Gothic"/>
              <a:ea typeface="Malgun Gothic"/>
              <a:cs typeface="Malgun Gothic"/>
              <a:sym typeface="Malgun Gothic"/>
            </a:endParaRPr>
          </a:p>
        </p:txBody>
      </p:sp>
      <p:pic>
        <p:nvPicPr>
          <p:cNvPr id="2883" name="Google Shape;2883;g13c94f06daf_2_2804"/>
          <p:cNvPicPr preferRelativeResize="0"/>
          <p:nvPr/>
        </p:nvPicPr>
        <p:blipFill>
          <a:blip r:embed="rId7">
            <a:alphaModFix/>
          </a:blip>
          <a:stretch>
            <a:fillRect/>
          </a:stretch>
        </p:blipFill>
        <p:spPr>
          <a:xfrm>
            <a:off x="3157229" y="3103133"/>
            <a:ext cx="165725" cy="165725"/>
          </a:xfrm>
          <a:prstGeom prst="rect">
            <a:avLst/>
          </a:prstGeom>
          <a:noFill/>
          <a:ln>
            <a:noFill/>
          </a:ln>
        </p:spPr>
      </p:pic>
      <p:sp>
        <p:nvSpPr>
          <p:cNvPr id="2884" name="Google Shape;2884;g13c94f06daf_2_2804"/>
          <p:cNvSpPr txBox="1"/>
          <p:nvPr/>
        </p:nvSpPr>
        <p:spPr>
          <a:xfrm>
            <a:off x="966150" y="5100350"/>
            <a:ext cx="7293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lang="ko" sz="900">
                <a:solidFill>
                  <a:schemeClr val="dk1"/>
                </a:solidFill>
                <a:latin typeface="Malgun Gothic"/>
                <a:ea typeface="Malgun Gothic"/>
                <a:cs typeface="Malgun Gothic"/>
                <a:sym typeface="Malgun Gothic"/>
              </a:rPr>
              <a:t>제안   상담</a:t>
            </a:r>
            <a:r>
              <a:rPr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2885" name="Google Shape;2885;g13c94f06daf_2_2804"/>
          <p:cNvSpPr/>
          <p:nvPr/>
        </p:nvSpPr>
        <p:spPr>
          <a:xfrm>
            <a:off x="4525800" y="4390188"/>
            <a:ext cx="2718900" cy="3348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카카오톡으로 공유하기</a:t>
            </a:r>
            <a:endParaRPr b="1" i="0" sz="1100" u="none" cap="none" strike="noStrike">
              <a:solidFill>
                <a:schemeClr val="lt1"/>
              </a:solidFill>
              <a:latin typeface="Malgun Gothic"/>
              <a:ea typeface="Malgun Gothic"/>
              <a:cs typeface="Malgun Gothic"/>
              <a:sym typeface="Malgun Gothic"/>
            </a:endParaRPr>
          </a:p>
        </p:txBody>
      </p:sp>
      <p:sp>
        <p:nvSpPr>
          <p:cNvPr id="2886" name="Google Shape;2886;g13c94f06daf_2_2804"/>
          <p:cNvSpPr/>
          <p:nvPr/>
        </p:nvSpPr>
        <p:spPr>
          <a:xfrm>
            <a:off x="4541900" y="4847913"/>
            <a:ext cx="2718900" cy="3348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문자메시지로</a:t>
            </a:r>
            <a:r>
              <a:rPr b="1" lang="ko" sz="1100">
                <a:solidFill>
                  <a:schemeClr val="lt1"/>
                </a:solidFill>
                <a:latin typeface="Malgun Gothic"/>
                <a:ea typeface="Malgun Gothic"/>
                <a:cs typeface="Malgun Gothic"/>
                <a:sym typeface="Malgun Gothic"/>
              </a:rPr>
              <a:t> 공유하기</a:t>
            </a:r>
            <a:endParaRPr b="1" i="0" sz="1100" u="none" cap="none" strike="noStrike">
              <a:solidFill>
                <a:schemeClr val="lt1"/>
              </a:solidFill>
              <a:latin typeface="Malgun Gothic"/>
              <a:ea typeface="Malgun Gothic"/>
              <a:cs typeface="Malgun Gothic"/>
              <a:sym typeface="Malgun Gothic"/>
            </a:endParaRPr>
          </a:p>
        </p:txBody>
      </p:sp>
      <p:sp>
        <p:nvSpPr>
          <p:cNvPr id="2887" name="Google Shape;2887;g13c94f06daf_2_2804"/>
          <p:cNvSpPr/>
          <p:nvPr/>
        </p:nvSpPr>
        <p:spPr>
          <a:xfrm>
            <a:off x="4541900" y="5305113"/>
            <a:ext cx="2718900" cy="3348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URL</a:t>
            </a:r>
            <a:r>
              <a:rPr b="1" lang="ko" sz="1100">
                <a:solidFill>
                  <a:schemeClr val="lt1"/>
                </a:solidFill>
                <a:latin typeface="Malgun Gothic"/>
                <a:ea typeface="Malgun Gothic"/>
                <a:cs typeface="Malgun Gothic"/>
                <a:sym typeface="Malgun Gothic"/>
              </a:rPr>
              <a:t> 복사하기</a:t>
            </a:r>
            <a:endParaRPr b="1" i="0" sz="1100" u="none" cap="none" strike="noStrike">
              <a:solidFill>
                <a:schemeClr val="lt1"/>
              </a:solidFill>
              <a:latin typeface="Malgun Gothic"/>
              <a:ea typeface="Malgun Gothic"/>
              <a:cs typeface="Malgun Gothic"/>
              <a:sym typeface="Malgun Gothic"/>
            </a:endParaRPr>
          </a:p>
        </p:txBody>
      </p:sp>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1" name="Shape 2891"/>
        <p:cNvGrpSpPr/>
        <p:nvPr/>
      </p:nvGrpSpPr>
      <p:grpSpPr>
        <a:xfrm>
          <a:off x="0" y="0"/>
          <a:ext cx="0" cy="0"/>
          <a:chOff x="0" y="0"/>
          <a:chExt cx="0" cy="0"/>
        </a:xfrm>
      </p:grpSpPr>
      <p:graphicFrame>
        <p:nvGraphicFramePr>
          <p:cNvPr id="2892" name="Google Shape;2892;gf48f6d2838_0_126"/>
          <p:cNvGraphicFramePr/>
          <p:nvPr/>
        </p:nvGraphicFramePr>
        <p:xfrm>
          <a:off x="9945679" y="642154"/>
          <a:ext cx="3000000" cy="3000000"/>
        </p:xfrm>
        <a:graphic>
          <a:graphicData uri="http://schemas.openxmlformats.org/drawingml/2006/table">
            <a:tbl>
              <a:tblPr bandRow="1" firstRow="1">
                <a:noFill/>
                <a:tableStyleId>{ECEC9FAD-BC9C-4F8B-B0B5-8FDF1F475007}</a:tableStyleId>
              </a:tblPr>
              <a:tblGrid>
                <a:gridCol w="382850"/>
                <a:gridCol w="382850"/>
                <a:gridCol w="1398850"/>
              </a:tblGrid>
              <a:tr h="371450">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설명</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549025">
                <a:tc gridSpan="3" rowSpan="10">
                  <a:txBody>
                    <a:bodyPr/>
                    <a:lstStyle/>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1. 수정, 삭제 공유 </a:t>
                      </a:r>
                      <a:r>
                        <a:rPr lang="ko" sz="900">
                          <a:solidFill>
                            <a:srgbClr val="595959"/>
                          </a:solidFill>
                          <a:latin typeface="Malgun Gothic"/>
                          <a:ea typeface="Malgun Gothic"/>
                          <a:cs typeface="Malgun Gothic"/>
                          <a:sym typeface="Malgun Gothic"/>
                        </a:rPr>
                        <a:t>등 추가메뉴</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2. 수</a:t>
                      </a:r>
                      <a:r>
                        <a:rPr lang="ko" sz="900">
                          <a:solidFill>
                            <a:srgbClr val="595959"/>
                          </a:solidFill>
                          <a:latin typeface="Malgun Gothic"/>
                          <a:ea typeface="Malgun Gothic"/>
                          <a:cs typeface="Malgun Gothic"/>
                          <a:sym typeface="Malgun Gothic"/>
                        </a:rPr>
                        <a:t>정, 삭제, 공유, 상담종료</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수정</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삭제</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공</a:t>
                      </a:r>
                      <a:r>
                        <a:rPr lang="ko" sz="900">
                          <a:solidFill>
                            <a:srgbClr val="595959"/>
                          </a:solidFill>
                          <a:latin typeface="Malgun Gothic"/>
                          <a:ea typeface="Malgun Gothic"/>
                          <a:cs typeface="Malgun Gothic"/>
                          <a:sym typeface="Malgun Gothic"/>
                        </a:rPr>
                        <a:t>유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상담종료 : 상담의 경우</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ctr">
                        <a:spcBef>
                          <a:spcPts val="0"/>
                        </a:spcBef>
                        <a:spcAft>
                          <a:spcPts val="0"/>
                        </a:spcAft>
                        <a:buNone/>
                      </a:pPr>
                      <a:r>
                        <a:rPr b="1" lang="ko" sz="800">
                          <a:solidFill>
                            <a:schemeClr val="lt1"/>
                          </a:solidFill>
                          <a:latin typeface="Malgun Gothic"/>
                          <a:ea typeface="Malgun Gothic"/>
                          <a:cs typeface="Malgun Gothic"/>
                          <a:sym typeface="Malgun Gothic"/>
                        </a:rPr>
                        <a:t>2</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3. 취소</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rowSpan="10" hMerge="1"/>
                <a:tc rowSpan="10" hMerge="1"/>
              </a:tr>
              <a:tr h="337075">
                <a:tc gridSpan="3" vMerge="1"/>
                <a:tc hMerge="1" vMerge="1"/>
                <a:tc hMerge="1" vMerge="1"/>
              </a:tr>
              <a:tr h="337075">
                <a:tc gridSpan="3" vMerge="1"/>
                <a:tc hMerge="1" vMerge="1"/>
                <a:tc hMerge="1" vMerge="1"/>
              </a:tr>
              <a:tr h="9728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27825">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참고</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1237775">
                <a:tc gridSpan="3">
                  <a:txBody>
                    <a:bodyPr/>
                    <a:lstStyle/>
                    <a:p>
                      <a:pPr indent="0" lvl="0" marL="0" marR="0" rtl="0" algn="l">
                        <a:lnSpc>
                          <a:spcPct val="100000"/>
                        </a:lnSpc>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hMerge="1"/>
                <a:tc hMerge="1"/>
              </a:tr>
            </a:tbl>
          </a:graphicData>
        </a:graphic>
      </p:graphicFrame>
      <p:sp>
        <p:nvSpPr>
          <p:cNvPr id="2893" name="Google Shape;2893;gf48f6d2838_0_126"/>
          <p:cNvSpPr txBox="1"/>
          <p:nvPr/>
        </p:nvSpPr>
        <p:spPr>
          <a:xfrm>
            <a:off x="264450" y="0"/>
            <a:ext cx="11664300" cy="548100"/>
          </a:xfrm>
          <a:prstGeom prst="rect">
            <a:avLst/>
          </a:prstGeom>
          <a:noFill/>
          <a:ln>
            <a:noFill/>
          </a:ln>
          <a:effectLst>
            <a:outerShdw blurRad="57150" rotWithShape="0" algn="bl" dir="5400000" dist="19050">
              <a:srgbClr val="000000">
                <a:alpha val="50000"/>
              </a:srgbClr>
            </a:outerShdw>
          </a:effectLst>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포스팅 상세 &gt; 추가메뉴 &gt; 수</a:t>
            </a:r>
            <a:r>
              <a:rPr b="1" lang="ko" sz="2000">
                <a:solidFill>
                  <a:schemeClr val="lt1"/>
                </a:solidFill>
                <a:latin typeface="Malgun Gothic"/>
                <a:ea typeface="Malgun Gothic"/>
                <a:cs typeface="Malgun Gothic"/>
                <a:sym typeface="Malgun Gothic"/>
              </a:rPr>
              <a:t>정, 삭제, 상담종료</a:t>
            </a:r>
            <a:r>
              <a:rPr b="1" lang="ko" sz="2000">
                <a:solidFill>
                  <a:schemeClr val="lt1"/>
                </a:solidFill>
                <a:latin typeface="Malgun Gothic"/>
                <a:ea typeface="Malgun Gothic"/>
                <a:cs typeface="Malgun Gothic"/>
                <a:sym typeface="Malgun Gothic"/>
              </a:rPr>
              <a:t>     </a:t>
            </a:r>
            <a:endParaRPr b="0" i="0" sz="2400" u="none" cap="none" strike="noStrike">
              <a:solidFill>
                <a:schemeClr val="lt1"/>
              </a:solidFill>
              <a:latin typeface="Arial"/>
              <a:ea typeface="Arial"/>
              <a:cs typeface="Arial"/>
              <a:sym typeface="Arial"/>
            </a:endParaRPr>
          </a:p>
        </p:txBody>
      </p:sp>
      <p:sp>
        <p:nvSpPr>
          <p:cNvPr id="2894" name="Google Shape;2894;gf48f6d2838_0_126"/>
          <p:cNvSpPr txBox="1"/>
          <p:nvPr/>
        </p:nvSpPr>
        <p:spPr>
          <a:xfrm>
            <a:off x="0" y="6478519"/>
            <a:ext cx="121920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grpSp>
        <p:nvGrpSpPr>
          <p:cNvPr id="2895" name="Google Shape;2895;gf48f6d2838_0_126"/>
          <p:cNvGrpSpPr/>
          <p:nvPr/>
        </p:nvGrpSpPr>
        <p:grpSpPr>
          <a:xfrm>
            <a:off x="4458661" y="785093"/>
            <a:ext cx="2164525" cy="2145868"/>
            <a:chOff x="5285909" y="2527378"/>
            <a:chExt cx="3261300" cy="2498100"/>
          </a:xfrm>
        </p:grpSpPr>
        <p:sp>
          <p:nvSpPr>
            <p:cNvPr id="2896" name="Google Shape;2896;gf48f6d2838_0_126"/>
            <p:cNvSpPr/>
            <p:nvPr/>
          </p:nvSpPr>
          <p:spPr>
            <a:xfrm>
              <a:off x="5285909" y="2527378"/>
              <a:ext cx="3261300" cy="2498100"/>
            </a:xfrm>
            <a:prstGeom prst="roundRect">
              <a:avLst>
                <a:gd fmla="val 7620" name="adj"/>
              </a:avLst>
            </a:prstGeom>
            <a:solidFill>
              <a:schemeClr val="l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cxnSp>
          <p:nvCxnSpPr>
            <p:cNvPr id="2897" name="Google Shape;2897;gf48f6d2838_0_126"/>
            <p:cNvCxnSpPr/>
            <p:nvPr/>
          </p:nvCxnSpPr>
          <p:spPr>
            <a:xfrm>
              <a:off x="5392350" y="4348132"/>
              <a:ext cx="2994300" cy="0"/>
            </a:xfrm>
            <a:prstGeom prst="straightConnector1">
              <a:avLst/>
            </a:prstGeom>
            <a:noFill/>
            <a:ln cap="flat" cmpd="sng" w="9525">
              <a:solidFill>
                <a:srgbClr val="7F7F7F"/>
              </a:solidFill>
              <a:prstDash val="solid"/>
              <a:miter lim="800000"/>
              <a:headEnd len="sm" w="sm" type="none"/>
              <a:tailEnd len="sm" w="sm" type="none"/>
            </a:ln>
          </p:spPr>
        </p:cxnSp>
      </p:grpSp>
      <p:sp>
        <p:nvSpPr>
          <p:cNvPr id="2898" name="Google Shape;2898;gf48f6d2838_0_126"/>
          <p:cNvSpPr txBox="1"/>
          <p:nvPr/>
        </p:nvSpPr>
        <p:spPr>
          <a:xfrm>
            <a:off x="5032000" y="950675"/>
            <a:ext cx="1044000" cy="12774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lang="ko" sz="1100">
                <a:solidFill>
                  <a:schemeClr val="dk1"/>
                </a:solidFill>
                <a:latin typeface="Malgun Gothic"/>
                <a:ea typeface="Malgun Gothic"/>
                <a:cs typeface="Malgun Gothic"/>
                <a:sym typeface="Malgun Gothic"/>
              </a:rPr>
              <a:t>수정</a:t>
            </a:r>
            <a:endParaRPr b="1" sz="1100">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t/>
            </a:r>
            <a:endParaRPr b="1" sz="1100">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rPr b="1" lang="ko" sz="1100">
                <a:solidFill>
                  <a:schemeClr val="dk1"/>
                </a:solidFill>
                <a:latin typeface="Malgun Gothic"/>
                <a:ea typeface="Malgun Gothic"/>
                <a:cs typeface="Malgun Gothic"/>
                <a:sym typeface="Malgun Gothic"/>
              </a:rPr>
              <a:t>삭제</a:t>
            </a:r>
            <a:endParaRPr b="1" sz="1100">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t/>
            </a:r>
            <a:endParaRPr b="1" sz="1100">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rPr b="1" lang="ko" sz="1100">
                <a:solidFill>
                  <a:schemeClr val="dk1"/>
                </a:solidFill>
                <a:latin typeface="Malgun Gothic"/>
                <a:ea typeface="Malgun Gothic"/>
                <a:cs typeface="Malgun Gothic"/>
                <a:sym typeface="Malgun Gothic"/>
              </a:rPr>
              <a:t>공유</a:t>
            </a:r>
            <a:endParaRPr b="1" sz="1100">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t/>
            </a:r>
            <a:endParaRPr b="1" sz="1100">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rPr b="1" lang="ko" sz="1100">
                <a:solidFill>
                  <a:schemeClr val="dk1"/>
                </a:solidFill>
                <a:latin typeface="Malgun Gothic"/>
                <a:ea typeface="Malgun Gothic"/>
                <a:cs typeface="Malgun Gothic"/>
                <a:sym typeface="Malgun Gothic"/>
              </a:rPr>
              <a:t>상담종료</a:t>
            </a:r>
            <a:endParaRPr b="1" sz="1100">
              <a:solidFill>
                <a:schemeClr val="dk1"/>
              </a:solidFill>
              <a:latin typeface="Malgun Gothic"/>
              <a:ea typeface="Malgun Gothic"/>
              <a:cs typeface="Malgun Gothic"/>
              <a:sym typeface="Malgun Gothic"/>
            </a:endParaRPr>
          </a:p>
        </p:txBody>
      </p:sp>
      <p:sp>
        <p:nvSpPr>
          <p:cNvPr id="2899" name="Google Shape;2899;gf48f6d2838_0_126"/>
          <p:cNvSpPr txBox="1"/>
          <p:nvPr/>
        </p:nvSpPr>
        <p:spPr>
          <a:xfrm>
            <a:off x="5238279" y="2518425"/>
            <a:ext cx="648600" cy="2616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lang="ko" sz="1100">
                <a:solidFill>
                  <a:schemeClr val="dk1"/>
                </a:solidFill>
                <a:latin typeface="Malgun Gothic"/>
                <a:ea typeface="Malgun Gothic"/>
                <a:cs typeface="Malgun Gothic"/>
                <a:sym typeface="Malgun Gothic"/>
              </a:rPr>
              <a:t>취소</a:t>
            </a:r>
            <a:endParaRPr b="1" i="0" sz="1100" u="none" cap="none" strike="noStrike">
              <a:solidFill>
                <a:srgbClr val="00B0F0"/>
              </a:solidFill>
              <a:latin typeface="Malgun Gothic"/>
              <a:ea typeface="Malgun Gothic"/>
              <a:cs typeface="Malgun Gothic"/>
              <a:sym typeface="Malgun Gothic"/>
            </a:endParaRPr>
          </a:p>
        </p:txBody>
      </p:sp>
      <p:sp>
        <p:nvSpPr>
          <p:cNvPr id="2900" name="Google Shape;2900;gf48f6d2838_0_126"/>
          <p:cNvSpPr/>
          <p:nvPr/>
        </p:nvSpPr>
        <p:spPr>
          <a:xfrm>
            <a:off x="5031996" y="95067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2</a:t>
            </a:r>
            <a:endParaRPr b="1" i="0" sz="800" u="none" cap="none" strike="noStrike">
              <a:solidFill>
                <a:schemeClr val="lt1"/>
              </a:solidFill>
              <a:latin typeface="Malgun Gothic"/>
              <a:ea typeface="Malgun Gothic"/>
              <a:cs typeface="Malgun Gothic"/>
              <a:sym typeface="Malgun Gothic"/>
            </a:endParaRPr>
          </a:p>
        </p:txBody>
      </p:sp>
      <p:sp>
        <p:nvSpPr>
          <p:cNvPr id="2901" name="Google Shape;2901;gf48f6d2838_0_126"/>
          <p:cNvSpPr/>
          <p:nvPr/>
        </p:nvSpPr>
        <p:spPr>
          <a:xfrm>
            <a:off x="5032009" y="2446847"/>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3</a:t>
            </a:r>
            <a:endParaRPr b="1" i="0" sz="800" u="none" cap="none" strike="noStrike">
              <a:solidFill>
                <a:schemeClr val="lt1"/>
              </a:solidFill>
              <a:latin typeface="Malgun Gothic"/>
              <a:ea typeface="Malgun Gothic"/>
              <a:cs typeface="Malgun Gothic"/>
              <a:sym typeface="Malgun Gothic"/>
            </a:endParaRPr>
          </a:p>
        </p:txBody>
      </p:sp>
      <p:sp>
        <p:nvSpPr>
          <p:cNvPr id="2902" name="Google Shape;2902;gf48f6d2838_0_126"/>
          <p:cNvSpPr/>
          <p:nvPr/>
        </p:nvSpPr>
        <p:spPr>
          <a:xfrm>
            <a:off x="42977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sp>
        <p:nvSpPr>
          <p:cNvPr id="2903" name="Google Shape;2903;gf48f6d2838_0_126"/>
          <p:cNvSpPr txBox="1"/>
          <p:nvPr/>
        </p:nvSpPr>
        <p:spPr>
          <a:xfrm>
            <a:off x="1005188" y="881075"/>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포스팅 상세</a:t>
            </a:r>
            <a:endParaRPr b="1" sz="1100">
              <a:solidFill>
                <a:schemeClr val="dk1"/>
              </a:solidFill>
              <a:latin typeface="Malgun Gothic"/>
              <a:ea typeface="Malgun Gothic"/>
              <a:cs typeface="Malgun Gothic"/>
              <a:sym typeface="Malgun Gothic"/>
            </a:endParaRPr>
          </a:p>
        </p:txBody>
      </p:sp>
      <p:sp>
        <p:nvSpPr>
          <p:cNvPr id="2904" name="Google Shape;2904;gf48f6d2838_0_126"/>
          <p:cNvSpPr/>
          <p:nvPr/>
        </p:nvSpPr>
        <p:spPr>
          <a:xfrm>
            <a:off x="4437975" y="3727698"/>
            <a:ext cx="2894700" cy="2366400"/>
          </a:xfrm>
          <a:prstGeom prst="roundRect">
            <a:avLst>
              <a:gd fmla="val 7620" name="adj"/>
            </a:avLst>
          </a:prstGeom>
          <a:solidFill>
            <a:schemeClr val="l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pic>
        <p:nvPicPr>
          <p:cNvPr id="2905" name="Google Shape;2905;gf48f6d2838_0_126"/>
          <p:cNvPicPr preferRelativeResize="0"/>
          <p:nvPr/>
        </p:nvPicPr>
        <p:blipFill>
          <a:blip r:embed="rId3">
            <a:alphaModFix/>
          </a:blip>
          <a:stretch>
            <a:fillRect/>
          </a:stretch>
        </p:blipFill>
        <p:spPr>
          <a:xfrm>
            <a:off x="4541890" y="3815121"/>
            <a:ext cx="213900" cy="219430"/>
          </a:xfrm>
          <a:prstGeom prst="rect">
            <a:avLst/>
          </a:prstGeom>
          <a:noFill/>
          <a:ln>
            <a:noFill/>
          </a:ln>
        </p:spPr>
      </p:pic>
      <p:pic>
        <p:nvPicPr>
          <p:cNvPr id="2906" name="Google Shape;2906;gf48f6d2838_0_126"/>
          <p:cNvPicPr preferRelativeResize="0"/>
          <p:nvPr/>
        </p:nvPicPr>
        <p:blipFill>
          <a:blip r:embed="rId3">
            <a:alphaModFix/>
          </a:blip>
          <a:stretch>
            <a:fillRect/>
          </a:stretch>
        </p:blipFill>
        <p:spPr>
          <a:xfrm>
            <a:off x="519819" y="894946"/>
            <a:ext cx="213900" cy="219430"/>
          </a:xfrm>
          <a:prstGeom prst="rect">
            <a:avLst/>
          </a:prstGeom>
          <a:noFill/>
          <a:ln>
            <a:noFill/>
          </a:ln>
        </p:spPr>
      </p:pic>
      <p:cxnSp>
        <p:nvCxnSpPr>
          <p:cNvPr id="2907" name="Google Shape;2907;gf48f6d2838_0_126"/>
          <p:cNvCxnSpPr>
            <a:stCxn id="2898" idx="3"/>
            <a:endCxn id="2904" idx="1"/>
          </p:cNvCxnSpPr>
          <p:nvPr/>
        </p:nvCxnSpPr>
        <p:spPr>
          <a:xfrm flipH="1">
            <a:off x="4438000" y="1589375"/>
            <a:ext cx="1638000" cy="3321600"/>
          </a:xfrm>
          <a:prstGeom prst="bentConnector5">
            <a:avLst>
              <a:gd fmla="val -14538" name="adj1"/>
              <a:gd fmla="val 41802" name="adj2"/>
              <a:gd fmla="val 114539" name="adj3"/>
            </a:avLst>
          </a:prstGeom>
          <a:noFill/>
          <a:ln cap="flat" cmpd="sng" w="28575">
            <a:solidFill>
              <a:srgbClr val="FF0000"/>
            </a:solidFill>
            <a:prstDash val="solid"/>
            <a:round/>
            <a:headEnd len="med" w="med" type="none"/>
            <a:tailEnd len="med" w="med" type="triangle"/>
          </a:ln>
        </p:spPr>
      </p:cxnSp>
      <p:sp>
        <p:nvSpPr>
          <p:cNvPr id="2908" name="Google Shape;2908;gf48f6d2838_0_126"/>
          <p:cNvSpPr txBox="1"/>
          <p:nvPr/>
        </p:nvSpPr>
        <p:spPr>
          <a:xfrm>
            <a:off x="596029" y="2054925"/>
            <a:ext cx="3012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pic>
        <p:nvPicPr>
          <p:cNvPr id="2909" name="Google Shape;2909;gf48f6d2838_0_126"/>
          <p:cNvPicPr preferRelativeResize="0"/>
          <p:nvPr/>
        </p:nvPicPr>
        <p:blipFill>
          <a:blip r:embed="rId4">
            <a:alphaModFix/>
          </a:blip>
          <a:stretch>
            <a:fillRect/>
          </a:stretch>
        </p:blipFill>
        <p:spPr>
          <a:xfrm>
            <a:off x="3348828" y="867199"/>
            <a:ext cx="269638" cy="261600"/>
          </a:xfrm>
          <a:prstGeom prst="rect">
            <a:avLst/>
          </a:prstGeom>
          <a:noFill/>
          <a:ln>
            <a:noFill/>
          </a:ln>
        </p:spPr>
      </p:pic>
      <p:grpSp>
        <p:nvGrpSpPr>
          <p:cNvPr id="2910" name="Google Shape;2910;gf48f6d2838_0_126"/>
          <p:cNvGrpSpPr/>
          <p:nvPr/>
        </p:nvGrpSpPr>
        <p:grpSpPr>
          <a:xfrm>
            <a:off x="546154" y="1522257"/>
            <a:ext cx="3048838" cy="1468856"/>
            <a:chOff x="214095" y="1332369"/>
            <a:chExt cx="9681926" cy="1087800"/>
          </a:xfrm>
        </p:grpSpPr>
        <p:sp>
          <p:nvSpPr>
            <p:cNvPr id="2911" name="Google Shape;2911;gf48f6d2838_0_126"/>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포스팅 이미지</a:t>
              </a:r>
              <a:endParaRPr i="0" u="none" cap="none" strike="noStrike">
                <a:solidFill>
                  <a:schemeClr val="dk1"/>
                </a:solidFill>
                <a:latin typeface="Malgun Gothic"/>
                <a:ea typeface="Malgun Gothic"/>
                <a:cs typeface="Malgun Gothic"/>
                <a:sym typeface="Malgun Gothic"/>
              </a:endParaRPr>
            </a:p>
          </p:txBody>
        </p:sp>
        <p:cxnSp>
          <p:nvCxnSpPr>
            <p:cNvPr id="2912" name="Google Shape;2912;gf48f6d2838_0_126"/>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2913" name="Google Shape;2913;gf48f6d2838_0_126"/>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2914" name="Google Shape;2914;gf48f6d2838_0_126"/>
          <p:cNvSpPr txBox="1"/>
          <p:nvPr/>
        </p:nvSpPr>
        <p:spPr>
          <a:xfrm>
            <a:off x="1503625" y="3040641"/>
            <a:ext cx="1063500" cy="2616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lang="ko" sz="1100">
                <a:solidFill>
                  <a:schemeClr val="dk1"/>
                </a:solidFill>
              </a:rPr>
              <a:t>● </a:t>
            </a:r>
            <a:r>
              <a:rPr lang="ko" sz="1100">
                <a:solidFill>
                  <a:srgbClr val="BFBFBF"/>
                </a:solidFill>
              </a:rPr>
              <a:t>● ● ●</a:t>
            </a:r>
            <a:endParaRPr b="1" sz="1100">
              <a:solidFill>
                <a:srgbClr val="BFBFBF"/>
              </a:solidFill>
            </a:endParaRPr>
          </a:p>
        </p:txBody>
      </p:sp>
      <p:grpSp>
        <p:nvGrpSpPr>
          <p:cNvPr id="2915" name="Google Shape;2915;gf48f6d2838_0_126"/>
          <p:cNvGrpSpPr/>
          <p:nvPr/>
        </p:nvGrpSpPr>
        <p:grpSpPr>
          <a:xfrm>
            <a:off x="574293" y="1220645"/>
            <a:ext cx="239144" cy="198306"/>
            <a:chOff x="214095" y="1332369"/>
            <a:chExt cx="9681926" cy="1087800"/>
          </a:xfrm>
        </p:grpSpPr>
        <p:sp>
          <p:nvSpPr>
            <p:cNvPr id="2916" name="Google Shape;2916;gf48f6d2838_0_126"/>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2917" name="Google Shape;2917;gf48f6d2838_0_126"/>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2918" name="Google Shape;2918;gf48f6d2838_0_126"/>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2919" name="Google Shape;2919;gf48f6d2838_0_126"/>
          <p:cNvSpPr txBox="1"/>
          <p:nvPr/>
        </p:nvSpPr>
        <p:spPr>
          <a:xfrm>
            <a:off x="830954" y="1203525"/>
            <a:ext cx="648600" cy="261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1100" u="none" cap="none" strike="noStrike">
                <a:solidFill>
                  <a:schemeClr val="dk1"/>
                </a:solidFill>
                <a:latin typeface="Malgun Gothic"/>
                <a:ea typeface="Malgun Gothic"/>
                <a:cs typeface="Malgun Gothic"/>
                <a:sym typeface="Malgun Gothic"/>
              </a:rPr>
              <a:t>$</a:t>
            </a:r>
            <a:r>
              <a:rPr b="1" lang="ko" sz="1100">
                <a:solidFill>
                  <a:schemeClr val="dk1"/>
                </a:solidFill>
                <a:latin typeface="Malgun Gothic"/>
                <a:ea typeface="Malgun Gothic"/>
                <a:cs typeface="Malgun Gothic"/>
                <a:sym typeface="Malgun Gothic"/>
              </a:rPr>
              <a:t>닉네임</a:t>
            </a:r>
            <a:endParaRPr b="1" i="0" sz="1100" u="none" cap="none" strike="noStrike">
              <a:solidFill>
                <a:srgbClr val="00B0F0"/>
              </a:solidFill>
              <a:latin typeface="Malgun Gothic"/>
              <a:ea typeface="Malgun Gothic"/>
              <a:cs typeface="Malgun Gothic"/>
              <a:sym typeface="Malgun Gothic"/>
            </a:endParaRPr>
          </a:p>
        </p:txBody>
      </p:sp>
      <p:pic>
        <p:nvPicPr>
          <p:cNvPr id="2920" name="Google Shape;2920;gf48f6d2838_0_126"/>
          <p:cNvPicPr preferRelativeResize="0"/>
          <p:nvPr/>
        </p:nvPicPr>
        <p:blipFill>
          <a:blip r:embed="rId5">
            <a:alphaModFix/>
          </a:blip>
          <a:stretch>
            <a:fillRect/>
          </a:stretch>
        </p:blipFill>
        <p:spPr>
          <a:xfrm>
            <a:off x="3297378" y="1197813"/>
            <a:ext cx="269625" cy="255434"/>
          </a:xfrm>
          <a:prstGeom prst="rect">
            <a:avLst/>
          </a:prstGeom>
          <a:noFill/>
          <a:ln>
            <a:noFill/>
          </a:ln>
        </p:spPr>
      </p:pic>
      <p:sp>
        <p:nvSpPr>
          <p:cNvPr id="2921" name="Google Shape;2921;gf48f6d2838_0_126"/>
          <p:cNvSpPr/>
          <p:nvPr/>
        </p:nvSpPr>
        <p:spPr>
          <a:xfrm>
            <a:off x="2511804" y="1233313"/>
            <a:ext cx="7293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팔로우</a:t>
            </a:r>
            <a:endParaRPr b="1" i="0" sz="1100" u="none" cap="none" strike="noStrike">
              <a:solidFill>
                <a:schemeClr val="lt1"/>
              </a:solidFill>
              <a:latin typeface="Malgun Gothic"/>
              <a:ea typeface="Malgun Gothic"/>
              <a:cs typeface="Malgun Gothic"/>
              <a:sym typeface="Malgun Gothic"/>
            </a:endParaRPr>
          </a:p>
        </p:txBody>
      </p:sp>
      <p:sp>
        <p:nvSpPr>
          <p:cNvPr id="2922" name="Google Shape;2922;gf48f6d2838_0_126"/>
          <p:cNvSpPr txBox="1"/>
          <p:nvPr/>
        </p:nvSpPr>
        <p:spPr>
          <a:xfrm>
            <a:off x="546158" y="3048250"/>
            <a:ext cx="648600" cy="2847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250">
                <a:solidFill>
                  <a:srgbClr val="383838"/>
                </a:solidFill>
                <a:highlight>
                  <a:srgbClr val="FFFFFF"/>
                </a:highlight>
              </a:rPr>
              <a:t>♡ ☆</a:t>
            </a:r>
            <a:r>
              <a:rPr b="1" lang="ko" sz="1150">
                <a:solidFill>
                  <a:srgbClr val="383838"/>
                </a:solidFill>
                <a:highlight>
                  <a:srgbClr val="FFFFFF"/>
                </a:highlight>
              </a:rPr>
              <a:t> </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pic>
        <p:nvPicPr>
          <p:cNvPr id="2923" name="Google Shape;2923;gf48f6d2838_0_126"/>
          <p:cNvPicPr preferRelativeResize="0"/>
          <p:nvPr/>
        </p:nvPicPr>
        <p:blipFill rotWithShape="1">
          <a:blip r:embed="rId6">
            <a:alphaModFix/>
          </a:blip>
          <a:srcRect b="0" l="0" r="0" t="0"/>
          <a:stretch/>
        </p:blipFill>
        <p:spPr>
          <a:xfrm>
            <a:off x="3400773" y="3122196"/>
            <a:ext cx="165738" cy="136824"/>
          </a:xfrm>
          <a:prstGeom prst="rect">
            <a:avLst/>
          </a:prstGeom>
          <a:noFill/>
          <a:ln>
            <a:noFill/>
          </a:ln>
        </p:spPr>
      </p:pic>
      <p:sp>
        <p:nvSpPr>
          <p:cNvPr id="2924" name="Google Shape;2924;gf48f6d2838_0_126"/>
          <p:cNvSpPr txBox="1"/>
          <p:nvPr/>
        </p:nvSpPr>
        <p:spPr>
          <a:xfrm>
            <a:off x="1420704" y="1226433"/>
            <a:ext cx="501900" cy="230700"/>
          </a:xfrm>
          <a:prstGeom prst="rect">
            <a:avLst/>
          </a:prstGeom>
          <a:solidFill>
            <a:srgbClr val="FF000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lt1"/>
                </a:solidFill>
                <a:latin typeface="Malgun Gothic"/>
                <a:ea typeface="Malgun Gothic"/>
                <a:cs typeface="Malgun Gothic"/>
                <a:sym typeface="Malgun Gothic"/>
              </a:rPr>
              <a:t>전문가</a:t>
            </a:r>
            <a:endParaRPr b="1" i="0" sz="900" u="none" cap="none" strike="noStrike">
              <a:solidFill>
                <a:schemeClr val="lt1"/>
              </a:solidFill>
              <a:latin typeface="Malgun Gothic"/>
              <a:ea typeface="Malgun Gothic"/>
              <a:cs typeface="Malgun Gothic"/>
              <a:sym typeface="Malgun Gothic"/>
            </a:endParaRPr>
          </a:p>
        </p:txBody>
      </p:sp>
      <p:sp>
        <p:nvSpPr>
          <p:cNvPr id="2925" name="Google Shape;2925;gf48f6d2838_0_126"/>
          <p:cNvSpPr txBox="1"/>
          <p:nvPr/>
        </p:nvSpPr>
        <p:spPr>
          <a:xfrm>
            <a:off x="537729" y="3390075"/>
            <a:ext cx="13848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900" u="none" cap="none" strike="noStrike">
                <a:solidFill>
                  <a:schemeClr val="dk1"/>
                </a:solidFill>
                <a:latin typeface="Malgun Gothic"/>
                <a:ea typeface="Malgun Gothic"/>
                <a:cs typeface="Malgun Gothic"/>
                <a:sym typeface="Malgun Gothic"/>
              </a:rPr>
              <a:t>좋아요 </a:t>
            </a:r>
            <a:r>
              <a:rPr b="1" lang="ko" sz="900">
                <a:solidFill>
                  <a:schemeClr val="dk1"/>
                </a:solidFill>
                <a:latin typeface="Malgun Gothic"/>
                <a:ea typeface="Malgun Gothic"/>
                <a:cs typeface="Malgun Gothic"/>
                <a:sym typeface="Malgun Gothic"/>
              </a:rPr>
              <a:t>12345</a:t>
            </a:r>
            <a:r>
              <a:rPr b="1" i="0" lang="ko" sz="900" u="none" cap="none" strike="noStrike">
                <a:solidFill>
                  <a:schemeClr val="dk1"/>
                </a:solidFill>
                <a:latin typeface="Malgun Gothic"/>
                <a:ea typeface="Malgun Gothic"/>
                <a:cs typeface="Malgun Gothic"/>
                <a:sym typeface="Malgun Gothic"/>
              </a:rPr>
              <a:t> </a:t>
            </a:r>
            <a:r>
              <a:rPr b="1" lang="ko" sz="900">
                <a:solidFill>
                  <a:schemeClr val="dk1"/>
                </a:solidFill>
                <a:latin typeface="Malgun Gothic"/>
                <a:ea typeface="Malgun Gothic"/>
                <a:cs typeface="Malgun Gothic"/>
                <a:sym typeface="Malgun Gothic"/>
              </a:rPr>
              <a:t>별점</a:t>
            </a:r>
            <a:r>
              <a:rPr b="1" i="0" lang="ko" sz="900" u="none" cap="none" strike="noStrike">
                <a:solidFill>
                  <a:schemeClr val="dk1"/>
                </a:solidFill>
                <a:latin typeface="Malgun Gothic"/>
                <a:ea typeface="Malgun Gothic"/>
                <a:cs typeface="Malgun Gothic"/>
                <a:sym typeface="Malgun Gothic"/>
              </a:rPr>
              <a:t> 4.5</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2926" name="Google Shape;2926;gf48f6d2838_0_126"/>
          <p:cNvSpPr txBox="1"/>
          <p:nvPr/>
        </p:nvSpPr>
        <p:spPr>
          <a:xfrm>
            <a:off x="2290354" y="3405613"/>
            <a:ext cx="1328100" cy="2154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800"/>
              <a:buFont typeface="Arial"/>
              <a:buNone/>
            </a:pPr>
            <a:r>
              <a:rPr b="0" i="0" lang="ko" sz="800" u="none" cap="none" strike="noStrike">
                <a:solidFill>
                  <a:srgbClr val="A5A5A5"/>
                </a:solidFill>
                <a:latin typeface="Malgun Gothic"/>
                <a:ea typeface="Malgun Gothic"/>
                <a:cs typeface="Malgun Gothic"/>
                <a:sym typeface="Malgun Gothic"/>
              </a:rPr>
              <a:t>2022-05-12  14:00</a:t>
            </a:r>
            <a:endParaRPr sz="700">
              <a:solidFill>
                <a:schemeClr val="dk1"/>
              </a:solidFill>
              <a:latin typeface="Malgun Gothic"/>
              <a:ea typeface="Malgun Gothic"/>
              <a:cs typeface="Malgun Gothic"/>
              <a:sym typeface="Malgun Gothic"/>
            </a:endParaRPr>
          </a:p>
        </p:txBody>
      </p:sp>
      <p:grpSp>
        <p:nvGrpSpPr>
          <p:cNvPr id="2927" name="Google Shape;2927;gf48f6d2838_0_126"/>
          <p:cNvGrpSpPr/>
          <p:nvPr/>
        </p:nvGrpSpPr>
        <p:grpSpPr>
          <a:xfrm>
            <a:off x="545354" y="3724453"/>
            <a:ext cx="3048838" cy="548142"/>
            <a:chOff x="214095" y="1332369"/>
            <a:chExt cx="9681926" cy="1087800"/>
          </a:xfrm>
        </p:grpSpPr>
        <p:sp>
          <p:nvSpPr>
            <p:cNvPr id="2928" name="Google Shape;2928;gf48f6d2838_0_126"/>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포스팅 내용</a:t>
              </a:r>
              <a:endParaRPr i="0" u="none" cap="none" strike="noStrike">
                <a:solidFill>
                  <a:schemeClr val="dk1"/>
                </a:solidFill>
                <a:latin typeface="Malgun Gothic"/>
                <a:ea typeface="Malgun Gothic"/>
                <a:cs typeface="Malgun Gothic"/>
                <a:sym typeface="Malgun Gothic"/>
              </a:endParaRPr>
            </a:p>
          </p:txBody>
        </p:sp>
        <p:cxnSp>
          <p:nvCxnSpPr>
            <p:cNvPr id="2929" name="Google Shape;2929;gf48f6d2838_0_126"/>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2930" name="Google Shape;2930;gf48f6d2838_0_126"/>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2931" name="Google Shape;2931;gf48f6d2838_0_126"/>
          <p:cNvSpPr txBox="1"/>
          <p:nvPr/>
        </p:nvSpPr>
        <p:spPr>
          <a:xfrm>
            <a:off x="537729" y="4390875"/>
            <a:ext cx="13848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관련 키워드</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2932" name="Google Shape;2932;gf48f6d2838_0_126"/>
          <p:cNvSpPr txBox="1"/>
          <p:nvPr/>
        </p:nvSpPr>
        <p:spPr>
          <a:xfrm>
            <a:off x="537773" y="4713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2933" name="Google Shape;2933;gf48f6d2838_0_126"/>
          <p:cNvSpPr txBox="1"/>
          <p:nvPr/>
        </p:nvSpPr>
        <p:spPr>
          <a:xfrm>
            <a:off x="1321567" y="4713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2934" name="Google Shape;2934;gf48f6d2838_0_126"/>
          <p:cNvSpPr txBox="1"/>
          <p:nvPr/>
        </p:nvSpPr>
        <p:spPr>
          <a:xfrm>
            <a:off x="2093003" y="4713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2935" name="Google Shape;2935;gf48f6d2838_0_126"/>
          <p:cNvSpPr txBox="1"/>
          <p:nvPr/>
        </p:nvSpPr>
        <p:spPr>
          <a:xfrm>
            <a:off x="2876797" y="4713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2936" name="Google Shape;2936;gf48f6d2838_0_126"/>
          <p:cNvSpPr txBox="1"/>
          <p:nvPr/>
        </p:nvSpPr>
        <p:spPr>
          <a:xfrm>
            <a:off x="596029" y="5100350"/>
            <a:ext cx="5019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댓글</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cxnSp>
        <p:nvCxnSpPr>
          <p:cNvPr id="2937" name="Google Shape;2937;gf48f6d2838_0_126"/>
          <p:cNvCxnSpPr/>
          <p:nvPr/>
        </p:nvCxnSpPr>
        <p:spPr>
          <a:xfrm>
            <a:off x="629171" y="5371371"/>
            <a:ext cx="2946000" cy="8400"/>
          </a:xfrm>
          <a:prstGeom prst="straightConnector1">
            <a:avLst/>
          </a:prstGeom>
          <a:noFill/>
          <a:ln cap="flat" cmpd="sng" w="9525">
            <a:solidFill>
              <a:schemeClr val="dk2"/>
            </a:solidFill>
            <a:prstDash val="solid"/>
            <a:round/>
            <a:headEnd len="med" w="med" type="none"/>
            <a:tailEnd len="med" w="med" type="none"/>
          </a:ln>
        </p:spPr>
      </p:cxnSp>
      <p:sp>
        <p:nvSpPr>
          <p:cNvPr id="2938" name="Google Shape;2938;gf48f6d2838_0_126"/>
          <p:cNvSpPr/>
          <p:nvPr/>
        </p:nvSpPr>
        <p:spPr>
          <a:xfrm>
            <a:off x="1749804" y="5116550"/>
            <a:ext cx="5019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댓글</a:t>
            </a:r>
            <a:endParaRPr b="1" i="0" sz="1100" u="none" cap="none" strike="noStrike">
              <a:solidFill>
                <a:schemeClr val="lt1"/>
              </a:solidFill>
              <a:latin typeface="Malgun Gothic"/>
              <a:ea typeface="Malgun Gothic"/>
              <a:cs typeface="Malgun Gothic"/>
              <a:sym typeface="Malgun Gothic"/>
            </a:endParaRPr>
          </a:p>
        </p:txBody>
      </p:sp>
      <p:sp>
        <p:nvSpPr>
          <p:cNvPr id="2939" name="Google Shape;2939;gf48f6d2838_0_126"/>
          <p:cNvSpPr/>
          <p:nvPr/>
        </p:nvSpPr>
        <p:spPr>
          <a:xfrm>
            <a:off x="2374904" y="5116550"/>
            <a:ext cx="5019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제안</a:t>
            </a:r>
            <a:endParaRPr b="1" i="0" sz="1100" u="none" cap="none" strike="noStrike">
              <a:solidFill>
                <a:schemeClr val="lt1"/>
              </a:solidFill>
              <a:latin typeface="Malgun Gothic"/>
              <a:ea typeface="Malgun Gothic"/>
              <a:cs typeface="Malgun Gothic"/>
              <a:sym typeface="Malgun Gothic"/>
            </a:endParaRPr>
          </a:p>
        </p:txBody>
      </p:sp>
      <p:sp>
        <p:nvSpPr>
          <p:cNvPr id="2940" name="Google Shape;2940;gf48f6d2838_0_126"/>
          <p:cNvSpPr/>
          <p:nvPr/>
        </p:nvSpPr>
        <p:spPr>
          <a:xfrm>
            <a:off x="3000004" y="5116550"/>
            <a:ext cx="5019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상담</a:t>
            </a:r>
            <a:endParaRPr b="1" i="0" sz="1100" u="none" cap="none" strike="noStrike">
              <a:solidFill>
                <a:schemeClr val="lt1"/>
              </a:solidFill>
              <a:latin typeface="Malgun Gothic"/>
              <a:ea typeface="Malgun Gothic"/>
              <a:cs typeface="Malgun Gothic"/>
              <a:sym typeface="Malgun Gothic"/>
            </a:endParaRPr>
          </a:p>
        </p:txBody>
      </p:sp>
      <p:grpSp>
        <p:nvGrpSpPr>
          <p:cNvPr id="2941" name="Google Shape;2941;gf48f6d2838_0_126"/>
          <p:cNvGrpSpPr/>
          <p:nvPr/>
        </p:nvGrpSpPr>
        <p:grpSpPr>
          <a:xfrm>
            <a:off x="546154" y="5454324"/>
            <a:ext cx="3048838" cy="548142"/>
            <a:chOff x="214095" y="1332369"/>
            <a:chExt cx="9681926" cy="1087800"/>
          </a:xfrm>
        </p:grpSpPr>
        <p:sp>
          <p:nvSpPr>
            <p:cNvPr id="2942" name="Google Shape;2942;gf48f6d2838_0_126"/>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뎃글  / 제안  내용</a:t>
              </a:r>
              <a:endParaRPr i="0" u="none" cap="none" strike="noStrike">
                <a:solidFill>
                  <a:schemeClr val="dk1"/>
                </a:solidFill>
                <a:latin typeface="Malgun Gothic"/>
                <a:ea typeface="Malgun Gothic"/>
                <a:cs typeface="Malgun Gothic"/>
                <a:sym typeface="Malgun Gothic"/>
              </a:endParaRPr>
            </a:p>
          </p:txBody>
        </p:sp>
        <p:cxnSp>
          <p:nvCxnSpPr>
            <p:cNvPr id="2943" name="Google Shape;2943;gf48f6d2838_0_126"/>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2944" name="Google Shape;2944;gf48f6d2838_0_126"/>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cxnSp>
        <p:nvCxnSpPr>
          <p:cNvPr id="2945" name="Google Shape;2945;gf48f6d2838_0_126"/>
          <p:cNvCxnSpPr>
            <a:stCxn id="2920" idx="3"/>
            <a:endCxn id="2896" idx="1"/>
          </p:cNvCxnSpPr>
          <p:nvPr/>
        </p:nvCxnSpPr>
        <p:spPr>
          <a:xfrm>
            <a:off x="3567003" y="1325530"/>
            <a:ext cx="891600" cy="532500"/>
          </a:xfrm>
          <a:prstGeom prst="bentConnector3">
            <a:avLst>
              <a:gd fmla="val 50003" name="adj1"/>
            </a:avLst>
          </a:prstGeom>
          <a:noFill/>
          <a:ln cap="flat" cmpd="sng" w="28575">
            <a:solidFill>
              <a:srgbClr val="FF0000"/>
            </a:solidFill>
            <a:prstDash val="solid"/>
            <a:round/>
            <a:headEnd len="med" w="med" type="none"/>
            <a:tailEnd len="med" w="med" type="triangle"/>
          </a:ln>
        </p:spPr>
      </p:cxnSp>
      <p:sp>
        <p:nvSpPr>
          <p:cNvPr id="2946" name="Google Shape;2946;gf48f6d2838_0_126"/>
          <p:cNvSpPr/>
          <p:nvPr/>
        </p:nvSpPr>
        <p:spPr>
          <a:xfrm>
            <a:off x="3159896" y="111437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1</a:t>
            </a:r>
            <a:endParaRPr b="1" i="0" sz="800" u="none" cap="none" strike="noStrike">
              <a:solidFill>
                <a:schemeClr val="lt1"/>
              </a:solidFill>
              <a:latin typeface="Malgun Gothic"/>
              <a:ea typeface="Malgun Gothic"/>
              <a:cs typeface="Malgun Gothic"/>
              <a:sym typeface="Malgun Gothic"/>
            </a:endParaRPr>
          </a:p>
        </p:txBody>
      </p:sp>
      <p:sp>
        <p:nvSpPr>
          <p:cNvPr id="2947" name="Google Shape;2947;gf48f6d2838_0_126"/>
          <p:cNvSpPr txBox="1"/>
          <p:nvPr/>
        </p:nvSpPr>
        <p:spPr>
          <a:xfrm>
            <a:off x="4858997" y="3770067"/>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공유하기</a:t>
            </a:r>
            <a:endParaRPr b="1" sz="1100">
              <a:solidFill>
                <a:schemeClr val="dk1"/>
              </a:solidFill>
              <a:latin typeface="Malgun Gothic"/>
              <a:ea typeface="Malgun Gothic"/>
              <a:cs typeface="Malgun Gothic"/>
              <a:sym typeface="Malgun Gothic"/>
            </a:endParaRPr>
          </a:p>
        </p:txBody>
      </p:sp>
      <p:pic>
        <p:nvPicPr>
          <p:cNvPr id="2948" name="Google Shape;2948;gf48f6d2838_0_126"/>
          <p:cNvPicPr preferRelativeResize="0"/>
          <p:nvPr/>
        </p:nvPicPr>
        <p:blipFill>
          <a:blip r:embed="rId7">
            <a:alphaModFix/>
          </a:blip>
          <a:stretch>
            <a:fillRect/>
          </a:stretch>
        </p:blipFill>
        <p:spPr>
          <a:xfrm>
            <a:off x="3157229" y="3103133"/>
            <a:ext cx="165725" cy="165725"/>
          </a:xfrm>
          <a:prstGeom prst="rect">
            <a:avLst/>
          </a:prstGeom>
          <a:noFill/>
          <a:ln>
            <a:noFill/>
          </a:ln>
        </p:spPr>
      </p:pic>
      <p:sp>
        <p:nvSpPr>
          <p:cNvPr id="2949" name="Google Shape;2949;gf48f6d2838_0_126"/>
          <p:cNvSpPr txBox="1"/>
          <p:nvPr/>
        </p:nvSpPr>
        <p:spPr>
          <a:xfrm>
            <a:off x="966150" y="5100350"/>
            <a:ext cx="7293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lang="ko" sz="900">
                <a:solidFill>
                  <a:schemeClr val="dk1"/>
                </a:solidFill>
                <a:latin typeface="Malgun Gothic"/>
                <a:ea typeface="Malgun Gothic"/>
                <a:cs typeface="Malgun Gothic"/>
                <a:sym typeface="Malgun Gothic"/>
              </a:rPr>
              <a:t>제안   상담</a:t>
            </a:r>
            <a:r>
              <a:rPr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2950" name="Google Shape;2950;gf48f6d2838_0_126"/>
          <p:cNvSpPr/>
          <p:nvPr/>
        </p:nvSpPr>
        <p:spPr>
          <a:xfrm>
            <a:off x="4525800" y="4390188"/>
            <a:ext cx="2718900" cy="3348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카카오톡으로 공유하기</a:t>
            </a:r>
            <a:endParaRPr b="1" i="0" sz="1100" u="none" cap="none" strike="noStrike">
              <a:solidFill>
                <a:schemeClr val="lt1"/>
              </a:solidFill>
              <a:latin typeface="Malgun Gothic"/>
              <a:ea typeface="Malgun Gothic"/>
              <a:cs typeface="Malgun Gothic"/>
              <a:sym typeface="Malgun Gothic"/>
            </a:endParaRPr>
          </a:p>
        </p:txBody>
      </p:sp>
      <p:sp>
        <p:nvSpPr>
          <p:cNvPr id="2951" name="Google Shape;2951;gf48f6d2838_0_126"/>
          <p:cNvSpPr/>
          <p:nvPr/>
        </p:nvSpPr>
        <p:spPr>
          <a:xfrm>
            <a:off x="4541900" y="4847913"/>
            <a:ext cx="2718900" cy="3348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문자메시지로 공유하기</a:t>
            </a:r>
            <a:endParaRPr b="1" i="0" sz="1100" u="none" cap="none" strike="noStrike">
              <a:solidFill>
                <a:schemeClr val="lt1"/>
              </a:solidFill>
              <a:latin typeface="Malgun Gothic"/>
              <a:ea typeface="Malgun Gothic"/>
              <a:cs typeface="Malgun Gothic"/>
              <a:sym typeface="Malgun Gothic"/>
            </a:endParaRPr>
          </a:p>
        </p:txBody>
      </p:sp>
      <p:sp>
        <p:nvSpPr>
          <p:cNvPr id="2952" name="Google Shape;2952;gf48f6d2838_0_126"/>
          <p:cNvSpPr/>
          <p:nvPr/>
        </p:nvSpPr>
        <p:spPr>
          <a:xfrm>
            <a:off x="4541900" y="5305113"/>
            <a:ext cx="2718900" cy="3348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URL 복사하기</a:t>
            </a:r>
            <a:endParaRPr b="1" i="0" sz="1100" u="none" cap="none" strike="noStrike">
              <a:solidFill>
                <a:schemeClr val="lt1"/>
              </a:solidFill>
              <a:latin typeface="Malgun Gothic"/>
              <a:ea typeface="Malgun Gothic"/>
              <a:cs typeface="Malgun Gothic"/>
              <a:sym typeface="Malgun Gothic"/>
            </a:endParaRPr>
          </a:p>
        </p:txBody>
      </p:sp>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6" name="Shape 2956"/>
        <p:cNvGrpSpPr/>
        <p:nvPr/>
      </p:nvGrpSpPr>
      <p:grpSpPr>
        <a:xfrm>
          <a:off x="0" y="0"/>
          <a:ext cx="0" cy="0"/>
          <a:chOff x="0" y="0"/>
          <a:chExt cx="0" cy="0"/>
        </a:xfrm>
      </p:grpSpPr>
      <p:sp>
        <p:nvSpPr>
          <p:cNvPr id="2957" name="Google Shape;2957;g13c94f06daf_2_2710"/>
          <p:cNvSpPr/>
          <p:nvPr/>
        </p:nvSpPr>
        <p:spPr>
          <a:xfrm>
            <a:off x="42977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graphicFrame>
        <p:nvGraphicFramePr>
          <p:cNvPr id="2958" name="Google Shape;2958;g13c94f06daf_2_2710"/>
          <p:cNvGraphicFramePr/>
          <p:nvPr/>
        </p:nvGraphicFramePr>
        <p:xfrm>
          <a:off x="9945679" y="642154"/>
          <a:ext cx="3000000" cy="3000000"/>
        </p:xfrm>
        <a:graphic>
          <a:graphicData uri="http://schemas.openxmlformats.org/drawingml/2006/table">
            <a:tbl>
              <a:tblPr bandRow="1" firstRow="1">
                <a:noFill/>
                <a:tableStyleId>{ECEC9FAD-BC9C-4F8B-B0B5-8FDF1F475007}</a:tableStyleId>
              </a:tblPr>
              <a:tblGrid>
                <a:gridCol w="382850"/>
                <a:gridCol w="382850"/>
                <a:gridCol w="1398850"/>
              </a:tblGrid>
              <a:tr h="371450">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설명</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549025">
                <a:tc gridSpan="3" rowSpan="10">
                  <a:txBody>
                    <a:bodyPr/>
                    <a:lstStyle/>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1. 좋아</a:t>
                      </a:r>
                      <a:r>
                        <a:rPr lang="ko" sz="900">
                          <a:solidFill>
                            <a:srgbClr val="595959"/>
                          </a:solidFill>
                          <a:latin typeface="Malgun Gothic"/>
                          <a:ea typeface="Malgun Gothic"/>
                          <a:cs typeface="Malgun Gothic"/>
                          <a:sym typeface="Malgun Gothic"/>
                        </a:rPr>
                        <a:t>요, 별점</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좋아요 여부</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별점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2. 좋아요인 경우 취소시 메시지</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3. 별점 확인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별점은 5점으로 한다.</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rowSpan="10" hMerge="1"/>
                <a:tc rowSpan="10" hMerge="1"/>
              </a:tr>
              <a:tr h="337075">
                <a:tc gridSpan="3" vMerge="1"/>
                <a:tc hMerge="1" vMerge="1"/>
                <a:tc hMerge="1" vMerge="1"/>
              </a:tr>
              <a:tr h="337075">
                <a:tc gridSpan="3" vMerge="1"/>
                <a:tc hMerge="1" vMerge="1"/>
                <a:tc hMerge="1" vMerge="1"/>
              </a:tr>
              <a:tr h="9728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27825">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참고</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1237775">
                <a:tc gridSpan="3">
                  <a:txBody>
                    <a:bodyPr/>
                    <a:lstStyle/>
                    <a:p>
                      <a:pPr indent="0" lvl="0" marL="0" marR="0" rtl="0" algn="l">
                        <a:lnSpc>
                          <a:spcPct val="100000"/>
                        </a:lnSpc>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hMerge="1"/>
                <a:tc hMerge="1"/>
              </a:tr>
            </a:tbl>
          </a:graphicData>
        </a:graphic>
      </p:graphicFrame>
      <p:sp>
        <p:nvSpPr>
          <p:cNvPr id="2959" name="Google Shape;2959;g13c94f06daf_2_2710"/>
          <p:cNvSpPr txBox="1"/>
          <p:nvPr/>
        </p:nvSpPr>
        <p:spPr>
          <a:xfrm>
            <a:off x="264450" y="0"/>
            <a:ext cx="11664300" cy="548100"/>
          </a:xfrm>
          <a:prstGeom prst="rect">
            <a:avLst/>
          </a:prstGeom>
          <a:noFill/>
          <a:ln>
            <a:noFill/>
          </a:ln>
          <a:effectLst>
            <a:outerShdw blurRad="57150" rotWithShape="0" algn="bl" dir="5400000" dist="19050">
              <a:srgbClr val="000000">
                <a:alpha val="50000"/>
              </a:srgbClr>
            </a:outerShdw>
          </a:effectLst>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홈 &gt; 포스팅 상세 &gt; 좋아요, 별점     </a:t>
            </a:r>
            <a:endParaRPr b="0" i="0" sz="2400" u="none" cap="none" strike="noStrike">
              <a:solidFill>
                <a:schemeClr val="lt1"/>
              </a:solidFill>
              <a:latin typeface="Arial"/>
              <a:ea typeface="Arial"/>
              <a:cs typeface="Arial"/>
              <a:sym typeface="Arial"/>
            </a:endParaRPr>
          </a:p>
        </p:txBody>
      </p:sp>
      <p:sp>
        <p:nvSpPr>
          <p:cNvPr id="2960" name="Google Shape;2960;g13c94f06daf_2_2710"/>
          <p:cNvSpPr txBox="1"/>
          <p:nvPr/>
        </p:nvSpPr>
        <p:spPr>
          <a:xfrm>
            <a:off x="0" y="6478519"/>
            <a:ext cx="121920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sp>
        <p:nvSpPr>
          <p:cNvPr id="2961" name="Google Shape;2961;g13c94f06daf_2_2710"/>
          <p:cNvSpPr txBox="1"/>
          <p:nvPr/>
        </p:nvSpPr>
        <p:spPr>
          <a:xfrm>
            <a:off x="1005188" y="881075"/>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포스팅 상세</a:t>
            </a:r>
            <a:endParaRPr b="1" sz="1100">
              <a:solidFill>
                <a:schemeClr val="dk1"/>
              </a:solidFill>
              <a:latin typeface="Malgun Gothic"/>
              <a:ea typeface="Malgun Gothic"/>
              <a:cs typeface="Malgun Gothic"/>
              <a:sym typeface="Malgun Gothic"/>
            </a:endParaRPr>
          </a:p>
        </p:txBody>
      </p:sp>
      <p:pic>
        <p:nvPicPr>
          <p:cNvPr id="2962" name="Google Shape;2962;g13c94f06daf_2_2710"/>
          <p:cNvPicPr preferRelativeResize="0"/>
          <p:nvPr/>
        </p:nvPicPr>
        <p:blipFill>
          <a:blip r:embed="rId3">
            <a:alphaModFix/>
          </a:blip>
          <a:stretch>
            <a:fillRect/>
          </a:stretch>
        </p:blipFill>
        <p:spPr>
          <a:xfrm>
            <a:off x="519819" y="894946"/>
            <a:ext cx="213900" cy="219430"/>
          </a:xfrm>
          <a:prstGeom prst="rect">
            <a:avLst/>
          </a:prstGeom>
          <a:noFill/>
          <a:ln>
            <a:noFill/>
          </a:ln>
        </p:spPr>
      </p:pic>
      <p:sp>
        <p:nvSpPr>
          <p:cNvPr id="2963" name="Google Shape;2963;g13c94f06daf_2_2710"/>
          <p:cNvSpPr txBox="1"/>
          <p:nvPr/>
        </p:nvSpPr>
        <p:spPr>
          <a:xfrm>
            <a:off x="596029" y="2054925"/>
            <a:ext cx="3012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pic>
        <p:nvPicPr>
          <p:cNvPr id="2964" name="Google Shape;2964;g13c94f06daf_2_2710"/>
          <p:cNvPicPr preferRelativeResize="0"/>
          <p:nvPr/>
        </p:nvPicPr>
        <p:blipFill>
          <a:blip r:embed="rId4">
            <a:alphaModFix/>
          </a:blip>
          <a:stretch>
            <a:fillRect/>
          </a:stretch>
        </p:blipFill>
        <p:spPr>
          <a:xfrm>
            <a:off x="3348828" y="867199"/>
            <a:ext cx="269638" cy="261600"/>
          </a:xfrm>
          <a:prstGeom prst="rect">
            <a:avLst/>
          </a:prstGeom>
          <a:noFill/>
          <a:ln>
            <a:noFill/>
          </a:ln>
        </p:spPr>
      </p:pic>
      <p:grpSp>
        <p:nvGrpSpPr>
          <p:cNvPr id="2965" name="Google Shape;2965;g13c94f06daf_2_2710"/>
          <p:cNvGrpSpPr/>
          <p:nvPr/>
        </p:nvGrpSpPr>
        <p:grpSpPr>
          <a:xfrm>
            <a:off x="546154" y="1522257"/>
            <a:ext cx="3048838" cy="1468856"/>
            <a:chOff x="214095" y="1332369"/>
            <a:chExt cx="9681926" cy="1087800"/>
          </a:xfrm>
        </p:grpSpPr>
        <p:sp>
          <p:nvSpPr>
            <p:cNvPr id="2966" name="Google Shape;2966;g13c94f06daf_2_2710"/>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포스팅 이미지</a:t>
              </a:r>
              <a:endParaRPr i="0" u="none" cap="none" strike="noStrike">
                <a:solidFill>
                  <a:schemeClr val="dk1"/>
                </a:solidFill>
                <a:latin typeface="Malgun Gothic"/>
                <a:ea typeface="Malgun Gothic"/>
                <a:cs typeface="Malgun Gothic"/>
                <a:sym typeface="Malgun Gothic"/>
              </a:endParaRPr>
            </a:p>
          </p:txBody>
        </p:sp>
        <p:cxnSp>
          <p:nvCxnSpPr>
            <p:cNvPr id="2967" name="Google Shape;2967;g13c94f06daf_2_2710"/>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2968" name="Google Shape;2968;g13c94f06daf_2_2710"/>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2969" name="Google Shape;2969;g13c94f06daf_2_2710"/>
          <p:cNvSpPr txBox="1"/>
          <p:nvPr/>
        </p:nvSpPr>
        <p:spPr>
          <a:xfrm>
            <a:off x="1503625" y="3040641"/>
            <a:ext cx="1063500" cy="2616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lang="ko" sz="1100">
                <a:solidFill>
                  <a:schemeClr val="dk1"/>
                </a:solidFill>
              </a:rPr>
              <a:t>● </a:t>
            </a:r>
            <a:r>
              <a:rPr lang="ko" sz="1100">
                <a:solidFill>
                  <a:srgbClr val="BFBFBF"/>
                </a:solidFill>
              </a:rPr>
              <a:t>● ● ●</a:t>
            </a:r>
            <a:endParaRPr b="1" sz="1100">
              <a:solidFill>
                <a:srgbClr val="BFBFBF"/>
              </a:solidFill>
            </a:endParaRPr>
          </a:p>
        </p:txBody>
      </p:sp>
      <p:grpSp>
        <p:nvGrpSpPr>
          <p:cNvPr id="2970" name="Google Shape;2970;g13c94f06daf_2_2710"/>
          <p:cNvGrpSpPr/>
          <p:nvPr/>
        </p:nvGrpSpPr>
        <p:grpSpPr>
          <a:xfrm>
            <a:off x="574293" y="1220645"/>
            <a:ext cx="239144" cy="198306"/>
            <a:chOff x="214095" y="1332369"/>
            <a:chExt cx="9681926" cy="1087800"/>
          </a:xfrm>
        </p:grpSpPr>
        <p:sp>
          <p:nvSpPr>
            <p:cNvPr id="2971" name="Google Shape;2971;g13c94f06daf_2_2710"/>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2972" name="Google Shape;2972;g13c94f06daf_2_2710"/>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2973" name="Google Shape;2973;g13c94f06daf_2_2710"/>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2974" name="Google Shape;2974;g13c94f06daf_2_2710"/>
          <p:cNvSpPr txBox="1"/>
          <p:nvPr/>
        </p:nvSpPr>
        <p:spPr>
          <a:xfrm>
            <a:off x="830954" y="1203525"/>
            <a:ext cx="648600" cy="261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1100" u="none" cap="none" strike="noStrike">
                <a:solidFill>
                  <a:schemeClr val="dk1"/>
                </a:solidFill>
                <a:latin typeface="Malgun Gothic"/>
                <a:ea typeface="Malgun Gothic"/>
                <a:cs typeface="Malgun Gothic"/>
                <a:sym typeface="Malgun Gothic"/>
              </a:rPr>
              <a:t>$</a:t>
            </a:r>
            <a:r>
              <a:rPr b="1" lang="ko" sz="1100">
                <a:solidFill>
                  <a:schemeClr val="dk1"/>
                </a:solidFill>
                <a:latin typeface="Malgun Gothic"/>
                <a:ea typeface="Malgun Gothic"/>
                <a:cs typeface="Malgun Gothic"/>
                <a:sym typeface="Malgun Gothic"/>
              </a:rPr>
              <a:t>닉네임</a:t>
            </a:r>
            <a:endParaRPr b="1" i="0" sz="1100" u="none" cap="none" strike="noStrike">
              <a:solidFill>
                <a:srgbClr val="00B0F0"/>
              </a:solidFill>
              <a:latin typeface="Malgun Gothic"/>
              <a:ea typeface="Malgun Gothic"/>
              <a:cs typeface="Malgun Gothic"/>
              <a:sym typeface="Malgun Gothic"/>
            </a:endParaRPr>
          </a:p>
        </p:txBody>
      </p:sp>
      <p:pic>
        <p:nvPicPr>
          <p:cNvPr id="2975" name="Google Shape;2975;g13c94f06daf_2_2710"/>
          <p:cNvPicPr preferRelativeResize="0"/>
          <p:nvPr/>
        </p:nvPicPr>
        <p:blipFill>
          <a:blip r:embed="rId5">
            <a:alphaModFix/>
          </a:blip>
          <a:stretch>
            <a:fillRect/>
          </a:stretch>
        </p:blipFill>
        <p:spPr>
          <a:xfrm>
            <a:off x="3297378" y="1197813"/>
            <a:ext cx="269625" cy="255434"/>
          </a:xfrm>
          <a:prstGeom prst="rect">
            <a:avLst/>
          </a:prstGeom>
          <a:noFill/>
          <a:ln>
            <a:noFill/>
          </a:ln>
        </p:spPr>
      </p:pic>
      <p:sp>
        <p:nvSpPr>
          <p:cNvPr id="2976" name="Google Shape;2976;g13c94f06daf_2_2710"/>
          <p:cNvSpPr/>
          <p:nvPr/>
        </p:nvSpPr>
        <p:spPr>
          <a:xfrm>
            <a:off x="2511804" y="1233313"/>
            <a:ext cx="7293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팔로우</a:t>
            </a:r>
            <a:endParaRPr b="1" i="0" sz="1100" u="none" cap="none" strike="noStrike">
              <a:solidFill>
                <a:schemeClr val="lt1"/>
              </a:solidFill>
              <a:latin typeface="Malgun Gothic"/>
              <a:ea typeface="Malgun Gothic"/>
              <a:cs typeface="Malgun Gothic"/>
              <a:sym typeface="Malgun Gothic"/>
            </a:endParaRPr>
          </a:p>
        </p:txBody>
      </p:sp>
      <p:sp>
        <p:nvSpPr>
          <p:cNvPr id="2977" name="Google Shape;2977;g13c94f06daf_2_2710"/>
          <p:cNvSpPr txBox="1"/>
          <p:nvPr/>
        </p:nvSpPr>
        <p:spPr>
          <a:xfrm>
            <a:off x="546158" y="3048250"/>
            <a:ext cx="648600" cy="2847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250">
                <a:solidFill>
                  <a:srgbClr val="383838"/>
                </a:solidFill>
                <a:highlight>
                  <a:srgbClr val="FFFFFF"/>
                </a:highlight>
              </a:rPr>
              <a:t>♡ ☆</a:t>
            </a:r>
            <a:r>
              <a:rPr b="1" lang="ko" sz="1150">
                <a:solidFill>
                  <a:srgbClr val="383838"/>
                </a:solidFill>
                <a:highlight>
                  <a:srgbClr val="FFFFFF"/>
                </a:highlight>
              </a:rPr>
              <a:t> </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pic>
        <p:nvPicPr>
          <p:cNvPr id="2978" name="Google Shape;2978;g13c94f06daf_2_2710"/>
          <p:cNvPicPr preferRelativeResize="0"/>
          <p:nvPr/>
        </p:nvPicPr>
        <p:blipFill rotWithShape="1">
          <a:blip r:embed="rId6">
            <a:alphaModFix/>
          </a:blip>
          <a:srcRect b="0" l="0" r="0" t="0"/>
          <a:stretch/>
        </p:blipFill>
        <p:spPr>
          <a:xfrm>
            <a:off x="3400773" y="3122196"/>
            <a:ext cx="165738" cy="136824"/>
          </a:xfrm>
          <a:prstGeom prst="rect">
            <a:avLst/>
          </a:prstGeom>
          <a:noFill/>
          <a:ln>
            <a:noFill/>
          </a:ln>
        </p:spPr>
      </p:pic>
      <p:sp>
        <p:nvSpPr>
          <p:cNvPr id="2979" name="Google Shape;2979;g13c94f06daf_2_2710"/>
          <p:cNvSpPr txBox="1"/>
          <p:nvPr/>
        </p:nvSpPr>
        <p:spPr>
          <a:xfrm>
            <a:off x="1420704" y="1226433"/>
            <a:ext cx="501900" cy="230700"/>
          </a:xfrm>
          <a:prstGeom prst="rect">
            <a:avLst/>
          </a:prstGeom>
          <a:solidFill>
            <a:srgbClr val="FF000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lt1"/>
                </a:solidFill>
                <a:latin typeface="Malgun Gothic"/>
                <a:ea typeface="Malgun Gothic"/>
                <a:cs typeface="Malgun Gothic"/>
                <a:sym typeface="Malgun Gothic"/>
              </a:rPr>
              <a:t>전문가</a:t>
            </a:r>
            <a:endParaRPr b="1" i="0" sz="900" u="none" cap="none" strike="noStrike">
              <a:solidFill>
                <a:schemeClr val="lt1"/>
              </a:solidFill>
              <a:latin typeface="Malgun Gothic"/>
              <a:ea typeface="Malgun Gothic"/>
              <a:cs typeface="Malgun Gothic"/>
              <a:sym typeface="Malgun Gothic"/>
            </a:endParaRPr>
          </a:p>
        </p:txBody>
      </p:sp>
      <p:sp>
        <p:nvSpPr>
          <p:cNvPr id="2980" name="Google Shape;2980;g13c94f06daf_2_2710"/>
          <p:cNvSpPr txBox="1"/>
          <p:nvPr/>
        </p:nvSpPr>
        <p:spPr>
          <a:xfrm>
            <a:off x="537729" y="3390075"/>
            <a:ext cx="13848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900" u="none" cap="none" strike="noStrike">
                <a:solidFill>
                  <a:schemeClr val="dk1"/>
                </a:solidFill>
                <a:latin typeface="Malgun Gothic"/>
                <a:ea typeface="Malgun Gothic"/>
                <a:cs typeface="Malgun Gothic"/>
                <a:sym typeface="Malgun Gothic"/>
              </a:rPr>
              <a:t>좋아요 </a:t>
            </a:r>
            <a:r>
              <a:rPr b="1" lang="ko" sz="900">
                <a:solidFill>
                  <a:schemeClr val="dk1"/>
                </a:solidFill>
                <a:latin typeface="Malgun Gothic"/>
                <a:ea typeface="Malgun Gothic"/>
                <a:cs typeface="Malgun Gothic"/>
                <a:sym typeface="Malgun Gothic"/>
              </a:rPr>
              <a:t>12345</a:t>
            </a:r>
            <a:r>
              <a:rPr b="1" i="0" lang="ko" sz="900" u="none" cap="none" strike="noStrike">
                <a:solidFill>
                  <a:schemeClr val="dk1"/>
                </a:solidFill>
                <a:latin typeface="Malgun Gothic"/>
                <a:ea typeface="Malgun Gothic"/>
                <a:cs typeface="Malgun Gothic"/>
                <a:sym typeface="Malgun Gothic"/>
              </a:rPr>
              <a:t> </a:t>
            </a:r>
            <a:r>
              <a:rPr b="1" lang="ko" sz="900">
                <a:solidFill>
                  <a:schemeClr val="dk1"/>
                </a:solidFill>
                <a:latin typeface="Malgun Gothic"/>
                <a:ea typeface="Malgun Gothic"/>
                <a:cs typeface="Malgun Gothic"/>
                <a:sym typeface="Malgun Gothic"/>
              </a:rPr>
              <a:t>별점</a:t>
            </a:r>
            <a:r>
              <a:rPr b="1" i="0" lang="ko" sz="900" u="none" cap="none" strike="noStrike">
                <a:solidFill>
                  <a:schemeClr val="dk1"/>
                </a:solidFill>
                <a:latin typeface="Malgun Gothic"/>
                <a:ea typeface="Malgun Gothic"/>
                <a:cs typeface="Malgun Gothic"/>
                <a:sym typeface="Malgun Gothic"/>
              </a:rPr>
              <a:t> 4.5</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2981" name="Google Shape;2981;g13c94f06daf_2_2710"/>
          <p:cNvSpPr txBox="1"/>
          <p:nvPr/>
        </p:nvSpPr>
        <p:spPr>
          <a:xfrm>
            <a:off x="2290354" y="3405613"/>
            <a:ext cx="1328100" cy="2154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800"/>
              <a:buFont typeface="Arial"/>
              <a:buNone/>
            </a:pPr>
            <a:r>
              <a:rPr b="0" i="0" lang="ko" sz="800" u="none" cap="none" strike="noStrike">
                <a:solidFill>
                  <a:srgbClr val="A5A5A5"/>
                </a:solidFill>
                <a:latin typeface="Malgun Gothic"/>
                <a:ea typeface="Malgun Gothic"/>
                <a:cs typeface="Malgun Gothic"/>
                <a:sym typeface="Malgun Gothic"/>
              </a:rPr>
              <a:t>2022-05-12  14:00</a:t>
            </a:r>
            <a:endParaRPr sz="700">
              <a:solidFill>
                <a:schemeClr val="dk1"/>
              </a:solidFill>
              <a:latin typeface="Malgun Gothic"/>
              <a:ea typeface="Malgun Gothic"/>
              <a:cs typeface="Malgun Gothic"/>
              <a:sym typeface="Malgun Gothic"/>
            </a:endParaRPr>
          </a:p>
        </p:txBody>
      </p:sp>
      <p:grpSp>
        <p:nvGrpSpPr>
          <p:cNvPr id="2982" name="Google Shape;2982;g13c94f06daf_2_2710"/>
          <p:cNvGrpSpPr/>
          <p:nvPr/>
        </p:nvGrpSpPr>
        <p:grpSpPr>
          <a:xfrm>
            <a:off x="545354" y="3724453"/>
            <a:ext cx="3048838" cy="548142"/>
            <a:chOff x="214095" y="1332369"/>
            <a:chExt cx="9681926" cy="1087800"/>
          </a:xfrm>
        </p:grpSpPr>
        <p:sp>
          <p:nvSpPr>
            <p:cNvPr id="2983" name="Google Shape;2983;g13c94f06daf_2_2710"/>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포스팅 내용</a:t>
              </a:r>
              <a:endParaRPr i="0" u="none" cap="none" strike="noStrike">
                <a:solidFill>
                  <a:schemeClr val="dk1"/>
                </a:solidFill>
                <a:latin typeface="Malgun Gothic"/>
                <a:ea typeface="Malgun Gothic"/>
                <a:cs typeface="Malgun Gothic"/>
                <a:sym typeface="Malgun Gothic"/>
              </a:endParaRPr>
            </a:p>
          </p:txBody>
        </p:sp>
        <p:cxnSp>
          <p:nvCxnSpPr>
            <p:cNvPr id="2984" name="Google Shape;2984;g13c94f06daf_2_2710"/>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2985" name="Google Shape;2985;g13c94f06daf_2_2710"/>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2986" name="Google Shape;2986;g13c94f06daf_2_2710"/>
          <p:cNvSpPr txBox="1"/>
          <p:nvPr/>
        </p:nvSpPr>
        <p:spPr>
          <a:xfrm>
            <a:off x="537729" y="4390875"/>
            <a:ext cx="13848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관련 키워드</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2987" name="Google Shape;2987;g13c94f06daf_2_2710"/>
          <p:cNvSpPr txBox="1"/>
          <p:nvPr/>
        </p:nvSpPr>
        <p:spPr>
          <a:xfrm>
            <a:off x="537773" y="4713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2988" name="Google Shape;2988;g13c94f06daf_2_2710"/>
          <p:cNvSpPr txBox="1"/>
          <p:nvPr/>
        </p:nvSpPr>
        <p:spPr>
          <a:xfrm>
            <a:off x="1321567" y="4713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2989" name="Google Shape;2989;g13c94f06daf_2_2710"/>
          <p:cNvSpPr txBox="1"/>
          <p:nvPr/>
        </p:nvSpPr>
        <p:spPr>
          <a:xfrm>
            <a:off x="2093003" y="4713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2990" name="Google Shape;2990;g13c94f06daf_2_2710"/>
          <p:cNvSpPr txBox="1"/>
          <p:nvPr/>
        </p:nvSpPr>
        <p:spPr>
          <a:xfrm>
            <a:off x="2876797" y="4713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2991" name="Google Shape;2991;g13c94f06daf_2_2710"/>
          <p:cNvSpPr txBox="1"/>
          <p:nvPr/>
        </p:nvSpPr>
        <p:spPr>
          <a:xfrm>
            <a:off x="596029" y="5100350"/>
            <a:ext cx="5019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댓글</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cxnSp>
        <p:nvCxnSpPr>
          <p:cNvPr id="2992" name="Google Shape;2992;g13c94f06daf_2_2710"/>
          <p:cNvCxnSpPr/>
          <p:nvPr/>
        </p:nvCxnSpPr>
        <p:spPr>
          <a:xfrm>
            <a:off x="629171" y="5371371"/>
            <a:ext cx="2946000" cy="8400"/>
          </a:xfrm>
          <a:prstGeom prst="straightConnector1">
            <a:avLst/>
          </a:prstGeom>
          <a:noFill/>
          <a:ln cap="flat" cmpd="sng" w="9525">
            <a:solidFill>
              <a:schemeClr val="dk2"/>
            </a:solidFill>
            <a:prstDash val="solid"/>
            <a:round/>
            <a:headEnd len="med" w="med" type="none"/>
            <a:tailEnd len="med" w="med" type="none"/>
          </a:ln>
        </p:spPr>
      </p:cxnSp>
      <p:sp>
        <p:nvSpPr>
          <p:cNvPr id="2993" name="Google Shape;2993;g13c94f06daf_2_2710"/>
          <p:cNvSpPr/>
          <p:nvPr/>
        </p:nvSpPr>
        <p:spPr>
          <a:xfrm>
            <a:off x="1749804" y="5116550"/>
            <a:ext cx="5019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댓글</a:t>
            </a:r>
            <a:endParaRPr b="1" i="0" sz="1100" u="none" cap="none" strike="noStrike">
              <a:solidFill>
                <a:schemeClr val="lt1"/>
              </a:solidFill>
              <a:latin typeface="Malgun Gothic"/>
              <a:ea typeface="Malgun Gothic"/>
              <a:cs typeface="Malgun Gothic"/>
              <a:sym typeface="Malgun Gothic"/>
            </a:endParaRPr>
          </a:p>
        </p:txBody>
      </p:sp>
      <p:sp>
        <p:nvSpPr>
          <p:cNvPr id="2994" name="Google Shape;2994;g13c94f06daf_2_2710"/>
          <p:cNvSpPr/>
          <p:nvPr/>
        </p:nvSpPr>
        <p:spPr>
          <a:xfrm>
            <a:off x="2374904" y="5116550"/>
            <a:ext cx="5019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제안</a:t>
            </a:r>
            <a:endParaRPr b="1" i="0" sz="1100" u="none" cap="none" strike="noStrike">
              <a:solidFill>
                <a:schemeClr val="lt1"/>
              </a:solidFill>
              <a:latin typeface="Malgun Gothic"/>
              <a:ea typeface="Malgun Gothic"/>
              <a:cs typeface="Malgun Gothic"/>
              <a:sym typeface="Malgun Gothic"/>
            </a:endParaRPr>
          </a:p>
        </p:txBody>
      </p:sp>
      <p:sp>
        <p:nvSpPr>
          <p:cNvPr id="2995" name="Google Shape;2995;g13c94f06daf_2_2710"/>
          <p:cNvSpPr/>
          <p:nvPr/>
        </p:nvSpPr>
        <p:spPr>
          <a:xfrm>
            <a:off x="3000004" y="5116550"/>
            <a:ext cx="5019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상담</a:t>
            </a:r>
            <a:endParaRPr b="1" i="0" sz="1100" u="none" cap="none" strike="noStrike">
              <a:solidFill>
                <a:schemeClr val="lt1"/>
              </a:solidFill>
              <a:latin typeface="Malgun Gothic"/>
              <a:ea typeface="Malgun Gothic"/>
              <a:cs typeface="Malgun Gothic"/>
              <a:sym typeface="Malgun Gothic"/>
            </a:endParaRPr>
          </a:p>
        </p:txBody>
      </p:sp>
      <p:grpSp>
        <p:nvGrpSpPr>
          <p:cNvPr id="2996" name="Google Shape;2996;g13c94f06daf_2_2710"/>
          <p:cNvGrpSpPr/>
          <p:nvPr/>
        </p:nvGrpSpPr>
        <p:grpSpPr>
          <a:xfrm>
            <a:off x="546154" y="5454324"/>
            <a:ext cx="3048838" cy="548142"/>
            <a:chOff x="214095" y="1332369"/>
            <a:chExt cx="9681926" cy="1087800"/>
          </a:xfrm>
        </p:grpSpPr>
        <p:sp>
          <p:nvSpPr>
            <p:cNvPr id="2997" name="Google Shape;2997;g13c94f06daf_2_2710"/>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뎃글  / 제안  내용</a:t>
              </a:r>
              <a:endParaRPr i="0" u="none" cap="none" strike="noStrike">
                <a:solidFill>
                  <a:schemeClr val="dk1"/>
                </a:solidFill>
                <a:latin typeface="Malgun Gothic"/>
                <a:ea typeface="Malgun Gothic"/>
                <a:cs typeface="Malgun Gothic"/>
                <a:sym typeface="Malgun Gothic"/>
              </a:endParaRPr>
            </a:p>
          </p:txBody>
        </p:sp>
        <p:cxnSp>
          <p:nvCxnSpPr>
            <p:cNvPr id="2998" name="Google Shape;2998;g13c94f06daf_2_2710"/>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2999" name="Google Shape;2999;g13c94f06daf_2_2710"/>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cxnSp>
        <p:nvCxnSpPr>
          <p:cNvPr id="3000" name="Google Shape;3000;g13c94f06daf_2_2710"/>
          <p:cNvCxnSpPr>
            <a:stCxn id="2977" idx="1"/>
            <a:endCxn id="3001" idx="1"/>
          </p:cNvCxnSpPr>
          <p:nvPr/>
        </p:nvCxnSpPr>
        <p:spPr>
          <a:xfrm>
            <a:off x="546158" y="3190600"/>
            <a:ext cx="3865800" cy="855000"/>
          </a:xfrm>
          <a:prstGeom prst="bentConnector3">
            <a:avLst>
              <a:gd fmla="val -6160" name="adj1"/>
            </a:avLst>
          </a:prstGeom>
          <a:noFill/>
          <a:ln cap="flat" cmpd="sng" w="28575">
            <a:solidFill>
              <a:srgbClr val="FF0000"/>
            </a:solidFill>
            <a:prstDash val="solid"/>
            <a:round/>
            <a:headEnd len="med" w="med" type="none"/>
            <a:tailEnd len="med" w="med" type="triangle"/>
          </a:ln>
        </p:spPr>
      </p:cxnSp>
      <p:pic>
        <p:nvPicPr>
          <p:cNvPr id="3002" name="Google Shape;3002;g13c94f06daf_2_2710"/>
          <p:cNvPicPr preferRelativeResize="0"/>
          <p:nvPr/>
        </p:nvPicPr>
        <p:blipFill>
          <a:blip r:embed="rId7">
            <a:alphaModFix/>
          </a:blip>
          <a:stretch>
            <a:fillRect/>
          </a:stretch>
        </p:blipFill>
        <p:spPr>
          <a:xfrm>
            <a:off x="3157229" y="3103133"/>
            <a:ext cx="165725" cy="165725"/>
          </a:xfrm>
          <a:prstGeom prst="rect">
            <a:avLst/>
          </a:prstGeom>
          <a:noFill/>
          <a:ln>
            <a:noFill/>
          </a:ln>
        </p:spPr>
      </p:pic>
      <p:sp>
        <p:nvSpPr>
          <p:cNvPr id="3001" name="Google Shape;3001;g13c94f06daf_2_2710"/>
          <p:cNvSpPr/>
          <p:nvPr/>
        </p:nvSpPr>
        <p:spPr>
          <a:xfrm>
            <a:off x="4411950" y="3081834"/>
            <a:ext cx="2743200" cy="1927800"/>
          </a:xfrm>
          <a:prstGeom prst="roundRect">
            <a:avLst>
              <a:gd fmla="val 9009" name="adj"/>
            </a:avLst>
          </a:prstGeom>
          <a:solidFill>
            <a:schemeClr val="l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Malgun Gothic"/>
              <a:ea typeface="Malgun Gothic"/>
              <a:cs typeface="Malgun Gothic"/>
              <a:sym typeface="Malgun Gothic"/>
            </a:endParaRPr>
          </a:p>
        </p:txBody>
      </p:sp>
      <p:sp>
        <p:nvSpPr>
          <p:cNvPr id="3003" name="Google Shape;3003;g13c94f06daf_2_2710"/>
          <p:cNvSpPr txBox="1"/>
          <p:nvPr/>
        </p:nvSpPr>
        <p:spPr>
          <a:xfrm>
            <a:off x="4534049" y="3247601"/>
            <a:ext cx="2499000" cy="2769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900"/>
              <a:buFont typeface="Arial"/>
              <a:buNone/>
            </a:pPr>
            <a:r>
              <a:rPr b="1" lang="ko" sz="1200">
                <a:solidFill>
                  <a:schemeClr val="dk1"/>
                </a:solidFill>
                <a:latin typeface="Malgun Gothic"/>
                <a:ea typeface="Malgun Gothic"/>
                <a:cs typeface="Malgun Gothic"/>
                <a:sym typeface="Malgun Gothic"/>
              </a:rPr>
              <a:t>별점</a:t>
            </a:r>
            <a:endParaRPr sz="1100">
              <a:solidFill>
                <a:schemeClr val="dk1"/>
              </a:solidFill>
              <a:latin typeface="Malgun Gothic"/>
              <a:ea typeface="Malgun Gothic"/>
              <a:cs typeface="Malgun Gothic"/>
              <a:sym typeface="Malgun Gothic"/>
            </a:endParaRPr>
          </a:p>
        </p:txBody>
      </p:sp>
      <p:cxnSp>
        <p:nvCxnSpPr>
          <p:cNvPr id="3004" name="Google Shape;3004;g13c94f06daf_2_2710"/>
          <p:cNvCxnSpPr/>
          <p:nvPr/>
        </p:nvCxnSpPr>
        <p:spPr>
          <a:xfrm>
            <a:off x="4421950" y="4586888"/>
            <a:ext cx="2738400" cy="12300"/>
          </a:xfrm>
          <a:prstGeom prst="straightConnector1">
            <a:avLst/>
          </a:prstGeom>
          <a:noFill/>
          <a:ln cap="flat" cmpd="sng" w="9525">
            <a:solidFill>
              <a:srgbClr val="262626"/>
            </a:solidFill>
            <a:prstDash val="solid"/>
            <a:round/>
            <a:headEnd len="med" w="med" type="none"/>
            <a:tailEnd len="med" w="med" type="none"/>
          </a:ln>
        </p:spPr>
      </p:cxnSp>
      <p:cxnSp>
        <p:nvCxnSpPr>
          <p:cNvPr id="3005" name="Google Shape;3005;g13c94f06daf_2_2710"/>
          <p:cNvCxnSpPr/>
          <p:nvPr/>
        </p:nvCxnSpPr>
        <p:spPr>
          <a:xfrm rot="10800000">
            <a:off x="5778749" y="4599175"/>
            <a:ext cx="4800" cy="410400"/>
          </a:xfrm>
          <a:prstGeom prst="straightConnector1">
            <a:avLst/>
          </a:prstGeom>
          <a:noFill/>
          <a:ln cap="flat" cmpd="sng" w="9525">
            <a:solidFill>
              <a:schemeClr val="dk1"/>
            </a:solidFill>
            <a:prstDash val="solid"/>
            <a:round/>
            <a:headEnd len="med" w="med" type="none"/>
            <a:tailEnd len="med" w="med" type="none"/>
          </a:ln>
        </p:spPr>
      </p:cxnSp>
      <p:sp>
        <p:nvSpPr>
          <p:cNvPr id="3006" name="Google Shape;3006;g13c94f06daf_2_2710"/>
          <p:cNvSpPr txBox="1"/>
          <p:nvPr/>
        </p:nvSpPr>
        <p:spPr>
          <a:xfrm>
            <a:off x="4541650" y="4673588"/>
            <a:ext cx="11640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200">
                <a:solidFill>
                  <a:schemeClr val="accent1"/>
                </a:solidFill>
                <a:latin typeface="Malgun Gothic"/>
                <a:ea typeface="Malgun Gothic"/>
                <a:cs typeface="Malgun Gothic"/>
                <a:sym typeface="Malgun Gothic"/>
              </a:rPr>
              <a:t>취소</a:t>
            </a:r>
            <a:endParaRPr b="0" i="0" sz="1100" u="none" cap="none" strike="noStrike">
              <a:solidFill>
                <a:schemeClr val="accent1"/>
              </a:solidFill>
              <a:latin typeface="Malgun Gothic"/>
              <a:ea typeface="Malgun Gothic"/>
              <a:cs typeface="Malgun Gothic"/>
              <a:sym typeface="Malgun Gothic"/>
            </a:endParaRPr>
          </a:p>
        </p:txBody>
      </p:sp>
      <p:sp>
        <p:nvSpPr>
          <p:cNvPr id="3007" name="Google Shape;3007;g13c94f06daf_2_2710"/>
          <p:cNvSpPr txBox="1"/>
          <p:nvPr/>
        </p:nvSpPr>
        <p:spPr>
          <a:xfrm>
            <a:off x="5856650" y="4673588"/>
            <a:ext cx="11640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200">
                <a:solidFill>
                  <a:schemeClr val="accent1"/>
                </a:solidFill>
                <a:latin typeface="Malgun Gothic"/>
                <a:ea typeface="Malgun Gothic"/>
                <a:cs typeface="Malgun Gothic"/>
                <a:sym typeface="Malgun Gothic"/>
              </a:rPr>
              <a:t>확인</a:t>
            </a:r>
            <a:endParaRPr b="0" i="0" sz="1100" u="none" cap="none" strike="noStrike">
              <a:solidFill>
                <a:schemeClr val="accent1"/>
              </a:solidFill>
              <a:latin typeface="Malgun Gothic"/>
              <a:ea typeface="Malgun Gothic"/>
              <a:cs typeface="Malgun Gothic"/>
              <a:sym typeface="Malgun Gothic"/>
            </a:endParaRPr>
          </a:p>
        </p:txBody>
      </p:sp>
      <p:sp>
        <p:nvSpPr>
          <p:cNvPr id="3008" name="Google Shape;3008;g13c94f06daf_2_2710"/>
          <p:cNvSpPr/>
          <p:nvPr/>
        </p:nvSpPr>
        <p:spPr>
          <a:xfrm>
            <a:off x="4273346" y="3064501"/>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3</a:t>
            </a:r>
            <a:endParaRPr b="1" i="0" sz="800" u="none" cap="none" strike="noStrike">
              <a:solidFill>
                <a:schemeClr val="lt1"/>
              </a:solidFill>
              <a:latin typeface="Malgun Gothic"/>
              <a:ea typeface="Malgun Gothic"/>
              <a:cs typeface="Malgun Gothic"/>
              <a:sym typeface="Malgun Gothic"/>
            </a:endParaRPr>
          </a:p>
        </p:txBody>
      </p:sp>
      <p:sp>
        <p:nvSpPr>
          <p:cNvPr id="3009" name="Google Shape;3009;g13c94f06daf_2_2710"/>
          <p:cNvSpPr txBox="1"/>
          <p:nvPr/>
        </p:nvSpPr>
        <p:spPr>
          <a:xfrm>
            <a:off x="4541649" y="3802089"/>
            <a:ext cx="2499000" cy="4386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lang="ko" sz="2250">
                <a:solidFill>
                  <a:srgbClr val="383838"/>
                </a:solidFill>
                <a:highlight>
                  <a:schemeClr val="lt1"/>
                </a:highlight>
              </a:rPr>
              <a:t>☆ ☆ ☆ ☆ ☆</a:t>
            </a:r>
            <a:endParaRPr sz="2100">
              <a:solidFill>
                <a:schemeClr val="dk1"/>
              </a:solidFill>
              <a:latin typeface="Malgun Gothic"/>
              <a:ea typeface="Malgun Gothic"/>
              <a:cs typeface="Malgun Gothic"/>
              <a:sym typeface="Malgun Gothic"/>
            </a:endParaRPr>
          </a:p>
        </p:txBody>
      </p:sp>
      <p:sp>
        <p:nvSpPr>
          <p:cNvPr id="3010" name="Google Shape;3010;g13c94f06daf_2_2710"/>
          <p:cNvSpPr/>
          <p:nvPr/>
        </p:nvSpPr>
        <p:spPr>
          <a:xfrm>
            <a:off x="4416950" y="1336953"/>
            <a:ext cx="2743200" cy="1236900"/>
          </a:xfrm>
          <a:prstGeom prst="roundRect">
            <a:avLst>
              <a:gd fmla="val 9009" name="adj"/>
            </a:avLst>
          </a:prstGeom>
          <a:solidFill>
            <a:schemeClr val="l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Malgun Gothic"/>
              <a:ea typeface="Malgun Gothic"/>
              <a:cs typeface="Malgun Gothic"/>
              <a:sym typeface="Malgun Gothic"/>
            </a:endParaRPr>
          </a:p>
        </p:txBody>
      </p:sp>
      <p:sp>
        <p:nvSpPr>
          <p:cNvPr id="3011" name="Google Shape;3011;g13c94f06daf_2_2710"/>
          <p:cNvSpPr txBox="1"/>
          <p:nvPr/>
        </p:nvSpPr>
        <p:spPr>
          <a:xfrm>
            <a:off x="4546649" y="1640526"/>
            <a:ext cx="2499000" cy="2769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900"/>
              <a:buFont typeface="Arial"/>
              <a:buNone/>
            </a:pPr>
            <a:r>
              <a:rPr b="1" lang="ko" sz="1200">
                <a:solidFill>
                  <a:schemeClr val="dk1"/>
                </a:solidFill>
                <a:latin typeface="Malgun Gothic"/>
                <a:ea typeface="Malgun Gothic"/>
                <a:cs typeface="Malgun Gothic"/>
                <a:sym typeface="Malgun Gothic"/>
              </a:rPr>
              <a:t>좋아요를 취소하시겠습니까?</a:t>
            </a:r>
            <a:endParaRPr sz="1100">
              <a:solidFill>
                <a:schemeClr val="dk1"/>
              </a:solidFill>
              <a:latin typeface="Malgun Gothic"/>
              <a:ea typeface="Malgun Gothic"/>
              <a:cs typeface="Malgun Gothic"/>
              <a:sym typeface="Malgun Gothic"/>
            </a:endParaRPr>
          </a:p>
        </p:txBody>
      </p:sp>
      <p:cxnSp>
        <p:nvCxnSpPr>
          <p:cNvPr id="3012" name="Google Shape;3012;g13c94f06daf_2_2710"/>
          <p:cNvCxnSpPr/>
          <p:nvPr/>
        </p:nvCxnSpPr>
        <p:spPr>
          <a:xfrm>
            <a:off x="4426950" y="2151138"/>
            <a:ext cx="2738400" cy="12300"/>
          </a:xfrm>
          <a:prstGeom prst="straightConnector1">
            <a:avLst/>
          </a:prstGeom>
          <a:noFill/>
          <a:ln cap="flat" cmpd="sng" w="9525">
            <a:solidFill>
              <a:srgbClr val="262626"/>
            </a:solidFill>
            <a:prstDash val="solid"/>
            <a:round/>
            <a:headEnd len="med" w="med" type="none"/>
            <a:tailEnd len="med" w="med" type="none"/>
          </a:ln>
        </p:spPr>
      </p:cxnSp>
      <p:cxnSp>
        <p:nvCxnSpPr>
          <p:cNvPr id="3013" name="Google Shape;3013;g13c94f06daf_2_2710"/>
          <p:cNvCxnSpPr/>
          <p:nvPr/>
        </p:nvCxnSpPr>
        <p:spPr>
          <a:xfrm rot="10800000">
            <a:off x="5783749" y="2163425"/>
            <a:ext cx="4800" cy="410400"/>
          </a:xfrm>
          <a:prstGeom prst="straightConnector1">
            <a:avLst/>
          </a:prstGeom>
          <a:noFill/>
          <a:ln cap="flat" cmpd="sng" w="9525">
            <a:solidFill>
              <a:schemeClr val="dk1"/>
            </a:solidFill>
            <a:prstDash val="solid"/>
            <a:round/>
            <a:headEnd len="med" w="med" type="none"/>
            <a:tailEnd len="med" w="med" type="none"/>
          </a:ln>
        </p:spPr>
      </p:cxnSp>
      <p:sp>
        <p:nvSpPr>
          <p:cNvPr id="3014" name="Google Shape;3014;g13c94f06daf_2_2710"/>
          <p:cNvSpPr txBox="1"/>
          <p:nvPr/>
        </p:nvSpPr>
        <p:spPr>
          <a:xfrm>
            <a:off x="4546650" y="2237838"/>
            <a:ext cx="11640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200">
                <a:solidFill>
                  <a:schemeClr val="accent1"/>
                </a:solidFill>
                <a:latin typeface="Malgun Gothic"/>
                <a:ea typeface="Malgun Gothic"/>
                <a:cs typeface="Malgun Gothic"/>
                <a:sym typeface="Malgun Gothic"/>
              </a:rPr>
              <a:t>취소</a:t>
            </a:r>
            <a:endParaRPr b="0" i="0" sz="1100" u="none" cap="none" strike="noStrike">
              <a:solidFill>
                <a:schemeClr val="accent1"/>
              </a:solidFill>
              <a:latin typeface="Malgun Gothic"/>
              <a:ea typeface="Malgun Gothic"/>
              <a:cs typeface="Malgun Gothic"/>
              <a:sym typeface="Malgun Gothic"/>
            </a:endParaRPr>
          </a:p>
        </p:txBody>
      </p:sp>
      <p:sp>
        <p:nvSpPr>
          <p:cNvPr id="3015" name="Google Shape;3015;g13c94f06daf_2_2710"/>
          <p:cNvSpPr txBox="1"/>
          <p:nvPr/>
        </p:nvSpPr>
        <p:spPr>
          <a:xfrm>
            <a:off x="5861650" y="2237838"/>
            <a:ext cx="11640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200">
                <a:solidFill>
                  <a:schemeClr val="accent1"/>
                </a:solidFill>
                <a:latin typeface="Malgun Gothic"/>
                <a:ea typeface="Malgun Gothic"/>
                <a:cs typeface="Malgun Gothic"/>
                <a:sym typeface="Malgun Gothic"/>
              </a:rPr>
              <a:t>확인</a:t>
            </a:r>
            <a:endParaRPr b="0" i="0" sz="1100" u="none" cap="none" strike="noStrike">
              <a:solidFill>
                <a:schemeClr val="accent1"/>
              </a:solidFill>
              <a:latin typeface="Malgun Gothic"/>
              <a:ea typeface="Malgun Gothic"/>
              <a:cs typeface="Malgun Gothic"/>
              <a:sym typeface="Malgun Gothic"/>
            </a:endParaRPr>
          </a:p>
        </p:txBody>
      </p:sp>
      <p:sp>
        <p:nvSpPr>
          <p:cNvPr id="3016" name="Google Shape;3016;g13c94f06daf_2_2710"/>
          <p:cNvSpPr/>
          <p:nvPr/>
        </p:nvSpPr>
        <p:spPr>
          <a:xfrm>
            <a:off x="4273346" y="1242676"/>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2</a:t>
            </a:r>
            <a:endParaRPr b="1" i="0" sz="800" u="none" cap="none" strike="noStrike">
              <a:solidFill>
                <a:schemeClr val="lt1"/>
              </a:solidFill>
              <a:latin typeface="Malgun Gothic"/>
              <a:ea typeface="Malgun Gothic"/>
              <a:cs typeface="Malgun Gothic"/>
              <a:sym typeface="Malgun Gothic"/>
            </a:endParaRPr>
          </a:p>
        </p:txBody>
      </p:sp>
      <p:sp>
        <p:nvSpPr>
          <p:cNvPr id="3017" name="Google Shape;3017;g13c94f06daf_2_2710"/>
          <p:cNvSpPr/>
          <p:nvPr/>
        </p:nvSpPr>
        <p:spPr>
          <a:xfrm>
            <a:off x="456071" y="2982838"/>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1</a:t>
            </a:r>
            <a:endParaRPr b="1" i="0" sz="800" u="none" cap="none" strike="noStrike">
              <a:solidFill>
                <a:schemeClr val="lt1"/>
              </a:solidFill>
              <a:latin typeface="Malgun Gothic"/>
              <a:ea typeface="Malgun Gothic"/>
              <a:cs typeface="Malgun Gothic"/>
              <a:sym typeface="Malgun Gothic"/>
            </a:endParaRPr>
          </a:p>
        </p:txBody>
      </p:sp>
      <p:sp>
        <p:nvSpPr>
          <p:cNvPr id="3018" name="Google Shape;3018;g13c94f06daf_2_2710"/>
          <p:cNvSpPr/>
          <p:nvPr/>
        </p:nvSpPr>
        <p:spPr>
          <a:xfrm>
            <a:off x="4846646" y="3766501"/>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4</a:t>
            </a:r>
            <a:endParaRPr b="1" i="0" sz="800" u="none" cap="none" strike="noStrike">
              <a:solidFill>
                <a:schemeClr val="lt1"/>
              </a:solidFill>
              <a:latin typeface="Malgun Gothic"/>
              <a:ea typeface="Malgun Gothic"/>
              <a:cs typeface="Malgun Gothic"/>
              <a:sym typeface="Malgun Gothic"/>
            </a:endParaRPr>
          </a:p>
        </p:txBody>
      </p:sp>
      <p:sp>
        <p:nvSpPr>
          <p:cNvPr id="3019" name="Google Shape;3019;g13c94f06daf_2_2710"/>
          <p:cNvSpPr txBox="1"/>
          <p:nvPr/>
        </p:nvSpPr>
        <p:spPr>
          <a:xfrm>
            <a:off x="966150" y="5100350"/>
            <a:ext cx="7293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lang="ko" sz="900">
                <a:solidFill>
                  <a:schemeClr val="dk1"/>
                </a:solidFill>
                <a:latin typeface="Malgun Gothic"/>
                <a:ea typeface="Malgun Gothic"/>
                <a:cs typeface="Malgun Gothic"/>
                <a:sym typeface="Malgun Gothic"/>
              </a:rPr>
              <a:t>제안   상담</a:t>
            </a:r>
            <a:r>
              <a:rPr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23" name="Shape 3023"/>
        <p:cNvGrpSpPr/>
        <p:nvPr/>
      </p:nvGrpSpPr>
      <p:grpSpPr>
        <a:xfrm>
          <a:off x="0" y="0"/>
          <a:ext cx="0" cy="0"/>
          <a:chOff x="0" y="0"/>
          <a:chExt cx="0" cy="0"/>
        </a:xfrm>
      </p:grpSpPr>
      <p:sp>
        <p:nvSpPr>
          <p:cNvPr id="3024" name="Google Shape;3024;g13c94f06daf_2_3251"/>
          <p:cNvSpPr/>
          <p:nvPr/>
        </p:nvSpPr>
        <p:spPr>
          <a:xfrm>
            <a:off x="42977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graphicFrame>
        <p:nvGraphicFramePr>
          <p:cNvPr id="3025" name="Google Shape;3025;g13c94f06daf_2_3251"/>
          <p:cNvGraphicFramePr/>
          <p:nvPr/>
        </p:nvGraphicFramePr>
        <p:xfrm>
          <a:off x="9945679" y="642154"/>
          <a:ext cx="3000000" cy="3000000"/>
        </p:xfrm>
        <a:graphic>
          <a:graphicData uri="http://schemas.openxmlformats.org/drawingml/2006/table">
            <a:tbl>
              <a:tblPr bandRow="1" firstRow="1">
                <a:noFill/>
                <a:tableStyleId>{ECEC9FAD-BC9C-4F8B-B0B5-8FDF1F475007}</a:tableStyleId>
              </a:tblPr>
              <a:tblGrid>
                <a:gridCol w="382850"/>
                <a:gridCol w="382850"/>
                <a:gridCol w="1398850"/>
              </a:tblGrid>
              <a:tr h="371450">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설명</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549025">
                <a:tc gridSpan="3" rowSpan="10">
                  <a:txBody>
                    <a:bodyPr/>
                    <a:lstStyle/>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1. 보내기</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2. 뒤</a:t>
                      </a:r>
                      <a:r>
                        <a:rPr lang="ko" sz="900">
                          <a:solidFill>
                            <a:srgbClr val="595959"/>
                          </a:solidFill>
                          <a:latin typeface="Malgun Gothic"/>
                          <a:ea typeface="Malgun Gothic"/>
                          <a:cs typeface="Malgun Gothic"/>
                          <a:sym typeface="Malgun Gothic"/>
                        </a:rPr>
                        <a:t>로 가기</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3. 팔로우 검색</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비공개 계정의 경우 메시지 표시</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4. 검색된 사용자</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5. 추가 메시지 작성</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6. 보내기</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메시지로 해당 포스팅링크를 보내고 현재창 닫음</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rowSpan="10" hMerge="1"/>
                <a:tc rowSpan="10" hMerge="1"/>
              </a:tr>
              <a:tr h="337075">
                <a:tc gridSpan="3" vMerge="1"/>
                <a:tc hMerge="1" vMerge="1"/>
                <a:tc hMerge="1" vMerge="1"/>
              </a:tr>
              <a:tr h="337075">
                <a:tc gridSpan="3" vMerge="1"/>
                <a:tc hMerge="1" vMerge="1"/>
                <a:tc hMerge="1" vMerge="1"/>
              </a:tr>
              <a:tr h="9728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27825">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참고</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1237775">
                <a:tc gridSpan="3">
                  <a:txBody>
                    <a:bodyPr/>
                    <a:lstStyle/>
                    <a:p>
                      <a:pPr indent="0" lvl="0" marL="0" marR="0" rtl="0" algn="l">
                        <a:lnSpc>
                          <a:spcPct val="100000"/>
                        </a:lnSpc>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hMerge="1"/>
                <a:tc hMerge="1"/>
              </a:tr>
            </a:tbl>
          </a:graphicData>
        </a:graphic>
      </p:graphicFrame>
      <p:sp>
        <p:nvSpPr>
          <p:cNvPr id="3026" name="Google Shape;3026;g13c94f06daf_2_3251"/>
          <p:cNvSpPr txBox="1"/>
          <p:nvPr/>
        </p:nvSpPr>
        <p:spPr>
          <a:xfrm>
            <a:off x="264450" y="0"/>
            <a:ext cx="11664300" cy="548100"/>
          </a:xfrm>
          <a:prstGeom prst="rect">
            <a:avLst/>
          </a:prstGeom>
          <a:noFill/>
          <a:ln>
            <a:noFill/>
          </a:ln>
          <a:effectLst>
            <a:outerShdw blurRad="57150" rotWithShape="0" algn="bl" dir="5400000" dist="19050">
              <a:srgbClr val="000000">
                <a:alpha val="50000"/>
              </a:srgbClr>
            </a:outerShdw>
          </a:effectLst>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홈 &gt; 포스팅 상세 &gt; 보내기     </a:t>
            </a:r>
            <a:endParaRPr b="0" i="0" sz="2400" u="none" cap="none" strike="noStrike">
              <a:solidFill>
                <a:schemeClr val="lt1"/>
              </a:solidFill>
              <a:latin typeface="Arial"/>
              <a:ea typeface="Arial"/>
              <a:cs typeface="Arial"/>
              <a:sym typeface="Arial"/>
            </a:endParaRPr>
          </a:p>
        </p:txBody>
      </p:sp>
      <p:sp>
        <p:nvSpPr>
          <p:cNvPr id="3027" name="Google Shape;3027;g13c94f06daf_2_3251"/>
          <p:cNvSpPr txBox="1"/>
          <p:nvPr/>
        </p:nvSpPr>
        <p:spPr>
          <a:xfrm>
            <a:off x="0" y="6478519"/>
            <a:ext cx="121920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sp>
        <p:nvSpPr>
          <p:cNvPr id="3028" name="Google Shape;3028;g13c94f06daf_2_3251"/>
          <p:cNvSpPr txBox="1"/>
          <p:nvPr/>
        </p:nvSpPr>
        <p:spPr>
          <a:xfrm>
            <a:off x="1005188" y="881075"/>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포스팅 상세</a:t>
            </a:r>
            <a:endParaRPr b="1" sz="1100">
              <a:solidFill>
                <a:schemeClr val="dk1"/>
              </a:solidFill>
              <a:latin typeface="Malgun Gothic"/>
              <a:ea typeface="Malgun Gothic"/>
              <a:cs typeface="Malgun Gothic"/>
              <a:sym typeface="Malgun Gothic"/>
            </a:endParaRPr>
          </a:p>
        </p:txBody>
      </p:sp>
      <p:pic>
        <p:nvPicPr>
          <p:cNvPr id="3029" name="Google Shape;3029;g13c94f06daf_2_3251"/>
          <p:cNvPicPr preferRelativeResize="0"/>
          <p:nvPr/>
        </p:nvPicPr>
        <p:blipFill>
          <a:blip r:embed="rId3">
            <a:alphaModFix/>
          </a:blip>
          <a:stretch>
            <a:fillRect/>
          </a:stretch>
        </p:blipFill>
        <p:spPr>
          <a:xfrm>
            <a:off x="519819" y="894946"/>
            <a:ext cx="213900" cy="219430"/>
          </a:xfrm>
          <a:prstGeom prst="rect">
            <a:avLst/>
          </a:prstGeom>
          <a:noFill/>
          <a:ln>
            <a:noFill/>
          </a:ln>
        </p:spPr>
      </p:pic>
      <p:sp>
        <p:nvSpPr>
          <p:cNvPr id="3030" name="Google Shape;3030;g13c94f06daf_2_3251"/>
          <p:cNvSpPr txBox="1"/>
          <p:nvPr/>
        </p:nvSpPr>
        <p:spPr>
          <a:xfrm>
            <a:off x="596029" y="2054925"/>
            <a:ext cx="3012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pic>
        <p:nvPicPr>
          <p:cNvPr id="3031" name="Google Shape;3031;g13c94f06daf_2_3251"/>
          <p:cNvPicPr preferRelativeResize="0"/>
          <p:nvPr/>
        </p:nvPicPr>
        <p:blipFill>
          <a:blip r:embed="rId4">
            <a:alphaModFix/>
          </a:blip>
          <a:stretch>
            <a:fillRect/>
          </a:stretch>
        </p:blipFill>
        <p:spPr>
          <a:xfrm>
            <a:off x="3348828" y="867199"/>
            <a:ext cx="269638" cy="261600"/>
          </a:xfrm>
          <a:prstGeom prst="rect">
            <a:avLst/>
          </a:prstGeom>
          <a:noFill/>
          <a:ln>
            <a:noFill/>
          </a:ln>
        </p:spPr>
      </p:pic>
      <p:grpSp>
        <p:nvGrpSpPr>
          <p:cNvPr id="3032" name="Google Shape;3032;g13c94f06daf_2_3251"/>
          <p:cNvGrpSpPr/>
          <p:nvPr/>
        </p:nvGrpSpPr>
        <p:grpSpPr>
          <a:xfrm>
            <a:off x="546154" y="1522257"/>
            <a:ext cx="3048838" cy="1468856"/>
            <a:chOff x="214095" y="1332369"/>
            <a:chExt cx="9681926" cy="1087800"/>
          </a:xfrm>
        </p:grpSpPr>
        <p:sp>
          <p:nvSpPr>
            <p:cNvPr id="3033" name="Google Shape;3033;g13c94f06daf_2_3251"/>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포스팅 이미지</a:t>
              </a:r>
              <a:endParaRPr i="0" u="none" cap="none" strike="noStrike">
                <a:solidFill>
                  <a:schemeClr val="dk1"/>
                </a:solidFill>
                <a:latin typeface="Malgun Gothic"/>
                <a:ea typeface="Malgun Gothic"/>
                <a:cs typeface="Malgun Gothic"/>
                <a:sym typeface="Malgun Gothic"/>
              </a:endParaRPr>
            </a:p>
          </p:txBody>
        </p:sp>
        <p:cxnSp>
          <p:nvCxnSpPr>
            <p:cNvPr id="3034" name="Google Shape;3034;g13c94f06daf_2_3251"/>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3035" name="Google Shape;3035;g13c94f06daf_2_3251"/>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3036" name="Google Shape;3036;g13c94f06daf_2_3251"/>
          <p:cNvSpPr txBox="1"/>
          <p:nvPr/>
        </p:nvSpPr>
        <p:spPr>
          <a:xfrm>
            <a:off x="1503625" y="3040641"/>
            <a:ext cx="1063500" cy="2616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lang="ko" sz="1100">
                <a:solidFill>
                  <a:schemeClr val="dk1"/>
                </a:solidFill>
              </a:rPr>
              <a:t>● </a:t>
            </a:r>
            <a:r>
              <a:rPr lang="ko" sz="1100">
                <a:solidFill>
                  <a:srgbClr val="BFBFBF"/>
                </a:solidFill>
              </a:rPr>
              <a:t>● ● ●</a:t>
            </a:r>
            <a:endParaRPr b="1" sz="1100">
              <a:solidFill>
                <a:srgbClr val="BFBFBF"/>
              </a:solidFill>
            </a:endParaRPr>
          </a:p>
        </p:txBody>
      </p:sp>
      <p:grpSp>
        <p:nvGrpSpPr>
          <p:cNvPr id="3037" name="Google Shape;3037;g13c94f06daf_2_3251"/>
          <p:cNvGrpSpPr/>
          <p:nvPr/>
        </p:nvGrpSpPr>
        <p:grpSpPr>
          <a:xfrm>
            <a:off x="574293" y="1220645"/>
            <a:ext cx="239144" cy="198306"/>
            <a:chOff x="214095" y="1332369"/>
            <a:chExt cx="9681926" cy="1087800"/>
          </a:xfrm>
        </p:grpSpPr>
        <p:sp>
          <p:nvSpPr>
            <p:cNvPr id="3038" name="Google Shape;3038;g13c94f06daf_2_3251"/>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3039" name="Google Shape;3039;g13c94f06daf_2_3251"/>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3040" name="Google Shape;3040;g13c94f06daf_2_3251"/>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3041" name="Google Shape;3041;g13c94f06daf_2_3251"/>
          <p:cNvSpPr txBox="1"/>
          <p:nvPr/>
        </p:nvSpPr>
        <p:spPr>
          <a:xfrm>
            <a:off x="830954" y="1203525"/>
            <a:ext cx="648600" cy="261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1100" u="none" cap="none" strike="noStrike">
                <a:solidFill>
                  <a:schemeClr val="dk1"/>
                </a:solidFill>
                <a:latin typeface="Malgun Gothic"/>
                <a:ea typeface="Malgun Gothic"/>
                <a:cs typeface="Malgun Gothic"/>
                <a:sym typeface="Malgun Gothic"/>
              </a:rPr>
              <a:t>$</a:t>
            </a:r>
            <a:r>
              <a:rPr b="1" lang="ko" sz="1100">
                <a:solidFill>
                  <a:schemeClr val="dk1"/>
                </a:solidFill>
                <a:latin typeface="Malgun Gothic"/>
                <a:ea typeface="Malgun Gothic"/>
                <a:cs typeface="Malgun Gothic"/>
                <a:sym typeface="Malgun Gothic"/>
              </a:rPr>
              <a:t>닉네임</a:t>
            </a:r>
            <a:endParaRPr b="1" i="0" sz="1100" u="none" cap="none" strike="noStrike">
              <a:solidFill>
                <a:srgbClr val="00B0F0"/>
              </a:solidFill>
              <a:latin typeface="Malgun Gothic"/>
              <a:ea typeface="Malgun Gothic"/>
              <a:cs typeface="Malgun Gothic"/>
              <a:sym typeface="Malgun Gothic"/>
            </a:endParaRPr>
          </a:p>
        </p:txBody>
      </p:sp>
      <p:pic>
        <p:nvPicPr>
          <p:cNvPr id="3042" name="Google Shape;3042;g13c94f06daf_2_3251"/>
          <p:cNvPicPr preferRelativeResize="0"/>
          <p:nvPr/>
        </p:nvPicPr>
        <p:blipFill>
          <a:blip r:embed="rId5">
            <a:alphaModFix/>
          </a:blip>
          <a:stretch>
            <a:fillRect/>
          </a:stretch>
        </p:blipFill>
        <p:spPr>
          <a:xfrm>
            <a:off x="3297378" y="1197813"/>
            <a:ext cx="269625" cy="255434"/>
          </a:xfrm>
          <a:prstGeom prst="rect">
            <a:avLst/>
          </a:prstGeom>
          <a:noFill/>
          <a:ln>
            <a:noFill/>
          </a:ln>
        </p:spPr>
      </p:pic>
      <p:sp>
        <p:nvSpPr>
          <p:cNvPr id="3043" name="Google Shape;3043;g13c94f06daf_2_3251"/>
          <p:cNvSpPr/>
          <p:nvPr/>
        </p:nvSpPr>
        <p:spPr>
          <a:xfrm>
            <a:off x="2511804" y="1233313"/>
            <a:ext cx="7293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팔로우</a:t>
            </a:r>
            <a:endParaRPr b="1" i="0" sz="1100" u="none" cap="none" strike="noStrike">
              <a:solidFill>
                <a:schemeClr val="lt1"/>
              </a:solidFill>
              <a:latin typeface="Malgun Gothic"/>
              <a:ea typeface="Malgun Gothic"/>
              <a:cs typeface="Malgun Gothic"/>
              <a:sym typeface="Malgun Gothic"/>
            </a:endParaRPr>
          </a:p>
        </p:txBody>
      </p:sp>
      <p:sp>
        <p:nvSpPr>
          <p:cNvPr id="3044" name="Google Shape;3044;g13c94f06daf_2_3251"/>
          <p:cNvSpPr txBox="1"/>
          <p:nvPr/>
        </p:nvSpPr>
        <p:spPr>
          <a:xfrm>
            <a:off x="546158" y="3048250"/>
            <a:ext cx="648600" cy="2847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250">
                <a:solidFill>
                  <a:srgbClr val="383838"/>
                </a:solidFill>
                <a:highlight>
                  <a:srgbClr val="FFFFFF"/>
                </a:highlight>
              </a:rPr>
              <a:t>♡ ☆</a:t>
            </a:r>
            <a:r>
              <a:rPr b="1" lang="ko" sz="1150">
                <a:solidFill>
                  <a:srgbClr val="383838"/>
                </a:solidFill>
                <a:highlight>
                  <a:srgbClr val="FFFFFF"/>
                </a:highlight>
              </a:rPr>
              <a:t> </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pic>
        <p:nvPicPr>
          <p:cNvPr id="3045" name="Google Shape;3045;g13c94f06daf_2_3251"/>
          <p:cNvPicPr preferRelativeResize="0"/>
          <p:nvPr/>
        </p:nvPicPr>
        <p:blipFill rotWithShape="1">
          <a:blip r:embed="rId6">
            <a:alphaModFix/>
          </a:blip>
          <a:srcRect b="0" l="0" r="0" t="0"/>
          <a:stretch/>
        </p:blipFill>
        <p:spPr>
          <a:xfrm>
            <a:off x="3400773" y="3122196"/>
            <a:ext cx="165738" cy="136824"/>
          </a:xfrm>
          <a:prstGeom prst="rect">
            <a:avLst/>
          </a:prstGeom>
          <a:noFill/>
          <a:ln>
            <a:noFill/>
          </a:ln>
        </p:spPr>
      </p:pic>
      <p:sp>
        <p:nvSpPr>
          <p:cNvPr id="3046" name="Google Shape;3046;g13c94f06daf_2_3251"/>
          <p:cNvSpPr txBox="1"/>
          <p:nvPr/>
        </p:nvSpPr>
        <p:spPr>
          <a:xfrm>
            <a:off x="1420704" y="1226433"/>
            <a:ext cx="501900" cy="230700"/>
          </a:xfrm>
          <a:prstGeom prst="rect">
            <a:avLst/>
          </a:prstGeom>
          <a:solidFill>
            <a:srgbClr val="FF000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lt1"/>
                </a:solidFill>
                <a:latin typeface="Malgun Gothic"/>
                <a:ea typeface="Malgun Gothic"/>
                <a:cs typeface="Malgun Gothic"/>
                <a:sym typeface="Malgun Gothic"/>
              </a:rPr>
              <a:t>전문가</a:t>
            </a:r>
            <a:endParaRPr b="1" i="0" sz="900" u="none" cap="none" strike="noStrike">
              <a:solidFill>
                <a:schemeClr val="lt1"/>
              </a:solidFill>
              <a:latin typeface="Malgun Gothic"/>
              <a:ea typeface="Malgun Gothic"/>
              <a:cs typeface="Malgun Gothic"/>
              <a:sym typeface="Malgun Gothic"/>
            </a:endParaRPr>
          </a:p>
        </p:txBody>
      </p:sp>
      <p:sp>
        <p:nvSpPr>
          <p:cNvPr id="3047" name="Google Shape;3047;g13c94f06daf_2_3251"/>
          <p:cNvSpPr txBox="1"/>
          <p:nvPr/>
        </p:nvSpPr>
        <p:spPr>
          <a:xfrm>
            <a:off x="537729" y="3390075"/>
            <a:ext cx="13848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900" u="none" cap="none" strike="noStrike">
                <a:solidFill>
                  <a:schemeClr val="dk1"/>
                </a:solidFill>
                <a:latin typeface="Malgun Gothic"/>
                <a:ea typeface="Malgun Gothic"/>
                <a:cs typeface="Malgun Gothic"/>
                <a:sym typeface="Malgun Gothic"/>
              </a:rPr>
              <a:t>좋아요 </a:t>
            </a:r>
            <a:r>
              <a:rPr b="1" lang="ko" sz="900">
                <a:solidFill>
                  <a:schemeClr val="dk1"/>
                </a:solidFill>
                <a:latin typeface="Malgun Gothic"/>
                <a:ea typeface="Malgun Gothic"/>
                <a:cs typeface="Malgun Gothic"/>
                <a:sym typeface="Malgun Gothic"/>
              </a:rPr>
              <a:t>12345</a:t>
            </a:r>
            <a:r>
              <a:rPr b="1" i="0" lang="ko" sz="900" u="none" cap="none" strike="noStrike">
                <a:solidFill>
                  <a:schemeClr val="dk1"/>
                </a:solidFill>
                <a:latin typeface="Malgun Gothic"/>
                <a:ea typeface="Malgun Gothic"/>
                <a:cs typeface="Malgun Gothic"/>
                <a:sym typeface="Malgun Gothic"/>
              </a:rPr>
              <a:t> </a:t>
            </a:r>
            <a:r>
              <a:rPr b="1" lang="ko" sz="900">
                <a:solidFill>
                  <a:schemeClr val="dk1"/>
                </a:solidFill>
                <a:latin typeface="Malgun Gothic"/>
                <a:ea typeface="Malgun Gothic"/>
                <a:cs typeface="Malgun Gothic"/>
                <a:sym typeface="Malgun Gothic"/>
              </a:rPr>
              <a:t>별점</a:t>
            </a:r>
            <a:r>
              <a:rPr b="1" i="0" lang="ko" sz="900" u="none" cap="none" strike="noStrike">
                <a:solidFill>
                  <a:schemeClr val="dk1"/>
                </a:solidFill>
                <a:latin typeface="Malgun Gothic"/>
                <a:ea typeface="Malgun Gothic"/>
                <a:cs typeface="Malgun Gothic"/>
                <a:sym typeface="Malgun Gothic"/>
              </a:rPr>
              <a:t> 4.5</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3048" name="Google Shape;3048;g13c94f06daf_2_3251"/>
          <p:cNvSpPr txBox="1"/>
          <p:nvPr/>
        </p:nvSpPr>
        <p:spPr>
          <a:xfrm>
            <a:off x="2290354" y="3405613"/>
            <a:ext cx="1328100" cy="2154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800"/>
              <a:buFont typeface="Arial"/>
              <a:buNone/>
            </a:pPr>
            <a:r>
              <a:rPr b="0" i="0" lang="ko" sz="800" u="none" cap="none" strike="noStrike">
                <a:solidFill>
                  <a:srgbClr val="A5A5A5"/>
                </a:solidFill>
                <a:latin typeface="Malgun Gothic"/>
                <a:ea typeface="Malgun Gothic"/>
                <a:cs typeface="Malgun Gothic"/>
                <a:sym typeface="Malgun Gothic"/>
              </a:rPr>
              <a:t>2022-05-12  14:00</a:t>
            </a:r>
            <a:endParaRPr sz="700">
              <a:solidFill>
                <a:schemeClr val="dk1"/>
              </a:solidFill>
              <a:latin typeface="Malgun Gothic"/>
              <a:ea typeface="Malgun Gothic"/>
              <a:cs typeface="Malgun Gothic"/>
              <a:sym typeface="Malgun Gothic"/>
            </a:endParaRPr>
          </a:p>
        </p:txBody>
      </p:sp>
      <p:grpSp>
        <p:nvGrpSpPr>
          <p:cNvPr id="3049" name="Google Shape;3049;g13c94f06daf_2_3251"/>
          <p:cNvGrpSpPr/>
          <p:nvPr/>
        </p:nvGrpSpPr>
        <p:grpSpPr>
          <a:xfrm>
            <a:off x="545354" y="3724453"/>
            <a:ext cx="3048838" cy="548142"/>
            <a:chOff x="214095" y="1332369"/>
            <a:chExt cx="9681926" cy="1087800"/>
          </a:xfrm>
        </p:grpSpPr>
        <p:sp>
          <p:nvSpPr>
            <p:cNvPr id="3050" name="Google Shape;3050;g13c94f06daf_2_3251"/>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포스팅 내용</a:t>
              </a:r>
              <a:endParaRPr i="0" u="none" cap="none" strike="noStrike">
                <a:solidFill>
                  <a:schemeClr val="dk1"/>
                </a:solidFill>
                <a:latin typeface="Malgun Gothic"/>
                <a:ea typeface="Malgun Gothic"/>
                <a:cs typeface="Malgun Gothic"/>
                <a:sym typeface="Malgun Gothic"/>
              </a:endParaRPr>
            </a:p>
          </p:txBody>
        </p:sp>
        <p:cxnSp>
          <p:nvCxnSpPr>
            <p:cNvPr id="3051" name="Google Shape;3051;g13c94f06daf_2_3251"/>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3052" name="Google Shape;3052;g13c94f06daf_2_3251"/>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3053" name="Google Shape;3053;g13c94f06daf_2_3251"/>
          <p:cNvSpPr txBox="1"/>
          <p:nvPr/>
        </p:nvSpPr>
        <p:spPr>
          <a:xfrm>
            <a:off x="537729" y="4390875"/>
            <a:ext cx="13848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관련 키워드</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3054" name="Google Shape;3054;g13c94f06daf_2_3251"/>
          <p:cNvSpPr txBox="1"/>
          <p:nvPr/>
        </p:nvSpPr>
        <p:spPr>
          <a:xfrm>
            <a:off x="537773" y="4713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3055" name="Google Shape;3055;g13c94f06daf_2_3251"/>
          <p:cNvSpPr txBox="1"/>
          <p:nvPr/>
        </p:nvSpPr>
        <p:spPr>
          <a:xfrm>
            <a:off x="1321567" y="4713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3056" name="Google Shape;3056;g13c94f06daf_2_3251"/>
          <p:cNvSpPr txBox="1"/>
          <p:nvPr/>
        </p:nvSpPr>
        <p:spPr>
          <a:xfrm>
            <a:off x="2093003" y="4713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3057" name="Google Shape;3057;g13c94f06daf_2_3251"/>
          <p:cNvSpPr txBox="1"/>
          <p:nvPr/>
        </p:nvSpPr>
        <p:spPr>
          <a:xfrm>
            <a:off x="2876797" y="4713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3058" name="Google Shape;3058;g13c94f06daf_2_3251"/>
          <p:cNvSpPr txBox="1"/>
          <p:nvPr/>
        </p:nvSpPr>
        <p:spPr>
          <a:xfrm>
            <a:off x="596029" y="5100350"/>
            <a:ext cx="5019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댓글</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cxnSp>
        <p:nvCxnSpPr>
          <p:cNvPr id="3059" name="Google Shape;3059;g13c94f06daf_2_3251"/>
          <p:cNvCxnSpPr/>
          <p:nvPr/>
        </p:nvCxnSpPr>
        <p:spPr>
          <a:xfrm>
            <a:off x="629171" y="5371371"/>
            <a:ext cx="2946000" cy="8400"/>
          </a:xfrm>
          <a:prstGeom prst="straightConnector1">
            <a:avLst/>
          </a:prstGeom>
          <a:noFill/>
          <a:ln cap="flat" cmpd="sng" w="9525">
            <a:solidFill>
              <a:schemeClr val="dk2"/>
            </a:solidFill>
            <a:prstDash val="solid"/>
            <a:round/>
            <a:headEnd len="med" w="med" type="none"/>
            <a:tailEnd len="med" w="med" type="none"/>
          </a:ln>
        </p:spPr>
      </p:cxnSp>
      <p:sp>
        <p:nvSpPr>
          <p:cNvPr id="3060" name="Google Shape;3060;g13c94f06daf_2_3251"/>
          <p:cNvSpPr/>
          <p:nvPr/>
        </p:nvSpPr>
        <p:spPr>
          <a:xfrm>
            <a:off x="1749804" y="5116550"/>
            <a:ext cx="5019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댓글</a:t>
            </a:r>
            <a:endParaRPr b="1" i="0" sz="1100" u="none" cap="none" strike="noStrike">
              <a:solidFill>
                <a:schemeClr val="lt1"/>
              </a:solidFill>
              <a:latin typeface="Malgun Gothic"/>
              <a:ea typeface="Malgun Gothic"/>
              <a:cs typeface="Malgun Gothic"/>
              <a:sym typeface="Malgun Gothic"/>
            </a:endParaRPr>
          </a:p>
        </p:txBody>
      </p:sp>
      <p:sp>
        <p:nvSpPr>
          <p:cNvPr id="3061" name="Google Shape;3061;g13c94f06daf_2_3251"/>
          <p:cNvSpPr/>
          <p:nvPr/>
        </p:nvSpPr>
        <p:spPr>
          <a:xfrm>
            <a:off x="2374904" y="5116550"/>
            <a:ext cx="5019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제안</a:t>
            </a:r>
            <a:endParaRPr b="1" i="0" sz="1100" u="none" cap="none" strike="noStrike">
              <a:solidFill>
                <a:schemeClr val="lt1"/>
              </a:solidFill>
              <a:latin typeface="Malgun Gothic"/>
              <a:ea typeface="Malgun Gothic"/>
              <a:cs typeface="Malgun Gothic"/>
              <a:sym typeface="Malgun Gothic"/>
            </a:endParaRPr>
          </a:p>
        </p:txBody>
      </p:sp>
      <p:sp>
        <p:nvSpPr>
          <p:cNvPr id="3062" name="Google Shape;3062;g13c94f06daf_2_3251"/>
          <p:cNvSpPr/>
          <p:nvPr/>
        </p:nvSpPr>
        <p:spPr>
          <a:xfrm>
            <a:off x="3000004" y="5116550"/>
            <a:ext cx="5019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상담</a:t>
            </a:r>
            <a:endParaRPr b="1" i="0" sz="1100" u="none" cap="none" strike="noStrike">
              <a:solidFill>
                <a:schemeClr val="lt1"/>
              </a:solidFill>
              <a:latin typeface="Malgun Gothic"/>
              <a:ea typeface="Malgun Gothic"/>
              <a:cs typeface="Malgun Gothic"/>
              <a:sym typeface="Malgun Gothic"/>
            </a:endParaRPr>
          </a:p>
        </p:txBody>
      </p:sp>
      <p:grpSp>
        <p:nvGrpSpPr>
          <p:cNvPr id="3063" name="Google Shape;3063;g13c94f06daf_2_3251"/>
          <p:cNvGrpSpPr/>
          <p:nvPr/>
        </p:nvGrpSpPr>
        <p:grpSpPr>
          <a:xfrm>
            <a:off x="546154" y="5454324"/>
            <a:ext cx="3048838" cy="548142"/>
            <a:chOff x="214095" y="1332369"/>
            <a:chExt cx="9681926" cy="1087800"/>
          </a:xfrm>
        </p:grpSpPr>
        <p:sp>
          <p:nvSpPr>
            <p:cNvPr id="3064" name="Google Shape;3064;g13c94f06daf_2_3251"/>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뎃글  / 제안  내용</a:t>
              </a:r>
              <a:endParaRPr i="0" u="none" cap="none" strike="noStrike">
                <a:solidFill>
                  <a:schemeClr val="dk1"/>
                </a:solidFill>
                <a:latin typeface="Malgun Gothic"/>
                <a:ea typeface="Malgun Gothic"/>
                <a:cs typeface="Malgun Gothic"/>
                <a:sym typeface="Malgun Gothic"/>
              </a:endParaRPr>
            </a:p>
          </p:txBody>
        </p:sp>
        <p:cxnSp>
          <p:nvCxnSpPr>
            <p:cNvPr id="3065" name="Google Shape;3065;g13c94f06daf_2_3251"/>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3066" name="Google Shape;3066;g13c94f06daf_2_3251"/>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cxnSp>
        <p:nvCxnSpPr>
          <p:cNvPr id="3067" name="Google Shape;3067;g13c94f06daf_2_3251"/>
          <p:cNvCxnSpPr>
            <a:stCxn id="3068" idx="2"/>
            <a:endCxn id="3069" idx="1"/>
          </p:cNvCxnSpPr>
          <p:nvPr/>
        </p:nvCxnSpPr>
        <p:spPr>
          <a:xfrm flipH="1" rot="-5400000">
            <a:off x="3769891" y="2739058"/>
            <a:ext cx="160200" cy="1219800"/>
          </a:xfrm>
          <a:prstGeom prst="bentConnector2">
            <a:avLst/>
          </a:prstGeom>
          <a:noFill/>
          <a:ln cap="flat" cmpd="sng" w="28575">
            <a:solidFill>
              <a:srgbClr val="FF0000"/>
            </a:solidFill>
            <a:prstDash val="solid"/>
            <a:round/>
            <a:headEnd len="med" w="med" type="none"/>
            <a:tailEnd len="med" w="med" type="triangle"/>
          </a:ln>
        </p:spPr>
      </p:cxnSp>
      <p:pic>
        <p:nvPicPr>
          <p:cNvPr id="3068" name="Google Shape;3068;g13c94f06daf_2_3251"/>
          <p:cNvPicPr preferRelativeResize="0"/>
          <p:nvPr/>
        </p:nvPicPr>
        <p:blipFill>
          <a:blip r:embed="rId7">
            <a:alphaModFix/>
          </a:blip>
          <a:stretch>
            <a:fillRect/>
          </a:stretch>
        </p:blipFill>
        <p:spPr>
          <a:xfrm>
            <a:off x="3157229" y="3103133"/>
            <a:ext cx="165725" cy="165725"/>
          </a:xfrm>
          <a:prstGeom prst="rect">
            <a:avLst/>
          </a:prstGeom>
          <a:noFill/>
          <a:ln>
            <a:noFill/>
          </a:ln>
        </p:spPr>
      </p:pic>
      <p:sp>
        <p:nvSpPr>
          <p:cNvPr id="3070" name="Google Shape;3070;g13c94f06daf_2_3251"/>
          <p:cNvSpPr/>
          <p:nvPr/>
        </p:nvSpPr>
        <p:spPr>
          <a:xfrm>
            <a:off x="2876996" y="2982826"/>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1</a:t>
            </a:r>
            <a:endParaRPr b="1" i="0" sz="800" u="none" cap="none" strike="noStrike">
              <a:solidFill>
                <a:schemeClr val="lt1"/>
              </a:solidFill>
              <a:latin typeface="Malgun Gothic"/>
              <a:ea typeface="Malgun Gothic"/>
              <a:cs typeface="Malgun Gothic"/>
              <a:sym typeface="Malgun Gothic"/>
            </a:endParaRPr>
          </a:p>
        </p:txBody>
      </p:sp>
      <p:sp>
        <p:nvSpPr>
          <p:cNvPr id="3071" name="Google Shape;3071;g13c94f06daf_2_3251"/>
          <p:cNvSpPr txBox="1"/>
          <p:nvPr/>
        </p:nvSpPr>
        <p:spPr>
          <a:xfrm>
            <a:off x="5328575" y="3044250"/>
            <a:ext cx="1540200" cy="7695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lang="ko" sz="1100">
                <a:solidFill>
                  <a:schemeClr val="dk1"/>
                </a:solidFill>
              </a:rPr>
              <a:t>●</a:t>
            </a:r>
            <a:r>
              <a:rPr b="1" lang="ko" sz="1100">
                <a:solidFill>
                  <a:schemeClr val="dk1"/>
                </a:solidFill>
                <a:latin typeface="Malgun Gothic"/>
                <a:ea typeface="Malgun Gothic"/>
                <a:cs typeface="Malgun Gothic"/>
                <a:sym typeface="Malgun Gothic"/>
              </a:rPr>
              <a:t> </a:t>
            </a:r>
            <a:endParaRPr b="1" sz="1100">
              <a:solidFill>
                <a:schemeClr val="dk1"/>
              </a:solidFill>
              <a:latin typeface="Malgun Gothic"/>
              <a:ea typeface="Malgun Gothic"/>
              <a:cs typeface="Malgun Gothic"/>
              <a:sym typeface="Malgun Gothic"/>
            </a:endParaRPr>
          </a:p>
          <a:p>
            <a:pPr indent="0" lvl="0" marL="0" rtl="0" algn="ctr">
              <a:spcBef>
                <a:spcPts val="0"/>
              </a:spcBef>
              <a:spcAft>
                <a:spcPts val="0"/>
              </a:spcAft>
              <a:buClr>
                <a:schemeClr val="dk1"/>
              </a:buClr>
              <a:buSzPts val="1100"/>
              <a:buFont typeface="Arial"/>
              <a:buNone/>
            </a:pPr>
            <a:r>
              <a:rPr lang="ko" sz="1100">
                <a:solidFill>
                  <a:schemeClr val="dk1"/>
                </a:solidFill>
              </a:rPr>
              <a:t>●</a:t>
            </a:r>
            <a:endParaRPr sz="1100">
              <a:solidFill>
                <a:schemeClr val="dk1"/>
              </a:solidFill>
            </a:endParaRPr>
          </a:p>
          <a:p>
            <a:pPr indent="0" lvl="0" marL="0" rtl="0" algn="ctr">
              <a:spcBef>
                <a:spcPts val="0"/>
              </a:spcBef>
              <a:spcAft>
                <a:spcPts val="0"/>
              </a:spcAft>
              <a:buClr>
                <a:schemeClr val="dk1"/>
              </a:buClr>
              <a:buSzPts val="1100"/>
              <a:buFont typeface="Arial"/>
              <a:buNone/>
            </a:pPr>
            <a:r>
              <a:rPr lang="ko" sz="1100">
                <a:solidFill>
                  <a:schemeClr val="dk1"/>
                </a:solidFill>
              </a:rPr>
              <a:t>●</a:t>
            </a:r>
            <a:endParaRPr sz="1100">
              <a:solidFill>
                <a:schemeClr val="dk1"/>
              </a:solidFill>
            </a:endParaRPr>
          </a:p>
          <a:p>
            <a:pPr indent="0" lvl="0" marL="0" rtl="0" algn="ctr">
              <a:spcBef>
                <a:spcPts val="0"/>
              </a:spcBef>
              <a:spcAft>
                <a:spcPts val="0"/>
              </a:spcAft>
              <a:buClr>
                <a:schemeClr val="dk1"/>
              </a:buClr>
              <a:buSzPts val="1100"/>
              <a:buFont typeface="Arial"/>
              <a:buNone/>
            </a:pPr>
            <a:r>
              <a:rPr b="1" lang="ko" sz="1100">
                <a:solidFill>
                  <a:schemeClr val="dk1"/>
                </a:solidFill>
              </a:rPr>
              <a:t>더보기</a:t>
            </a:r>
            <a:endParaRPr b="1" sz="1100">
              <a:solidFill>
                <a:schemeClr val="dk1"/>
              </a:solidFill>
            </a:endParaRPr>
          </a:p>
        </p:txBody>
      </p:sp>
      <p:sp>
        <p:nvSpPr>
          <p:cNvPr id="3069" name="Google Shape;3069;g13c94f06daf_2_3251"/>
          <p:cNvSpPr/>
          <p:nvPr/>
        </p:nvSpPr>
        <p:spPr>
          <a:xfrm>
            <a:off x="445992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sp>
        <p:nvSpPr>
          <p:cNvPr id="3072" name="Google Shape;3072;g13c94f06daf_2_3251"/>
          <p:cNvSpPr txBox="1"/>
          <p:nvPr/>
        </p:nvSpPr>
        <p:spPr>
          <a:xfrm>
            <a:off x="5031409" y="881075"/>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보내기</a:t>
            </a:r>
            <a:endParaRPr b="1" sz="1100">
              <a:solidFill>
                <a:schemeClr val="dk1"/>
              </a:solidFill>
              <a:latin typeface="Malgun Gothic"/>
              <a:ea typeface="Malgun Gothic"/>
              <a:cs typeface="Malgun Gothic"/>
              <a:sym typeface="Malgun Gothic"/>
            </a:endParaRPr>
          </a:p>
        </p:txBody>
      </p:sp>
      <p:pic>
        <p:nvPicPr>
          <p:cNvPr id="3073" name="Google Shape;3073;g13c94f06daf_2_3251"/>
          <p:cNvPicPr preferRelativeResize="0"/>
          <p:nvPr/>
        </p:nvPicPr>
        <p:blipFill>
          <a:blip r:embed="rId8">
            <a:alphaModFix/>
          </a:blip>
          <a:stretch>
            <a:fillRect/>
          </a:stretch>
        </p:blipFill>
        <p:spPr>
          <a:xfrm>
            <a:off x="4459924" y="4047325"/>
            <a:ext cx="3277499" cy="2033685"/>
          </a:xfrm>
          <a:prstGeom prst="rect">
            <a:avLst/>
          </a:prstGeom>
          <a:noFill/>
          <a:ln>
            <a:noFill/>
          </a:ln>
        </p:spPr>
      </p:pic>
      <p:sp>
        <p:nvSpPr>
          <p:cNvPr id="3074" name="Google Shape;3074;g13c94f06daf_2_3251"/>
          <p:cNvSpPr/>
          <p:nvPr/>
        </p:nvSpPr>
        <p:spPr>
          <a:xfrm>
            <a:off x="4564775" y="3122975"/>
            <a:ext cx="3067800" cy="3531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lang="ko" sz="1100">
                <a:solidFill>
                  <a:schemeClr val="dk2"/>
                </a:solidFill>
                <a:latin typeface="Malgun Gothic"/>
                <a:ea typeface="Malgun Gothic"/>
                <a:cs typeface="Malgun Gothic"/>
                <a:sym typeface="Malgun Gothic"/>
              </a:rPr>
              <a:t>공유 메시지 작성…</a:t>
            </a:r>
            <a:endParaRPr b="0" i="0" sz="1100" u="none" cap="none" strike="noStrike">
              <a:solidFill>
                <a:schemeClr val="dk2"/>
              </a:solidFill>
              <a:latin typeface="Malgun Gothic"/>
              <a:ea typeface="Malgun Gothic"/>
              <a:cs typeface="Malgun Gothic"/>
              <a:sym typeface="Malgun Gothic"/>
            </a:endParaRPr>
          </a:p>
        </p:txBody>
      </p:sp>
      <p:pic>
        <p:nvPicPr>
          <p:cNvPr id="3075" name="Google Shape;3075;g13c94f06daf_2_3251"/>
          <p:cNvPicPr preferRelativeResize="0"/>
          <p:nvPr/>
        </p:nvPicPr>
        <p:blipFill>
          <a:blip r:embed="rId9">
            <a:alphaModFix/>
          </a:blip>
          <a:stretch>
            <a:fillRect/>
          </a:stretch>
        </p:blipFill>
        <p:spPr>
          <a:xfrm>
            <a:off x="4546050" y="883050"/>
            <a:ext cx="213900" cy="257652"/>
          </a:xfrm>
          <a:prstGeom prst="rect">
            <a:avLst/>
          </a:prstGeom>
          <a:noFill/>
          <a:ln>
            <a:noFill/>
          </a:ln>
        </p:spPr>
      </p:pic>
      <p:sp>
        <p:nvSpPr>
          <p:cNvPr id="3076" name="Google Shape;3076;g13c94f06daf_2_3251"/>
          <p:cNvSpPr/>
          <p:nvPr/>
        </p:nvSpPr>
        <p:spPr>
          <a:xfrm>
            <a:off x="4332146" y="77700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2</a:t>
            </a:r>
            <a:endParaRPr b="1" i="0" sz="800" u="none" cap="none" strike="noStrike">
              <a:solidFill>
                <a:schemeClr val="lt1"/>
              </a:solidFill>
              <a:latin typeface="Malgun Gothic"/>
              <a:ea typeface="Malgun Gothic"/>
              <a:cs typeface="Malgun Gothic"/>
              <a:sym typeface="Malgun Gothic"/>
            </a:endParaRPr>
          </a:p>
        </p:txBody>
      </p:sp>
      <p:sp>
        <p:nvSpPr>
          <p:cNvPr id="3077" name="Google Shape;3077;g13c94f06daf_2_3251"/>
          <p:cNvSpPr/>
          <p:nvPr/>
        </p:nvSpPr>
        <p:spPr>
          <a:xfrm>
            <a:off x="4564775" y="1251913"/>
            <a:ext cx="3067800" cy="3531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lang="ko" sz="1100">
                <a:solidFill>
                  <a:schemeClr val="dk2"/>
                </a:solidFill>
                <a:latin typeface="Malgun Gothic"/>
                <a:ea typeface="Malgun Gothic"/>
                <a:cs typeface="Malgun Gothic"/>
                <a:sym typeface="Malgun Gothic"/>
              </a:rPr>
              <a:t>  팔로</a:t>
            </a:r>
            <a:r>
              <a:rPr lang="ko" sz="1100">
                <a:solidFill>
                  <a:schemeClr val="dk2"/>
                </a:solidFill>
                <a:latin typeface="Malgun Gothic"/>
                <a:ea typeface="Malgun Gothic"/>
                <a:cs typeface="Malgun Gothic"/>
                <a:sym typeface="Malgun Gothic"/>
              </a:rPr>
              <a:t>우 검색,,,</a:t>
            </a:r>
            <a:endParaRPr b="0" i="0" sz="1100" u="none" cap="none" strike="noStrike">
              <a:solidFill>
                <a:schemeClr val="dk2"/>
              </a:solidFill>
              <a:latin typeface="Malgun Gothic"/>
              <a:ea typeface="Malgun Gothic"/>
              <a:cs typeface="Malgun Gothic"/>
              <a:sym typeface="Malgun Gothic"/>
            </a:endParaRPr>
          </a:p>
        </p:txBody>
      </p:sp>
      <p:sp>
        <p:nvSpPr>
          <p:cNvPr id="3078" name="Google Shape;3078;g13c94f06daf_2_3251"/>
          <p:cNvSpPr txBox="1"/>
          <p:nvPr/>
        </p:nvSpPr>
        <p:spPr>
          <a:xfrm>
            <a:off x="4939429" y="2353425"/>
            <a:ext cx="648600" cy="261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1100" u="none" cap="none" strike="noStrike">
                <a:solidFill>
                  <a:schemeClr val="dk1"/>
                </a:solidFill>
                <a:latin typeface="Malgun Gothic"/>
                <a:ea typeface="Malgun Gothic"/>
                <a:cs typeface="Malgun Gothic"/>
                <a:sym typeface="Malgun Gothic"/>
              </a:rPr>
              <a:t>$</a:t>
            </a:r>
            <a:r>
              <a:rPr b="1" lang="ko" sz="1100">
                <a:solidFill>
                  <a:schemeClr val="dk1"/>
                </a:solidFill>
                <a:latin typeface="Malgun Gothic"/>
                <a:ea typeface="Malgun Gothic"/>
                <a:cs typeface="Malgun Gothic"/>
                <a:sym typeface="Malgun Gothic"/>
              </a:rPr>
              <a:t>닉네임</a:t>
            </a:r>
            <a:endParaRPr b="1" i="0" sz="1100" u="none" cap="none" strike="noStrike">
              <a:solidFill>
                <a:srgbClr val="00B0F0"/>
              </a:solidFill>
              <a:latin typeface="Malgun Gothic"/>
              <a:ea typeface="Malgun Gothic"/>
              <a:cs typeface="Malgun Gothic"/>
              <a:sym typeface="Malgun Gothic"/>
            </a:endParaRPr>
          </a:p>
        </p:txBody>
      </p:sp>
      <p:sp>
        <p:nvSpPr>
          <p:cNvPr id="3079" name="Google Shape;3079;g13c94f06daf_2_3251"/>
          <p:cNvSpPr txBox="1"/>
          <p:nvPr/>
        </p:nvSpPr>
        <p:spPr>
          <a:xfrm>
            <a:off x="4939429" y="2658225"/>
            <a:ext cx="648600" cy="261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1100" u="none" cap="none" strike="noStrike">
                <a:solidFill>
                  <a:schemeClr val="dk1"/>
                </a:solidFill>
                <a:latin typeface="Malgun Gothic"/>
                <a:ea typeface="Malgun Gothic"/>
                <a:cs typeface="Malgun Gothic"/>
                <a:sym typeface="Malgun Gothic"/>
              </a:rPr>
              <a:t>$</a:t>
            </a:r>
            <a:r>
              <a:rPr b="1" lang="ko" sz="1100">
                <a:solidFill>
                  <a:schemeClr val="dk1"/>
                </a:solidFill>
                <a:latin typeface="Malgun Gothic"/>
                <a:ea typeface="Malgun Gothic"/>
                <a:cs typeface="Malgun Gothic"/>
                <a:sym typeface="Malgun Gothic"/>
              </a:rPr>
              <a:t>닉네임</a:t>
            </a:r>
            <a:endParaRPr b="1" i="0" sz="1100" u="none" cap="none" strike="noStrike">
              <a:solidFill>
                <a:srgbClr val="00B0F0"/>
              </a:solidFill>
              <a:latin typeface="Malgun Gothic"/>
              <a:ea typeface="Malgun Gothic"/>
              <a:cs typeface="Malgun Gothic"/>
              <a:sym typeface="Malgun Gothic"/>
            </a:endParaRPr>
          </a:p>
        </p:txBody>
      </p:sp>
      <p:sp>
        <p:nvSpPr>
          <p:cNvPr id="3080" name="Google Shape;3080;g13c94f06daf_2_3251"/>
          <p:cNvSpPr/>
          <p:nvPr/>
        </p:nvSpPr>
        <p:spPr>
          <a:xfrm>
            <a:off x="4459921" y="126042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3</a:t>
            </a:r>
            <a:endParaRPr b="1" i="0" sz="800" u="none" cap="none" strike="noStrike">
              <a:solidFill>
                <a:schemeClr val="lt1"/>
              </a:solidFill>
              <a:latin typeface="Malgun Gothic"/>
              <a:ea typeface="Malgun Gothic"/>
              <a:cs typeface="Malgun Gothic"/>
              <a:sym typeface="Malgun Gothic"/>
            </a:endParaRPr>
          </a:p>
        </p:txBody>
      </p:sp>
      <p:sp>
        <p:nvSpPr>
          <p:cNvPr id="3081" name="Google Shape;3081;g13c94f06daf_2_3251"/>
          <p:cNvSpPr/>
          <p:nvPr/>
        </p:nvSpPr>
        <p:spPr>
          <a:xfrm>
            <a:off x="4459921" y="232582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4</a:t>
            </a:r>
            <a:endParaRPr b="1" i="0" sz="800" u="none" cap="none" strike="noStrike">
              <a:solidFill>
                <a:schemeClr val="lt1"/>
              </a:solidFill>
              <a:latin typeface="Malgun Gothic"/>
              <a:ea typeface="Malgun Gothic"/>
              <a:cs typeface="Malgun Gothic"/>
              <a:sym typeface="Malgun Gothic"/>
            </a:endParaRPr>
          </a:p>
        </p:txBody>
      </p:sp>
      <p:sp>
        <p:nvSpPr>
          <p:cNvPr id="3082" name="Google Shape;3082;g13c94f06daf_2_3251"/>
          <p:cNvSpPr/>
          <p:nvPr/>
        </p:nvSpPr>
        <p:spPr>
          <a:xfrm>
            <a:off x="4739125" y="2416725"/>
            <a:ext cx="135000" cy="135000"/>
          </a:xfrm>
          <a:prstGeom prst="rect">
            <a:avLst/>
          </a:prstGeom>
          <a:solidFill>
            <a:schemeClr val="lt1"/>
          </a:solidFill>
          <a:ln cap="flat" cmpd="sng" w="12700">
            <a:solidFill>
              <a:srgbClr val="59595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t/>
            </a:r>
            <a:endParaRPr b="0" i="0" sz="1800" u="none" cap="none" strike="noStrike">
              <a:solidFill>
                <a:srgbClr val="BFBFBF"/>
              </a:solidFill>
              <a:latin typeface="Malgun Gothic"/>
              <a:ea typeface="Malgun Gothic"/>
              <a:cs typeface="Malgun Gothic"/>
              <a:sym typeface="Malgun Gothic"/>
            </a:endParaRPr>
          </a:p>
        </p:txBody>
      </p:sp>
      <p:sp>
        <p:nvSpPr>
          <p:cNvPr id="3083" name="Google Shape;3083;g13c94f06daf_2_3251"/>
          <p:cNvSpPr/>
          <p:nvPr/>
        </p:nvSpPr>
        <p:spPr>
          <a:xfrm>
            <a:off x="4739125" y="2721525"/>
            <a:ext cx="135000" cy="135000"/>
          </a:xfrm>
          <a:prstGeom prst="rect">
            <a:avLst/>
          </a:prstGeom>
          <a:solidFill>
            <a:schemeClr val="lt1"/>
          </a:solidFill>
          <a:ln cap="flat" cmpd="sng" w="12700">
            <a:solidFill>
              <a:srgbClr val="59595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t/>
            </a:r>
            <a:endParaRPr b="0" i="0" sz="1800" u="none" cap="none" strike="noStrike">
              <a:solidFill>
                <a:srgbClr val="BFBFBF"/>
              </a:solidFill>
              <a:latin typeface="Malgun Gothic"/>
              <a:ea typeface="Malgun Gothic"/>
              <a:cs typeface="Malgun Gothic"/>
              <a:sym typeface="Malgun Gothic"/>
            </a:endParaRPr>
          </a:p>
        </p:txBody>
      </p:sp>
      <p:sp>
        <p:nvSpPr>
          <p:cNvPr id="3084" name="Google Shape;3084;g13c94f06daf_2_3251"/>
          <p:cNvSpPr/>
          <p:nvPr/>
        </p:nvSpPr>
        <p:spPr>
          <a:xfrm>
            <a:off x="4459921" y="2902497"/>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5</a:t>
            </a:r>
            <a:endParaRPr b="1" i="0" sz="800" u="none" cap="none" strike="noStrike">
              <a:solidFill>
                <a:schemeClr val="lt1"/>
              </a:solidFill>
              <a:latin typeface="Malgun Gothic"/>
              <a:ea typeface="Malgun Gothic"/>
              <a:cs typeface="Malgun Gothic"/>
              <a:sym typeface="Malgun Gothic"/>
            </a:endParaRPr>
          </a:p>
        </p:txBody>
      </p:sp>
      <p:sp>
        <p:nvSpPr>
          <p:cNvPr id="3085" name="Google Shape;3085;g13c94f06daf_2_3251"/>
          <p:cNvSpPr/>
          <p:nvPr/>
        </p:nvSpPr>
        <p:spPr>
          <a:xfrm>
            <a:off x="4564775" y="3583138"/>
            <a:ext cx="3067800" cy="3348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보내기</a:t>
            </a:r>
            <a:endParaRPr b="1" i="0" sz="1100" u="none" cap="none" strike="noStrike">
              <a:solidFill>
                <a:schemeClr val="lt1"/>
              </a:solidFill>
              <a:latin typeface="Malgun Gothic"/>
              <a:ea typeface="Malgun Gothic"/>
              <a:cs typeface="Malgun Gothic"/>
              <a:sym typeface="Malgun Gothic"/>
            </a:endParaRPr>
          </a:p>
        </p:txBody>
      </p:sp>
      <p:sp>
        <p:nvSpPr>
          <p:cNvPr id="3086" name="Google Shape;3086;g13c94f06daf_2_3251"/>
          <p:cNvSpPr/>
          <p:nvPr/>
        </p:nvSpPr>
        <p:spPr>
          <a:xfrm>
            <a:off x="4459921" y="347490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6</a:t>
            </a:r>
            <a:endParaRPr b="1" i="0" sz="800" u="none" cap="none" strike="noStrike">
              <a:solidFill>
                <a:schemeClr val="lt1"/>
              </a:solidFill>
              <a:latin typeface="Malgun Gothic"/>
              <a:ea typeface="Malgun Gothic"/>
              <a:cs typeface="Malgun Gothic"/>
              <a:sym typeface="Malgun Gothic"/>
            </a:endParaRPr>
          </a:p>
        </p:txBody>
      </p:sp>
      <p:sp>
        <p:nvSpPr>
          <p:cNvPr id="3087" name="Google Shape;3087;g13c94f06daf_2_3251"/>
          <p:cNvSpPr txBox="1"/>
          <p:nvPr/>
        </p:nvSpPr>
        <p:spPr>
          <a:xfrm>
            <a:off x="4564760" y="1734125"/>
            <a:ext cx="3067800" cy="507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1100">
                <a:solidFill>
                  <a:schemeClr val="dk1"/>
                </a:solidFill>
                <a:latin typeface="Malgun Gothic"/>
                <a:ea typeface="Malgun Gothic"/>
                <a:cs typeface="Malgun Gothic"/>
                <a:sym typeface="Malgun Gothic"/>
              </a:rPr>
              <a:t>비공개 계정</a:t>
            </a:r>
            <a:endParaRPr b="1" sz="1100">
              <a:solidFill>
                <a:schemeClr val="dk1"/>
              </a:solidFill>
              <a:latin typeface="Malgun Gothic"/>
              <a:ea typeface="Malgun Gothic"/>
              <a:cs typeface="Malgun Gothic"/>
              <a:sym typeface="Malgun Gothic"/>
            </a:endParaRPr>
          </a:p>
          <a:p>
            <a:pPr indent="0" lvl="0" marL="0" marR="0" rtl="0" algn="l">
              <a:lnSpc>
                <a:spcPct val="100000"/>
              </a:lnSpc>
              <a:spcBef>
                <a:spcPts val="0"/>
              </a:spcBef>
              <a:spcAft>
                <a:spcPts val="0"/>
              </a:spcAft>
              <a:buClr>
                <a:srgbClr val="000000"/>
              </a:buClr>
              <a:buSzPts val="800"/>
              <a:buFont typeface="Arial"/>
              <a:buNone/>
            </a:pPr>
            <a:r>
              <a:rPr b="1" lang="ko" sz="800">
                <a:solidFill>
                  <a:schemeClr val="dk2"/>
                </a:solidFill>
                <a:latin typeface="Malgun Gothic"/>
                <a:ea typeface="Malgun Gothic"/>
                <a:cs typeface="Malgun Gothic"/>
                <a:sym typeface="Malgun Gothic"/>
              </a:rPr>
              <a:t>$닉네임님을 팔로우하지 않으면 아래 사람들은 이 게시물을 보지 못할 수 있습니다.</a:t>
            </a:r>
            <a:endParaRPr b="1" sz="800">
              <a:solidFill>
                <a:schemeClr val="dk2"/>
              </a:solidFill>
              <a:latin typeface="Malgun Gothic"/>
              <a:ea typeface="Malgun Gothic"/>
              <a:cs typeface="Malgun Gothic"/>
              <a:sym typeface="Malgun Gothic"/>
            </a:endParaRPr>
          </a:p>
        </p:txBody>
      </p:sp>
      <p:sp>
        <p:nvSpPr>
          <p:cNvPr id="3088" name="Google Shape;3088;g13c94f06daf_2_3251"/>
          <p:cNvSpPr txBox="1"/>
          <p:nvPr/>
        </p:nvSpPr>
        <p:spPr>
          <a:xfrm>
            <a:off x="966150" y="5100350"/>
            <a:ext cx="7293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lang="ko" sz="900">
                <a:solidFill>
                  <a:schemeClr val="dk1"/>
                </a:solidFill>
                <a:latin typeface="Malgun Gothic"/>
                <a:ea typeface="Malgun Gothic"/>
                <a:cs typeface="Malgun Gothic"/>
                <a:sym typeface="Malgun Gothic"/>
              </a:rPr>
              <a:t>제안   상담</a:t>
            </a:r>
            <a:r>
              <a:rPr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92" name="Shape 3092"/>
        <p:cNvGrpSpPr/>
        <p:nvPr/>
      </p:nvGrpSpPr>
      <p:grpSpPr>
        <a:xfrm>
          <a:off x="0" y="0"/>
          <a:ext cx="0" cy="0"/>
          <a:chOff x="0" y="0"/>
          <a:chExt cx="0" cy="0"/>
        </a:xfrm>
      </p:grpSpPr>
      <p:sp>
        <p:nvSpPr>
          <p:cNvPr id="3093" name="Google Shape;3093;g13c94f06daf_2_4812"/>
          <p:cNvSpPr/>
          <p:nvPr/>
        </p:nvSpPr>
        <p:spPr>
          <a:xfrm>
            <a:off x="42977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graphicFrame>
        <p:nvGraphicFramePr>
          <p:cNvPr id="3094" name="Google Shape;3094;g13c94f06daf_2_4812"/>
          <p:cNvGraphicFramePr/>
          <p:nvPr/>
        </p:nvGraphicFramePr>
        <p:xfrm>
          <a:off x="9945679" y="642154"/>
          <a:ext cx="3000000" cy="3000000"/>
        </p:xfrm>
        <a:graphic>
          <a:graphicData uri="http://schemas.openxmlformats.org/drawingml/2006/table">
            <a:tbl>
              <a:tblPr bandRow="1" firstRow="1">
                <a:noFill/>
                <a:tableStyleId>{ECEC9FAD-BC9C-4F8B-B0B5-8FDF1F475007}</a:tableStyleId>
              </a:tblPr>
              <a:tblGrid>
                <a:gridCol w="382850"/>
                <a:gridCol w="382850"/>
                <a:gridCol w="1398850"/>
              </a:tblGrid>
              <a:tr h="371450">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설명</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549025">
                <a:tc gridSpan="3" rowSpan="10">
                  <a:txBody>
                    <a:bodyPr/>
                    <a:lstStyle/>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1. 뒤로 가기</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2. 닉네임</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3. 상</a:t>
                      </a:r>
                      <a:r>
                        <a:rPr lang="ko" sz="900">
                          <a:solidFill>
                            <a:srgbClr val="595959"/>
                          </a:solidFill>
                          <a:latin typeface="Malgun Gothic"/>
                          <a:ea typeface="Malgun Gothic"/>
                          <a:cs typeface="Malgun Gothic"/>
                          <a:sym typeface="Malgun Gothic"/>
                        </a:rPr>
                        <a:t>세 메뉴</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4. 포스팅 공유 메시지</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rowSpan="10" hMerge="1"/>
                <a:tc rowSpan="10" hMerge="1"/>
              </a:tr>
              <a:tr h="337075">
                <a:tc gridSpan="3" vMerge="1"/>
                <a:tc hMerge="1" vMerge="1"/>
                <a:tc hMerge="1" vMerge="1"/>
              </a:tr>
              <a:tr h="337075">
                <a:tc gridSpan="3" vMerge="1"/>
                <a:tc hMerge="1" vMerge="1"/>
                <a:tc hMerge="1" vMerge="1"/>
              </a:tr>
              <a:tr h="9728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27825">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참고</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1237775">
                <a:tc gridSpan="3">
                  <a:txBody>
                    <a:bodyPr/>
                    <a:lstStyle/>
                    <a:p>
                      <a:pPr indent="0" lvl="0" marL="0" marR="0" rtl="0" algn="l">
                        <a:lnSpc>
                          <a:spcPct val="100000"/>
                        </a:lnSpc>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hMerge="1"/>
                <a:tc hMerge="1"/>
              </a:tr>
            </a:tbl>
          </a:graphicData>
        </a:graphic>
      </p:graphicFrame>
      <p:sp>
        <p:nvSpPr>
          <p:cNvPr id="3095" name="Google Shape;3095;g13c94f06daf_2_4812"/>
          <p:cNvSpPr txBox="1"/>
          <p:nvPr/>
        </p:nvSpPr>
        <p:spPr>
          <a:xfrm>
            <a:off x="264450" y="0"/>
            <a:ext cx="11664300" cy="548100"/>
          </a:xfrm>
          <a:prstGeom prst="rect">
            <a:avLst/>
          </a:prstGeom>
          <a:noFill/>
          <a:ln>
            <a:noFill/>
          </a:ln>
          <a:effectLst>
            <a:outerShdw blurRad="57150" rotWithShape="0" algn="bl" dir="5400000" dist="19050">
              <a:srgbClr val="000000">
                <a:alpha val="50000"/>
              </a:srgbClr>
            </a:outerShdw>
          </a:effectLst>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홈 &gt; 포스팅 상세 &gt; 보내기 (메시</a:t>
            </a:r>
            <a:r>
              <a:rPr b="1" lang="ko" sz="2000">
                <a:solidFill>
                  <a:schemeClr val="lt1"/>
                </a:solidFill>
                <a:latin typeface="Malgun Gothic"/>
                <a:ea typeface="Malgun Gothic"/>
                <a:cs typeface="Malgun Gothic"/>
                <a:sym typeface="Malgun Gothic"/>
              </a:rPr>
              <a:t>지 예시)</a:t>
            </a:r>
            <a:r>
              <a:rPr b="1" lang="ko" sz="2000">
                <a:solidFill>
                  <a:schemeClr val="lt1"/>
                </a:solidFill>
                <a:latin typeface="Malgun Gothic"/>
                <a:ea typeface="Malgun Gothic"/>
                <a:cs typeface="Malgun Gothic"/>
                <a:sym typeface="Malgun Gothic"/>
              </a:rPr>
              <a:t>     </a:t>
            </a:r>
            <a:endParaRPr b="0" i="0" sz="2400" u="none" cap="none" strike="noStrike">
              <a:solidFill>
                <a:schemeClr val="lt1"/>
              </a:solidFill>
              <a:latin typeface="Arial"/>
              <a:ea typeface="Arial"/>
              <a:cs typeface="Arial"/>
              <a:sym typeface="Arial"/>
            </a:endParaRPr>
          </a:p>
        </p:txBody>
      </p:sp>
      <p:sp>
        <p:nvSpPr>
          <p:cNvPr id="3096" name="Google Shape;3096;g13c94f06daf_2_4812"/>
          <p:cNvSpPr txBox="1"/>
          <p:nvPr/>
        </p:nvSpPr>
        <p:spPr>
          <a:xfrm>
            <a:off x="0" y="6478519"/>
            <a:ext cx="121920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sp>
        <p:nvSpPr>
          <p:cNvPr id="3097" name="Google Shape;3097;g13c94f06daf_2_4812"/>
          <p:cNvSpPr txBox="1"/>
          <p:nvPr/>
        </p:nvSpPr>
        <p:spPr>
          <a:xfrm>
            <a:off x="1005188" y="881075"/>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포스팅 상세</a:t>
            </a:r>
            <a:endParaRPr b="1" sz="1100">
              <a:solidFill>
                <a:schemeClr val="dk1"/>
              </a:solidFill>
              <a:latin typeface="Malgun Gothic"/>
              <a:ea typeface="Malgun Gothic"/>
              <a:cs typeface="Malgun Gothic"/>
              <a:sym typeface="Malgun Gothic"/>
            </a:endParaRPr>
          </a:p>
        </p:txBody>
      </p:sp>
      <p:pic>
        <p:nvPicPr>
          <p:cNvPr id="3098" name="Google Shape;3098;g13c94f06daf_2_4812"/>
          <p:cNvPicPr preferRelativeResize="0"/>
          <p:nvPr/>
        </p:nvPicPr>
        <p:blipFill>
          <a:blip r:embed="rId3">
            <a:alphaModFix/>
          </a:blip>
          <a:stretch>
            <a:fillRect/>
          </a:stretch>
        </p:blipFill>
        <p:spPr>
          <a:xfrm>
            <a:off x="519819" y="894946"/>
            <a:ext cx="213900" cy="219430"/>
          </a:xfrm>
          <a:prstGeom prst="rect">
            <a:avLst/>
          </a:prstGeom>
          <a:noFill/>
          <a:ln>
            <a:noFill/>
          </a:ln>
        </p:spPr>
      </p:pic>
      <p:sp>
        <p:nvSpPr>
          <p:cNvPr id="3099" name="Google Shape;3099;g13c94f06daf_2_4812"/>
          <p:cNvSpPr txBox="1"/>
          <p:nvPr/>
        </p:nvSpPr>
        <p:spPr>
          <a:xfrm>
            <a:off x="596029" y="2054925"/>
            <a:ext cx="3012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pic>
        <p:nvPicPr>
          <p:cNvPr id="3100" name="Google Shape;3100;g13c94f06daf_2_4812"/>
          <p:cNvPicPr preferRelativeResize="0"/>
          <p:nvPr/>
        </p:nvPicPr>
        <p:blipFill>
          <a:blip r:embed="rId4">
            <a:alphaModFix/>
          </a:blip>
          <a:stretch>
            <a:fillRect/>
          </a:stretch>
        </p:blipFill>
        <p:spPr>
          <a:xfrm>
            <a:off x="3348828" y="867199"/>
            <a:ext cx="269638" cy="261600"/>
          </a:xfrm>
          <a:prstGeom prst="rect">
            <a:avLst/>
          </a:prstGeom>
          <a:noFill/>
          <a:ln>
            <a:noFill/>
          </a:ln>
        </p:spPr>
      </p:pic>
      <p:grpSp>
        <p:nvGrpSpPr>
          <p:cNvPr id="3101" name="Google Shape;3101;g13c94f06daf_2_4812"/>
          <p:cNvGrpSpPr/>
          <p:nvPr/>
        </p:nvGrpSpPr>
        <p:grpSpPr>
          <a:xfrm>
            <a:off x="546154" y="1522257"/>
            <a:ext cx="3048838" cy="1468856"/>
            <a:chOff x="214095" y="1332369"/>
            <a:chExt cx="9681926" cy="1087800"/>
          </a:xfrm>
        </p:grpSpPr>
        <p:sp>
          <p:nvSpPr>
            <p:cNvPr id="3102" name="Google Shape;3102;g13c94f06daf_2_4812"/>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포스팅 이미지</a:t>
              </a:r>
              <a:endParaRPr i="0" u="none" cap="none" strike="noStrike">
                <a:solidFill>
                  <a:schemeClr val="dk1"/>
                </a:solidFill>
                <a:latin typeface="Malgun Gothic"/>
                <a:ea typeface="Malgun Gothic"/>
                <a:cs typeface="Malgun Gothic"/>
                <a:sym typeface="Malgun Gothic"/>
              </a:endParaRPr>
            </a:p>
          </p:txBody>
        </p:sp>
        <p:cxnSp>
          <p:nvCxnSpPr>
            <p:cNvPr id="3103" name="Google Shape;3103;g13c94f06daf_2_4812"/>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3104" name="Google Shape;3104;g13c94f06daf_2_4812"/>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3105" name="Google Shape;3105;g13c94f06daf_2_4812"/>
          <p:cNvSpPr txBox="1"/>
          <p:nvPr/>
        </p:nvSpPr>
        <p:spPr>
          <a:xfrm>
            <a:off x="1503625" y="3040641"/>
            <a:ext cx="1063500" cy="2616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lang="ko" sz="1100">
                <a:solidFill>
                  <a:schemeClr val="dk1"/>
                </a:solidFill>
              </a:rPr>
              <a:t>● </a:t>
            </a:r>
            <a:r>
              <a:rPr lang="ko" sz="1100">
                <a:solidFill>
                  <a:srgbClr val="BFBFBF"/>
                </a:solidFill>
              </a:rPr>
              <a:t>● ● ●</a:t>
            </a:r>
            <a:endParaRPr b="1" sz="1100">
              <a:solidFill>
                <a:srgbClr val="BFBFBF"/>
              </a:solidFill>
            </a:endParaRPr>
          </a:p>
        </p:txBody>
      </p:sp>
      <p:grpSp>
        <p:nvGrpSpPr>
          <p:cNvPr id="3106" name="Google Shape;3106;g13c94f06daf_2_4812"/>
          <p:cNvGrpSpPr/>
          <p:nvPr/>
        </p:nvGrpSpPr>
        <p:grpSpPr>
          <a:xfrm>
            <a:off x="574293" y="1220645"/>
            <a:ext cx="239144" cy="198306"/>
            <a:chOff x="214095" y="1332369"/>
            <a:chExt cx="9681926" cy="1087800"/>
          </a:xfrm>
        </p:grpSpPr>
        <p:sp>
          <p:nvSpPr>
            <p:cNvPr id="3107" name="Google Shape;3107;g13c94f06daf_2_4812"/>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3108" name="Google Shape;3108;g13c94f06daf_2_4812"/>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3109" name="Google Shape;3109;g13c94f06daf_2_4812"/>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3110" name="Google Shape;3110;g13c94f06daf_2_4812"/>
          <p:cNvSpPr txBox="1"/>
          <p:nvPr/>
        </p:nvSpPr>
        <p:spPr>
          <a:xfrm>
            <a:off x="830954" y="1203525"/>
            <a:ext cx="648600" cy="261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1100" u="none" cap="none" strike="noStrike">
                <a:solidFill>
                  <a:schemeClr val="dk1"/>
                </a:solidFill>
                <a:latin typeface="Malgun Gothic"/>
                <a:ea typeface="Malgun Gothic"/>
                <a:cs typeface="Malgun Gothic"/>
                <a:sym typeface="Malgun Gothic"/>
              </a:rPr>
              <a:t>$</a:t>
            </a:r>
            <a:r>
              <a:rPr b="1" lang="ko" sz="1100">
                <a:solidFill>
                  <a:schemeClr val="dk1"/>
                </a:solidFill>
                <a:latin typeface="Malgun Gothic"/>
                <a:ea typeface="Malgun Gothic"/>
                <a:cs typeface="Malgun Gothic"/>
                <a:sym typeface="Malgun Gothic"/>
              </a:rPr>
              <a:t>닉네임</a:t>
            </a:r>
            <a:endParaRPr b="1" i="0" sz="1100" u="none" cap="none" strike="noStrike">
              <a:solidFill>
                <a:srgbClr val="00B0F0"/>
              </a:solidFill>
              <a:latin typeface="Malgun Gothic"/>
              <a:ea typeface="Malgun Gothic"/>
              <a:cs typeface="Malgun Gothic"/>
              <a:sym typeface="Malgun Gothic"/>
            </a:endParaRPr>
          </a:p>
        </p:txBody>
      </p:sp>
      <p:pic>
        <p:nvPicPr>
          <p:cNvPr id="3111" name="Google Shape;3111;g13c94f06daf_2_4812"/>
          <p:cNvPicPr preferRelativeResize="0"/>
          <p:nvPr/>
        </p:nvPicPr>
        <p:blipFill>
          <a:blip r:embed="rId5">
            <a:alphaModFix/>
          </a:blip>
          <a:stretch>
            <a:fillRect/>
          </a:stretch>
        </p:blipFill>
        <p:spPr>
          <a:xfrm>
            <a:off x="3297378" y="1197813"/>
            <a:ext cx="269625" cy="255434"/>
          </a:xfrm>
          <a:prstGeom prst="rect">
            <a:avLst/>
          </a:prstGeom>
          <a:noFill/>
          <a:ln>
            <a:noFill/>
          </a:ln>
        </p:spPr>
      </p:pic>
      <p:sp>
        <p:nvSpPr>
          <p:cNvPr id="3112" name="Google Shape;3112;g13c94f06daf_2_4812"/>
          <p:cNvSpPr/>
          <p:nvPr/>
        </p:nvSpPr>
        <p:spPr>
          <a:xfrm>
            <a:off x="2511804" y="1233313"/>
            <a:ext cx="7293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팔로우</a:t>
            </a:r>
            <a:endParaRPr b="1" i="0" sz="1100" u="none" cap="none" strike="noStrike">
              <a:solidFill>
                <a:schemeClr val="lt1"/>
              </a:solidFill>
              <a:latin typeface="Malgun Gothic"/>
              <a:ea typeface="Malgun Gothic"/>
              <a:cs typeface="Malgun Gothic"/>
              <a:sym typeface="Malgun Gothic"/>
            </a:endParaRPr>
          </a:p>
        </p:txBody>
      </p:sp>
      <p:sp>
        <p:nvSpPr>
          <p:cNvPr id="3113" name="Google Shape;3113;g13c94f06daf_2_4812"/>
          <p:cNvSpPr txBox="1"/>
          <p:nvPr/>
        </p:nvSpPr>
        <p:spPr>
          <a:xfrm>
            <a:off x="546158" y="3048250"/>
            <a:ext cx="648600" cy="2847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250">
                <a:solidFill>
                  <a:srgbClr val="383838"/>
                </a:solidFill>
                <a:highlight>
                  <a:srgbClr val="FFFFFF"/>
                </a:highlight>
              </a:rPr>
              <a:t>♡ ☆</a:t>
            </a:r>
            <a:r>
              <a:rPr b="1" lang="ko" sz="1150">
                <a:solidFill>
                  <a:srgbClr val="383838"/>
                </a:solidFill>
                <a:highlight>
                  <a:srgbClr val="FFFFFF"/>
                </a:highlight>
              </a:rPr>
              <a:t> </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pic>
        <p:nvPicPr>
          <p:cNvPr id="3114" name="Google Shape;3114;g13c94f06daf_2_4812"/>
          <p:cNvPicPr preferRelativeResize="0"/>
          <p:nvPr/>
        </p:nvPicPr>
        <p:blipFill rotWithShape="1">
          <a:blip r:embed="rId6">
            <a:alphaModFix/>
          </a:blip>
          <a:srcRect b="0" l="0" r="0" t="0"/>
          <a:stretch/>
        </p:blipFill>
        <p:spPr>
          <a:xfrm>
            <a:off x="3400773" y="3122196"/>
            <a:ext cx="165738" cy="136824"/>
          </a:xfrm>
          <a:prstGeom prst="rect">
            <a:avLst/>
          </a:prstGeom>
          <a:noFill/>
          <a:ln>
            <a:noFill/>
          </a:ln>
        </p:spPr>
      </p:pic>
      <p:sp>
        <p:nvSpPr>
          <p:cNvPr id="3115" name="Google Shape;3115;g13c94f06daf_2_4812"/>
          <p:cNvSpPr txBox="1"/>
          <p:nvPr/>
        </p:nvSpPr>
        <p:spPr>
          <a:xfrm>
            <a:off x="1420704" y="1226433"/>
            <a:ext cx="501900" cy="230700"/>
          </a:xfrm>
          <a:prstGeom prst="rect">
            <a:avLst/>
          </a:prstGeom>
          <a:solidFill>
            <a:srgbClr val="FF000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lt1"/>
                </a:solidFill>
                <a:latin typeface="Malgun Gothic"/>
                <a:ea typeface="Malgun Gothic"/>
                <a:cs typeface="Malgun Gothic"/>
                <a:sym typeface="Malgun Gothic"/>
              </a:rPr>
              <a:t>전문가</a:t>
            </a:r>
            <a:endParaRPr b="1" i="0" sz="900" u="none" cap="none" strike="noStrike">
              <a:solidFill>
                <a:schemeClr val="lt1"/>
              </a:solidFill>
              <a:latin typeface="Malgun Gothic"/>
              <a:ea typeface="Malgun Gothic"/>
              <a:cs typeface="Malgun Gothic"/>
              <a:sym typeface="Malgun Gothic"/>
            </a:endParaRPr>
          </a:p>
        </p:txBody>
      </p:sp>
      <p:sp>
        <p:nvSpPr>
          <p:cNvPr id="3116" name="Google Shape;3116;g13c94f06daf_2_4812"/>
          <p:cNvSpPr txBox="1"/>
          <p:nvPr/>
        </p:nvSpPr>
        <p:spPr>
          <a:xfrm>
            <a:off x="537729" y="3390075"/>
            <a:ext cx="13848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900" u="none" cap="none" strike="noStrike">
                <a:solidFill>
                  <a:schemeClr val="dk1"/>
                </a:solidFill>
                <a:latin typeface="Malgun Gothic"/>
                <a:ea typeface="Malgun Gothic"/>
                <a:cs typeface="Malgun Gothic"/>
                <a:sym typeface="Malgun Gothic"/>
              </a:rPr>
              <a:t>좋아요 </a:t>
            </a:r>
            <a:r>
              <a:rPr b="1" lang="ko" sz="900">
                <a:solidFill>
                  <a:schemeClr val="dk1"/>
                </a:solidFill>
                <a:latin typeface="Malgun Gothic"/>
                <a:ea typeface="Malgun Gothic"/>
                <a:cs typeface="Malgun Gothic"/>
                <a:sym typeface="Malgun Gothic"/>
              </a:rPr>
              <a:t>12345</a:t>
            </a:r>
            <a:r>
              <a:rPr b="1" i="0" lang="ko" sz="900" u="none" cap="none" strike="noStrike">
                <a:solidFill>
                  <a:schemeClr val="dk1"/>
                </a:solidFill>
                <a:latin typeface="Malgun Gothic"/>
                <a:ea typeface="Malgun Gothic"/>
                <a:cs typeface="Malgun Gothic"/>
                <a:sym typeface="Malgun Gothic"/>
              </a:rPr>
              <a:t> </a:t>
            </a:r>
            <a:r>
              <a:rPr b="1" lang="ko" sz="900">
                <a:solidFill>
                  <a:schemeClr val="dk1"/>
                </a:solidFill>
                <a:latin typeface="Malgun Gothic"/>
                <a:ea typeface="Malgun Gothic"/>
                <a:cs typeface="Malgun Gothic"/>
                <a:sym typeface="Malgun Gothic"/>
              </a:rPr>
              <a:t>별점</a:t>
            </a:r>
            <a:r>
              <a:rPr b="1" i="0" lang="ko" sz="900" u="none" cap="none" strike="noStrike">
                <a:solidFill>
                  <a:schemeClr val="dk1"/>
                </a:solidFill>
                <a:latin typeface="Malgun Gothic"/>
                <a:ea typeface="Malgun Gothic"/>
                <a:cs typeface="Malgun Gothic"/>
                <a:sym typeface="Malgun Gothic"/>
              </a:rPr>
              <a:t> 4.5</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3117" name="Google Shape;3117;g13c94f06daf_2_4812"/>
          <p:cNvSpPr txBox="1"/>
          <p:nvPr/>
        </p:nvSpPr>
        <p:spPr>
          <a:xfrm>
            <a:off x="2290354" y="3405613"/>
            <a:ext cx="1328100" cy="2154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800"/>
              <a:buFont typeface="Arial"/>
              <a:buNone/>
            </a:pPr>
            <a:r>
              <a:rPr b="0" i="0" lang="ko" sz="800" u="none" cap="none" strike="noStrike">
                <a:solidFill>
                  <a:srgbClr val="A5A5A5"/>
                </a:solidFill>
                <a:latin typeface="Malgun Gothic"/>
                <a:ea typeface="Malgun Gothic"/>
                <a:cs typeface="Malgun Gothic"/>
                <a:sym typeface="Malgun Gothic"/>
              </a:rPr>
              <a:t>2022-05-12  14:00</a:t>
            </a:r>
            <a:endParaRPr sz="700">
              <a:solidFill>
                <a:schemeClr val="dk1"/>
              </a:solidFill>
              <a:latin typeface="Malgun Gothic"/>
              <a:ea typeface="Malgun Gothic"/>
              <a:cs typeface="Malgun Gothic"/>
              <a:sym typeface="Malgun Gothic"/>
            </a:endParaRPr>
          </a:p>
        </p:txBody>
      </p:sp>
      <p:grpSp>
        <p:nvGrpSpPr>
          <p:cNvPr id="3118" name="Google Shape;3118;g13c94f06daf_2_4812"/>
          <p:cNvGrpSpPr/>
          <p:nvPr/>
        </p:nvGrpSpPr>
        <p:grpSpPr>
          <a:xfrm>
            <a:off x="545354" y="3724453"/>
            <a:ext cx="3048838" cy="548142"/>
            <a:chOff x="214095" y="1332369"/>
            <a:chExt cx="9681926" cy="1087800"/>
          </a:xfrm>
        </p:grpSpPr>
        <p:sp>
          <p:nvSpPr>
            <p:cNvPr id="3119" name="Google Shape;3119;g13c94f06daf_2_4812"/>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포스팅 내용</a:t>
              </a:r>
              <a:endParaRPr i="0" u="none" cap="none" strike="noStrike">
                <a:solidFill>
                  <a:schemeClr val="dk1"/>
                </a:solidFill>
                <a:latin typeface="Malgun Gothic"/>
                <a:ea typeface="Malgun Gothic"/>
                <a:cs typeface="Malgun Gothic"/>
                <a:sym typeface="Malgun Gothic"/>
              </a:endParaRPr>
            </a:p>
          </p:txBody>
        </p:sp>
        <p:cxnSp>
          <p:nvCxnSpPr>
            <p:cNvPr id="3120" name="Google Shape;3120;g13c94f06daf_2_4812"/>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3121" name="Google Shape;3121;g13c94f06daf_2_4812"/>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3122" name="Google Shape;3122;g13c94f06daf_2_4812"/>
          <p:cNvSpPr txBox="1"/>
          <p:nvPr/>
        </p:nvSpPr>
        <p:spPr>
          <a:xfrm>
            <a:off x="537729" y="4390875"/>
            <a:ext cx="13848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관련 키워드</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3123" name="Google Shape;3123;g13c94f06daf_2_4812"/>
          <p:cNvSpPr txBox="1"/>
          <p:nvPr/>
        </p:nvSpPr>
        <p:spPr>
          <a:xfrm>
            <a:off x="537773" y="4713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3124" name="Google Shape;3124;g13c94f06daf_2_4812"/>
          <p:cNvSpPr txBox="1"/>
          <p:nvPr/>
        </p:nvSpPr>
        <p:spPr>
          <a:xfrm>
            <a:off x="1321567" y="4713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3125" name="Google Shape;3125;g13c94f06daf_2_4812"/>
          <p:cNvSpPr txBox="1"/>
          <p:nvPr/>
        </p:nvSpPr>
        <p:spPr>
          <a:xfrm>
            <a:off x="2093003" y="4713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3126" name="Google Shape;3126;g13c94f06daf_2_4812"/>
          <p:cNvSpPr txBox="1"/>
          <p:nvPr/>
        </p:nvSpPr>
        <p:spPr>
          <a:xfrm>
            <a:off x="2876797" y="4713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3127" name="Google Shape;3127;g13c94f06daf_2_4812"/>
          <p:cNvSpPr txBox="1"/>
          <p:nvPr/>
        </p:nvSpPr>
        <p:spPr>
          <a:xfrm>
            <a:off x="596029" y="5100350"/>
            <a:ext cx="5019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댓글</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cxnSp>
        <p:nvCxnSpPr>
          <p:cNvPr id="3128" name="Google Shape;3128;g13c94f06daf_2_4812"/>
          <p:cNvCxnSpPr/>
          <p:nvPr/>
        </p:nvCxnSpPr>
        <p:spPr>
          <a:xfrm>
            <a:off x="629171" y="5371371"/>
            <a:ext cx="2946000" cy="8400"/>
          </a:xfrm>
          <a:prstGeom prst="straightConnector1">
            <a:avLst/>
          </a:prstGeom>
          <a:noFill/>
          <a:ln cap="flat" cmpd="sng" w="9525">
            <a:solidFill>
              <a:schemeClr val="dk2"/>
            </a:solidFill>
            <a:prstDash val="solid"/>
            <a:round/>
            <a:headEnd len="med" w="med" type="none"/>
            <a:tailEnd len="med" w="med" type="none"/>
          </a:ln>
        </p:spPr>
      </p:cxnSp>
      <p:sp>
        <p:nvSpPr>
          <p:cNvPr id="3129" name="Google Shape;3129;g13c94f06daf_2_4812"/>
          <p:cNvSpPr/>
          <p:nvPr/>
        </p:nvSpPr>
        <p:spPr>
          <a:xfrm>
            <a:off x="1749804" y="5116550"/>
            <a:ext cx="5019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댓글</a:t>
            </a:r>
            <a:endParaRPr b="1" i="0" sz="1100" u="none" cap="none" strike="noStrike">
              <a:solidFill>
                <a:schemeClr val="lt1"/>
              </a:solidFill>
              <a:latin typeface="Malgun Gothic"/>
              <a:ea typeface="Malgun Gothic"/>
              <a:cs typeface="Malgun Gothic"/>
              <a:sym typeface="Malgun Gothic"/>
            </a:endParaRPr>
          </a:p>
        </p:txBody>
      </p:sp>
      <p:sp>
        <p:nvSpPr>
          <p:cNvPr id="3130" name="Google Shape;3130;g13c94f06daf_2_4812"/>
          <p:cNvSpPr/>
          <p:nvPr/>
        </p:nvSpPr>
        <p:spPr>
          <a:xfrm>
            <a:off x="2374904" y="5116550"/>
            <a:ext cx="5019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제안</a:t>
            </a:r>
            <a:endParaRPr b="1" i="0" sz="1100" u="none" cap="none" strike="noStrike">
              <a:solidFill>
                <a:schemeClr val="lt1"/>
              </a:solidFill>
              <a:latin typeface="Malgun Gothic"/>
              <a:ea typeface="Malgun Gothic"/>
              <a:cs typeface="Malgun Gothic"/>
              <a:sym typeface="Malgun Gothic"/>
            </a:endParaRPr>
          </a:p>
        </p:txBody>
      </p:sp>
      <p:sp>
        <p:nvSpPr>
          <p:cNvPr id="3131" name="Google Shape;3131;g13c94f06daf_2_4812"/>
          <p:cNvSpPr/>
          <p:nvPr/>
        </p:nvSpPr>
        <p:spPr>
          <a:xfrm>
            <a:off x="3000004" y="5116550"/>
            <a:ext cx="5019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상담</a:t>
            </a:r>
            <a:endParaRPr b="1" i="0" sz="1100" u="none" cap="none" strike="noStrike">
              <a:solidFill>
                <a:schemeClr val="lt1"/>
              </a:solidFill>
              <a:latin typeface="Malgun Gothic"/>
              <a:ea typeface="Malgun Gothic"/>
              <a:cs typeface="Malgun Gothic"/>
              <a:sym typeface="Malgun Gothic"/>
            </a:endParaRPr>
          </a:p>
        </p:txBody>
      </p:sp>
      <p:grpSp>
        <p:nvGrpSpPr>
          <p:cNvPr id="3132" name="Google Shape;3132;g13c94f06daf_2_4812"/>
          <p:cNvGrpSpPr/>
          <p:nvPr/>
        </p:nvGrpSpPr>
        <p:grpSpPr>
          <a:xfrm>
            <a:off x="546154" y="5454324"/>
            <a:ext cx="3048838" cy="548142"/>
            <a:chOff x="214095" y="1332369"/>
            <a:chExt cx="9681926" cy="1087800"/>
          </a:xfrm>
        </p:grpSpPr>
        <p:sp>
          <p:nvSpPr>
            <p:cNvPr id="3133" name="Google Shape;3133;g13c94f06daf_2_4812"/>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뎃글  / 제안  내용</a:t>
              </a:r>
              <a:endParaRPr i="0" u="none" cap="none" strike="noStrike">
                <a:solidFill>
                  <a:schemeClr val="dk1"/>
                </a:solidFill>
                <a:latin typeface="Malgun Gothic"/>
                <a:ea typeface="Malgun Gothic"/>
                <a:cs typeface="Malgun Gothic"/>
                <a:sym typeface="Malgun Gothic"/>
              </a:endParaRPr>
            </a:p>
          </p:txBody>
        </p:sp>
        <p:cxnSp>
          <p:nvCxnSpPr>
            <p:cNvPr id="3134" name="Google Shape;3134;g13c94f06daf_2_4812"/>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3135" name="Google Shape;3135;g13c94f06daf_2_4812"/>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pic>
        <p:nvPicPr>
          <p:cNvPr id="3136" name="Google Shape;3136;g13c94f06daf_2_4812"/>
          <p:cNvPicPr preferRelativeResize="0"/>
          <p:nvPr/>
        </p:nvPicPr>
        <p:blipFill>
          <a:blip r:embed="rId7">
            <a:alphaModFix/>
          </a:blip>
          <a:stretch>
            <a:fillRect/>
          </a:stretch>
        </p:blipFill>
        <p:spPr>
          <a:xfrm>
            <a:off x="3157229" y="3103133"/>
            <a:ext cx="165725" cy="165725"/>
          </a:xfrm>
          <a:prstGeom prst="rect">
            <a:avLst/>
          </a:prstGeom>
          <a:noFill/>
          <a:ln>
            <a:noFill/>
          </a:ln>
        </p:spPr>
      </p:pic>
      <p:sp>
        <p:nvSpPr>
          <p:cNvPr id="3137" name="Google Shape;3137;g13c94f06daf_2_4812"/>
          <p:cNvSpPr txBox="1"/>
          <p:nvPr/>
        </p:nvSpPr>
        <p:spPr>
          <a:xfrm>
            <a:off x="5328575" y="3044250"/>
            <a:ext cx="1540200" cy="7695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lang="ko" sz="1100">
                <a:solidFill>
                  <a:schemeClr val="dk1"/>
                </a:solidFill>
              </a:rPr>
              <a:t>●</a:t>
            </a:r>
            <a:r>
              <a:rPr b="1" lang="ko" sz="1100">
                <a:solidFill>
                  <a:schemeClr val="dk1"/>
                </a:solidFill>
                <a:latin typeface="Malgun Gothic"/>
                <a:ea typeface="Malgun Gothic"/>
                <a:cs typeface="Malgun Gothic"/>
                <a:sym typeface="Malgun Gothic"/>
              </a:rPr>
              <a:t> </a:t>
            </a:r>
            <a:endParaRPr b="1" sz="1100">
              <a:solidFill>
                <a:schemeClr val="dk1"/>
              </a:solidFill>
              <a:latin typeface="Malgun Gothic"/>
              <a:ea typeface="Malgun Gothic"/>
              <a:cs typeface="Malgun Gothic"/>
              <a:sym typeface="Malgun Gothic"/>
            </a:endParaRPr>
          </a:p>
          <a:p>
            <a:pPr indent="0" lvl="0" marL="0" rtl="0" algn="ctr">
              <a:spcBef>
                <a:spcPts val="0"/>
              </a:spcBef>
              <a:spcAft>
                <a:spcPts val="0"/>
              </a:spcAft>
              <a:buClr>
                <a:schemeClr val="dk1"/>
              </a:buClr>
              <a:buSzPts val="1100"/>
              <a:buFont typeface="Arial"/>
              <a:buNone/>
            </a:pPr>
            <a:r>
              <a:rPr lang="ko" sz="1100">
                <a:solidFill>
                  <a:schemeClr val="dk1"/>
                </a:solidFill>
              </a:rPr>
              <a:t>●</a:t>
            </a:r>
            <a:endParaRPr sz="1100">
              <a:solidFill>
                <a:schemeClr val="dk1"/>
              </a:solidFill>
            </a:endParaRPr>
          </a:p>
          <a:p>
            <a:pPr indent="0" lvl="0" marL="0" rtl="0" algn="ctr">
              <a:spcBef>
                <a:spcPts val="0"/>
              </a:spcBef>
              <a:spcAft>
                <a:spcPts val="0"/>
              </a:spcAft>
              <a:buClr>
                <a:schemeClr val="dk1"/>
              </a:buClr>
              <a:buSzPts val="1100"/>
              <a:buFont typeface="Arial"/>
              <a:buNone/>
            </a:pPr>
            <a:r>
              <a:rPr lang="ko" sz="1100">
                <a:solidFill>
                  <a:schemeClr val="dk1"/>
                </a:solidFill>
              </a:rPr>
              <a:t>●</a:t>
            </a:r>
            <a:endParaRPr sz="1100">
              <a:solidFill>
                <a:schemeClr val="dk1"/>
              </a:solidFill>
            </a:endParaRPr>
          </a:p>
          <a:p>
            <a:pPr indent="0" lvl="0" marL="0" rtl="0" algn="ctr">
              <a:spcBef>
                <a:spcPts val="0"/>
              </a:spcBef>
              <a:spcAft>
                <a:spcPts val="0"/>
              </a:spcAft>
              <a:buClr>
                <a:schemeClr val="dk1"/>
              </a:buClr>
              <a:buSzPts val="1100"/>
              <a:buFont typeface="Arial"/>
              <a:buNone/>
            </a:pPr>
            <a:r>
              <a:rPr b="1" lang="ko" sz="1100">
                <a:solidFill>
                  <a:schemeClr val="dk1"/>
                </a:solidFill>
              </a:rPr>
              <a:t>더보기</a:t>
            </a:r>
            <a:endParaRPr b="1" sz="1100">
              <a:solidFill>
                <a:schemeClr val="dk1"/>
              </a:solidFill>
            </a:endParaRPr>
          </a:p>
        </p:txBody>
      </p:sp>
      <p:sp>
        <p:nvSpPr>
          <p:cNvPr id="3138" name="Google Shape;3138;g13c94f06daf_2_4812"/>
          <p:cNvSpPr/>
          <p:nvPr/>
        </p:nvSpPr>
        <p:spPr>
          <a:xfrm>
            <a:off x="445992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sp>
        <p:nvSpPr>
          <p:cNvPr id="3139" name="Google Shape;3139;g13c94f06daf_2_4812"/>
          <p:cNvSpPr txBox="1"/>
          <p:nvPr/>
        </p:nvSpPr>
        <p:spPr>
          <a:xfrm>
            <a:off x="5031409" y="881075"/>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$닉네임</a:t>
            </a:r>
            <a:endParaRPr b="1" sz="1100">
              <a:solidFill>
                <a:schemeClr val="dk1"/>
              </a:solidFill>
              <a:latin typeface="Malgun Gothic"/>
              <a:ea typeface="Malgun Gothic"/>
              <a:cs typeface="Malgun Gothic"/>
              <a:sym typeface="Malgun Gothic"/>
            </a:endParaRPr>
          </a:p>
        </p:txBody>
      </p:sp>
      <p:pic>
        <p:nvPicPr>
          <p:cNvPr id="3140" name="Google Shape;3140;g13c94f06daf_2_4812"/>
          <p:cNvPicPr preferRelativeResize="0"/>
          <p:nvPr/>
        </p:nvPicPr>
        <p:blipFill>
          <a:blip r:embed="rId8">
            <a:alphaModFix/>
          </a:blip>
          <a:stretch>
            <a:fillRect/>
          </a:stretch>
        </p:blipFill>
        <p:spPr>
          <a:xfrm>
            <a:off x="4459924" y="4047325"/>
            <a:ext cx="3277499" cy="2033685"/>
          </a:xfrm>
          <a:prstGeom prst="rect">
            <a:avLst/>
          </a:prstGeom>
          <a:noFill/>
          <a:ln>
            <a:noFill/>
          </a:ln>
        </p:spPr>
      </p:pic>
      <p:sp>
        <p:nvSpPr>
          <p:cNvPr id="3141" name="Google Shape;3141;g13c94f06daf_2_4812"/>
          <p:cNvSpPr/>
          <p:nvPr/>
        </p:nvSpPr>
        <p:spPr>
          <a:xfrm>
            <a:off x="4546050" y="3634050"/>
            <a:ext cx="3067800" cy="3531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lang="ko" sz="1100">
                <a:solidFill>
                  <a:schemeClr val="dk2"/>
                </a:solidFill>
                <a:latin typeface="Malgun Gothic"/>
                <a:ea typeface="Malgun Gothic"/>
                <a:cs typeface="Malgun Gothic"/>
                <a:sym typeface="Malgun Gothic"/>
              </a:rPr>
              <a:t>  메시지 입력,..</a:t>
            </a:r>
            <a:endParaRPr b="0" i="0" sz="1100" u="none" cap="none" strike="noStrike">
              <a:solidFill>
                <a:schemeClr val="dk2"/>
              </a:solidFill>
              <a:latin typeface="Malgun Gothic"/>
              <a:ea typeface="Malgun Gothic"/>
              <a:cs typeface="Malgun Gothic"/>
              <a:sym typeface="Malgun Gothic"/>
            </a:endParaRPr>
          </a:p>
        </p:txBody>
      </p:sp>
      <p:pic>
        <p:nvPicPr>
          <p:cNvPr id="3142" name="Google Shape;3142;g13c94f06daf_2_4812"/>
          <p:cNvPicPr preferRelativeResize="0"/>
          <p:nvPr/>
        </p:nvPicPr>
        <p:blipFill>
          <a:blip r:embed="rId5">
            <a:alphaModFix/>
          </a:blip>
          <a:stretch>
            <a:fillRect/>
          </a:stretch>
        </p:blipFill>
        <p:spPr>
          <a:xfrm>
            <a:off x="7363253" y="887250"/>
            <a:ext cx="269625" cy="255434"/>
          </a:xfrm>
          <a:prstGeom prst="rect">
            <a:avLst/>
          </a:prstGeom>
          <a:noFill/>
          <a:ln>
            <a:noFill/>
          </a:ln>
        </p:spPr>
      </p:pic>
      <p:pic>
        <p:nvPicPr>
          <p:cNvPr id="3143" name="Google Shape;3143;g13c94f06daf_2_4812"/>
          <p:cNvPicPr preferRelativeResize="0"/>
          <p:nvPr/>
        </p:nvPicPr>
        <p:blipFill>
          <a:blip r:embed="rId9">
            <a:alphaModFix/>
          </a:blip>
          <a:stretch>
            <a:fillRect/>
          </a:stretch>
        </p:blipFill>
        <p:spPr>
          <a:xfrm>
            <a:off x="4546050" y="883050"/>
            <a:ext cx="213900" cy="257652"/>
          </a:xfrm>
          <a:prstGeom prst="rect">
            <a:avLst/>
          </a:prstGeom>
          <a:noFill/>
          <a:ln>
            <a:noFill/>
          </a:ln>
        </p:spPr>
      </p:pic>
      <p:sp>
        <p:nvSpPr>
          <p:cNvPr id="3144" name="Google Shape;3144;g13c94f06daf_2_4812"/>
          <p:cNvSpPr/>
          <p:nvPr/>
        </p:nvSpPr>
        <p:spPr>
          <a:xfrm>
            <a:off x="6229050" y="2783430"/>
            <a:ext cx="1384800" cy="5481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lang="ko" sz="1100">
                <a:solidFill>
                  <a:schemeClr val="dk1"/>
                </a:solidFill>
                <a:latin typeface="Malgun Gothic"/>
                <a:ea typeface="Malgun Gothic"/>
                <a:cs typeface="Malgun Gothic"/>
                <a:sym typeface="Malgun Gothic"/>
              </a:rPr>
              <a:t>$포스팅 공유</a:t>
            </a:r>
            <a:endParaRPr sz="1100">
              <a:solidFill>
                <a:schemeClr val="dk1"/>
              </a:solidFill>
              <a:latin typeface="Malgun Gothic"/>
              <a:ea typeface="Malgun Gothic"/>
              <a:cs typeface="Malgun Gothic"/>
              <a:sym typeface="Malgun Gothic"/>
            </a:endParaRPr>
          </a:p>
          <a:p>
            <a:pPr indent="0" lvl="0" marL="0" marR="0" rtl="0" algn="l">
              <a:lnSpc>
                <a:spcPct val="100000"/>
              </a:lnSpc>
              <a:spcBef>
                <a:spcPts val="0"/>
              </a:spcBef>
              <a:spcAft>
                <a:spcPts val="0"/>
              </a:spcAft>
              <a:buClr>
                <a:srgbClr val="000000"/>
              </a:buClr>
              <a:buSzPts val="1800"/>
              <a:buFont typeface="Arial"/>
              <a:buNone/>
            </a:pPr>
            <a:r>
              <a:rPr lang="ko" sz="1100">
                <a:solidFill>
                  <a:schemeClr val="dk1"/>
                </a:solidFill>
                <a:latin typeface="Malgun Gothic"/>
                <a:ea typeface="Malgun Gothic"/>
                <a:cs typeface="Malgun Gothic"/>
                <a:sym typeface="Malgun Gothic"/>
              </a:rPr>
              <a:t>공유 메시지 내용</a:t>
            </a:r>
            <a:endParaRPr sz="1100">
              <a:solidFill>
                <a:schemeClr val="dk1"/>
              </a:solidFill>
              <a:latin typeface="Malgun Gothic"/>
              <a:ea typeface="Malgun Gothic"/>
              <a:cs typeface="Malgun Gothic"/>
              <a:sym typeface="Malgun Gothic"/>
            </a:endParaRPr>
          </a:p>
          <a:p>
            <a:pPr indent="0" lvl="0" marL="0" marR="0" rtl="0" algn="l">
              <a:lnSpc>
                <a:spcPct val="100000"/>
              </a:lnSpc>
              <a:spcBef>
                <a:spcPts val="0"/>
              </a:spcBef>
              <a:spcAft>
                <a:spcPts val="0"/>
              </a:spcAft>
              <a:buClr>
                <a:srgbClr val="000000"/>
              </a:buClr>
              <a:buSzPts val="1800"/>
              <a:buFont typeface="Arial"/>
              <a:buNone/>
            </a:pPr>
            <a:r>
              <a:rPr lang="ko" sz="900">
                <a:solidFill>
                  <a:schemeClr val="dk1"/>
                </a:solidFill>
                <a:latin typeface="Malgun Gothic"/>
                <a:ea typeface="Malgun Gothic"/>
                <a:cs typeface="Malgun Gothic"/>
                <a:sym typeface="Malgun Gothic"/>
              </a:rPr>
              <a:t>04</a:t>
            </a:r>
            <a:r>
              <a:rPr lang="ko" sz="900">
                <a:solidFill>
                  <a:schemeClr val="dk1"/>
                </a:solidFill>
                <a:latin typeface="Malgun Gothic"/>
                <a:ea typeface="Malgun Gothic"/>
                <a:cs typeface="Malgun Gothic"/>
                <a:sym typeface="Malgun Gothic"/>
              </a:rPr>
              <a:t>;20 오전</a:t>
            </a:r>
            <a:endParaRPr sz="900">
              <a:solidFill>
                <a:schemeClr val="dk1"/>
              </a:solidFill>
              <a:latin typeface="Malgun Gothic"/>
              <a:ea typeface="Malgun Gothic"/>
              <a:cs typeface="Malgun Gothic"/>
              <a:sym typeface="Malgun Gothic"/>
            </a:endParaRPr>
          </a:p>
          <a:p>
            <a:pPr indent="0" lvl="0" marL="0" marR="0" rtl="0" algn="l">
              <a:lnSpc>
                <a:spcPct val="100000"/>
              </a:lnSpc>
              <a:spcBef>
                <a:spcPts val="0"/>
              </a:spcBef>
              <a:spcAft>
                <a:spcPts val="0"/>
              </a:spcAft>
              <a:buClr>
                <a:srgbClr val="000000"/>
              </a:buClr>
              <a:buSzPts val="1800"/>
              <a:buFont typeface="Arial"/>
              <a:buNone/>
            </a:pPr>
            <a:r>
              <a:t/>
            </a:r>
            <a:endParaRPr sz="1100">
              <a:solidFill>
                <a:schemeClr val="dk1"/>
              </a:solidFill>
              <a:latin typeface="Malgun Gothic"/>
              <a:ea typeface="Malgun Gothic"/>
              <a:cs typeface="Malgun Gothic"/>
              <a:sym typeface="Malgun Gothic"/>
            </a:endParaRPr>
          </a:p>
        </p:txBody>
      </p:sp>
      <p:sp>
        <p:nvSpPr>
          <p:cNvPr id="3145" name="Google Shape;3145;g13c94f06daf_2_4812"/>
          <p:cNvSpPr/>
          <p:nvPr/>
        </p:nvSpPr>
        <p:spPr>
          <a:xfrm>
            <a:off x="4332146" y="77700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1</a:t>
            </a:r>
            <a:endParaRPr b="1" i="0" sz="800" u="none" cap="none" strike="noStrike">
              <a:solidFill>
                <a:schemeClr val="lt1"/>
              </a:solidFill>
              <a:latin typeface="Malgun Gothic"/>
              <a:ea typeface="Malgun Gothic"/>
              <a:cs typeface="Malgun Gothic"/>
              <a:sym typeface="Malgun Gothic"/>
            </a:endParaRPr>
          </a:p>
        </p:txBody>
      </p:sp>
      <p:sp>
        <p:nvSpPr>
          <p:cNvPr id="3146" name="Google Shape;3146;g13c94f06daf_2_4812"/>
          <p:cNvSpPr/>
          <p:nvPr/>
        </p:nvSpPr>
        <p:spPr>
          <a:xfrm>
            <a:off x="5663896" y="77700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2</a:t>
            </a:r>
            <a:endParaRPr b="1" i="0" sz="800" u="none" cap="none" strike="noStrike">
              <a:solidFill>
                <a:schemeClr val="lt1"/>
              </a:solidFill>
              <a:latin typeface="Malgun Gothic"/>
              <a:ea typeface="Malgun Gothic"/>
              <a:cs typeface="Malgun Gothic"/>
              <a:sym typeface="Malgun Gothic"/>
            </a:endParaRPr>
          </a:p>
        </p:txBody>
      </p:sp>
      <p:sp>
        <p:nvSpPr>
          <p:cNvPr id="3147" name="Google Shape;3147;g13c94f06daf_2_4812"/>
          <p:cNvSpPr/>
          <p:nvPr/>
        </p:nvSpPr>
        <p:spPr>
          <a:xfrm>
            <a:off x="7245859" y="74750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3</a:t>
            </a:r>
            <a:endParaRPr b="1" i="0" sz="800" u="none" cap="none" strike="noStrike">
              <a:solidFill>
                <a:schemeClr val="lt1"/>
              </a:solidFill>
              <a:latin typeface="Malgun Gothic"/>
              <a:ea typeface="Malgun Gothic"/>
              <a:cs typeface="Malgun Gothic"/>
              <a:sym typeface="Malgun Gothic"/>
            </a:endParaRPr>
          </a:p>
        </p:txBody>
      </p:sp>
      <p:sp>
        <p:nvSpPr>
          <p:cNvPr id="3148" name="Google Shape;3148;g13c94f06daf_2_4812"/>
          <p:cNvSpPr/>
          <p:nvPr/>
        </p:nvSpPr>
        <p:spPr>
          <a:xfrm>
            <a:off x="6096009" y="267232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4</a:t>
            </a:r>
            <a:endParaRPr b="1" i="0" sz="800" u="none" cap="none" strike="noStrike">
              <a:solidFill>
                <a:schemeClr val="lt1"/>
              </a:solidFill>
              <a:latin typeface="Malgun Gothic"/>
              <a:ea typeface="Malgun Gothic"/>
              <a:cs typeface="Malgun Gothic"/>
              <a:sym typeface="Malgun Gothic"/>
            </a:endParaRPr>
          </a:p>
        </p:txBody>
      </p:sp>
      <p:sp>
        <p:nvSpPr>
          <p:cNvPr id="3149" name="Google Shape;3149;g13c94f06daf_2_4812"/>
          <p:cNvSpPr txBox="1"/>
          <p:nvPr/>
        </p:nvSpPr>
        <p:spPr>
          <a:xfrm>
            <a:off x="966150" y="5100350"/>
            <a:ext cx="7293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lang="ko" sz="900">
                <a:solidFill>
                  <a:schemeClr val="dk1"/>
                </a:solidFill>
                <a:latin typeface="Malgun Gothic"/>
                <a:ea typeface="Malgun Gothic"/>
                <a:cs typeface="Malgun Gothic"/>
                <a:sym typeface="Malgun Gothic"/>
              </a:rPr>
              <a:t>제안   상담</a:t>
            </a:r>
            <a:r>
              <a:rPr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53" name="Shape 3153"/>
        <p:cNvGrpSpPr/>
        <p:nvPr/>
      </p:nvGrpSpPr>
      <p:grpSpPr>
        <a:xfrm>
          <a:off x="0" y="0"/>
          <a:ext cx="0" cy="0"/>
          <a:chOff x="0" y="0"/>
          <a:chExt cx="0" cy="0"/>
        </a:xfrm>
      </p:grpSpPr>
      <p:sp>
        <p:nvSpPr>
          <p:cNvPr id="3154" name="Google Shape;3154;g13c94f06daf_2_3356"/>
          <p:cNvSpPr/>
          <p:nvPr/>
        </p:nvSpPr>
        <p:spPr>
          <a:xfrm>
            <a:off x="42977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graphicFrame>
        <p:nvGraphicFramePr>
          <p:cNvPr id="3155" name="Google Shape;3155;g13c94f06daf_2_3356"/>
          <p:cNvGraphicFramePr/>
          <p:nvPr/>
        </p:nvGraphicFramePr>
        <p:xfrm>
          <a:off x="9945679" y="642154"/>
          <a:ext cx="3000000" cy="3000000"/>
        </p:xfrm>
        <a:graphic>
          <a:graphicData uri="http://schemas.openxmlformats.org/drawingml/2006/table">
            <a:tbl>
              <a:tblPr bandRow="1" firstRow="1">
                <a:noFill/>
                <a:tableStyleId>{ECEC9FAD-BC9C-4F8B-B0B5-8FDF1F475007}</a:tableStyleId>
              </a:tblPr>
              <a:tblGrid>
                <a:gridCol w="382850"/>
                <a:gridCol w="382850"/>
                <a:gridCol w="1398850"/>
              </a:tblGrid>
              <a:tr h="371450">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설명</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549025">
                <a:tc gridSpan="3" rowSpan="10">
                  <a:txBody>
                    <a:bodyPr/>
                    <a:lstStyle/>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1. 관심</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2. 관</a:t>
                      </a:r>
                      <a:r>
                        <a:rPr lang="ko" sz="900">
                          <a:solidFill>
                            <a:srgbClr val="595959"/>
                          </a:solidFill>
                          <a:latin typeface="Malgun Gothic"/>
                          <a:ea typeface="Malgun Gothic"/>
                          <a:cs typeface="Malgun Gothic"/>
                          <a:sym typeface="Malgun Gothic"/>
                        </a:rPr>
                        <a:t>심 목록 변경</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3. 관심 취소</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4. 관심 메모</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5. 저장</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rowSpan="10" hMerge="1"/>
                <a:tc rowSpan="10" hMerge="1"/>
              </a:tr>
              <a:tr h="337075">
                <a:tc gridSpan="3" vMerge="1"/>
                <a:tc hMerge="1" vMerge="1"/>
                <a:tc hMerge="1" vMerge="1"/>
              </a:tr>
              <a:tr h="337075">
                <a:tc gridSpan="3" vMerge="1"/>
                <a:tc hMerge="1" vMerge="1"/>
                <a:tc hMerge="1" vMerge="1"/>
              </a:tr>
              <a:tr h="9728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27825">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참고</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1237775">
                <a:tc gridSpan="3">
                  <a:txBody>
                    <a:bodyPr/>
                    <a:lstStyle/>
                    <a:p>
                      <a:pPr indent="0" lvl="0" marL="0" marR="0" rtl="0" algn="l">
                        <a:lnSpc>
                          <a:spcPct val="100000"/>
                        </a:lnSpc>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hMerge="1"/>
                <a:tc hMerge="1"/>
              </a:tr>
            </a:tbl>
          </a:graphicData>
        </a:graphic>
      </p:graphicFrame>
      <p:sp>
        <p:nvSpPr>
          <p:cNvPr id="3156" name="Google Shape;3156;g13c94f06daf_2_3356"/>
          <p:cNvSpPr txBox="1"/>
          <p:nvPr/>
        </p:nvSpPr>
        <p:spPr>
          <a:xfrm>
            <a:off x="264450" y="0"/>
            <a:ext cx="11664300" cy="548100"/>
          </a:xfrm>
          <a:prstGeom prst="rect">
            <a:avLst/>
          </a:prstGeom>
          <a:noFill/>
          <a:ln>
            <a:noFill/>
          </a:ln>
          <a:effectLst>
            <a:outerShdw blurRad="57150" rotWithShape="0" algn="bl" dir="5400000" dist="19050">
              <a:srgbClr val="000000">
                <a:alpha val="50000"/>
              </a:srgbClr>
            </a:outerShdw>
          </a:effectLst>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홈 &gt; 포스팅 상세 &gt; 관</a:t>
            </a:r>
            <a:r>
              <a:rPr b="1" lang="ko" sz="2000">
                <a:solidFill>
                  <a:schemeClr val="lt1"/>
                </a:solidFill>
                <a:latin typeface="Malgun Gothic"/>
                <a:ea typeface="Malgun Gothic"/>
                <a:cs typeface="Malgun Gothic"/>
                <a:sym typeface="Malgun Gothic"/>
              </a:rPr>
              <a:t>심 등록 / 변경</a:t>
            </a:r>
            <a:r>
              <a:rPr b="1" lang="ko" sz="2000">
                <a:solidFill>
                  <a:schemeClr val="lt1"/>
                </a:solidFill>
                <a:latin typeface="Malgun Gothic"/>
                <a:ea typeface="Malgun Gothic"/>
                <a:cs typeface="Malgun Gothic"/>
                <a:sym typeface="Malgun Gothic"/>
              </a:rPr>
              <a:t>     </a:t>
            </a:r>
            <a:endParaRPr b="0" i="0" sz="2400" u="none" cap="none" strike="noStrike">
              <a:solidFill>
                <a:schemeClr val="lt1"/>
              </a:solidFill>
              <a:latin typeface="Arial"/>
              <a:ea typeface="Arial"/>
              <a:cs typeface="Arial"/>
              <a:sym typeface="Arial"/>
            </a:endParaRPr>
          </a:p>
        </p:txBody>
      </p:sp>
      <p:sp>
        <p:nvSpPr>
          <p:cNvPr id="3157" name="Google Shape;3157;g13c94f06daf_2_3356"/>
          <p:cNvSpPr txBox="1"/>
          <p:nvPr/>
        </p:nvSpPr>
        <p:spPr>
          <a:xfrm>
            <a:off x="0" y="6478519"/>
            <a:ext cx="121920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sp>
        <p:nvSpPr>
          <p:cNvPr id="3158" name="Google Shape;3158;g13c94f06daf_2_3356"/>
          <p:cNvSpPr txBox="1"/>
          <p:nvPr/>
        </p:nvSpPr>
        <p:spPr>
          <a:xfrm>
            <a:off x="1005188" y="881075"/>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포스팅 상세</a:t>
            </a:r>
            <a:endParaRPr b="1" sz="1100">
              <a:solidFill>
                <a:schemeClr val="dk1"/>
              </a:solidFill>
              <a:latin typeface="Malgun Gothic"/>
              <a:ea typeface="Malgun Gothic"/>
              <a:cs typeface="Malgun Gothic"/>
              <a:sym typeface="Malgun Gothic"/>
            </a:endParaRPr>
          </a:p>
        </p:txBody>
      </p:sp>
      <p:pic>
        <p:nvPicPr>
          <p:cNvPr id="3159" name="Google Shape;3159;g13c94f06daf_2_3356"/>
          <p:cNvPicPr preferRelativeResize="0"/>
          <p:nvPr/>
        </p:nvPicPr>
        <p:blipFill>
          <a:blip r:embed="rId3">
            <a:alphaModFix/>
          </a:blip>
          <a:stretch>
            <a:fillRect/>
          </a:stretch>
        </p:blipFill>
        <p:spPr>
          <a:xfrm>
            <a:off x="519819" y="894946"/>
            <a:ext cx="213900" cy="219430"/>
          </a:xfrm>
          <a:prstGeom prst="rect">
            <a:avLst/>
          </a:prstGeom>
          <a:noFill/>
          <a:ln>
            <a:noFill/>
          </a:ln>
        </p:spPr>
      </p:pic>
      <p:sp>
        <p:nvSpPr>
          <p:cNvPr id="3160" name="Google Shape;3160;g13c94f06daf_2_3356"/>
          <p:cNvSpPr txBox="1"/>
          <p:nvPr/>
        </p:nvSpPr>
        <p:spPr>
          <a:xfrm>
            <a:off x="596029" y="2054925"/>
            <a:ext cx="3012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pic>
        <p:nvPicPr>
          <p:cNvPr id="3161" name="Google Shape;3161;g13c94f06daf_2_3356"/>
          <p:cNvPicPr preferRelativeResize="0"/>
          <p:nvPr/>
        </p:nvPicPr>
        <p:blipFill>
          <a:blip r:embed="rId4">
            <a:alphaModFix/>
          </a:blip>
          <a:stretch>
            <a:fillRect/>
          </a:stretch>
        </p:blipFill>
        <p:spPr>
          <a:xfrm>
            <a:off x="3348828" y="867199"/>
            <a:ext cx="269638" cy="261600"/>
          </a:xfrm>
          <a:prstGeom prst="rect">
            <a:avLst/>
          </a:prstGeom>
          <a:noFill/>
          <a:ln>
            <a:noFill/>
          </a:ln>
        </p:spPr>
      </p:pic>
      <p:grpSp>
        <p:nvGrpSpPr>
          <p:cNvPr id="3162" name="Google Shape;3162;g13c94f06daf_2_3356"/>
          <p:cNvGrpSpPr/>
          <p:nvPr/>
        </p:nvGrpSpPr>
        <p:grpSpPr>
          <a:xfrm>
            <a:off x="546154" y="1522257"/>
            <a:ext cx="3048838" cy="1468856"/>
            <a:chOff x="214095" y="1332369"/>
            <a:chExt cx="9681926" cy="1087800"/>
          </a:xfrm>
        </p:grpSpPr>
        <p:sp>
          <p:nvSpPr>
            <p:cNvPr id="3163" name="Google Shape;3163;g13c94f06daf_2_3356"/>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포스팅 이미지</a:t>
              </a:r>
              <a:endParaRPr i="0" u="none" cap="none" strike="noStrike">
                <a:solidFill>
                  <a:schemeClr val="dk1"/>
                </a:solidFill>
                <a:latin typeface="Malgun Gothic"/>
                <a:ea typeface="Malgun Gothic"/>
                <a:cs typeface="Malgun Gothic"/>
                <a:sym typeface="Malgun Gothic"/>
              </a:endParaRPr>
            </a:p>
          </p:txBody>
        </p:sp>
        <p:cxnSp>
          <p:nvCxnSpPr>
            <p:cNvPr id="3164" name="Google Shape;3164;g13c94f06daf_2_3356"/>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3165" name="Google Shape;3165;g13c94f06daf_2_3356"/>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3166" name="Google Shape;3166;g13c94f06daf_2_3356"/>
          <p:cNvSpPr txBox="1"/>
          <p:nvPr/>
        </p:nvSpPr>
        <p:spPr>
          <a:xfrm>
            <a:off x="1503625" y="3040641"/>
            <a:ext cx="1063500" cy="2616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lang="ko" sz="1100">
                <a:solidFill>
                  <a:schemeClr val="dk1"/>
                </a:solidFill>
              </a:rPr>
              <a:t>● </a:t>
            </a:r>
            <a:r>
              <a:rPr lang="ko" sz="1100">
                <a:solidFill>
                  <a:srgbClr val="BFBFBF"/>
                </a:solidFill>
              </a:rPr>
              <a:t>● ● ●</a:t>
            </a:r>
            <a:endParaRPr b="1" sz="1100">
              <a:solidFill>
                <a:srgbClr val="BFBFBF"/>
              </a:solidFill>
            </a:endParaRPr>
          </a:p>
        </p:txBody>
      </p:sp>
      <p:grpSp>
        <p:nvGrpSpPr>
          <p:cNvPr id="3167" name="Google Shape;3167;g13c94f06daf_2_3356"/>
          <p:cNvGrpSpPr/>
          <p:nvPr/>
        </p:nvGrpSpPr>
        <p:grpSpPr>
          <a:xfrm>
            <a:off x="574293" y="1220645"/>
            <a:ext cx="239144" cy="198306"/>
            <a:chOff x="214095" y="1332369"/>
            <a:chExt cx="9681926" cy="1087800"/>
          </a:xfrm>
        </p:grpSpPr>
        <p:sp>
          <p:nvSpPr>
            <p:cNvPr id="3168" name="Google Shape;3168;g13c94f06daf_2_3356"/>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3169" name="Google Shape;3169;g13c94f06daf_2_3356"/>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3170" name="Google Shape;3170;g13c94f06daf_2_3356"/>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3171" name="Google Shape;3171;g13c94f06daf_2_3356"/>
          <p:cNvSpPr txBox="1"/>
          <p:nvPr/>
        </p:nvSpPr>
        <p:spPr>
          <a:xfrm>
            <a:off x="830954" y="1203525"/>
            <a:ext cx="648600" cy="261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1100" u="none" cap="none" strike="noStrike">
                <a:solidFill>
                  <a:schemeClr val="dk1"/>
                </a:solidFill>
                <a:latin typeface="Malgun Gothic"/>
                <a:ea typeface="Malgun Gothic"/>
                <a:cs typeface="Malgun Gothic"/>
                <a:sym typeface="Malgun Gothic"/>
              </a:rPr>
              <a:t>$</a:t>
            </a:r>
            <a:r>
              <a:rPr b="1" lang="ko" sz="1100">
                <a:solidFill>
                  <a:schemeClr val="dk1"/>
                </a:solidFill>
                <a:latin typeface="Malgun Gothic"/>
                <a:ea typeface="Malgun Gothic"/>
                <a:cs typeface="Malgun Gothic"/>
                <a:sym typeface="Malgun Gothic"/>
              </a:rPr>
              <a:t>닉네임</a:t>
            </a:r>
            <a:endParaRPr b="1" i="0" sz="1100" u="none" cap="none" strike="noStrike">
              <a:solidFill>
                <a:srgbClr val="00B0F0"/>
              </a:solidFill>
              <a:latin typeface="Malgun Gothic"/>
              <a:ea typeface="Malgun Gothic"/>
              <a:cs typeface="Malgun Gothic"/>
              <a:sym typeface="Malgun Gothic"/>
            </a:endParaRPr>
          </a:p>
        </p:txBody>
      </p:sp>
      <p:pic>
        <p:nvPicPr>
          <p:cNvPr id="3172" name="Google Shape;3172;g13c94f06daf_2_3356"/>
          <p:cNvPicPr preferRelativeResize="0"/>
          <p:nvPr/>
        </p:nvPicPr>
        <p:blipFill>
          <a:blip r:embed="rId5">
            <a:alphaModFix/>
          </a:blip>
          <a:stretch>
            <a:fillRect/>
          </a:stretch>
        </p:blipFill>
        <p:spPr>
          <a:xfrm>
            <a:off x="3297378" y="1197813"/>
            <a:ext cx="269625" cy="255434"/>
          </a:xfrm>
          <a:prstGeom prst="rect">
            <a:avLst/>
          </a:prstGeom>
          <a:noFill/>
          <a:ln>
            <a:noFill/>
          </a:ln>
        </p:spPr>
      </p:pic>
      <p:sp>
        <p:nvSpPr>
          <p:cNvPr id="3173" name="Google Shape;3173;g13c94f06daf_2_3356"/>
          <p:cNvSpPr/>
          <p:nvPr/>
        </p:nvSpPr>
        <p:spPr>
          <a:xfrm>
            <a:off x="2511804" y="1233313"/>
            <a:ext cx="7293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팔로우</a:t>
            </a:r>
            <a:endParaRPr b="1" i="0" sz="1100" u="none" cap="none" strike="noStrike">
              <a:solidFill>
                <a:schemeClr val="lt1"/>
              </a:solidFill>
              <a:latin typeface="Malgun Gothic"/>
              <a:ea typeface="Malgun Gothic"/>
              <a:cs typeface="Malgun Gothic"/>
              <a:sym typeface="Malgun Gothic"/>
            </a:endParaRPr>
          </a:p>
        </p:txBody>
      </p:sp>
      <p:sp>
        <p:nvSpPr>
          <p:cNvPr id="3174" name="Google Shape;3174;g13c94f06daf_2_3356"/>
          <p:cNvSpPr txBox="1"/>
          <p:nvPr/>
        </p:nvSpPr>
        <p:spPr>
          <a:xfrm>
            <a:off x="546158" y="3048250"/>
            <a:ext cx="648600" cy="2847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250">
                <a:solidFill>
                  <a:srgbClr val="383838"/>
                </a:solidFill>
                <a:highlight>
                  <a:srgbClr val="FFFFFF"/>
                </a:highlight>
              </a:rPr>
              <a:t>♡ ☆</a:t>
            </a:r>
            <a:r>
              <a:rPr b="1" lang="ko" sz="1150">
                <a:solidFill>
                  <a:srgbClr val="383838"/>
                </a:solidFill>
                <a:highlight>
                  <a:srgbClr val="FFFFFF"/>
                </a:highlight>
              </a:rPr>
              <a:t> </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pic>
        <p:nvPicPr>
          <p:cNvPr id="3175" name="Google Shape;3175;g13c94f06daf_2_3356"/>
          <p:cNvPicPr preferRelativeResize="0"/>
          <p:nvPr/>
        </p:nvPicPr>
        <p:blipFill rotWithShape="1">
          <a:blip r:embed="rId6">
            <a:alphaModFix/>
          </a:blip>
          <a:srcRect b="0" l="0" r="0" t="0"/>
          <a:stretch/>
        </p:blipFill>
        <p:spPr>
          <a:xfrm>
            <a:off x="3400773" y="3122196"/>
            <a:ext cx="165738" cy="136824"/>
          </a:xfrm>
          <a:prstGeom prst="rect">
            <a:avLst/>
          </a:prstGeom>
          <a:noFill/>
          <a:ln>
            <a:noFill/>
          </a:ln>
        </p:spPr>
      </p:pic>
      <p:sp>
        <p:nvSpPr>
          <p:cNvPr id="3176" name="Google Shape;3176;g13c94f06daf_2_3356"/>
          <p:cNvSpPr txBox="1"/>
          <p:nvPr/>
        </p:nvSpPr>
        <p:spPr>
          <a:xfrm>
            <a:off x="1420704" y="1226433"/>
            <a:ext cx="501900" cy="230700"/>
          </a:xfrm>
          <a:prstGeom prst="rect">
            <a:avLst/>
          </a:prstGeom>
          <a:solidFill>
            <a:srgbClr val="FF000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lt1"/>
                </a:solidFill>
                <a:latin typeface="Malgun Gothic"/>
                <a:ea typeface="Malgun Gothic"/>
                <a:cs typeface="Malgun Gothic"/>
                <a:sym typeface="Malgun Gothic"/>
              </a:rPr>
              <a:t>전문가</a:t>
            </a:r>
            <a:endParaRPr b="1" i="0" sz="900" u="none" cap="none" strike="noStrike">
              <a:solidFill>
                <a:schemeClr val="lt1"/>
              </a:solidFill>
              <a:latin typeface="Malgun Gothic"/>
              <a:ea typeface="Malgun Gothic"/>
              <a:cs typeface="Malgun Gothic"/>
              <a:sym typeface="Malgun Gothic"/>
            </a:endParaRPr>
          </a:p>
        </p:txBody>
      </p:sp>
      <p:sp>
        <p:nvSpPr>
          <p:cNvPr id="3177" name="Google Shape;3177;g13c94f06daf_2_3356"/>
          <p:cNvSpPr txBox="1"/>
          <p:nvPr/>
        </p:nvSpPr>
        <p:spPr>
          <a:xfrm>
            <a:off x="537729" y="3390075"/>
            <a:ext cx="13848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900" u="none" cap="none" strike="noStrike">
                <a:solidFill>
                  <a:schemeClr val="dk1"/>
                </a:solidFill>
                <a:latin typeface="Malgun Gothic"/>
                <a:ea typeface="Malgun Gothic"/>
                <a:cs typeface="Malgun Gothic"/>
                <a:sym typeface="Malgun Gothic"/>
              </a:rPr>
              <a:t>좋아요 </a:t>
            </a:r>
            <a:r>
              <a:rPr b="1" lang="ko" sz="900">
                <a:solidFill>
                  <a:schemeClr val="dk1"/>
                </a:solidFill>
                <a:latin typeface="Malgun Gothic"/>
                <a:ea typeface="Malgun Gothic"/>
                <a:cs typeface="Malgun Gothic"/>
                <a:sym typeface="Malgun Gothic"/>
              </a:rPr>
              <a:t>12345</a:t>
            </a:r>
            <a:r>
              <a:rPr b="1" i="0" lang="ko" sz="900" u="none" cap="none" strike="noStrike">
                <a:solidFill>
                  <a:schemeClr val="dk1"/>
                </a:solidFill>
                <a:latin typeface="Malgun Gothic"/>
                <a:ea typeface="Malgun Gothic"/>
                <a:cs typeface="Malgun Gothic"/>
                <a:sym typeface="Malgun Gothic"/>
              </a:rPr>
              <a:t> </a:t>
            </a:r>
            <a:r>
              <a:rPr b="1" lang="ko" sz="900">
                <a:solidFill>
                  <a:schemeClr val="dk1"/>
                </a:solidFill>
                <a:latin typeface="Malgun Gothic"/>
                <a:ea typeface="Malgun Gothic"/>
                <a:cs typeface="Malgun Gothic"/>
                <a:sym typeface="Malgun Gothic"/>
              </a:rPr>
              <a:t>별점</a:t>
            </a:r>
            <a:r>
              <a:rPr b="1" i="0" lang="ko" sz="900" u="none" cap="none" strike="noStrike">
                <a:solidFill>
                  <a:schemeClr val="dk1"/>
                </a:solidFill>
                <a:latin typeface="Malgun Gothic"/>
                <a:ea typeface="Malgun Gothic"/>
                <a:cs typeface="Malgun Gothic"/>
                <a:sym typeface="Malgun Gothic"/>
              </a:rPr>
              <a:t> 4.5</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3178" name="Google Shape;3178;g13c94f06daf_2_3356"/>
          <p:cNvSpPr txBox="1"/>
          <p:nvPr/>
        </p:nvSpPr>
        <p:spPr>
          <a:xfrm>
            <a:off x="2290354" y="3405613"/>
            <a:ext cx="1328100" cy="2154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800"/>
              <a:buFont typeface="Arial"/>
              <a:buNone/>
            </a:pPr>
            <a:r>
              <a:rPr b="0" i="0" lang="ko" sz="800" u="none" cap="none" strike="noStrike">
                <a:solidFill>
                  <a:srgbClr val="A5A5A5"/>
                </a:solidFill>
                <a:latin typeface="Malgun Gothic"/>
                <a:ea typeface="Malgun Gothic"/>
                <a:cs typeface="Malgun Gothic"/>
                <a:sym typeface="Malgun Gothic"/>
              </a:rPr>
              <a:t>2022-05-12  14:00</a:t>
            </a:r>
            <a:endParaRPr sz="700">
              <a:solidFill>
                <a:schemeClr val="dk1"/>
              </a:solidFill>
              <a:latin typeface="Malgun Gothic"/>
              <a:ea typeface="Malgun Gothic"/>
              <a:cs typeface="Malgun Gothic"/>
              <a:sym typeface="Malgun Gothic"/>
            </a:endParaRPr>
          </a:p>
        </p:txBody>
      </p:sp>
      <p:grpSp>
        <p:nvGrpSpPr>
          <p:cNvPr id="3179" name="Google Shape;3179;g13c94f06daf_2_3356"/>
          <p:cNvGrpSpPr/>
          <p:nvPr/>
        </p:nvGrpSpPr>
        <p:grpSpPr>
          <a:xfrm>
            <a:off x="545354" y="3724453"/>
            <a:ext cx="3048838" cy="548142"/>
            <a:chOff x="214095" y="1332369"/>
            <a:chExt cx="9681926" cy="1087800"/>
          </a:xfrm>
        </p:grpSpPr>
        <p:sp>
          <p:nvSpPr>
            <p:cNvPr id="3180" name="Google Shape;3180;g13c94f06daf_2_3356"/>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포스팅 내용</a:t>
              </a:r>
              <a:endParaRPr i="0" u="none" cap="none" strike="noStrike">
                <a:solidFill>
                  <a:schemeClr val="dk1"/>
                </a:solidFill>
                <a:latin typeface="Malgun Gothic"/>
                <a:ea typeface="Malgun Gothic"/>
                <a:cs typeface="Malgun Gothic"/>
                <a:sym typeface="Malgun Gothic"/>
              </a:endParaRPr>
            </a:p>
          </p:txBody>
        </p:sp>
        <p:cxnSp>
          <p:nvCxnSpPr>
            <p:cNvPr id="3181" name="Google Shape;3181;g13c94f06daf_2_3356"/>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3182" name="Google Shape;3182;g13c94f06daf_2_3356"/>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3183" name="Google Shape;3183;g13c94f06daf_2_3356"/>
          <p:cNvSpPr txBox="1"/>
          <p:nvPr/>
        </p:nvSpPr>
        <p:spPr>
          <a:xfrm>
            <a:off x="537729" y="4390875"/>
            <a:ext cx="13848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관련 키워드</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3184" name="Google Shape;3184;g13c94f06daf_2_3356"/>
          <p:cNvSpPr txBox="1"/>
          <p:nvPr/>
        </p:nvSpPr>
        <p:spPr>
          <a:xfrm>
            <a:off x="537773" y="4713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3185" name="Google Shape;3185;g13c94f06daf_2_3356"/>
          <p:cNvSpPr txBox="1"/>
          <p:nvPr/>
        </p:nvSpPr>
        <p:spPr>
          <a:xfrm>
            <a:off x="1321567" y="4713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3186" name="Google Shape;3186;g13c94f06daf_2_3356"/>
          <p:cNvSpPr txBox="1"/>
          <p:nvPr/>
        </p:nvSpPr>
        <p:spPr>
          <a:xfrm>
            <a:off x="2093003" y="4713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3187" name="Google Shape;3187;g13c94f06daf_2_3356"/>
          <p:cNvSpPr txBox="1"/>
          <p:nvPr/>
        </p:nvSpPr>
        <p:spPr>
          <a:xfrm>
            <a:off x="2876797" y="4713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3188" name="Google Shape;3188;g13c94f06daf_2_3356"/>
          <p:cNvSpPr txBox="1"/>
          <p:nvPr/>
        </p:nvSpPr>
        <p:spPr>
          <a:xfrm>
            <a:off x="596029" y="5100350"/>
            <a:ext cx="5019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댓글</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cxnSp>
        <p:nvCxnSpPr>
          <p:cNvPr id="3189" name="Google Shape;3189;g13c94f06daf_2_3356"/>
          <p:cNvCxnSpPr/>
          <p:nvPr/>
        </p:nvCxnSpPr>
        <p:spPr>
          <a:xfrm>
            <a:off x="629171" y="5371371"/>
            <a:ext cx="2946000" cy="8400"/>
          </a:xfrm>
          <a:prstGeom prst="straightConnector1">
            <a:avLst/>
          </a:prstGeom>
          <a:noFill/>
          <a:ln cap="flat" cmpd="sng" w="9525">
            <a:solidFill>
              <a:schemeClr val="dk2"/>
            </a:solidFill>
            <a:prstDash val="solid"/>
            <a:round/>
            <a:headEnd len="med" w="med" type="none"/>
            <a:tailEnd len="med" w="med" type="none"/>
          </a:ln>
        </p:spPr>
      </p:cxnSp>
      <p:sp>
        <p:nvSpPr>
          <p:cNvPr id="3190" name="Google Shape;3190;g13c94f06daf_2_3356"/>
          <p:cNvSpPr/>
          <p:nvPr/>
        </p:nvSpPr>
        <p:spPr>
          <a:xfrm>
            <a:off x="1749804" y="5116550"/>
            <a:ext cx="5019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댓글</a:t>
            </a:r>
            <a:endParaRPr b="1" i="0" sz="1100" u="none" cap="none" strike="noStrike">
              <a:solidFill>
                <a:schemeClr val="lt1"/>
              </a:solidFill>
              <a:latin typeface="Malgun Gothic"/>
              <a:ea typeface="Malgun Gothic"/>
              <a:cs typeface="Malgun Gothic"/>
              <a:sym typeface="Malgun Gothic"/>
            </a:endParaRPr>
          </a:p>
        </p:txBody>
      </p:sp>
      <p:sp>
        <p:nvSpPr>
          <p:cNvPr id="3191" name="Google Shape;3191;g13c94f06daf_2_3356"/>
          <p:cNvSpPr/>
          <p:nvPr/>
        </p:nvSpPr>
        <p:spPr>
          <a:xfrm>
            <a:off x="2374904" y="5116550"/>
            <a:ext cx="5019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제안</a:t>
            </a:r>
            <a:endParaRPr b="1" i="0" sz="1100" u="none" cap="none" strike="noStrike">
              <a:solidFill>
                <a:schemeClr val="lt1"/>
              </a:solidFill>
              <a:latin typeface="Malgun Gothic"/>
              <a:ea typeface="Malgun Gothic"/>
              <a:cs typeface="Malgun Gothic"/>
              <a:sym typeface="Malgun Gothic"/>
            </a:endParaRPr>
          </a:p>
        </p:txBody>
      </p:sp>
      <p:sp>
        <p:nvSpPr>
          <p:cNvPr id="3192" name="Google Shape;3192;g13c94f06daf_2_3356"/>
          <p:cNvSpPr/>
          <p:nvPr/>
        </p:nvSpPr>
        <p:spPr>
          <a:xfrm>
            <a:off x="3000004" y="5116550"/>
            <a:ext cx="5019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상담</a:t>
            </a:r>
            <a:endParaRPr b="1" i="0" sz="1100" u="none" cap="none" strike="noStrike">
              <a:solidFill>
                <a:schemeClr val="lt1"/>
              </a:solidFill>
              <a:latin typeface="Malgun Gothic"/>
              <a:ea typeface="Malgun Gothic"/>
              <a:cs typeface="Malgun Gothic"/>
              <a:sym typeface="Malgun Gothic"/>
            </a:endParaRPr>
          </a:p>
        </p:txBody>
      </p:sp>
      <p:grpSp>
        <p:nvGrpSpPr>
          <p:cNvPr id="3193" name="Google Shape;3193;g13c94f06daf_2_3356"/>
          <p:cNvGrpSpPr/>
          <p:nvPr/>
        </p:nvGrpSpPr>
        <p:grpSpPr>
          <a:xfrm>
            <a:off x="546154" y="5454324"/>
            <a:ext cx="3048838" cy="548142"/>
            <a:chOff x="214095" y="1332369"/>
            <a:chExt cx="9681926" cy="1087800"/>
          </a:xfrm>
        </p:grpSpPr>
        <p:sp>
          <p:nvSpPr>
            <p:cNvPr id="3194" name="Google Shape;3194;g13c94f06daf_2_3356"/>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뎃글  / 제안  내용</a:t>
              </a:r>
              <a:endParaRPr i="0" u="none" cap="none" strike="noStrike">
                <a:solidFill>
                  <a:schemeClr val="dk1"/>
                </a:solidFill>
                <a:latin typeface="Malgun Gothic"/>
                <a:ea typeface="Malgun Gothic"/>
                <a:cs typeface="Malgun Gothic"/>
                <a:sym typeface="Malgun Gothic"/>
              </a:endParaRPr>
            </a:p>
          </p:txBody>
        </p:sp>
        <p:cxnSp>
          <p:nvCxnSpPr>
            <p:cNvPr id="3195" name="Google Shape;3195;g13c94f06daf_2_3356"/>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3196" name="Google Shape;3196;g13c94f06daf_2_3356"/>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cxnSp>
        <p:nvCxnSpPr>
          <p:cNvPr id="3197" name="Google Shape;3197;g13c94f06daf_2_3356"/>
          <p:cNvCxnSpPr>
            <a:stCxn id="3175" idx="3"/>
            <a:endCxn id="3198" idx="1"/>
          </p:cNvCxnSpPr>
          <p:nvPr/>
        </p:nvCxnSpPr>
        <p:spPr>
          <a:xfrm>
            <a:off x="3566512" y="3190608"/>
            <a:ext cx="901800" cy="238500"/>
          </a:xfrm>
          <a:prstGeom prst="bentConnector3">
            <a:avLst>
              <a:gd fmla="val 50003" name="adj1"/>
            </a:avLst>
          </a:prstGeom>
          <a:noFill/>
          <a:ln cap="flat" cmpd="sng" w="28575">
            <a:solidFill>
              <a:srgbClr val="FF0000"/>
            </a:solidFill>
            <a:prstDash val="solid"/>
            <a:round/>
            <a:headEnd len="med" w="med" type="none"/>
            <a:tailEnd len="med" w="med" type="triangle"/>
          </a:ln>
        </p:spPr>
      </p:cxnSp>
      <p:pic>
        <p:nvPicPr>
          <p:cNvPr id="3199" name="Google Shape;3199;g13c94f06daf_2_3356"/>
          <p:cNvPicPr preferRelativeResize="0"/>
          <p:nvPr/>
        </p:nvPicPr>
        <p:blipFill>
          <a:blip r:embed="rId7">
            <a:alphaModFix/>
          </a:blip>
          <a:stretch>
            <a:fillRect/>
          </a:stretch>
        </p:blipFill>
        <p:spPr>
          <a:xfrm>
            <a:off x="3157229" y="3103133"/>
            <a:ext cx="165725" cy="165725"/>
          </a:xfrm>
          <a:prstGeom prst="rect">
            <a:avLst/>
          </a:prstGeom>
          <a:noFill/>
          <a:ln>
            <a:noFill/>
          </a:ln>
        </p:spPr>
      </p:pic>
      <p:sp>
        <p:nvSpPr>
          <p:cNvPr id="3200" name="Google Shape;3200;g13c94f06daf_2_3356"/>
          <p:cNvSpPr/>
          <p:nvPr/>
        </p:nvSpPr>
        <p:spPr>
          <a:xfrm>
            <a:off x="3181796" y="2982826"/>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1</a:t>
            </a:r>
            <a:endParaRPr b="1" i="0" sz="800" u="none" cap="none" strike="noStrike">
              <a:solidFill>
                <a:schemeClr val="lt1"/>
              </a:solidFill>
              <a:latin typeface="Malgun Gothic"/>
              <a:ea typeface="Malgun Gothic"/>
              <a:cs typeface="Malgun Gothic"/>
              <a:sym typeface="Malgun Gothic"/>
            </a:endParaRPr>
          </a:p>
        </p:txBody>
      </p:sp>
      <p:sp>
        <p:nvSpPr>
          <p:cNvPr id="3198" name="Google Shape;3198;g13c94f06daf_2_3356"/>
          <p:cNvSpPr/>
          <p:nvPr/>
        </p:nvSpPr>
        <p:spPr>
          <a:xfrm>
            <a:off x="4468365"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pic>
        <p:nvPicPr>
          <p:cNvPr id="3201" name="Google Shape;3201;g13c94f06daf_2_3356"/>
          <p:cNvPicPr preferRelativeResize="0"/>
          <p:nvPr/>
        </p:nvPicPr>
        <p:blipFill>
          <a:blip r:embed="rId3">
            <a:alphaModFix/>
          </a:blip>
          <a:stretch>
            <a:fillRect/>
          </a:stretch>
        </p:blipFill>
        <p:spPr>
          <a:xfrm>
            <a:off x="4546040" y="894946"/>
            <a:ext cx="213900" cy="219430"/>
          </a:xfrm>
          <a:prstGeom prst="rect">
            <a:avLst/>
          </a:prstGeom>
          <a:noFill/>
          <a:ln>
            <a:noFill/>
          </a:ln>
        </p:spPr>
      </p:pic>
      <p:sp>
        <p:nvSpPr>
          <p:cNvPr id="3202" name="Google Shape;3202;g13c94f06daf_2_3356"/>
          <p:cNvSpPr txBox="1"/>
          <p:nvPr/>
        </p:nvSpPr>
        <p:spPr>
          <a:xfrm>
            <a:off x="5031409" y="881075"/>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관심 등록 / 변경</a:t>
            </a:r>
            <a:endParaRPr b="1" sz="1100">
              <a:solidFill>
                <a:schemeClr val="dk1"/>
              </a:solidFill>
              <a:latin typeface="Malgun Gothic"/>
              <a:ea typeface="Malgun Gothic"/>
              <a:cs typeface="Malgun Gothic"/>
              <a:sym typeface="Malgun Gothic"/>
            </a:endParaRPr>
          </a:p>
        </p:txBody>
      </p:sp>
      <p:sp>
        <p:nvSpPr>
          <p:cNvPr id="3203" name="Google Shape;3203;g13c94f06daf_2_3356"/>
          <p:cNvSpPr/>
          <p:nvPr/>
        </p:nvSpPr>
        <p:spPr>
          <a:xfrm>
            <a:off x="4629325" y="5558963"/>
            <a:ext cx="2955600" cy="3348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저장</a:t>
            </a:r>
            <a:endParaRPr b="1" i="0" sz="1100" u="none" cap="none" strike="noStrike">
              <a:solidFill>
                <a:schemeClr val="lt1"/>
              </a:solidFill>
              <a:latin typeface="Malgun Gothic"/>
              <a:ea typeface="Malgun Gothic"/>
              <a:cs typeface="Malgun Gothic"/>
              <a:sym typeface="Malgun Gothic"/>
            </a:endParaRPr>
          </a:p>
        </p:txBody>
      </p:sp>
      <p:sp>
        <p:nvSpPr>
          <p:cNvPr id="3204" name="Google Shape;3204;g13c94f06daf_2_3356"/>
          <p:cNvSpPr/>
          <p:nvPr/>
        </p:nvSpPr>
        <p:spPr>
          <a:xfrm>
            <a:off x="4629334" y="531402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5</a:t>
            </a:r>
            <a:endParaRPr b="1" i="0" sz="800" u="none" cap="none" strike="noStrike">
              <a:solidFill>
                <a:schemeClr val="lt1"/>
              </a:solidFill>
              <a:latin typeface="Malgun Gothic"/>
              <a:ea typeface="Malgun Gothic"/>
              <a:cs typeface="Malgun Gothic"/>
              <a:sym typeface="Malgun Gothic"/>
            </a:endParaRPr>
          </a:p>
        </p:txBody>
      </p:sp>
      <p:grpSp>
        <p:nvGrpSpPr>
          <p:cNvPr id="3205" name="Google Shape;3205;g13c94f06daf_2_3356"/>
          <p:cNvGrpSpPr/>
          <p:nvPr/>
        </p:nvGrpSpPr>
        <p:grpSpPr>
          <a:xfrm>
            <a:off x="4656458" y="2658225"/>
            <a:ext cx="374691" cy="353100"/>
            <a:chOff x="214095" y="1332369"/>
            <a:chExt cx="9681926" cy="1087800"/>
          </a:xfrm>
        </p:grpSpPr>
        <p:sp>
          <p:nvSpPr>
            <p:cNvPr id="3206" name="Google Shape;3206;g13c94f06daf_2_3356"/>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관심</a:t>
              </a:r>
              <a:endParaRPr i="0" u="none" cap="none" strike="noStrike">
                <a:solidFill>
                  <a:schemeClr val="dk1"/>
                </a:solidFill>
                <a:latin typeface="Malgun Gothic"/>
                <a:ea typeface="Malgun Gothic"/>
                <a:cs typeface="Malgun Gothic"/>
                <a:sym typeface="Malgun Gothic"/>
              </a:endParaRPr>
            </a:p>
          </p:txBody>
        </p:sp>
        <p:cxnSp>
          <p:nvCxnSpPr>
            <p:cNvPr id="3207" name="Google Shape;3207;g13c94f06daf_2_3356"/>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3208" name="Google Shape;3208;g13c94f06daf_2_3356"/>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cxnSp>
        <p:nvCxnSpPr>
          <p:cNvPr id="3209" name="Google Shape;3209;g13c94f06daf_2_3356"/>
          <p:cNvCxnSpPr/>
          <p:nvPr/>
        </p:nvCxnSpPr>
        <p:spPr>
          <a:xfrm>
            <a:off x="4634117" y="3274308"/>
            <a:ext cx="2946000" cy="8400"/>
          </a:xfrm>
          <a:prstGeom prst="straightConnector1">
            <a:avLst/>
          </a:prstGeom>
          <a:noFill/>
          <a:ln cap="flat" cmpd="sng" w="9525">
            <a:solidFill>
              <a:schemeClr val="dk2"/>
            </a:solidFill>
            <a:prstDash val="solid"/>
            <a:round/>
            <a:headEnd len="med" w="med" type="none"/>
            <a:tailEnd len="med" w="med" type="none"/>
          </a:ln>
        </p:spPr>
      </p:cxnSp>
      <p:sp>
        <p:nvSpPr>
          <p:cNvPr id="3210" name="Google Shape;3210;g13c94f06daf_2_3356"/>
          <p:cNvSpPr/>
          <p:nvPr/>
        </p:nvSpPr>
        <p:spPr>
          <a:xfrm>
            <a:off x="4634567" y="3447200"/>
            <a:ext cx="2955600" cy="3531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800"/>
              <a:buFont typeface="Arial"/>
              <a:buNone/>
            </a:pPr>
            <a:r>
              <a:rPr lang="ko" sz="1100">
                <a:solidFill>
                  <a:schemeClr val="dk2"/>
                </a:solidFill>
                <a:latin typeface="Malgun Gothic"/>
                <a:ea typeface="Malgun Gothic"/>
                <a:cs typeface="Malgun Gothic"/>
                <a:sym typeface="Malgun Gothic"/>
              </a:rPr>
              <a:t> 메모</a:t>
            </a:r>
            <a:endParaRPr b="0" i="0" sz="1800" u="none" cap="none" strike="noStrike">
              <a:solidFill>
                <a:schemeClr val="dk2"/>
              </a:solidFill>
              <a:latin typeface="Malgun Gothic"/>
              <a:ea typeface="Malgun Gothic"/>
              <a:cs typeface="Malgun Gothic"/>
              <a:sym typeface="Malgun Gothic"/>
            </a:endParaRPr>
          </a:p>
        </p:txBody>
      </p:sp>
      <p:pic>
        <p:nvPicPr>
          <p:cNvPr id="3211" name="Google Shape;3211;g13c94f06daf_2_3356"/>
          <p:cNvPicPr preferRelativeResize="0"/>
          <p:nvPr/>
        </p:nvPicPr>
        <p:blipFill>
          <a:blip r:embed="rId8">
            <a:alphaModFix/>
          </a:blip>
          <a:stretch>
            <a:fillRect/>
          </a:stretch>
        </p:blipFill>
        <p:spPr>
          <a:xfrm>
            <a:off x="7167999" y="2692775"/>
            <a:ext cx="374700" cy="363832"/>
          </a:xfrm>
          <a:prstGeom prst="rect">
            <a:avLst/>
          </a:prstGeom>
          <a:noFill/>
          <a:ln>
            <a:noFill/>
          </a:ln>
        </p:spPr>
      </p:pic>
      <p:sp>
        <p:nvSpPr>
          <p:cNvPr id="3212" name="Google Shape;3212;g13c94f06daf_2_3356"/>
          <p:cNvSpPr/>
          <p:nvPr/>
        </p:nvSpPr>
        <p:spPr>
          <a:xfrm>
            <a:off x="4551134" y="2576497"/>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2</a:t>
            </a:r>
            <a:endParaRPr b="1" i="0" sz="800" u="none" cap="none" strike="noStrike">
              <a:solidFill>
                <a:schemeClr val="lt1"/>
              </a:solidFill>
              <a:latin typeface="Malgun Gothic"/>
              <a:ea typeface="Malgun Gothic"/>
              <a:cs typeface="Malgun Gothic"/>
              <a:sym typeface="Malgun Gothic"/>
            </a:endParaRPr>
          </a:p>
        </p:txBody>
      </p:sp>
      <p:sp>
        <p:nvSpPr>
          <p:cNvPr id="3213" name="Google Shape;3213;g13c94f06daf_2_3356"/>
          <p:cNvSpPr/>
          <p:nvPr/>
        </p:nvSpPr>
        <p:spPr>
          <a:xfrm>
            <a:off x="7091809" y="265822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3</a:t>
            </a:r>
            <a:endParaRPr b="1" i="0" sz="800" u="none" cap="none" strike="noStrike">
              <a:solidFill>
                <a:schemeClr val="lt1"/>
              </a:solidFill>
              <a:latin typeface="Malgun Gothic"/>
              <a:ea typeface="Malgun Gothic"/>
              <a:cs typeface="Malgun Gothic"/>
              <a:sym typeface="Malgun Gothic"/>
            </a:endParaRPr>
          </a:p>
        </p:txBody>
      </p:sp>
      <p:sp>
        <p:nvSpPr>
          <p:cNvPr id="3214" name="Google Shape;3214;g13c94f06daf_2_3356"/>
          <p:cNvSpPr/>
          <p:nvPr/>
        </p:nvSpPr>
        <p:spPr>
          <a:xfrm>
            <a:off x="4551134" y="3447197"/>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4</a:t>
            </a:r>
            <a:endParaRPr b="1" i="0" sz="800" u="none" cap="none" strike="noStrike">
              <a:solidFill>
                <a:schemeClr val="lt1"/>
              </a:solidFill>
              <a:latin typeface="Malgun Gothic"/>
              <a:ea typeface="Malgun Gothic"/>
              <a:cs typeface="Malgun Gothic"/>
              <a:sym typeface="Malgun Gothic"/>
            </a:endParaRPr>
          </a:p>
        </p:txBody>
      </p:sp>
      <p:grpSp>
        <p:nvGrpSpPr>
          <p:cNvPr id="3215" name="Google Shape;3215;g13c94f06daf_2_3356"/>
          <p:cNvGrpSpPr/>
          <p:nvPr/>
        </p:nvGrpSpPr>
        <p:grpSpPr>
          <a:xfrm>
            <a:off x="4613383" y="1241693"/>
            <a:ext cx="3048838" cy="1165104"/>
            <a:chOff x="4392000" y="1013612"/>
            <a:chExt cx="3048838" cy="2325556"/>
          </a:xfrm>
        </p:grpSpPr>
        <p:grpSp>
          <p:nvGrpSpPr>
            <p:cNvPr id="3216" name="Google Shape;3216;g13c94f06daf_2_3356"/>
            <p:cNvGrpSpPr/>
            <p:nvPr/>
          </p:nvGrpSpPr>
          <p:grpSpPr>
            <a:xfrm>
              <a:off x="4392000" y="1013612"/>
              <a:ext cx="3048838" cy="1647908"/>
              <a:chOff x="214095" y="1332369"/>
              <a:chExt cx="9681926" cy="1087800"/>
            </a:xfrm>
          </p:grpSpPr>
          <p:sp>
            <p:nvSpPr>
              <p:cNvPr id="3217" name="Google Shape;3217;g13c94f06daf_2_3356"/>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Arial"/>
                  <a:buNone/>
                </a:pPr>
                <a:r>
                  <a:t/>
                </a:r>
                <a:endParaRPr b="1" i="0" sz="800" u="none" cap="none" strike="noStrike">
                  <a:solidFill>
                    <a:schemeClr val="dk1"/>
                  </a:solidFill>
                  <a:latin typeface="Malgun Gothic"/>
                  <a:ea typeface="Malgun Gothic"/>
                  <a:cs typeface="Malgun Gothic"/>
                  <a:sym typeface="Malgun Gothic"/>
                </a:endParaRPr>
              </a:p>
            </p:txBody>
          </p:sp>
          <p:cxnSp>
            <p:nvCxnSpPr>
              <p:cNvPr id="3218" name="Google Shape;3218;g13c94f06daf_2_3356"/>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3219" name="Google Shape;3219;g13c94f06daf_2_3356"/>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3220" name="Google Shape;3220;g13c94f06daf_2_3356"/>
            <p:cNvSpPr txBox="1"/>
            <p:nvPr/>
          </p:nvSpPr>
          <p:spPr>
            <a:xfrm>
              <a:off x="4416758" y="2663268"/>
              <a:ext cx="2955600" cy="675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700"/>
                <a:buFont typeface="Arial"/>
                <a:buNone/>
              </a:pPr>
              <a:r>
                <a:rPr b="1" i="0" lang="ko" sz="900" u="none" cap="none" strike="noStrike">
                  <a:solidFill>
                    <a:schemeClr val="dk1"/>
                  </a:solidFill>
                  <a:latin typeface="Malgun Gothic"/>
                  <a:ea typeface="Malgun Gothic"/>
                  <a:cs typeface="Malgun Gothic"/>
                  <a:sym typeface="Malgun Gothic"/>
                </a:rPr>
                <a:t>$포스팅  본문 첫출 내용. OOOOO  …</a:t>
              </a:r>
              <a:endParaRPr b="1" i="0" sz="900" u="none" cap="none" strike="noStrike">
                <a:solidFill>
                  <a:schemeClr val="dk1"/>
                </a:solidFill>
                <a:latin typeface="Malgun Gothic"/>
                <a:ea typeface="Malgun Gothic"/>
                <a:cs typeface="Malgun Gothic"/>
                <a:sym typeface="Malgun Gothic"/>
              </a:endParaRPr>
            </a:p>
            <a:p>
              <a:pPr indent="0" lvl="0" marL="0" rtl="0" algn="l">
                <a:spcBef>
                  <a:spcPts val="0"/>
                </a:spcBef>
                <a:spcAft>
                  <a:spcPts val="0"/>
                </a:spcAft>
                <a:buClr>
                  <a:schemeClr val="dk1"/>
                </a:buClr>
                <a:buSzPts val="700"/>
                <a:buFont typeface="Arial"/>
                <a:buNone/>
              </a:pPr>
              <a:r>
                <a:rPr b="1" lang="ko" sz="700">
                  <a:solidFill>
                    <a:schemeClr val="dk1"/>
                  </a:solidFill>
                  <a:latin typeface="Malgun Gothic"/>
                  <a:ea typeface="Malgun Gothic"/>
                  <a:cs typeface="Malgun Gothic"/>
                  <a:sym typeface="Malgun Gothic"/>
                </a:rPr>
                <a:t>좋아요 5.0/00명 별점 4.5/00명</a:t>
              </a:r>
              <a:r>
                <a:rPr lang="ko" sz="700">
                  <a:solidFill>
                    <a:schemeClr val="dk1"/>
                  </a:solidFill>
                  <a:latin typeface="Malgun Gothic"/>
                  <a:ea typeface="Malgun Gothic"/>
                  <a:cs typeface="Malgun Gothic"/>
                  <a:sym typeface="Malgun Gothic"/>
                </a:rPr>
                <a:t>  </a:t>
              </a:r>
              <a:r>
                <a:rPr b="1" lang="ko" sz="700">
                  <a:solidFill>
                    <a:schemeClr val="dk1"/>
                  </a:solidFill>
                  <a:latin typeface="Malgun Gothic"/>
                  <a:ea typeface="Malgun Gothic"/>
                  <a:cs typeface="Malgun Gothic"/>
                  <a:sym typeface="Malgun Gothic"/>
                </a:rPr>
                <a:t>$작성자명   </a:t>
              </a:r>
              <a:r>
                <a:rPr lang="ko" sz="700">
                  <a:solidFill>
                    <a:srgbClr val="A5A5A5"/>
                  </a:solidFill>
                  <a:latin typeface="Malgun Gothic"/>
                  <a:ea typeface="Malgun Gothic"/>
                  <a:cs typeface="Malgun Gothic"/>
                  <a:sym typeface="Malgun Gothic"/>
                </a:rPr>
                <a:t>2022-05-12  14:00</a:t>
              </a:r>
              <a:endParaRPr b="1" sz="900">
                <a:solidFill>
                  <a:schemeClr val="dk1"/>
                </a:solidFill>
                <a:latin typeface="Malgun Gothic"/>
                <a:ea typeface="Malgun Gothic"/>
                <a:cs typeface="Malgun Gothic"/>
                <a:sym typeface="Malgun Gothic"/>
              </a:endParaRPr>
            </a:p>
          </p:txBody>
        </p:sp>
      </p:grpSp>
      <p:sp>
        <p:nvSpPr>
          <p:cNvPr id="3221" name="Google Shape;3221;g13c94f06daf_2_3356"/>
          <p:cNvSpPr txBox="1"/>
          <p:nvPr/>
        </p:nvSpPr>
        <p:spPr>
          <a:xfrm>
            <a:off x="966150" y="5100350"/>
            <a:ext cx="7293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lang="ko" sz="900">
                <a:solidFill>
                  <a:schemeClr val="dk1"/>
                </a:solidFill>
                <a:latin typeface="Malgun Gothic"/>
                <a:ea typeface="Malgun Gothic"/>
                <a:cs typeface="Malgun Gothic"/>
                <a:sym typeface="Malgun Gothic"/>
              </a:rPr>
              <a:t>제안   상담</a:t>
            </a:r>
            <a:r>
              <a:rPr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25" name="Shape 3225"/>
        <p:cNvGrpSpPr/>
        <p:nvPr/>
      </p:nvGrpSpPr>
      <p:grpSpPr>
        <a:xfrm>
          <a:off x="0" y="0"/>
          <a:ext cx="0" cy="0"/>
          <a:chOff x="0" y="0"/>
          <a:chExt cx="0" cy="0"/>
        </a:xfrm>
      </p:grpSpPr>
      <p:sp>
        <p:nvSpPr>
          <p:cNvPr id="3226" name="Google Shape;3226;g13c94f06daf_2_3597"/>
          <p:cNvSpPr/>
          <p:nvPr/>
        </p:nvSpPr>
        <p:spPr>
          <a:xfrm>
            <a:off x="42977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graphicFrame>
        <p:nvGraphicFramePr>
          <p:cNvPr id="3227" name="Google Shape;3227;g13c94f06daf_2_3597"/>
          <p:cNvGraphicFramePr/>
          <p:nvPr/>
        </p:nvGraphicFramePr>
        <p:xfrm>
          <a:off x="9945679" y="642154"/>
          <a:ext cx="3000000" cy="3000000"/>
        </p:xfrm>
        <a:graphic>
          <a:graphicData uri="http://schemas.openxmlformats.org/drawingml/2006/table">
            <a:tbl>
              <a:tblPr bandRow="1" firstRow="1">
                <a:noFill/>
                <a:tableStyleId>{ECEC9FAD-BC9C-4F8B-B0B5-8FDF1F475007}</a:tableStyleId>
              </a:tblPr>
              <a:tblGrid>
                <a:gridCol w="382850"/>
                <a:gridCol w="382850"/>
                <a:gridCol w="1398850"/>
              </a:tblGrid>
              <a:tr h="371450">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설명</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549025">
                <a:tc gridSpan="3" rowSpan="10">
                  <a:txBody>
                    <a:bodyPr/>
                    <a:lstStyle/>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1. 댓글 작</a:t>
                      </a:r>
                      <a:r>
                        <a:rPr lang="ko" sz="900">
                          <a:solidFill>
                            <a:srgbClr val="595959"/>
                          </a:solidFill>
                          <a:latin typeface="Malgun Gothic"/>
                          <a:ea typeface="Malgun Gothic"/>
                          <a:cs typeface="Malgun Gothic"/>
                          <a:sym typeface="Malgun Gothic"/>
                        </a:rPr>
                        <a:t>성 화면으로 이동</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2. 댓</a:t>
                      </a:r>
                      <a:r>
                        <a:rPr lang="ko" sz="900">
                          <a:solidFill>
                            <a:srgbClr val="595959"/>
                          </a:solidFill>
                          <a:latin typeface="Malgun Gothic"/>
                          <a:ea typeface="Malgun Gothic"/>
                          <a:cs typeface="Malgun Gothic"/>
                          <a:sym typeface="Malgun Gothic"/>
                        </a:rPr>
                        <a:t>글 좋아요</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3. 댓글 작성</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rowSpan="10" hMerge="1"/>
                <a:tc rowSpan="10" hMerge="1"/>
              </a:tr>
              <a:tr h="337075">
                <a:tc gridSpan="3" vMerge="1"/>
                <a:tc hMerge="1" vMerge="1"/>
                <a:tc hMerge="1" vMerge="1"/>
              </a:tr>
              <a:tr h="337075">
                <a:tc gridSpan="3" vMerge="1"/>
                <a:tc hMerge="1" vMerge="1"/>
                <a:tc hMerge="1" vMerge="1"/>
              </a:tr>
              <a:tr h="9728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27825">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참고</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1237775">
                <a:tc gridSpan="3">
                  <a:txBody>
                    <a:bodyPr/>
                    <a:lstStyle/>
                    <a:p>
                      <a:pPr indent="0" lvl="0" marL="0" marR="0" rtl="0" algn="l">
                        <a:lnSpc>
                          <a:spcPct val="100000"/>
                        </a:lnSpc>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hMerge="1"/>
                <a:tc hMerge="1"/>
              </a:tr>
            </a:tbl>
          </a:graphicData>
        </a:graphic>
      </p:graphicFrame>
      <p:sp>
        <p:nvSpPr>
          <p:cNvPr id="3228" name="Google Shape;3228;g13c94f06daf_2_3597"/>
          <p:cNvSpPr txBox="1"/>
          <p:nvPr/>
        </p:nvSpPr>
        <p:spPr>
          <a:xfrm>
            <a:off x="264450" y="0"/>
            <a:ext cx="11664300" cy="548100"/>
          </a:xfrm>
          <a:prstGeom prst="rect">
            <a:avLst/>
          </a:prstGeom>
          <a:noFill/>
          <a:ln>
            <a:noFill/>
          </a:ln>
          <a:effectLst>
            <a:outerShdw blurRad="57150" rotWithShape="0" algn="bl" dir="5400000" dist="19050">
              <a:srgbClr val="000000">
                <a:alpha val="50000"/>
              </a:srgbClr>
            </a:outerShdw>
          </a:effectLst>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홈 &gt; 포스팅 상세 &gt; 댓글</a:t>
            </a:r>
            <a:endParaRPr b="0" i="0" sz="2400" u="none" cap="none" strike="noStrike">
              <a:solidFill>
                <a:schemeClr val="lt1"/>
              </a:solidFill>
              <a:latin typeface="Arial"/>
              <a:ea typeface="Arial"/>
              <a:cs typeface="Arial"/>
              <a:sym typeface="Arial"/>
            </a:endParaRPr>
          </a:p>
        </p:txBody>
      </p:sp>
      <p:sp>
        <p:nvSpPr>
          <p:cNvPr id="3229" name="Google Shape;3229;g13c94f06daf_2_3597"/>
          <p:cNvSpPr txBox="1"/>
          <p:nvPr/>
        </p:nvSpPr>
        <p:spPr>
          <a:xfrm>
            <a:off x="0" y="6478519"/>
            <a:ext cx="121920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sp>
        <p:nvSpPr>
          <p:cNvPr id="3230" name="Google Shape;3230;g13c94f06daf_2_3597"/>
          <p:cNvSpPr txBox="1"/>
          <p:nvPr/>
        </p:nvSpPr>
        <p:spPr>
          <a:xfrm>
            <a:off x="1005188" y="881075"/>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포스팅 상세</a:t>
            </a:r>
            <a:endParaRPr b="1" sz="1100">
              <a:solidFill>
                <a:schemeClr val="dk1"/>
              </a:solidFill>
              <a:latin typeface="Malgun Gothic"/>
              <a:ea typeface="Malgun Gothic"/>
              <a:cs typeface="Malgun Gothic"/>
              <a:sym typeface="Malgun Gothic"/>
            </a:endParaRPr>
          </a:p>
        </p:txBody>
      </p:sp>
      <p:pic>
        <p:nvPicPr>
          <p:cNvPr id="3231" name="Google Shape;3231;g13c94f06daf_2_3597"/>
          <p:cNvPicPr preferRelativeResize="0"/>
          <p:nvPr/>
        </p:nvPicPr>
        <p:blipFill>
          <a:blip r:embed="rId3">
            <a:alphaModFix/>
          </a:blip>
          <a:stretch>
            <a:fillRect/>
          </a:stretch>
        </p:blipFill>
        <p:spPr>
          <a:xfrm>
            <a:off x="519819" y="894946"/>
            <a:ext cx="213900" cy="219430"/>
          </a:xfrm>
          <a:prstGeom prst="rect">
            <a:avLst/>
          </a:prstGeom>
          <a:noFill/>
          <a:ln>
            <a:noFill/>
          </a:ln>
        </p:spPr>
      </p:pic>
      <p:sp>
        <p:nvSpPr>
          <p:cNvPr id="3232" name="Google Shape;3232;g13c94f06daf_2_3597"/>
          <p:cNvSpPr txBox="1"/>
          <p:nvPr/>
        </p:nvSpPr>
        <p:spPr>
          <a:xfrm>
            <a:off x="596029" y="2054925"/>
            <a:ext cx="3012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pic>
        <p:nvPicPr>
          <p:cNvPr id="3233" name="Google Shape;3233;g13c94f06daf_2_3597"/>
          <p:cNvPicPr preferRelativeResize="0"/>
          <p:nvPr/>
        </p:nvPicPr>
        <p:blipFill>
          <a:blip r:embed="rId4">
            <a:alphaModFix/>
          </a:blip>
          <a:stretch>
            <a:fillRect/>
          </a:stretch>
        </p:blipFill>
        <p:spPr>
          <a:xfrm>
            <a:off x="3348828" y="867199"/>
            <a:ext cx="269638" cy="261600"/>
          </a:xfrm>
          <a:prstGeom prst="rect">
            <a:avLst/>
          </a:prstGeom>
          <a:noFill/>
          <a:ln>
            <a:noFill/>
          </a:ln>
        </p:spPr>
      </p:pic>
      <p:grpSp>
        <p:nvGrpSpPr>
          <p:cNvPr id="3234" name="Google Shape;3234;g13c94f06daf_2_3597"/>
          <p:cNvGrpSpPr/>
          <p:nvPr/>
        </p:nvGrpSpPr>
        <p:grpSpPr>
          <a:xfrm>
            <a:off x="546150" y="1522268"/>
            <a:ext cx="3048838" cy="641149"/>
            <a:chOff x="214095" y="1332369"/>
            <a:chExt cx="9681926" cy="1087800"/>
          </a:xfrm>
        </p:grpSpPr>
        <p:sp>
          <p:nvSpPr>
            <p:cNvPr id="3235" name="Google Shape;3235;g13c94f06daf_2_3597"/>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포스팅 이미지</a:t>
              </a:r>
              <a:endParaRPr i="0" u="none" cap="none" strike="noStrike">
                <a:solidFill>
                  <a:schemeClr val="dk1"/>
                </a:solidFill>
                <a:latin typeface="Malgun Gothic"/>
                <a:ea typeface="Malgun Gothic"/>
                <a:cs typeface="Malgun Gothic"/>
                <a:sym typeface="Malgun Gothic"/>
              </a:endParaRPr>
            </a:p>
          </p:txBody>
        </p:sp>
        <p:cxnSp>
          <p:nvCxnSpPr>
            <p:cNvPr id="3236" name="Google Shape;3236;g13c94f06daf_2_3597"/>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3237" name="Google Shape;3237;g13c94f06daf_2_3597"/>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3238" name="Google Shape;3238;g13c94f06daf_2_3597"/>
          <p:cNvSpPr txBox="1"/>
          <p:nvPr/>
        </p:nvSpPr>
        <p:spPr>
          <a:xfrm>
            <a:off x="1503625" y="2278641"/>
            <a:ext cx="1063500" cy="2616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lang="ko" sz="1100">
                <a:solidFill>
                  <a:schemeClr val="dk1"/>
                </a:solidFill>
              </a:rPr>
              <a:t>● </a:t>
            </a:r>
            <a:r>
              <a:rPr lang="ko" sz="1100">
                <a:solidFill>
                  <a:srgbClr val="BFBFBF"/>
                </a:solidFill>
              </a:rPr>
              <a:t>● ● ●</a:t>
            </a:r>
            <a:endParaRPr b="1" sz="1100">
              <a:solidFill>
                <a:srgbClr val="BFBFBF"/>
              </a:solidFill>
            </a:endParaRPr>
          </a:p>
        </p:txBody>
      </p:sp>
      <p:grpSp>
        <p:nvGrpSpPr>
          <p:cNvPr id="3239" name="Google Shape;3239;g13c94f06daf_2_3597"/>
          <p:cNvGrpSpPr/>
          <p:nvPr/>
        </p:nvGrpSpPr>
        <p:grpSpPr>
          <a:xfrm>
            <a:off x="574293" y="1220645"/>
            <a:ext cx="239144" cy="198306"/>
            <a:chOff x="214095" y="1332369"/>
            <a:chExt cx="9681926" cy="1087800"/>
          </a:xfrm>
        </p:grpSpPr>
        <p:sp>
          <p:nvSpPr>
            <p:cNvPr id="3240" name="Google Shape;3240;g13c94f06daf_2_3597"/>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3241" name="Google Shape;3241;g13c94f06daf_2_3597"/>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3242" name="Google Shape;3242;g13c94f06daf_2_3597"/>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3243" name="Google Shape;3243;g13c94f06daf_2_3597"/>
          <p:cNvSpPr txBox="1"/>
          <p:nvPr/>
        </p:nvSpPr>
        <p:spPr>
          <a:xfrm>
            <a:off x="830954" y="1203525"/>
            <a:ext cx="648600" cy="261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1100" u="none" cap="none" strike="noStrike">
                <a:solidFill>
                  <a:schemeClr val="dk1"/>
                </a:solidFill>
                <a:latin typeface="Malgun Gothic"/>
                <a:ea typeface="Malgun Gothic"/>
                <a:cs typeface="Malgun Gothic"/>
                <a:sym typeface="Malgun Gothic"/>
              </a:rPr>
              <a:t>$</a:t>
            </a:r>
            <a:r>
              <a:rPr b="1" lang="ko" sz="1100">
                <a:solidFill>
                  <a:schemeClr val="dk1"/>
                </a:solidFill>
                <a:latin typeface="Malgun Gothic"/>
                <a:ea typeface="Malgun Gothic"/>
                <a:cs typeface="Malgun Gothic"/>
                <a:sym typeface="Malgun Gothic"/>
              </a:rPr>
              <a:t>닉네임</a:t>
            </a:r>
            <a:endParaRPr b="1" i="0" sz="1100" u="none" cap="none" strike="noStrike">
              <a:solidFill>
                <a:srgbClr val="00B0F0"/>
              </a:solidFill>
              <a:latin typeface="Malgun Gothic"/>
              <a:ea typeface="Malgun Gothic"/>
              <a:cs typeface="Malgun Gothic"/>
              <a:sym typeface="Malgun Gothic"/>
            </a:endParaRPr>
          </a:p>
        </p:txBody>
      </p:sp>
      <p:pic>
        <p:nvPicPr>
          <p:cNvPr id="3244" name="Google Shape;3244;g13c94f06daf_2_3597"/>
          <p:cNvPicPr preferRelativeResize="0"/>
          <p:nvPr/>
        </p:nvPicPr>
        <p:blipFill>
          <a:blip r:embed="rId5">
            <a:alphaModFix/>
          </a:blip>
          <a:stretch>
            <a:fillRect/>
          </a:stretch>
        </p:blipFill>
        <p:spPr>
          <a:xfrm>
            <a:off x="3297378" y="1197813"/>
            <a:ext cx="269625" cy="255434"/>
          </a:xfrm>
          <a:prstGeom prst="rect">
            <a:avLst/>
          </a:prstGeom>
          <a:noFill/>
          <a:ln>
            <a:noFill/>
          </a:ln>
        </p:spPr>
      </p:pic>
      <p:sp>
        <p:nvSpPr>
          <p:cNvPr id="3245" name="Google Shape;3245;g13c94f06daf_2_3597"/>
          <p:cNvSpPr/>
          <p:nvPr/>
        </p:nvSpPr>
        <p:spPr>
          <a:xfrm>
            <a:off x="2511804" y="1233313"/>
            <a:ext cx="7293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팔로우</a:t>
            </a:r>
            <a:endParaRPr b="1" i="0" sz="1100" u="none" cap="none" strike="noStrike">
              <a:solidFill>
                <a:schemeClr val="lt1"/>
              </a:solidFill>
              <a:latin typeface="Malgun Gothic"/>
              <a:ea typeface="Malgun Gothic"/>
              <a:cs typeface="Malgun Gothic"/>
              <a:sym typeface="Malgun Gothic"/>
            </a:endParaRPr>
          </a:p>
        </p:txBody>
      </p:sp>
      <p:sp>
        <p:nvSpPr>
          <p:cNvPr id="3246" name="Google Shape;3246;g13c94f06daf_2_3597"/>
          <p:cNvSpPr txBox="1"/>
          <p:nvPr/>
        </p:nvSpPr>
        <p:spPr>
          <a:xfrm>
            <a:off x="546158" y="2286250"/>
            <a:ext cx="648600" cy="2847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250">
                <a:solidFill>
                  <a:srgbClr val="383838"/>
                </a:solidFill>
                <a:highlight>
                  <a:srgbClr val="FFFFFF"/>
                </a:highlight>
              </a:rPr>
              <a:t>♡ ☆</a:t>
            </a:r>
            <a:r>
              <a:rPr b="1" lang="ko" sz="1150">
                <a:solidFill>
                  <a:srgbClr val="383838"/>
                </a:solidFill>
                <a:highlight>
                  <a:srgbClr val="FFFFFF"/>
                </a:highlight>
              </a:rPr>
              <a:t> </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pic>
        <p:nvPicPr>
          <p:cNvPr id="3247" name="Google Shape;3247;g13c94f06daf_2_3597"/>
          <p:cNvPicPr preferRelativeResize="0"/>
          <p:nvPr/>
        </p:nvPicPr>
        <p:blipFill rotWithShape="1">
          <a:blip r:embed="rId6">
            <a:alphaModFix/>
          </a:blip>
          <a:srcRect b="0" l="0" r="0" t="0"/>
          <a:stretch/>
        </p:blipFill>
        <p:spPr>
          <a:xfrm>
            <a:off x="3400773" y="2360196"/>
            <a:ext cx="165738" cy="136824"/>
          </a:xfrm>
          <a:prstGeom prst="rect">
            <a:avLst/>
          </a:prstGeom>
          <a:noFill/>
          <a:ln>
            <a:noFill/>
          </a:ln>
        </p:spPr>
      </p:pic>
      <p:sp>
        <p:nvSpPr>
          <p:cNvPr id="3248" name="Google Shape;3248;g13c94f06daf_2_3597"/>
          <p:cNvSpPr txBox="1"/>
          <p:nvPr/>
        </p:nvSpPr>
        <p:spPr>
          <a:xfrm>
            <a:off x="1420704" y="1226433"/>
            <a:ext cx="501900" cy="230700"/>
          </a:xfrm>
          <a:prstGeom prst="rect">
            <a:avLst/>
          </a:prstGeom>
          <a:solidFill>
            <a:srgbClr val="FF000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lt1"/>
                </a:solidFill>
                <a:latin typeface="Malgun Gothic"/>
                <a:ea typeface="Malgun Gothic"/>
                <a:cs typeface="Malgun Gothic"/>
                <a:sym typeface="Malgun Gothic"/>
              </a:rPr>
              <a:t>전문가</a:t>
            </a:r>
            <a:endParaRPr b="1" i="0" sz="900" u="none" cap="none" strike="noStrike">
              <a:solidFill>
                <a:schemeClr val="lt1"/>
              </a:solidFill>
              <a:latin typeface="Malgun Gothic"/>
              <a:ea typeface="Malgun Gothic"/>
              <a:cs typeface="Malgun Gothic"/>
              <a:sym typeface="Malgun Gothic"/>
            </a:endParaRPr>
          </a:p>
        </p:txBody>
      </p:sp>
      <p:sp>
        <p:nvSpPr>
          <p:cNvPr id="3249" name="Google Shape;3249;g13c94f06daf_2_3597"/>
          <p:cNvSpPr txBox="1"/>
          <p:nvPr/>
        </p:nvSpPr>
        <p:spPr>
          <a:xfrm>
            <a:off x="537729" y="2628075"/>
            <a:ext cx="13848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900" u="none" cap="none" strike="noStrike">
                <a:solidFill>
                  <a:schemeClr val="dk1"/>
                </a:solidFill>
                <a:latin typeface="Malgun Gothic"/>
                <a:ea typeface="Malgun Gothic"/>
                <a:cs typeface="Malgun Gothic"/>
                <a:sym typeface="Malgun Gothic"/>
              </a:rPr>
              <a:t>좋아요 </a:t>
            </a:r>
            <a:r>
              <a:rPr b="1" lang="ko" sz="900">
                <a:solidFill>
                  <a:schemeClr val="dk1"/>
                </a:solidFill>
                <a:latin typeface="Malgun Gothic"/>
                <a:ea typeface="Malgun Gothic"/>
                <a:cs typeface="Malgun Gothic"/>
                <a:sym typeface="Malgun Gothic"/>
              </a:rPr>
              <a:t>12345</a:t>
            </a:r>
            <a:r>
              <a:rPr b="1" i="0" lang="ko" sz="900" u="none" cap="none" strike="noStrike">
                <a:solidFill>
                  <a:schemeClr val="dk1"/>
                </a:solidFill>
                <a:latin typeface="Malgun Gothic"/>
                <a:ea typeface="Malgun Gothic"/>
                <a:cs typeface="Malgun Gothic"/>
                <a:sym typeface="Malgun Gothic"/>
              </a:rPr>
              <a:t> </a:t>
            </a:r>
            <a:r>
              <a:rPr b="1" lang="ko" sz="900">
                <a:solidFill>
                  <a:schemeClr val="dk1"/>
                </a:solidFill>
                <a:latin typeface="Malgun Gothic"/>
                <a:ea typeface="Malgun Gothic"/>
                <a:cs typeface="Malgun Gothic"/>
                <a:sym typeface="Malgun Gothic"/>
              </a:rPr>
              <a:t>별점</a:t>
            </a:r>
            <a:r>
              <a:rPr b="1" i="0" lang="ko" sz="900" u="none" cap="none" strike="noStrike">
                <a:solidFill>
                  <a:schemeClr val="dk1"/>
                </a:solidFill>
                <a:latin typeface="Malgun Gothic"/>
                <a:ea typeface="Malgun Gothic"/>
                <a:cs typeface="Malgun Gothic"/>
                <a:sym typeface="Malgun Gothic"/>
              </a:rPr>
              <a:t> 4.5</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3250" name="Google Shape;3250;g13c94f06daf_2_3597"/>
          <p:cNvSpPr txBox="1"/>
          <p:nvPr/>
        </p:nvSpPr>
        <p:spPr>
          <a:xfrm>
            <a:off x="2290354" y="2643613"/>
            <a:ext cx="1328100" cy="2154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800"/>
              <a:buFont typeface="Arial"/>
              <a:buNone/>
            </a:pPr>
            <a:r>
              <a:rPr b="0" i="0" lang="ko" sz="800" u="none" cap="none" strike="noStrike">
                <a:solidFill>
                  <a:srgbClr val="A5A5A5"/>
                </a:solidFill>
                <a:latin typeface="Malgun Gothic"/>
                <a:ea typeface="Malgun Gothic"/>
                <a:cs typeface="Malgun Gothic"/>
                <a:sym typeface="Malgun Gothic"/>
              </a:rPr>
              <a:t>2022-05-12  14:00</a:t>
            </a:r>
            <a:endParaRPr sz="700">
              <a:solidFill>
                <a:schemeClr val="dk1"/>
              </a:solidFill>
              <a:latin typeface="Malgun Gothic"/>
              <a:ea typeface="Malgun Gothic"/>
              <a:cs typeface="Malgun Gothic"/>
              <a:sym typeface="Malgun Gothic"/>
            </a:endParaRPr>
          </a:p>
        </p:txBody>
      </p:sp>
      <p:grpSp>
        <p:nvGrpSpPr>
          <p:cNvPr id="3251" name="Google Shape;3251;g13c94f06daf_2_3597"/>
          <p:cNvGrpSpPr/>
          <p:nvPr/>
        </p:nvGrpSpPr>
        <p:grpSpPr>
          <a:xfrm>
            <a:off x="545354" y="2962453"/>
            <a:ext cx="3048838" cy="548142"/>
            <a:chOff x="214095" y="1332369"/>
            <a:chExt cx="9681926" cy="1087800"/>
          </a:xfrm>
        </p:grpSpPr>
        <p:sp>
          <p:nvSpPr>
            <p:cNvPr id="3252" name="Google Shape;3252;g13c94f06daf_2_3597"/>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포스팅 내용</a:t>
              </a:r>
              <a:endParaRPr i="0" u="none" cap="none" strike="noStrike">
                <a:solidFill>
                  <a:schemeClr val="dk1"/>
                </a:solidFill>
                <a:latin typeface="Malgun Gothic"/>
                <a:ea typeface="Malgun Gothic"/>
                <a:cs typeface="Malgun Gothic"/>
                <a:sym typeface="Malgun Gothic"/>
              </a:endParaRPr>
            </a:p>
          </p:txBody>
        </p:sp>
        <p:cxnSp>
          <p:nvCxnSpPr>
            <p:cNvPr id="3253" name="Google Shape;3253;g13c94f06daf_2_3597"/>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3254" name="Google Shape;3254;g13c94f06daf_2_3597"/>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3255" name="Google Shape;3255;g13c94f06daf_2_3597"/>
          <p:cNvSpPr txBox="1"/>
          <p:nvPr/>
        </p:nvSpPr>
        <p:spPr>
          <a:xfrm>
            <a:off x="537729" y="3628875"/>
            <a:ext cx="13848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관련 키워드</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3256" name="Google Shape;3256;g13c94f06daf_2_3597"/>
          <p:cNvSpPr txBox="1"/>
          <p:nvPr/>
        </p:nvSpPr>
        <p:spPr>
          <a:xfrm>
            <a:off x="537773" y="3951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3257" name="Google Shape;3257;g13c94f06daf_2_3597"/>
          <p:cNvSpPr txBox="1"/>
          <p:nvPr/>
        </p:nvSpPr>
        <p:spPr>
          <a:xfrm>
            <a:off x="1321567" y="3951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3258" name="Google Shape;3258;g13c94f06daf_2_3597"/>
          <p:cNvSpPr txBox="1"/>
          <p:nvPr/>
        </p:nvSpPr>
        <p:spPr>
          <a:xfrm>
            <a:off x="2093003" y="3951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3259" name="Google Shape;3259;g13c94f06daf_2_3597"/>
          <p:cNvSpPr txBox="1"/>
          <p:nvPr/>
        </p:nvSpPr>
        <p:spPr>
          <a:xfrm>
            <a:off x="2876797" y="3951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3260" name="Google Shape;3260;g13c94f06daf_2_3597"/>
          <p:cNvSpPr txBox="1"/>
          <p:nvPr/>
        </p:nvSpPr>
        <p:spPr>
          <a:xfrm>
            <a:off x="596029" y="4338350"/>
            <a:ext cx="5019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댓글</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cxnSp>
        <p:nvCxnSpPr>
          <p:cNvPr id="3261" name="Google Shape;3261;g13c94f06daf_2_3597"/>
          <p:cNvCxnSpPr/>
          <p:nvPr/>
        </p:nvCxnSpPr>
        <p:spPr>
          <a:xfrm>
            <a:off x="629171" y="4609371"/>
            <a:ext cx="2946000" cy="8400"/>
          </a:xfrm>
          <a:prstGeom prst="straightConnector1">
            <a:avLst/>
          </a:prstGeom>
          <a:noFill/>
          <a:ln cap="flat" cmpd="sng" w="9525">
            <a:solidFill>
              <a:schemeClr val="dk2"/>
            </a:solidFill>
            <a:prstDash val="solid"/>
            <a:round/>
            <a:headEnd len="med" w="med" type="none"/>
            <a:tailEnd len="med" w="med" type="none"/>
          </a:ln>
        </p:spPr>
      </p:cxnSp>
      <p:sp>
        <p:nvSpPr>
          <p:cNvPr id="3262" name="Google Shape;3262;g13c94f06daf_2_3597"/>
          <p:cNvSpPr/>
          <p:nvPr/>
        </p:nvSpPr>
        <p:spPr>
          <a:xfrm>
            <a:off x="1749804" y="4354550"/>
            <a:ext cx="5019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댓글</a:t>
            </a:r>
            <a:endParaRPr b="1" i="0" sz="1100" u="none" cap="none" strike="noStrike">
              <a:solidFill>
                <a:schemeClr val="lt1"/>
              </a:solidFill>
              <a:latin typeface="Malgun Gothic"/>
              <a:ea typeface="Malgun Gothic"/>
              <a:cs typeface="Malgun Gothic"/>
              <a:sym typeface="Malgun Gothic"/>
            </a:endParaRPr>
          </a:p>
        </p:txBody>
      </p:sp>
      <p:sp>
        <p:nvSpPr>
          <p:cNvPr id="3263" name="Google Shape;3263;g13c94f06daf_2_3597"/>
          <p:cNvSpPr/>
          <p:nvPr/>
        </p:nvSpPr>
        <p:spPr>
          <a:xfrm>
            <a:off x="2374904" y="4354550"/>
            <a:ext cx="5019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제안</a:t>
            </a:r>
            <a:endParaRPr b="1" i="0" sz="1100" u="none" cap="none" strike="noStrike">
              <a:solidFill>
                <a:schemeClr val="lt1"/>
              </a:solidFill>
              <a:latin typeface="Malgun Gothic"/>
              <a:ea typeface="Malgun Gothic"/>
              <a:cs typeface="Malgun Gothic"/>
              <a:sym typeface="Malgun Gothic"/>
            </a:endParaRPr>
          </a:p>
        </p:txBody>
      </p:sp>
      <p:sp>
        <p:nvSpPr>
          <p:cNvPr id="3264" name="Google Shape;3264;g13c94f06daf_2_3597"/>
          <p:cNvSpPr/>
          <p:nvPr/>
        </p:nvSpPr>
        <p:spPr>
          <a:xfrm>
            <a:off x="3000004" y="4354550"/>
            <a:ext cx="5019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상담</a:t>
            </a:r>
            <a:endParaRPr b="1" i="0" sz="1100" u="none" cap="none" strike="noStrike">
              <a:solidFill>
                <a:schemeClr val="lt1"/>
              </a:solidFill>
              <a:latin typeface="Malgun Gothic"/>
              <a:ea typeface="Malgun Gothic"/>
              <a:cs typeface="Malgun Gothic"/>
              <a:sym typeface="Malgun Gothic"/>
            </a:endParaRPr>
          </a:p>
        </p:txBody>
      </p:sp>
      <p:cxnSp>
        <p:nvCxnSpPr>
          <p:cNvPr id="3265" name="Google Shape;3265;g13c94f06daf_2_3597"/>
          <p:cNvCxnSpPr>
            <a:stCxn id="3262" idx="2"/>
            <a:endCxn id="3266" idx="1"/>
          </p:cNvCxnSpPr>
          <p:nvPr/>
        </p:nvCxnSpPr>
        <p:spPr>
          <a:xfrm rot="-5400000">
            <a:off x="2672604" y="2757200"/>
            <a:ext cx="1123800" cy="2467500"/>
          </a:xfrm>
          <a:prstGeom prst="bentConnector4">
            <a:avLst>
              <a:gd fmla="val -12353" name="adj1"/>
              <a:gd fmla="val 82966" name="adj2"/>
            </a:avLst>
          </a:prstGeom>
          <a:noFill/>
          <a:ln cap="flat" cmpd="sng" w="28575">
            <a:solidFill>
              <a:srgbClr val="FF0000"/>
            </a:solidFill>
            <a:prstDash val="solid"/>
            <a:round/>
            <a:headEnd len="med" w="med" type="none"/>
            <a:tailEnd len="med" w="med" type="triangle"/>
          </a:ln>
        </p:spPr>
      </p:cxnSp>
      <p:pic>
        <p:nvPicPr>
          <p:cNvPr id="3267" name="Google Shape;3267;g13c94f06daf_2_3597"/>
          <p:cNvPicPr preferRelativeResize="0"/>
          <p:nvPr/>
        </p:nvPicPr>
        <p:blipFill>
          <a:blip r:embed="rId7">
            <a:alphaModFix/>
          </a:blip>
          <a:stretch>
            <a:fillRect/>
          </a:stretch>
        </p:blipFill>
        <p:spPr>
          <a:xfrm>
            <a:off x="3157229" y="2341133"/>
            <a:ext cx="165725" cy="165725"/>
          </a:xfrm>
          <a:prstGeom prst="rect">
            <a:avLst/>
          </a:prstGeom>
          <a:noFill/>
          <a:ln>
            <a:noFill/>
          </a:ln>
        </p:spPr>
      </p:pic>
      <p:sp>
        <p:nvSpPr>
          <p:cNvPr id="3268" name="Google Shape;3268;g13c94f06daf_2_3597"/>
          <p:cNvSpPr/>
          <p:nvPr/>
        </p:nvSpPr>
        <p:spPr>
          <a:xfrm>
            <a:off x="1629459" y="4281113"/>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1</a:t>
            </a:r>
            <a:endParaRPr b="1" i="0" sz="800" u="none" cap="none" strike="noStrike">
              <a:solidFill>
                <a:schemeClr val="lt1"/>
              </a:solidFill>
              <a:latin typeface="Malgun Gothic"/>
              <a:ea typeface="Malgun Gothic"/>
              <a:cs typeface="Malgun Gothic"/>
              <a:sym typeface="Malgun Gothic"/>
            </a:endParaRPr>
          </a:p>
        </p:txBody>
      </p:sp>
      <p:sp>
        <p:nvSpPr>
          <p:cNvPr id="3266" name="Google Shape;3266;g13c94f06daf_2_3597"/>
          <p:cNvSpPr/>
          <p:nvPr/>
        </p:nvSpPr>
        <p:spPr>
          <a:xfrm>
            <a:off x="4468365"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pic>
        <p:nvPicPr>
          <p:cNvPr id="3269" name="Google Shape;3269;g13c94f06daf_2_3597"/>
          <p:cNvPicPr preferRelativeResize="0"/>
          <p:nvPr/>
        </p:nvPicPr>
        <p:blipFill>
          <a:blip r:embed="rId3">
            <a:alphaModFix/>
          </a:blip>
          <a:stretch>
            <a:fillRect/>
          </a:stretch>
        </p:blipFill>
        <p:spPr>
          <a:xfrm>
            <a:off x="4546040" y="894946"/>
            <a:ext cx="213900" cy="219430"/>
          </a:xfrm>
          <a:prstGeom prst="rect">
            <a:avLst/>
          </a:prstGeom>
          <a:noFill/>
          <a:ln>
            <a:noFill/>
          </a:ln>
        </p:spPr>
      </p:pic>
      <p:sp>
        <p:nvSpPr>
          <p:cNvPr id="3270" name="Google Shape;3270;g13c94f06daf_2_3597"/>
          <p:cNvSpPr txBox="1"/>
          <p:nvPr/>
        </p:nvSpPr>
        <p:spPr>
          <a:xfrm>
            <a:off x="5031409" y="881075"/>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댓글</a:t>
            </a:r>
            <a:endParaRPr b="1" sz="1100">
              <a:solidFill>
                <a:schemeClr val="dk1"/>
              </a:solidFill>
              <a:latin typeface="Malgun Gothic"/>
              <a:ea typeface="Malgun Gothic"/>
              <a:cs typeface="Malgun Gothic"/>
              <a:sym typeface="Malgun Gothic"/>
            </a:endParaRPr>
          </a:p>
        </p:txBody>
      </p:sp>
      <p:grpSp>
        <p:nvGrpSpPr>
          <p:cNvPr id="3271" name="Google Shape;3271;g13c94f06daf_2_3597"/>
          <p:cNvGrpSpPr/>
          <p:nvPr/>
        </p:nvGrpSpPr>
        <p:grpSpPr>
          <a:xfrm>
            <a:off x="590118" y="4721925"/>
            <a:ext cx="3111718" cy="585000"/>
            <a:chOff x="5341167" y="4104075"/>
            <a:chExt cx="3396701" cy="585000"/>
          </a:xfrm>
        </p:grpSpPr>
        <p:grpSp>
          <p:nvGrpSpPr>
            <p:cNvPr id="3272" name="Google Shape;3272;g13c94f06daf_2_3597"/>
            <p:cNvGrpSpPr/>
            <p:nvPr/>
          </p:nvGrpSpPr>
          <p:grpSpPr>
            <a:xfrm>
              <a:off x="5341167" y="4145816"/>
              <a:ext cx="239144" cy="198197"/>
              <a:chOff x="214095" y="1332369"/>
              <a:chExt cx="9681926" cy="1087800"/>
            </a:xfrm>
          </p:grpSpPr>
          <p:sp>
            <p:nvSpPr>
              <p:cNvPr id="3273" name="Google Shape;3273;g13c94f06daf_2_3597"/>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3274" name="Google Shape;3274;g13c94f06daf_2_3597"/>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3275" name="Google Shape;3275;g13c94f06daf_2_3597"/>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3276" name="Google Shape;3276;g13c94f06daf_2_3597"/>
            <p:cNvSpPr txBox="1"/>
            <p:nvPr/>
          </p:nvSpPr>
          <p:spPr>
            <a:xfrm>
              <a:off x="5736668" y="4104075"/>
              <a:ext cx="30012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$댓글 작성자명  - $회원등급</a:t>
              </a:r>
              <a:br>
                <a:rPr b="0" i="0" lang="ko" sz="800" u="none" cap="none" strike="noStrike">
                  <a:solidFill>
                    <a:schemeClr val="dk1"/>
                  </a:solidFill>
                  <a:latin typeface="Malgun Gothic"/>
                  <a:ea typeface="Malgun Gothic"/>
                  <a:cs typeface="Malgun Gothic"/>
                  <a:sym typeface="Malgun Gothic"/>
                </a:rPr>
              </a:br>
              <a:r>
                <a:rPr b="0" i="0" lang="ko" sz="800" u="none" cap="none" strike="noStrike">
                  <a:solidFill>
                    <a:schemeClr val="dk1"/>
                  </a:solidFill>
                  <a:latin typeface="Malgun Gothic"/>
                  <a:ea typeface="Malgun Gothic"/>
                  <a:cs typeface="Malgun Gothic"/>
                  <a:sym typeface="Malgun Gothic"/>
                </a:rPr>
                <a:t>$댓글 문구 입력 내용입니다. ~~~~~~~~~~~~~~~~~~~</a:t>
              </a:r>
              <a:br>
                <a:rPr b="0" i="0" lang="ko" sz="800" u="none" cap="none" strike="noStrike">
                  <a:solidFill>
                    <a:schemeClr val="dk1"/>
                  </a:solidFill>
                  <a:latin typeface="Malgun Gothic"/>
                  <a:ea typeface="Malgun Gothic"/>
                  <a:cs typeface="Malgun Gothic"/>
                  <a:sym typeface="Malgun Gothic"/>
                </a:rPr>
              </a:br>
              <a:r>
                <a:rPr b="0" i="0" lang="ko" sz="800" u="none" cap="none" strike="noStrike">
                  <a:solidFill>
                    <a:schemeClr val="dk1"/>
                  </a:solidFill>
                  <a:latin typeface="Malgun Gothic"/>
                  <a:ea typeface="Malgun Gothic"/>
                  <a:cs typeface="Malgun Gothic"/>
                  <a:sym typeface="Malgun Gothic"/>
                </a:rPr>
                <a:t>~~~~~~~~~~~~~~~~~~~~~</a:t>
              </a:r>
              <a:br>
                <a:rPr b="0" i="0" lang="ko" sz="800" u="none" cap="none" strike="noStrike">
                  <a:solidFill>
                    <a:schemeClr val="dk1"/>
                  </a:solidFill>
                  <a:latin typeface="Malgun Gothic"/>
                  <a:ea typeface="Malgun Gothic"/>
                  <a:cs typeface="Malgun Gothic"/>
                  <a:sym typeface="Malgun Gothic"/>
                </a:rPr>
              </a:br>
              <a:r>
                <a:rPr b="0" i="0" lang="ko" sz="800" u="none" cap="none" strike="noStrike">
                  <a:solidFill>
                    <a:schemeClr val="dk1"/>
                  </a:solidFill>
                  <a:latin typeface="Malgun Gothic"/>
                  <a:ea typeface="Malgun Gothic"/>
                  <a:cs typeface="Malgun Gothic"/>
                  <a:sym typeface="Malgun Gothic"/>
                </a:rPr>
                <a:t> 4일    좋아요 00     답글 달기</a:t>
              </a:r>
              <a:endParaRPr b="0" i="0" sz="700" u="none" cap="none" strike="noStrike">
                <a:solidFill>
                  <a:schemeClr val="dk1"/>
                </a:solidFill>
                <a:latin typeface="Malgun Gothic"/>
                <a:ea typeface="Malgun Gothic"/>
                <a:cs typeface="Malgun Gothic"/>
                <a:sym typeface="Malgun Gothic"/>
              </a:endParaRPr>
            </a:p>
          </p:txBody>
        </p:sp>
        <p:pic>
          <p:nvPicPr>
            <p:cNvPr id="3277" name="Google Shape;3277;g13c94f06daf_2_3597"/>
            <p:cNvPicPr preferRelativeResize="0"/>
            <p:nvPr/>
          </p:nvPicPr>
          <p:blipFill rotWithShape="1">
            <a:blip r:embed="rId8">
              <a:alphaModFix/>
            </a:blip>
            <a:srcRect b="0" l="0" r="0" t="0"/>
            <a:stretch/>
          </p:blipFill>
          <p:spPr>
            <a:xfrm>
              <a:off x="8379062" y="4142020"/>
              <a:ext cx="169148" cy="149632"/>
            </a:xfrm>
            <a:prstGeom prst="rect">
              <a:avLst/>
            </a:prstGeom>
            <a:noFill/>
            <a:ln>
              <a:noFill/>
            </a:ln>
          </p:spPr>
        </p:pic>
      </p:grpSp>
      <p:grpSp>
        <p:nvGrpSpPr>
          <p:cNvPr id="3278" name="Google Shape;3278;g13c94f06daf_2_3597"/>
          <p:cNvGrpSpPr/>
          <p:nvPr/>
        </p:nvGrpSpPr>
        <p:grpSpPr>
          <a:xfrm>
            <a:off x="580472" y="5280408"/>
            <a:ext cx="3111718" cy="585000"/>
            <a:chOff x="5341167" y="4104075"/>
            <a:chExt cx="3396701" cy="585000"/>
          </a:xfrm>
        </p:grpSpPr>
        <p:grpSp>
          <p:nvGrpSpPr>
            <p:cNvPr id="3279" name="Google Shape;3279;g13c94f06daf_2_3597"/>
            <p:cNvGrpSpPr/>
            <p:nvPr/>
          </p:nvGrpSpPr>
          <p:grpSpPr>
            <a:xfrm>
              <a:off x="5341167" y="4145816"/>
              <a:ext cx="239144" cy="198197"/>
              <a:chOff x="214095" y="1332369"/>
              <a:chExt cx="9681926" cy="1087800"/>
            </a:xfrm>
          </p:grpSpPr>
          <p:sp>
            <p:nvSpPr>
              <p:cNvPr id="3280" name="Google Shape;3280;g13c94f06daf_2_3597"/>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3281" name="Google Shape;3281;g13c94f06daf_2_3597"/>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3282" name="Google Shape;3282;g13c94f06daf_2_3597"/>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3283" name="Google Shape;3283;g13c94f06daf_2_3597"/>
            <p:cNvSpPr txBox="1"/>
            <p:nvPr/>
          </p:nvSpPr>
          <p:spPr>
            <a:xfrm>
              <a:off x="5736668" y="4104075"/>
              <a:ext cx="30012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$댓글 작성자명  - $회원등급</a:t>
              </a:r>
              <a:br>
                <a:rPr b="0" i="0" lang="ko" sz="800" u="none" cap="none" strike="noStrike">
                  <a:solidFill>
                    <a:schemeClr val="dk1"/>
                  </a:solidFill>
                  <a:latin typeface="Malgun Gothic"/>
                  <a:ea typeface="Malgun Gothic"/>
                  <a:cs typeface="Malgun Gothic"/>
                  <a:sym typeface="Malgun Gothic"/>
                </a:rPr>
              </a:br>
              <a:r>
                <a:rPr b="0" i="0" lang="ko" sz="800" u="none" cap="none" strike="noStrike">
                  <a:solidFill>
                    <a:schemeClr val="dk1"/>
                  </a:solidFill>
                  <a:latin typeface="Malgun Gothic"/>
                  <a:ea typeface="Malgun Gothic"/>
                  <a:cs typeface="Malgun Gothic"/>
                  <a:sym typeface="Malgun Gothic"/>
                </a:rPr>
                <a:t>$댓글 문구 입력 내용입니다. ~~~~~~~~~~~~~~~~~~~</a:t>
              </a:r>
              <a:br>
                <a:rPr b="0" i="0" lang="ko" sz="800" u="none" cap="none" strike="noStrike">
                  <a:solidFill>
                    <a:schemeClr val="dk1"/>
                  </a:solidFill>
                  <a:latin typeface="Malgun Gothic"/>
                  <a:ea typeface="Malgun Gothic"/>
                  <a:cs typeface="Malgun Gothic"/>
                  <a:sym typeface="Malgun Gothic"/>
                </a:rPr>
              </a:br>
              <a:r>
                <a:rPr b="0" i="0" lang="ko" sz="800" u="none" cap="none" strike="noStrike">
                  <a:solidFill>
                    <a:schemeClr val="dk1"/>
                  </a:solidFill>
                  <a:latin typeface="Malgun Gothic"/>
                  <a:ea typeface="Malgun Gothic"/>
                  <a:cs typeface="Malgun Gothic"/>
                  <a:sym typeface="Malgun Gothic"/>
                </a:rPr>
                <a:t>~~~~~~~~~~~~~~~~~~~~~</a:t>
              </a:r>
              <a:br>
                <a:rPr b="0" i="0" lang="ko" sz="800" u="none" cap="none" strike="noStrike">
                  <a:solidFill>
                    <a:schemeClr val="dk1"/>
                  </a:solidFill>
                  <a:latin typeface="Malgun Gothic"/>
                  <a:ea typeface="Malgun Gothic"/>
                  <a:cs typeface="Malgun Gothic"/>
                  <a:sym typeface="Malgun Gothic"/>
                </a:rPr>
              </a:br>
              <a:r>
                <a:rPr b="0" i="0" lang="ko" sz="800" u="none" cap="none" strike="noStrike">
                  <a:solidFill>
                    <a:schemeClr val="dk1"/>
                  </a:solidFill>
                  <a:latin typeface="Malgun Gothic"/>
                  <a:ea typeface="Malgun Gothic"/>
                  <a:cs typeface="Malgun Gothic"/>
                  <a:sym typeface="Malgun Gothic"/>
                </a:rPr>
                <a:t> 4일    좋아요 00     답글 달기</a:t>
              </a:r>
              <a:endParaRPr b="0" i="0" sz="700" u="none" cap="none" strike="noStrike">
                <a:solidFill>
                  <a:schemeClr val="dk1"/>
                </a:solidFill>
                <a:latin typeface="Malgun Gothic"/>
                <a:ea typeface="Malgun Gothic"/>
                <a:cs typeface="Malgun Gothic"/>
                <a:sym typeface="Malgun Gothic"/>
              </a:endParaRPr>
            </a:p>
          </p:txBody>
        </p:sp>
        <p:pic>
          <p:nvPicPr>
            <p:cNvPr id="3284" name="Google Shape;3284;g13c94f06daf_2_3597"/>
            <p:cNvPicPr preferRelativeResize="0"/>
            <p:nvPr/>
          </p:nvPicPr>
          <p:blipFill rotWithShape="1">
            <a:blip r:embed="rId8">
              <a:alphaModFix/>
            </a:blip>
            <a:srcRect b="0" l="0" r="0" t="0"/>
            <a:stretch/>
          </p:blipFill>
          <p:spPr>
            <a:xfrm>
              <a:off x="8379062" y="4142020"/>
              <a:ext cx="169148" cy="149632"/>
            </a:xfrm>
            <a:prstGeom prst="rect">
              <a:avLst/>
            </a:prstGeom>
            <a:noFill/>
            <a:ln>
              <a:noFill/>
            </a:ln>
          </p:spPr>
        </p:pic>
      </p:grpSp>
      <p:grpSp>
        <p:nvGrpSpPr>
          <p:cNvPr id="3285" name="Google Shape;3285;g13c94f06daf_2_3597"/>
          <p:cNvGrpSpPr/>
          <p:nvPr/>
        </p:nvGrpSpPr>
        <p:grpSpPr>
          <a:xfrm>
            <a:off x="4628718" y="1216725"/>
            <a:ext cx="3111718" cy="585000"/>
            <a:chOff x="5341167" y="4104075"/>
            <a:chExt cx="3396701" cy="585000"/>
          </a:xfrm>
        </p:grpSpPr>
        <p:grpSp>
          <p:nvGrpSpPr>
            <p:cNvPr id="3286" name="Google Shape;3286;g13c94f06daf_2_3597"/>
            <p:cNvGrpSpPr/>
            <p:nvPr/>
          </p:nvGrpSpPr>
          <p:grpSpPr>
            <a:xfrm>
              <a:off x="5341167" y="4145816"/>
              <a:ext cx="239144" cy="198197"/>
              <a:chOff x="214095" y="1332369"/>
              <a:chExt cx="9681926" cy="1087800"/>
            </a:xfrm>
          </p:grpSpPr>
          <p:sp>
            <p:nvSpPr>
              <p:cNvPr id="3287" name="Google Shape;3287;g13c94f06daf_2_3597"/>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3288" name="Google Shape;3288;g13c94f06daf_2_3597"/>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3289" name="Google Shape;3289;g13c94f06daf_2_3597"/>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3290" name="Google Shape;3290;g13c94f06daf_2_3597"/>
            <p:cNvSpPr txBox="1"/>
            <p:nvPr/>
          </p:nvSpPr>
          <p:spPr>
            <a:xfrm>
              <a:off x="5736668" y="4104075"/>
              <a:ext cx="30012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$댓글 작성자명  - $회원등급</a:t>
              </a:r>
              <a:br>
                <a:rPr b="0" i="0" lang="ko" sz="800" u="none" cap="none" strike="noStrike">
                  <a:solidFill>
                    <a:schemeClr val="dk1"/>
                  </a:solidFill>
                  <a:latin typeface="Malgun Gothic"/>
                  <a:ea typeface="Malgun Gothic"/>
                  <a:cs typeface="Malgun Gothic"/>
                  <a:sym typeface="Malgun Gothic"/>
                </a:rPr>
              </a:br>
              <a:r>
                <a:rPr b="0" i="0" lang="ko" sz="800" u="none" cap="none" strike="noStrike">
                  <a:solidFill>
                    <a:schemeClr val="dk1"/>
                  </a:solidFill>
                  <a:latin typeface="Malgun Gothic"/>
                  <a:ea typeface="Malgun Gothic"/>
                  <a:cs typeface="Malgun Gothic"/>
                  <a:sym typeface="Malgun Gothic"/>
                </a:rPr>
                <a:t>$댓글 문구 입력 내용입니다. ~~~~~~~~~~~~~~~~~~~</a:t>
              </a:r>
              <a:br>
                <a:rPr b="0" i="0" lang="ko" sz="800" u="none" cap="none" strike="noStrike">
                  <a:solidFill>
                    <a:schemeClr val="dk1"/>
                  </a:solidFill>
                  <a:latin typeface="Malgun Gothic"/>
                  <a:ea typeface="Malgun Gothic"/>
                  <a:cs typeface="Malgun Gothic"/>
                  <a:sym typeface="Malgun Gothic"/>
                </a:rPr>
              </a:br>
              <a:r>
                <a:rPr b="0" i="0" lang="ko" sz="800" u="none" cap="none" strike="noStrike">
                  <a:solidFill>
                    <a:schemeClr val="dk1"/>
                  </a:solidFill>
                  <a:latin typeface="Malgun Gothic"/>
                  <a:ea typeface="Malgun Gothic"/>
                  <a:cs typeface="Malgun Gothic"/>
                  <a:sym typeface="Malgun Gothic"/>
                </a:rPr>
                <a:t>~~~~~~~~~~~~~~~~~~~~~</a:t>
              </a:r>
              <a:br>
                <a:rPr b="0" i="0" lang="ko" sz="800" u="none" cap="none" strike="noStrike">
                  <a:solidFill>
                    <a:schemeClr val="dk1"/>
                  </a:solidFill>
                  <a:latin typeface="Malgun Gothic"/>
                  <a:ea typeface="Malgun Gothic"/>
                  <a:cs typeface="Malgun Gothic"/>
                  <a:sym typeface="Malgun Gothic"/>
                </a:rPr>
              </a:br>
              <a:r>
                <a:rPr b="0" i="0" lang="ko" sz="800" u="none" cap="none" strike="noStrike">
                  <a:solidFill>
                    <a:schemeClr val="dk1"/>
                  </a:solidFill>
                  <a:latin typeface="Malgun Gothic"/>
                  <a:ea typeface="Malgun Gothic"/>
                  <a:cs typeface="Malgun Gothic"/>
                  <a:sym typeface="Malgun Gothic"/>
                </a:rPr>
                <a:t> 4일    좋아요 00     답글 달기</a:t>
              </a:r>
              <a:endParaRPr b="0" i="0" sz="700" u="none" cap="none" strike="noStrike">
                <a:solidFill>
                  <a:schemeClr val="dk1"/>
                </a:solidFill>
                <a:latin typeface="Malgun Gothic"/>
                <a:ea typeface="Malgun Gothic"/>
                <a:cs typeface="Malgun Gothic"/>
                <a:sym typeface="Malgun Gothic"/>
              </a:endParaRPr>
            </a:p>
          </p:txBody>
        </p:sp>
        <p:pic>
          <p:nvPicPr>
            <p:cNvPr id="3291" name="Google Shape;3291;g13c94f06daf_2_3597"/>
            <p:cNvPicPr preferRelativeResize="0"/>
            <p:nvPr/>
          </p:nvPicPr>
          <p:blipFill rotWithShape="1">
            <a:blip r:embed="rId8">
              <a:alphaModFix/>
            </a:blip>
            <a:srcRect b="0" l="0" r="0" t="0"/>
            <a:stretch/>
          </p:blipFill>
          <p:spPr>
            <a:xfrm>
              <a:off x="8379062" y="4142020"/>
              <a:ext cx="169148" cy="149632"/>
            </a:xfrm>
            <a:prstGeom prst="rect">
              <a:avLst/>
            </a:prstGeom>
            <a:noFill/>
            <a:ln>
              <a:noFill/>
            </a:ln>
          </p:spPr>
        </p:pic>
      </p:grpSp>
      <p:grpSp>
        <p:nvGrpSpPr>
          <p:cNvPr id="3292" name="Google Shape;3292;g13c94f06daf_2_3597"/>
          <p:cNvGrpSpPr/>
          <p:nvPr/>
        </p:nvGrpSpPr>
        <p:grpSpPr>
          <a:xfrm>
            <a:off x="4619072" y="1775208"/>
            <a:ext cx="3111718" cy="585000"/>
            <a:chOff x="5341167" y="4104075"/>
            <a:chExt cx="3396701" cy="585000"/>
          </a:xfrm>
        </p:grpSpPr>
        <p:grpSp>
          <p:nvGrpSpPr>
            <p:cNvPr id="3293" name="Google Shape;3293;g13c94f06daf_2_3597"/>
            <p:cNvGrpSpPr/>
            <p:nvPr/>
          </p:nvGrpSpPr>
          <p:grpSpPr>
            <a:xfrm>
              <a:off x="5341167" y="4145816"/>
              <a:ext cx="239144" cy="198197"/>
              <a:chOff x="214095" y="1332369"/>
              <a:chExt cx="9681926" cy="1087800"/>
            </a:xfrm>
          </p:grpSpPr>
          <p:sp>
            <p:nvSpPr>
              <p:cNvPr id="3294" name="Google Shape;3294;g13c94f06daf_2_3597"/>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3295" name="Google Shape;3295;g13c94f06daf_2_3597"/>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3296" name="Google Shape;3296;g13c94f06daf_2_3597"/>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3297" name="Google Shape;3297;g13c94f06daf_2_3597"/>
            <p:cNvSpPr txBox="1"/>
            <p:nvPr/>
          </p:nvSpPr>
          <p:spPr>
            <a:xfrm>
              <a:off x="5736668" y="4104075"/>
              <a:ext cx="30012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$댓글 작성자명  - $회원등급</a:t>
              </a:r>
              <a:br>
                <a:rPr b="0" i="0" lang="ko" sz="800" u="none" cap="none" strike="noStrike">
                  <a:solidFill>
                    <a:schemeClr val="dk1"/>
                  </a:solidFill>
                  <a:latin typeface="Malgun Gothic"/>
                  <a:ea typeface="Malgun Gothic"/>
                  <a:cs typeface="Malgun Gothic"/>
                  <a:sym typeface="Malgun Gothic"/>
                </a:rPr>
              </a:br>
              <a:r>
                <a:rPr b="0" i="0" lang="ko" sz="800" u="none" cap="none" strike="noStrike">
                  <a:solidFill>
                    <a:schemeClr val="dk1"/>
                  </a:solidFill>
                  <a:latin typeface="Malgun Gothic"/>
                  <a:ea typeface="Malgun Gothic"/>
                  <a:cs typeface="Malgun Gothic"/>
                  <a:sym typeface="Malgun Gothic"/>
                </a:rPr>
                <a:t>$댓글 문구 입력 내용입니다. ~~~~~~~~~~~~~~~~~~~</a:t>
              </a:r>
              <a:br>
                <a:rPr b="0" i="0" lang="ko" sz="800" u="none" cap="none" strike="noStrike">
                  <a:solidFill>
                    <a:schemeClr val="dk1"/>
                  </a:solidFill>
                  <a:latin typeface="Malgun Gothic"/>
                  <a:ea typeface="Malgun Gothic"/>
                  <a:cs typeface="Malgun Gothic"/>
                  <a:sym typeface="Malgun Gothic"/>
                </a:rPr>
              </a:br>
              <a:r>
                <a:rPr b="0" i="0" lang="ko" sz="800" u="none" cap="none" strike="noStrike">
                  <a:solidFill>
                    <a:schemeClr val="dk1"/>
                  </a:solidFill>
                  <a:latin typeface="Malgun Gothic"/>
                  <a:ea typeface="Malgun Gothic"/>
                  <a:cs typeface="Malgun Gothic"/>
                  <a:sym typeface="Malgun Gothic"/>
                </a:rPr>
                <a:t>~~~~~~~~~~~~~~~~~~~~~</a:t>
              </a:r>
              <a:br>
                <a:rPr b="0" i="0" lang="ko" sz="800" u="none" cap="none" strike="noStrike">
                  <a:solidFill>
                    <a:schemeClr val="dk1"/>
                  </a:solidFill>
                  <a:latin typeface="Malgun Gothic"/>
                  <a:ea typeface="Malgun Gothic"/>
                  <a:cs typeface="Malgun Gothic"/>
                  <a:sym typeface="Malgun Gothic"/>
                </a:rPr>
              </a:br>
              <a:r>
                <a:rPr b="0" i="0" lang="ko" sz="800" u="none" cap="none" strike="noStrike">
                  <a:solidFill>
                    <a:schemeClr val="dk1"/>
                  </a:solidFill>
                  <a:latin typeface="Malgun Gothic"/>
                  <a:ea typeface="Malgun Gothic"/>
                  <a:cs typeface="Malgun Gothic"/>
                  <a:sym typeface="Malgun Gothic"/>
                </a:rPr>
                <a:t> 4일    좋아요 00     답글 달기</a:t>
              </a:r>
              <a:endParaRPr b="0" i="0" sz="700" u="none" cap="none" strike="noStrike">
                <a:solidFill>
                  <a:schemeClr val="dk1"/>
                </a:solidFill>
                <a:latin typeface="Malgun Gothic"/>
                <a:ea typeface="Malgun Gothic"/>
                <a:cs typeface="Malgun Gothic"/>
                <a:sym typeface="Malgun Gothic"/>
              </a:endParaRPr>
            </a:p>
          </p:txBody>
        </p:sp>
        <p:pic>
          <p:nvPicPr>
            <p:cNvPr id="3298" name="Google Shape;3298;g13c94f06daf_2_3597"/>
            <p:cNvPicPr preferRelativeResize="0"/>
            <p:nvPr/>
          </p:nvPicPr>
          <p:blipFill rotWithShape="1">
            <a:blip r:embed="rId8">
              <a:alphaModFix/>
            </a:blip>
            <a:srcRect b="0" l="0" r="0" t="0"/>
            <a:stretch/>
          </p:blipFill>
          <p:spPr>
            <a:xfrm>
              <a:off x="8379062" y="4142020"/>
              <a:ext cx="169148" cy="149632"/>
            </a:xfrm>
            <a:prstGeom prst="rect">
              <a:avLst/>
            </a:prstGeom>
            <a:noFill/>
            <a:ln>
              <a:noFill/>
            </a:ln>
          </p:spPr>
        </p:pic>
      </p:grpSp>
      <p:pic>
        <p:nvPicPr>
          <p:cNvPr id="3299" name="Google Shape;3299;g13c94f06daf_2_3597"/>
          <p:cNvPicPr preferRelativeResize="0"/>
          <p:nvPr/>
        </p:nvPicPr>
        <p:blipFill>
          <a:blip r:embed="rId9">
            <a:alphaModFix/>
          </a:blip>
          <a:stretch>
            <a:fillRect/>
          </a:stretch>
        </p:blipFill>
        <p:spPr>
          <a:xfrm>
            <a:off x="4459924" y="4047325"/>
            <a:ext cx="3277499" cy="2033685"/>
          </a:xfrm>
          <a:prstGeom prst="rect">
            <a:avLst/>
          </a:prstGeom>
          <a:noFill/>
          <a:ln>
            <a:noFill/>
          </a:ln>
        </p:spPr>
      </p:pic>
      <p:sp>
        <p:nvSpPr>
          <p:cNvPr id="3300" name="Google Shape;3300;g13c94f06daf_2_3597"/>
          <p:cNvSpPr/>
          <p:nvPr/>
        </p:nvSpPr>
        <p:spPr>
          <a:xfrm>
            <a:off x="4564775" y="3580175"/>
            <a:ext cx="3067800" cy="3531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lang="ko" sz="1100">
                <a:solidFill>
                  <a:schemeClr val="dk2"/>
                </a:solidFill>
                <a:latin typeface="Malgun Gothic"/>
                <a:ea typeface="Malgun Gothic"/>
                <a:cs typeface="Malgun Gothic"/>
                <a:sym typeface="Malgun Gothic"/>
              </a:rPr>
              <a:t>댓글 </a:t>
            </a:r>
            <a:r>
              <a:rPr lang="ko" sz="1100">
                <a:solidFill>
                  <a:schemeClr val="dk2"/>
                </a:solidFill>
                <a:latin typeface="Malgun Gothic"/>
                <a:ea typeface="Malgun Gothic"/>
                <a:cs typeface="Malgun Gothic"/>
                <a:sym typeface="Malgun Gothic"/>
              </a:rPr>
              <a:t>작성…</a:t>
            </a:r>
            <a:endParaRPr b="0" i="0" sz="1100" u="none" cap="none" strike="noStrike">
              <a:solidFill>
                <a:schemeClr val="dk2"/>
              </a:solidFill>
              <a:latin typeface="Malgun Gothic"/>
              <a:ea typeface="Malgun Gothic"/>
              <a:cs typeface="Malgun Gothic"/>
              <a:sym typeface="Malgun Gothic"/>
            </a:endParaRPr>
          </a:p>
        </p:txBody>
      </p:sp>
      <p:sp>
        <p:nvSpPr>
          <p:cNvPr id="3301" name="Google Shape;3301;g13c94f06daf_2_3597"/>
          <p:cNvSpPr/>
          <p:nvPr/>
        </p:nvSpPr>
        <p:spPr>
          <a:xfrm>
            <a:off x="3144009" y="5261688"/>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2</a:t>
            </a:r>
            <a:endParaRPr b="1" i="0" sz="800" u="none" cap="none" strike="noStrike">
              <a:solidFill>
                <a:schemeClr val="lt1"/>
              </a:solidFill>
              <a:latin typeface="Malgun Gothic"/>
              <a:ea typeface="Malgun Gothic"/>
              <a:cs typeface="Malgun Gothic"/>
              <a:sym typeface="Malgun Gothic"/>
            </a:endParaRPr>
          </a:p>
        </p:txBody>
      </p:sp>
      <p:sp>
        <p:nvSpPr>
          <p:cNvPr id="3302" name="Google Shape;3302;g13c94f06daf_2_3597"/>
          <p:cNvSpPr/>
          <p:nvPr/>
        </p:nvSpPr>
        <p:spPr>
          <a:xfrm>
            <a:off x="4546059" y="3406351"/>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3</a:t>
            </a:r>
            <a:endParaRPr b="1" i="0" sz="800" u="none" cap="none" strike="noStrike">
              <a:solidFill>
                <a:schemeClr val="lt1"/>
              </a:solidFill>
              <a:latin typeface="Malgun Gothic"/>
              <a:ea typeface="Malgun Gothic"/>
              <a:cs typeface="Malgun Gothic"/>
              <a:sym typeface="Malgun Gothic"/>
            </a:endParaRPr>
          </a:p>
        </p:txBody>
      </p:sp>
      <p:sp>
        <p:nvSpPr>
          <p:cNvPr id="3303" name="Google Shape;3303;g13c94f06daf_2_3597"/>
          <p:cNvSpPr txBox="1"/>
          <p:nvPr/>
        </p:nvSpPr>
        <p:spPr>
          <a:xfrm>
            <a:off x="966150" y="4352149"/>
            <a:ext cx="7293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lang="ko" sz="900">
                <a:solidFill>
                  <a:schemeClr val="dk1"/>
                </a:solidFill>
                <a:latin typeface="Malgun Gothic"/>
                <a:ea typeface="Malgun Gothic"/>
                <a:cs typeface="Malgun Gothic"/>
                <a:sym typeface="Malgun Gothic"/>
              </a:rPr>
              <a:t>제안   상담</a:t>
            </a:r>
            <a:r>
              <a:rPr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07" name="Shape 3307"/>
        <p:cNvGrpSpPr/>
        <p:nvPr/>
      </p:nvGrpSpPr>
      <p:grpSpPr>
        <a:xfrm>
          <a:off x="0" y="0"/>
          <a:ext cx="0" cy="0"/>
          <a:chOff x="0" y="0"/>
          <a:chExt cx="0" cy="0"/>
        </a:xfrm>
      </p:grpSpPr>
      <p:sp>
        <p:nvSpPr>
          <p:cNvPr id="3308" name="Google Shape;3308;g13c94f06daf_2_3707"/>
          <p:cNvSpPr/>
          <p:nvPr/>
        </p:nvSpPr>
        <p:spPr>
          <a:xfrm>
            <a:off x="42977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graphicFrame>
        <p:nvGraphicFramePr>
          <p:cNvPr id="3309" name="Google Shape;3309;g13c94f06daf_2_3707"/>
          <p:cNvGraphicFramePr/>
          <p:nvPr/>
        </p:nvGraphicFramePr>
        <p:xfrm>
          <a:off x="9945679" y="642154"/>
          <a:ext cx="3000000" cy="3000000"/>
        </p:xfrm>
        <a:graphic>
          <a:graphicData uri="http://schemas.openxmlformats.org/drawingml/2006/table">
            <a:tbl>
              <a:tblPr bandRow="1" firstRow="1">
                <a:noFill/>
                <a:tableStyleId>{ECEC9FAD-BC9C-4F8B-B0B5-8FDF1F475007}</a:tableStyleId>
              </a:tblPr>
              <a:tblGrid>
                <a:gridCol w="382850"/>
                <a:gridCol w="382850"/>
                <a:gridCol w="1398850"/>
              </a:tblGrid>
              <a:tr h="371450">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설명</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549025">
                <a:tc gridSpan="3" rowSpan="10">
                  <a:txBody>
                    <a:bodyPr/>
                    <a:lstStyle/>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1. 제</a:t>
                      </a:r>
                      <a:r>
                        <a:rPr lang="ko" sz="900">
                          <a:solidFill>
                            <a:srgbClr val="595959"/>
                          </a:solidFill>
                          <a:latin typeface="Malgun Gothic"/>
                          <a:ea typeface="Malgun Gothic"/>
                          <a:cs typeface="Malgun Gothic"/>
                          <a:sym typeface="Malgun Gothic"/>
                        </a:rPr>
                        <a:t>안 표시</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2. 제안 글 쓰기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3. 채택된 제안</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다수의 채택이 가능</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rowSpan="10" hMerge="1"/>
                <a:tc rowSpan="10" hMerge="1"/>
              </a:tr>
              <a:tr h="337075">
                <a:tc gridSpan="3" vMerge="1"/>
                <a:tc hMerge="1" vMerge="1"/>
                <a:tc hMerge="1" vMerge="1"/>
              </a:tr>
              <a:tr h="337075">
                <a:tc gridSpan="3" vMerge="1"/>
                <a:tc hMerge="1" vMerge="1"/>
                <a:tc hMerge="1" vMerge="1"/>
              </a:tr>
              <a:tr h="9728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27825">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참고</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1237775">
                <a:tc gridSpan="3">
                  <a:txBody>
                    <a:bodyPr/>
                    <a:lstStyle/>
                    <a:p>
                      <a:pPr indent="0" lvl="0" marL="0" marR="0" rtl="0" algn="l">
                        <a:lnSpc>
                          <a:spcPct val="100000"/>
                        </a:lnSpc>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hMerge="1"/>
                <a:tc hMerge="1"/>
              </a:tr>
            </a:tbl>
          </a:graphicData>
        </a:graphic>
      </p:graphicFrame>
      <p:sp>
        <p:nvSpPr>
          <p:cNvPr id="3310" name="Google Shape;3310;g13c94f06daf_2_3707"/>
          <p:cNvSpPr txBox="1"/>
          <p:nvPr/>
        </p:nvSpPr>
        <p:spPr>
          <a:xfrm>
            <a:off x="264450" y="0"/>
            <a:ext cx="11664300" cy="548100"/>
          </a:xfrm>
          <a:prstGeom prst="rect">
            <a:avLst/>
          </a:prstGeom>
          <a:noFill/>
          <a:ln>
            <a:noFill/>
          </a:ln>
          <a:effectLst>
            <a:outerShdw blurRad="57150" rotWithShape="0" algn="bl" dir="5400000" dist="19050">
              <a:srgbClr val="000000">
                <a:alpha val="50000"/>
              </a:srgbClr>
            </a:outerShdw>
          </a:effectLst>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홈 &gt; 포스팅 상세 &gt; 제안</a:t>
            </a:r>
            <a:endParaRPr b="0" i="0" sz="2400" u="none" cap="none" strike="noStrike">
              <a:solidFill>
                <a:schemeClr val="lt1"/>
              </a:solidFill>
              <a:latin typeface="Arial"/>
              <a:ea typeface="Arial"/>
              <a:cs typeface="Arial"/>
              <a:sym typeface="Arial"/>
            </a:endParaRPr>
          </a:p>
        </p:txBody>
      </p:sp>
      <p:sp>
        <p:nvSpPr>
          <p:cNvPr id="3311" name="Google Shape;3311;g13c94f06daf_2_3707"/>
          <p:cNvSpPr txBox="1"/>
          <p:nvPr/>
        </p:nvSpPr>
        <p:spPr>
          <a:xfrm>
            <a:off x="0" y="6478519"/>
            <a:ext cx="121920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sp>
        <p:nvSpPr>
          <p:cNvPr id="3312" name="Google Shape;3312;g13c94f06daf_2_3707"/>
          <p:cNvSpPr txBox="1"/>
          <p:nvPr/>
        </p:nvSpPr>
        <p:spPr>
          <a:xfrm>
            <a:off x="1005188" y="881075"/>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포스팅 상세</a:t>
            </a:r>
            <a:endParaRPr b="1" sz="1100">
              <a:solidFill>
                <a:schemeClr val="dk1"/>
              </a:solidFill>
              <a:latin typeface="Malgun Gothic"/>
              <a:ea typeface="Malgun Gothic"/>
              <a:cs typeface="Malgun Gothic"/>
              <a:sym typeface="Malgun Gothic"/>
            </a:endParaRPr>
          </a:p>
        </p:txBody>
      </p:sp>
      <p:pic>
        <p:nvPicPr>
          <p:cNvPr id="3313" name="Google Shape;3313;g13c94f06daf_2_3707"/>
          <p:cNvPicPr preferRelativeResize="0"/>
          <p:nvPr/>
        </p:nvPicPr>
        <p:blipFill>
          <a:blip r:embed="rId3">
            <a:alphaModFix/>
          </a:blip>
          <a:stretch>
            <a:fillRect/>
          </a:stretch>
        </p:blipFill>
        <p:spPr>
          <a:xfrm>
            <a:off x="519819" y="894946"/>
            <a:ext cx="213900" cy="219430"/>
          </a:xfrm>
          <a:prstGeom prst="rect">
            <a:avLst/>
          </a:prstGeom>
          <a:noFill/>
          <a:ln>
            <a:noFill/>
          </a:ln>
        </p:spPr>
      </p:pic>
      <p:sp>
        <p:nvSpPr>
          <p:cNvPr id="3314" name="Google Shape;3314;g13c94f06daf_2_3707"/>
          <p:cNvSpPr txBox="1"/>
          <p:nvPr/>
        </p:nvSpPr>
        <p:spPr>
          <a:xfrm>
            <a:off x="596029" y="2054925"/>
            <a:ext cx="3012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pic>
        <p:nvPicPr>
          <p:cNvPr id="3315" name="Google Shape;3315;g13c94f06daf_2_3707"/>
          <p:cNvPicPr preferRelativeResize="0"/>
          <p:nvPr/>
        </p:nvPicPr>
        <p:blipFill>
          <a:blip r:embed="rId4">
            <a:alphaModFix/>
          </a:blip>
          <a:stretch>
            <a:fillRect/>
          </a:stretch>
        </p:blipFill>
        <p:spPr>
          <a:xfrm>
            <a:off x="3348828" y="867199"/>
            <a:ext cx="269638" cy="261600"/>
          </a:xfrm>
          <a:prstGeom prst="rect">
            <a:avLst/>
          </a:prstGeom>
          <a:noFill/>
          <a:ln>
            <a:noFill/>
          </a:ln>
        </p:spPr>
      </p:pic>
      <p:grpSp>
        <p:nvGrpSpPr>
          <p:cNvPr id="3316" name="Google Shape;3316;g13c94f06daf_2_3707"/>
          <p:cNvGrpSpPr/>
          <p:nvPr/>
        </p:nvGrpSpPr>
        <p:grpSpPr>
          <a:xfrm>
            <a:off x="546150" y="1522268"/>
            <a:ext cx="3048838" cy="641149"/>
            <a:chOff x="214095" y="1332369"/>
            <a:chExt cx="9681926" cy="1087800"/>
          </a:xfrm>
        </p:grpSpPr>
        <p:sp>
          <p:nvSpPr>
            <p:cNvPr id="3317" name="Google Shape;3317;g13c94f06daf_2_3707"/>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포스팅 이미지</a:t>
              </a:r>
              <a:endParaRPr i="0" u="none" cap="none" strike="noStrike">
                <a:solidFill>
                  <a:schemeClr val="dk1"/>
                </a:solidFill>
                <a:latin typeface="Malgun Gothic"/>
                <a:ea typeface="Malgun Gothic"/>
                <a:cs typeface="Malgun Gothic"/>
                <a:sym typeface="Malgun Gothic"/>
              </a:endParaRPr>
            </a:p>
          </p:txBody>
        </p:sp>
        <p:cxnSp>
          <p:nvCxnSpPr>
            <p:cNvPr id="3318" name="Google Shape;3318;g13c94f06daf_2_3707"/>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3319" name="Google Shape;3319;g13c94f06daf_2_3707"/>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3320" name="Google Shape;3320;g13c94f06daf_2_3707"/>
          <p:cNvSpPr txBox="1"/>
          <p:nvPr/>
        </p:nvSpPr>
        <p:spPr>
          <a:xfrm>
            <a:off x="1503625" y="2278641"/>
            <a:ext cx="1063500" cy="2616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lang="ko" sz="1100">
                <a:solidFill>
                  <a:schemeClr val="dk1"/>
                </a:solidFill>
              </a:rPr>
              <a:t>● </a:t>
            </a:r>
            <a:r>
              <a:rPr lang="ko" sz="1100">
                <a:solidFill>
                  <a:srgbClr val="BFBFBF"/>
                </a:solidFill>
              </a:rPr>
              <a:t>● ● ●</a:t>
            </a:r>
            <a:endParaRPr b="1" sz="1100">
              <a:solidFill>
                <a:srgbClr val="BFBFBF"/>
              </a:solidFill>
            </a:endParaRPr>
          </a:p>
        </p:txBody>
      </p:sp>
      <p:grpSp>
        <p:nvGrpSpPr>
          <p:cNvPr id="3321" name="Google Shape;3321;g13c94f06daf_2_3707"/>
          <p:cNvGrpSpPr/>
          <p:nvPr/>
        </p:nvGrpSpPr>
        <p:grpSpPr>
          <a:xfrm>
            <a:off x="574293" y="1220645"/>
            <a:ext cx="239144" cy="198306"/>
            <a:chOff x="214095" y="1332369"/>
            <a:chExt cx="9681926" cy="1087800"/>
          </a:xfrm>
        </p:grpSpPr>
        <p:sp>
          <p:nvSpPr>
            <p:cNvPr id="3322" name="Google Shape;3322;g13c94f06daf_2_3707"/>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3323" name="Google Shape;3323;g13c94f06daf_2_3707"/>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3324" name="Google Shape;3324;g13c94f06daf_2_3707"/>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3325" name="Google Shape;3325;g13c94f06daf_2_3707"/>
          <p:cNvSpPr txBox="1"/>
          <p:nvPr/>
        </p:nvSpPr>
        <p:spPr>
          <a:xfrm>
            <a:off x="830954" y="1203525"/>
            <a:ext cx="648600" cy="261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1100" u="none" cap="none" strike="noStrike">
                <a:solidFill>
                  <a:schemeClr val="dk1"/>
                </a:solidFill>
                <a:latin typeface="Malgun Gothic"/>
                <a:ea typeface="Malgun Gothic"/>
                <a:cs typeface="Malgun Gothic"/>
                <a:sym typeface="Malgun Gothic"/>
              </a:rPr>
              <a:t>$</a:t>
            </a:r>
            <a:r>
              <a:rPr b="1" lang="ko" sz="1100">
                <a:solidFill>
                  <a:schemeClr val="dk1"/>
                </a:solidFill>
                <a:latin typeface="Malgun Gothic"/>
                <a:ea typeface="Malgun Gothic"/>
                <a:cs typeface="Malgun Gothic"/>
                <a:sym typeface="Malgun Gothic"/>
              </a:rPr>
              <a:t>닉네임</a:t>
            </a:r>
            <a:endParaRPr b="1" i="0" sz="1100" u="none" cap="none" strike="noStrike">
              <a:solidFill>
                <a:srgbClr val="00B0F0"/>
              </a:solidFill>
              <a:latin typeface="Malgun Gothic"/>
              <a:ea typeface="Malgun Gothic"/>
              <a:cs typeface="Malgun Gothic"/>
              <a:sym typeface="Malgun Gothic"/>
            </a:endParaRPr>
          </a:p>
        </p:txBody>
      </p:sp>
      <p:pic>
        <p:nvPicPr>
          <p:cNvPr id="3326" name="Google Shape;3326;g13c94f06daf_2_3707"/>
          <p:cNvPicPr preferRelativeResize="0"/>
          <p:nvPr/>
        </p:nvPicPr>
        <p:blipFill>
          <a:blip r:embed="rId5">
            <a:alphaModFix/>
          </a:blip>
          <a:stretch>
            <a:fillRect/>
          </a:stretch>
        </p:blipFill>
        <p:spPr>
          <a:xfrm>
            <a:off x="3297378" y="1197813"/>
            <a:ext cx="269625" cy="255434"/>
          </a:xfrm>
          <a:prstGeom prst="rect">
            <a:avLst/>
          </a:prstGeom>
          <a:noFill/>
          <a:ln>
            <a:noFill/>
          </a:ln>
        </p:spPr>
      </p:pic>
      <p:sp>
        <p:nvSpPr>
          <p:cNvPr id="3327" name="Google Shape;3327;g13c94f06daf_2_3707"/>
          <p:cNvSpPr/>
          <p:nvPr/>
        </p:nvSpPr>
        <p:spPr>
          <a:xfrm>
            <a:off x="2511804" y="1233313"/>
            <a:ext cx="7293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팔로우</a:t>
            </a:r>
            <a:endParaRPr b="1" i="0" sz="1100" u="none" cap="none" strike="noStrike">
              <a:solidFill>
                <a:schemeClr val="lt1"/>
              </a:solidFill>
              <a:latin typeface="Malgun Gothic"/>
              <a:ea typeface="Malgun Gothic"/>
              <a:cs typeface="Malgun Gothic"/>
              <a:sym typeface="Malgun Gothic"/>
            </a:endParaRPr>
          </a:p>
        </p:txBody>
      </p:sp>
      <p:sp>
        <p:nvSpPr>
          <p:cNvPr id="3328" name="Google Shape;3328;g13c94f06daf_2_3707"/>
          <p:cNvSpPr txBox="1"/>
          <p:nvPr/>
        </p:nvSpPr>
        <p:spPr>
          <a:xfrm>
            <a:off x="546158" y="2286250"/>
            <a:ext cx="648600" cy="2847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250">
                <a:solidFill>
                  <a:srgbClr val="383838"/>
                </a:solidFill>
                <a:highlight>
                  <a:srgbClr val="FFFFFF"/>
                </a:highlight>
              </a:rPr>
              <a:t>♡ ☆</a:t>
            </a:r>
            <a:r>
              <a:rPr b="1" lang="ko" sz="1150">
                <a:solidFill>
                  <a:srgbClr val="383838"/>
                </a:solidFill>
                <a:highlight>
                  <a:srgbClr val="FFFFFF"/>
                </a:highlight>
              </a:rPr>
              <a:t> </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pic>
        <p:nvPicPr>
          <p:cNvPr id="3329" name="Google Shape;3329;g13c94f06daf_2_3707"/>
          <p:cNvPicPr preferRelativeResize="0"/>
          <p:nvPr/>
        </p:nvPicPr>
        <p:blipFill rotWithShape="1">
          <a:blip r:embed="rId6">
            <a:alphaModFix/>
          </a:blip>
          <a:srcRect b="0" l="0" r="0" t="0"/>
          <a:stretch/>
        </p:blipFill>
        <p:spPr>
          <a:xfrm>
            <a:off x="3400773" y="2360196"/>
            <a:ext cx="165738" cy="136824"/>
          </a:xfrm>
          <a:prstGeom prst="rect">
            <a:avLst/>
          </a:prstGeom>
          <a:noFill/>
          <a:ln>
            <a:noFill/>
          </a:ln>
        </p:spPr>
      </p:pic>
      <p:sp>
        <p:nvSpPr>
          <p:cNvPr id="3330" name="Google Shape;3330;g13c94f06daf_2_3707"/>
          <p:cNvSpPr txBox="1"/>
          <p:nvPr/>
        </p:nvSpPr>
        <p:spPr>
          <a:xfrm>
            <a:off x="1420704" y="1226433"/>
            <a:ext cx="501900" cy="230700"/>
          </a:xfrm>
          <a:prstGeom prst="rect">
            <a:avLst/>
          </a:prstGeom>
          <a:solidFill>
            <a:srgbClr val="FF000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lt1"/>
                </a:solidFill>
                <a:latin typeface="Malgun Gothic"/>
                <a:ea typeface="Malgun Gothic"/>
                <a:cs typeface="Malgun Gothic"/>
                <a:sym typeface="Malgun Gothic"/>
              </a:rPr>
              <a:t>전문가</a:t>
            </a:r>
            <a:endParaRPr b="1" i="0" sz="900" u="none" cap="none" strike="noStrike">
              <a:solidFill>
                <a:schemeClr val="lt1"/>
              </a:solidFill>
              <a:latin typeface="Malgun Gothic"/>
              <a:ea typeface="Malgun Gothic"/>
              <a:cs typeface="Malgun Gothic"/>
              <a:sym typeface="Malgun Gothic"/>
            </a:endParaRPr>
          </a:p>
        </p:txBody>
      </p:sp>
      <p:sp>
        <p:nvSpPr>
          <p:cNvPr id="3331" name="Google Shape;3331;g13c94f06daf_2_3707"/>
          <p:cNvSpPr txBox="1"/>
          <p:nvPr/>
        </p:nvSpPr>
        <p:spPr>
          <a:xfrm>
            <a:off x="537729" y="2628075"/>
            <a:ext cx="13848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900" u="none" cap="none" strike="noStrike">
                <a:solidFill>
                  <a:schemeClr val="dk1"/>
                </a:solidFill>
                <a:latin typeface="Malgun Gothic"/>
                <a:ea typeface="Malgun Gothic"/>
                <a:cs typeface="Malgun Gothic"/>
                <a:sym typeface="Malgun Gothic"/>
              </a:rPr>
              <a:t>좋아요 </a:t>
            </a:r>
            <a:r>
              <a:rPr b="1" lang="ko" sz="900">
                <a:solidFill>
                  <a:schemeClr val="dk1"/>
                </a:solidFill>
                <a:latin typeface="Malgun Gothic"/>
                <a:ea typeface="Malgun Gothic"/>
                <a:cs typeface="Malgun Gothic"/>
                <a:sym typeface="Malgun Gothic"/>
              </a:rPr>
              <a:t>12345</a:t>
            </a:r>
            <a:r>
              <a:rPr b="1" i="0" lang="ko" sz="900" u="none" cap="none" strike="noStrike">
                <a:solidFill>
                  <a:schemeClr val="dk1"/>
                </a:solidFill>
                <a:latin typeface="Malgun Gothic"/>
                <a:ea typeface="Malgun Gothic"/>
                <a:cs typeface="Malgun Gothic"/>
                <a:sym typeface="Malgun Gothic"/>
              </a:rPr>
              <a:t> </a:t>
            </a:r>
            <a:r>
              <a:rPr b="1" lang="ko" sz="900">
                <a:solidFill>
                  <a:schemeClr val="dk1"/>
                </a:solidFill>
                <a:latin typeface="Malgun Gothic"/>
                <a:ea typeface="Malgun Gothic"/>
                <a:cs typeface="Malgun Gothic"/>
                <a:sym typeface="Malgun Gothic"/>
              </a:rPr>
              <a:t>별점</a:t>
            </a:r>
            <a:r>
              <a:rPr b="1" i="0" lang="ko" sz="900" u="none" cap="none" strike="noStrike">
                <a:solidFill>
                  <a:schemeClr val="dk1"/>
                </a:solidFill>
                <a:latin typeface="Malgun Gothic"/>
                <a:ea typeface="Malgun Gothic"/>
                <a:cs typeface="Malgun Gothic"/>
                <a:sym typeface="Malgun Gothic"/>
              </a:rPr>
              <a:t> 4.5</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3332" name="Google Shape;3332;g13c94f06daf_2_3707"/>
          <p:cNvSpPr txBox="1"/>
          <p:nvPr/>
        </p:nvSpPr>
        <p:spPr>
          <a:xfrm>
            <a:off x="2290354" y="2643613"/>
            <a:ext cx="1328100" cy="2154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800"/>
              <a:buFont typeface="Arial"/>
              <a:buNone/>
            </a:pPr>
            <a:r>
              <a:rPr b="0" i="0" lang="ko" sz="800" u="none" cap="none" strike="noStrike">
                <a:solidFill>
                  <a:srgbClr val="A5A5A5"/>
                </a:solidFill>
                <a:latin typeface="Malgun Gothic"/>
                <a:ea typeface="Malgun Gothic"/>
                <a:cs typeface="Malgun Gothic"/>
                <a:sym typeface="Malgun Gothic"/>
              </a:rPr>
              <a:t>2022-05-12  14:00</a:t>
            </a:r>
            <a:endParaRPr sz="700">
              <a:solidFill>
                <a:schemeClr val="dk1"/>
              </a:solidFill>
              <a:latin typeface="Malgun Gothic"/>
              <a:ea typeface="Malgun Gothic"/>
              <a:cs typeface="Malgun Gothic"/>
              <a:sym typeface="Malgun Gothic"/>
            </a:endParaRPr>
          </a:p>
        </p:txBody>
      </p:sp>
      <p:grpSp>
        <p:nvGrpSpPr>
          <p:cNvPr id="3333" name="Google Shape;3333;g13c94f06daf_2_3707"/>
          <p:cNvGrpSpPr/>
          <p:nvPr/>
        </p:nvGrpSpPr>
        <p:grpSpPr>
          <a:xfrm>
            <a:off x="545354" y="2962453"/>
            <a:ext cx="3048838" cy="548142"/>
            <a:chOff x="214095" y="1332369"/>
            <a:chExt cx="9681926" cy="1087800"/>
          </a:xfrm>
        </p:grpSpPr>
        <p:sp>
          <p:nvSpPr>
            <p:cNvPr id="3334" name="Google Shape;3334;g13c94f06daf_2_3707"/>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포스팅 내용</a:t>
              </a:r>
              <a:endParaRPr i="0" u="none" cap="none" strike="noStrike">
                <a:solidFill>
                  <a:schemeClr val="dk1"/>
                </a:solidFill>
                <a:latin typeface="Malgun Gothic"/>
                <a:ea typeface="Malgun Gothic"/>
                <a:cs typeface="Malgun Gothic"/>
                <a:sym typeface="Malgun Gothic"/>
              </a:endParaRPr>
            </a:p>
          </p:txBody>
        </p:sp>
        <p:cxnSp>
          <p:nvCxnSpPr>
            <p:cNvPr id="3335" name="Google Shape;3335;g13c94f06daf_2_3707"/>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3336" name="Google Shape;3336;g13c94f06daf_2_3707"/>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3337" name="Google Shape;3337;g13c94f06daf_2_3707"/>
          <p:cNvSpPr txBox="1"/>
          <p:nvPr/>
        </p:nvSpPr>
        <p:spPr>
          <a:xfrm>
            <a:off x="537729" y="3628875"/>
            <a:ext cx="13848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관련 키워드</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3338" name="Google Shape;3338;g13c94f06daf_2_3707"/>
          <p:cNvSpPr txBox="1"/>
          <p:nvPr/>
        </p:nvSpPr>
        <p:spPr>
          <a:xfrm>
            <a:off x="537773" y="3951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3339" name="Google Shape;3339;g13c94f06daf_2_3707"/>
          <p:cNvSpPr txBox="1"/>
          <p:nvPr/>
        </p:nvSpPr>
        <p:spPr>
          <a:xfrm>
            <a:off x="1321567" y="3951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3340" name="Google Shape;3340;g13c94f06daf_2_3707"/>
          <p:cNvSpPr txBox="1"/>
          <p:nvPr/>
        </p:nvSpPr>
        <p:spPr>
          <a:xfrm>
            <a:off x="2093003" y="3951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3341" name="Google Shape;3341;g13c94f06daf_2_3707"/>
          <p:cNvSpPr txBox="1"/>
          <p:nvPr/>
        </p:nvSpPr>
        <p:spPr>
          <a:xfrm>
            <a:off x="2876797" y="3951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3342" name="Google Shape;3342;g13c94f06daf_2_3707"/>
          <p:cNvSpPr txBox="1"/>
          <p:nvPr/>
        </p:nvSpPr>
        <p:spPr>
          <a:xfrm>
            <a:off x="596029" y="4338350"/>
            <a:ext cx="5019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lang="ko" sz="900">
                <a:solidFill>
                  <a:schemeClr val="dk1"/>
                </a:solidFill>
                <a:latin typeface="Malgun Gothic"/>
                <a:ea typeface="Malgun Gothic"/>
                <a:cs typeface="Malgun Gothic"/>
                <a:sym typeface="Malgun Gothic"/>
              </a:rPr>
              <a:t>댓글</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cxnSp>
        <p:nvCxnSpPr>
          <p:cNvPr id="3343" name="Google Shape;3343;g13c94f06daf_2_3707"/>
          <p:cNvCxnSpPr/>
          <p:nvPr/>
        </p:nvCxnSpPr>
        <p:spPr>
          <a:xfrm>
            <a:off x="629171" y="4609371"/>
            <a:ext cx="2946000" cy="8400"/>
          </a:xfrm>
          <a:prstGeom prst="straightConnector1">
            <a:avLst/>
          </a:prstGeom>
          <a:noFill/>
          <a:ln cap="flat" cmpd="sng" w="9525">
            <a:solidFill>
              <a:schemeClr val="dk2"/>
            </a:solidFill>
            <a:prstDash val="solid"/>
            <a:round/>
            <a:headEnd len="med" w="med" type="none"/>
            <a:tailEnd len="med" w="med" type="none"/>
          </a:ln>
        </p:spPr>
      </p:cxnSp>
      <p:sp>
        <p:nvSpPr>
          <p:cNvPr id="3344" name="Google Shape;3344;g13c94f06daf_2_3707"/>
          <p:cNvSpPr/>
          <p:nvPr/>
        </p:nvSpPr>
        <p:spPr>
          <a:xfrm>
            <a:off x="1749804" y="4354550"/>
            <a:ext cx="5019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댓글</a:t>
            </a:r>
            <a:endParaRPr b="1" i="0" sz="1100" u="none" cap="none" strike="noStrike">
              <a:solidFill>
                <a:schemeClr val="lt1"/>
              </a:solidFill>
              <a:latin typeface="Malgun Gothic"/>
              <a:ea typeface="Malgun Gothic"/>
              <a:cs typeface="Malgun Gothic"/>
              <a:sym typeface="Malgun Gothic"/>
            </a:endParaRPr>
          </a:p>
        </p:txBody>
      </p:sp>
      <p:sp>
        <p:nvSpPr>
          <p:cNvPr id="3345" name="Google Shape;3345;g13c94f06daf_2_3707"/>
          <p:cNvSpPr/>
          <p:nvPr/>
        </p:nvSpPr>
        <p:spPr>
          <a:xfrm>
            <a:off x="2374904" y="4354550"/>
            <a:ext cx="5019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제안</a:t>
            </a:r>
            <a:endParaRPr b="1" i="0" sz="1100" u="none" cap="none" strike="noStrike">
              <a:solidFill>
                <a:schemeClr val="lt1"/>
              </a:solidFill>
              <a:latin typeface="Malgun Gothic"/>
              <a:ea typeface="Malgun Gothic"/>
              <a:cs typeface="Malgun Gothic"/>
              <a:sym typeface="Malgun Gothic"/>
            </a:endParaRPr>
          </a:p>
        </p:txBody>
      </p:sp>
      <p:sp>
        <p:nvSpPr>
          <p:cNvPr id="3346" name="Google Shape;3346;g13c94f06daf_2_3707"/>
          <p:cNvSpPr/>
          <p:nvPr/>
        </p:nvSpPr>
        <p:spPr>
          <a:xfrm>
            <a:off x="3000004" y="4354550"/>
            <a:ext cx="5019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상담</a:t>
            </a:r>
            <a:endParaRPr b="1" i="0" sz="1100" u="none" cap="none" strike="noStrike">
              <a:solidFill>
                <a:schemeClr val="lt1"/>
              </a:solidFill>
              <a:latin typeface="Malgun Gothic"/>
              <a:ea typeface="Malgun Gothic"/>
              <a:cs typeface="Malgun Gothic"/>
              <a:sym typeface="Malgun Gothic"/>
            </a:endParaRPr>
          </a:p>
        </p:txBody>
      </p:sp>
      <p:cxnSp>
        <p:nvCxnSpPr>
          <p:cNvPr id="3347" name="Google Shape;3347;g13c94f06daf_2_3707"/>
          <p:cNvCxnSpPr>
            <a:stCxn id="3308" idx="3"/>
            <a:endCxn id="3348" idx="1"/>
          </p:cNvCxnSpPr>
          <p:nvPr/>
        </p:nvCxnSpPr>
        <p:spPr>
          <a:xfrm>
            <a:off x="3707277" y="3429005"/>
            <a:ext cx="761100" cy="600"/>
          </a:xfrm>
          <a:prstGeom prst="bentConnector3">
            <a:avLst>
              <a:gd fmla="val 49999" name="adj1"/>
            </a:avLst>
          </a:prstGeom>
          <a:noFill/>
          <a:ln cap="flat" cmpd="sng" w="28575">
            <a:solidFill>
              <a:srgbClr val="FF0000"/>
            </a:solidFill>
            <a:prstDash val="solid"/>
            <a:round/>
            <a:headEnd len="med" w="med" type="none"/>
            <a:tailEnd len="med" w="med" type="triangle"/>
          </a:ln>
        </p:spPr>
      </p:cxnSp>
      <p:pic>
        <p:nvPicPr>
          <p:cNvPr id="3349" name="Google Shape;3349;g13c94f06daf_2_3707"/>
          <p:cNvPicPr preferRelativeResize="0"/>
          <p:nvPr/>
        </p:nvPicPr>
        <p:blipFill>
          <a:blip r:embed="rId7">
            <a:alphaModFix/>
          </a:blip>
          <a:stretch>
            <a:fillRect/>
          </a:stretch>
        </p:blipFill>
        <p:spPr>
          <a:xfrm>
            <a:off x="3157229" y="2341133"/>
            <a:ext cx="165725" cy="165725"/>
          </a:xfrm>
          <a:prstGeom prst="rect">
            <a:avLst/>
          </a:prstGeom>
          <a:noFill/>
          <a:ln>
            <a:noFill/>
          </a:ln>
        </p:spPr>
      </p:pic>
      <p:sp>
        <p:nvSpPr>
          <p:cNvPr id="3348" name="Google Shape;3348;g13c94f06daf_2_3707"/>
          <p:cNvSpPr/>
          <p:nvPr/>
        </p:nvSpPr>
        <p:spPr>
          <a:xfrm>
            <a:off x="4468365"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grpSp>
        <p:nvGrpSpPr>
          <p:cNvPr id="3350" name="Google Shape;3350;g13c94f06daf_2_3707"/>
          <p:cNvGrpSpPr/>
          <p:nvPr/>
        </p:nvGrpSpPr>
        <p:grpSpPr>
          <a:xfrm>
            <a:off x="542933" y="4702368"/>
            <a:ext cx="3048838" cy="860304"/>
            <a:chOff x="4392000" y="1013612"/>
            <a:chExt cx="3048838" cy="1717173"/>
          </a:xfrm>
        </p:grpSpPr>
        <p:grpSp>
          <p:nvGrpSpPr>
            <p:cNvPr id="3351" name="Google Shape;3351;g13c94f06daf_2_3707"/>
            <p:cNvGrpSpPr/>
            <p:nvPr/>
          </p:nvGrpSpPr>
          <p:grpSpPr>
            <a:xfrm>
              <a:off x="4392000" y="1013612"/>
              <a:ext cx="3048838" cy="1647908"/>
              <a:chOff x="214095" y="1332369"/>
              <a:chExt cx="9681926" cy="1087800"/>
            </a:xfrm>
          </p:grpSpPr>
          <p:sp>
            <p:nvSpPr>
              <p:cNvPr id="3352" name="Google Shape;3352;g13c94f06daf_2_3707"/>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Arial"/>
                  <a:buNone/>
                </a:pPr>
                <a:r>
                  <a:t/>
                </a:r>
                <a:endParaRPr b="1" i="0" sz="800" u="none" cap="none" strike="noStrike">
                  <a:solidFill>
                    <a:schemeClr val="dk1"/>
                  </a:solidFill>
                  <a:latin typeface="Malgun Gothic"/>
                  <a:ea typeface="Malgun Gothic"/>
                  <a:cs typeface="Malgun Gothic"/>
                  <a:sym typeface="Malgun Gothic"/>
                </a:endParaRPr>
              </a:p>
            </p:txBody>
          </p:sp>
          <p:cxnSp>
            <p:nvCxnSpPr>
              <p:cNvPr id="3353" name="Google Shape;3353;g13c94f06daf_2_3707"/>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3354" name="Google Shape;3354;g13c94f06daf_2_3707"/>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3355" name="Google Shape;3355;g13c94f06daf_2_3707"/>
            <p:cNvSpPr txBox="1"/>
            <p:nvPr/>
          </p:nvSpPr>
          <p:spPr>
            <a:xfrm>
              <a:off x="4441516" y="2054885"/>
              <a:ext cx="2955600" cy="675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700"/>
                <a:buFont typeface="Arial"/>
                <a:buNone/>
              </a:pPr>
              <a:r>
                <a:rPr b="1" i="0" lang="ko" sz="900" u="none" cap="none" strike="noStrike">
                  <a:solidFill>
                    <a:schemeClr val="dk1"/>
                  </a:solidFill>
                  <a:latin typeface="Malgun Gothic"/>
                  <a:ea typeface="Malgun Gothic"/>
                  <a:cs typeface="Malgun Gothic"/>
                  <a:sym typeface="Malgun Gothic"/>
                </a:rPr>
                <a:t>$</a:t>
              </a:r>
              <a:r>
                <a:rPr b="1" lang="ko" sz="900">
                  <a:solidFill>
                    <a:schemeClr val="dk1"/>
                  </a:solidFill>
                  <a:latin typeface="Malgun Gothic"/>
                  <a:ea typeface="Malgun Gothic"/>
                  <a:cs typeface="Malgun Gothic"/>
                  <a:sym typeface="Malgun Gothic"/>
                </a:rPr>
                <a:t>제안 </a:t>
              </a:r>
              <a:r>
                <a:rPr b="1" i="0" lang="ko" sz="900" u="none" cap="none" strike="noStrike">
                  <a:solidFill>
                    <a:schemeClr val="dk1"/>
                  </a:solidFill>
                  <a:latin typeface="Malgun Gothic"/>
                  <a:ea typeface="Malgun Gothic"/>
                  <a:cs typeface="Malgun Gothic"/>
                  <a:sym typeface="Malgun Gothic"/>
                </a:rPr>
                <a:t>본문 첫출 내용. OOOOO  … </a:t>
              </a:r>
              <a:endParaRPr b="1" i="0" sz="900" u="none" cap="none" strike="noStrike">
                <a:solidFill>
                  <a:schemeClr val="dk1"/>
                </a:solidFill>
                <a:latin typeface="Malgun Gothic"/>
                <a:ea typeface="Malgun Gothic"/>
                <a:cs typeface="Malgun Gothic"/>
                <a:sym typeface="Malgun Gothic"/>
              </a:endParaRPr>
            </a:p>
            <a:p>
              <a:pPr indent="0" lvl="0" marL="0" rtl="0" algn="l">
                <a:spcBef>
                  <a:spcPts val="0"/>
                </a:spcBef>
                <a:spcAft>
                  <a:spcPts val="0"/>
                </a:spcAft>
                <a:buClr>
                  <a:schemeClr val="dk1"/>
                </a:buClr>
                <a:buSzPts val="700"/>
                <a:buFont typeface="Arial"/>
                <a:buNone/>
              </a:pPr>
              <a:r>
                <a:rPr b="1" lang="ko" sz="700">
                  <a:solidFill>
                    <a:schemeClr val="dk1"/>
                  </a:solidFill>
                  <a:latin typeface="Malgun Gothic"/>
                  <a:ea typeface="Malgun Gothic"/>
                  <a:cs typeface="Malgun Gothic"/>
                  <a:sym typeface="Malgun Gothic"/>
                </a:rPr>
                <a:t>  </a:t>
              </a:r>
              <a:r>
                <a:rPr lang="ko" sz="700">
                  <a:solidFill>
                    <a:srgbClr val="A5A5A5"/>
                  </a:solidFill>
                  <a:latin typeface="Malgun Gothic"/>
                  <a:ea typeface="Malgun Gothic"/>
                  <a:cs typeface="Malgun Gothic"/>
                  <a:sym typeface="Malgun Gothic"/>
                </a:rPr>
                <a:t>2022-05-12  14:00</a:t>
              </a:r>
              <a:endParaRPr b="1" sz="900">
                <a:solidFill>
                  <a:schemeClr val="dk1"/>
                </a:solidFill>
                <a:latin typeface="Malgun Gothic"/>
                <a:ea typeface="Malgun Gothic"/>
                <a:cs typeface="Malgun Gothic"/>
                <a:sym typeface="Malgun Gothic"/>
              </a:endParaRPr>
            </a:p>
          </p:txBody>
        </p:sp>
      </p:grpSp>
      <p:grpSp>
        <p:nvGrpSpPr>
          <p:cNvPr id="3356" name="Google Shape;3356;g13c94f06daf_2_3707"/>
          <p:cNvGrpSpPr/>
          <p:nvPr/>
        </p:nvGrpSpPr>
        <p:grpSpPr>
          <a:xfrm>
            <a:off x="4582708" y="911618"/>
            <a:ext cx="3048838" cy="860304"/>
            <a:chOff x="4392000" y="1013612"/>
            <a:chExt cx="3048838" cy="1717173"/>
          </a:xfrm>
        </p:grpSpPr>
        <p:grpSp>
          <p:nvGrpSpPr>
            <p:cNvPr id="3357" name="Google Shape;3357;g13c94f06daf_2_3707"/>
            <p:cNvGrpSpPr/>
            <p:nvPr/>
          </p:nvGrpSpPr>
          <p:grpSpPr>
            <a:xfrm>
              <a:off x="4392000" y="1013612"/>
              <a:ext cx="3048838" cy="1647908"/>
              <a:chOff x="214095" y="1332369"/>
              <a:chExt cx="9681926" cy="1087800"/>
            </a:xfrm>
          </p:grpSpPr>
          <p:sp>
            <p:nvSpPr>
              <p:cNvPr id="3358" name="Google Shape;3358;g13c94f06daf_2_3707"/>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Arial"/>
                  <a:buNone/>
                </a:pPr>
                <a:r>
                  <a:t/>
                </a:r>
                <a:endParaRPr b="1" i="0" sz="800" u="none" cap="none" strike="noStrike">
                  <a:solidFill>
                    <a:schemeClr val="dk1"/>
                  </a:solidFill>
                  <a:latin typeface="Malgun Gothic"/>
                  <a:ea typeface="Malgun Gothic"/>
                  <a:cs typeface="Malgun Gothic"/>
                  <a:sym typeface="Malgun Gothic"/>
                </a:endParaRPr>
              </a:p>
            </p:txBody>
          </p:sp>
          <p:cxnSp>
            <p:nvCxnSpPr>
              <p:cNvPr id="3359" name="Google Shape;3359;g13c94f06daf_2_3707"/>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3360" name="Google Shape;3360;g13c94f06daf_2_3707"/>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3361" name="Google Shape;3361;g13c94f06daf_2_3707"/>
            <p:cNvSpPr txBox="1"/>
            <p:nvPr/>
          </p:nvSpPr>
          <p:spPr>
            <a:xfrm>
              <a:off x="4441516" y="2054885"/>
              <a:ext cx="2955600" cy="675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700"/>
                <a:buFont typeface="Arial"/>
                <a:buNone/>
              </a:pPr>
              <a:r>
                <a:rPr b="1" i="0" lang="ko" sz="900" u="none" cap="none" strike="noStrike">
                  <a:solidFill>
                    <a:schemeClr val="dk1"/>
                  </a:solidFill>
                  <a:latin typeface="Malgun Gothic"/>
                  <a:ea typeface="Malgun Gothic"/>
                  <a:cs typeface="Malgun Gothic"/>
                  <a:sym typeface="Malgun Gothic"/>
                </a:rPr>
                <a:t>$</a:t>
              </a:r>
              <a:r>
                <a:rPr b="1" lang="ko" sz="900">
                  <a:solidFill>
                    <a:schemeClr val="dk1"/>
                  </a:solidFill>
                  <a:latin typeface="Malgun Gothic"/>
                  <a:ea typeface="Malgun Gothic"/>
                  <a:cs typeface="Malgun Gothic"/>
                  <a:sym typeface="Malgun Gothic"/>
                </a:rPr>
                <a:t>제안 </a:t>
              </a:r>
              <a:r>
                <a:rPr b="1" i="0" lang="ko" sz="900" u="none" cap="none" strike="noStrike">
                  <a:solidFill>
                    <a:schemeClr val="dk1"/>
                  </a:solidFill>
                  <a:latin typeface="Malgun Gothic"/>
                  <a:ea typeface="Malgun Gothic"/>
                  <a:cs typeface="Malgun Gothic"/>
                  <a:sym typeface="Malgun Gothic"/>
                </a:rPr>
                <a:t>본문 첫출 내용. OOOOO  … </a:t>
              </a:r>
              <a:endParaRPr b="1" i="0" sz="900" u="none" cap="none" strike="noStrike">
                <a:solidFill>
                  <a:schemeClr val="dk1"/>
                </a:solidFill>
                <a:latin typeface="Malgun Gothic"/>
                <a:ea typeface="Malgun Gothic"/>
                <a:cs typeface="Malgun Gothic"/>
                <a:sym typeface="Malgun Gothic"/>
              </a:endParaRPr>
            </a:p>
            <a:p>
              <a:pPr indent="0" lvl="0" marL="0" rtl="0" algn="l">
                <a:spcBef>
                  <a:spcPts val="0"/>
                </a:spcBef>
                <a:spcAft>
                  <a:spcPts val="0"/>
                </a:spcAft>
                <a:buClr>
                  <a:schemeClr val="dk1"/>
                </a:buClr>
                <a:buSzPts val="700"/>
                <a:buFont typeface="Arial"/>
                <a:buNone/>
              </a:pPr>
              <a:r>
                <a:rPr b="1" lang="ko" sz="700">
                  <a:solidFill>
                    <a:schemeClr val="dk1"/>
                  </a:solidFill>
                  <a:latin typeface="Malgun Gothic"/>
                  <a:ea typeface="Malgun Gothic"/>
                  <a:cs typeface="Malgun Gothic"/>
                  <a:sym typeface="Malgun Gothic"/>
                </a:rPr>
                <a:t>  </a:t>
              </a:r>
              <a:r>
                <a:rPr lang="ko" sz="700">
                  <a:solidFill>
                    <a:srgbClr val="A5A5A5"/>
                  </a:solidFill>
                  <a:latin typeface="Malgun Gothic"/>
                  <a:ea typeface="Malgun Gothic"/>
                  <a:cs typeface="Malgun Gothic"/>
                  <a:sym typeface="Malgun Gothic"/>
                </a:rPr>
                <a:t>2022-05-12  14:00</a:t>
              </a:r>
              <a:endParaRPr b="1" sz="900">
                <a:solidFill>
                  <a:schemeClr val="dk1"/>
                </a:solidFill>
                <a:latin typeface="Malgun Gothic"/>
                <a:ea typeface="Malgun Gothic"/>
                <a:cs typeface="Malgun Gothic"/>
                <a:sym typeface="Malgun Gothic"/>
              </a:endParaRPr>
            </a:p>
          </p:txBody>
        </p:sp>
      </p:grpSp>
      <p:sp>
        <p:nvSpPr>
          <p:cNvPr id="3362" name="Google Shape;3362;g13c94f06daf_2_3707"/>
          <p:cNvSpPr txBox="1"/>
          <p:nvPr/>
        </p:nvSpPr>
        <p:spPr>
          <a:xfrm>
            <a:off x="964350" y="4338350"/>
            <a:ext cx="7266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제안   </a:t>
            </a:r>
            <a:r>
              <a:rPr lang="ko" sz="900">
                <a:solidFill>
                  <a:schemeClr val="dk1"/>
                </a:solidFill>
                <a:latin typeface="Malgun Gothic"/>
                <a:ea typeface="Malgun Gothic"/>
                <a:cs typeface="Malgun Gothic"/>
                <a:sym typeface="Malgun Gothic"/>
              </a:rPr>
              <a:t>상담</a:t>
            </a:r>
            <a:r>
              <a:rPr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grpSp>
        <p:nvGrpSpPr>
          <p:cNvPr id="3363" name="Google Shape;3363;g13c94f06daf_2_3707"/>
          <p:cNvGrpSpPr/>
          <p:nvPr/>
        </p:nvGrpSpPr>
        <p:grpSpPr>
          <a:xfrm>
            <a:off x="4582708" y="1824868"/>
            <a:ext cx="3048838" cy="860304"/>
            <a:chOff x="4392000" y="1013612"/>
            <a:chExt cx="3048838" cy="1717173"/>
          </a:xfrm>
        </p:grpSpPr>
        <p:grpSp>
          <p:nvGrpSpPr>
            <p:cNvPr id="3364" name="Google Shape;3364;g13c94f06daf_2_3707"/>
            <p:cNvGrpSpPr/>
            <p:nvPr/>
          </p:nvGrpSpPr>
          <p:grpSpPr>
            <a:xfrm>
              <a:off x="4392000" y="1013612"/>
              <a:ext cx="3048838" cy="1647908"/>
              <a:chOff x="214095" y="1332369"/>
              <a:chExt cx="9681926" cy="1087800"/>
            </a:xfrm>
          </p:grpSpPr>
          <p:sp>
            <p:nvSpPr>
              <p:cNvPr id="3365" name="Google Shape;3365;g13c94f06daf_2_3707"/>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Arial"/>
                  <a:buNone/>
                </a:pPr>
                <a:r>
                  <a:t/>
                </a:r>
                <a:endParaRPr b="1" i="0" sz="800" u="none" cap="none" strike="noStrike">
                  <a:solidFill>
                    <a:schemeClr val="dk1"/>
                  </a:solidFill>
                  <a:latin typeface="Malgun Gothic"/>
                  <a:ea typeface="Malgun Gothic"/>
                  <a:cs typeface="Malgun Gothic"/>
                  <a:sym typeface="Malgun Gothic"/>
                </a:endParaRPr>
              </a:p>
            </p:txBody>
          </p:sp>
          <p:cxnSp>
            <p:nvCxnSpPr>
              <p:cNvPr id="3366" name="Google Shape;3366;g13c94f06daf_2_3707"/>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3367" name="Google Shape;3367;g13c94f06daf_2_3707"/>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3368" name="Google Shape;3368;g13c94f06daf_2_3707"/>
            <p:cNvSpPr txBox="1"/>
            <p:nvPr/>
          </p:nvSpPr>
          <p:spPr>
            <a:xfrm>
              <a:off x="4441516" y="2054885"/>
              <a:ext cx="2955600" cy="675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700"/>
                <a:buFont typeface="Arial"/>
                <a:buNone/>
              </a:pPr>
              <a:r>
                <a:rPr b="1" i="0" lang="ko" sz="900" u="none" cap="none" strike="noStrike">
                  <a:solidFill>
                    <a:schemeClr val="dk1"/>
                  </a:solidFill>
                  <a:latin typeface="Malgun Gothic"/>
                  <a:ea typeface="Malgun Gothic"/>
                  <a:cs typeface="Malgun Gothic"/>
                  <a:sym typeface="Malgun Gothic"/>
                </a:rPr>
                <a:t>$</a:t>
              </a:r>
              <a:r>
                <a:rPr b="1" lang="ko" sz="900">
                  <a:solidFill>
                    <a:schemeClr val="dk1"/>
                  </a:solidFill>
                  <a:latin typeface="Malgun Gothic"/>
                  <a:ea typeface="Malgun Gothic"/>
                  <a:cs typeface="Malgun Gothic"/>
                  <a:sym typeface="Malgun Gothic"/>
                </a:rPr>
                <a:t>제안 </a:t>
              </a:r>
              <a:r>
                <a:rPr b="1" i="0" lang="ko" sz="900" u="none" cap="none" strike="noStrike">
                  <a:solidFill>
                    <a:schemeClr val="dk1"/>
                  </a:solidFill>
                  <a:latin typeface="Malgun Gothic"/>
                  <a:ea typeface="Malgun Gothic"/>
                  <a:cs typeface="Malgun Gothic"/>
                  <a:sym typeface="Malgun Gothic"/>
                </a:rPr>
                <a:t>본문 첫출 내용. OOOOO  … </a:t>
              </a:r>
              <a:endParaRPr b="1" i="0" sz="900" u="none" cap="none" strike="noStrike">
                <a:solidFill>
                  <a:schemeClr val="dk1"/>
                </a:solidFill>
                <a:latin typeface="Malgun Gothic"/>
                <a:ea typeface="Malgun Gothic"/>
                <a:cs typeface="Malgun Gothic"/>
                <a:sym typeface="Malgun Gothic"/>
              </a:endParaRPr>
            </a:p>
            <a:p>
              <a:pPr indent="0" lvl="0" marL="0" rtl="0" algn="l">
                <a:spcBef>
                  <a:spcPts val="0"/>
                </a:spcBef>
                <a:spcAft>
                  <a:spcPts val="0"/>
                </a:spcAft>
                <a:buClr>
                  <a:schemeClr val="dk1"/>
                </a:buClr>
                <a:buSzPts val="700"/>
                <a:buFont typeface="Arial"/>
                <a:buNone/>
              </a:pPr>
              <a:r>
                <a:rPr b="1" lang="ko" sz="700">
                  <a:solidFill>
                    <a:schemeClr val="dk1"/>
                  </a:solidFill>
                  <a:latin typeface="Malgun Gothic"/>
                  <a:ea typeface="Malgun Gothic"/>
                  <a:cs typeface="Malgun Gothic"/>
                  <a:sym typeface="Malgun Gothic"/>
                </a:rPr>
                <a:t>  </a:t>
              </a:r>
              <a:r>
                <a:rPr lang="ko" sz="700">
                  <a:solidFill>
                    <a:srgbClr val="A5A5A5"/>
                  </a:solidFill>
                  <a:latin typeface="Malgun Gothic"/>
                  <a:ea typeface="Malgun Gothic"/>
                  <a:cs typeface="Malgun Gothic"/>
                  <a:sym typeface="Malgun Gothic"/>
                </a:rPr>
                <a:t>2022-05-12  14:00</a:t>
              </a:r>
              <a:endParaRPr b="1" sz="900">
                <a:solidFill>
                  <a:schemeClr val="dk1"/>
                </a:solidFill>
                <a:latin typeface="Malgun Gothic"/>
                <a:ea typeface="Malgun Gothic"/>
                <a:cs typeface="Malgun Gothic"/>
                <a:sym typeface="Malgun Gothic"/>
              </a:endParaRPr>
            </a:p>
          </p:txBody>
        </p:sp>
      </p:grpSp>
      <p:sp>
        <p:nvSpPr>
          <p:cNvPr id="3369" name="Google Shape;3369;g13c94f06daf_2_3707"/>
          <p:cNvSpPr/>
          <p:nvPr/>
        </p:nvSpPr>
        <p:spPr>
          <a:xfrm>
            <a:off x="7204625" y="1823500"/>
            <a:ext cx="342300" cy="353100"/>
          </a:xfrm>
          <a:prstGeom prst="rect">
            <a:avLst/>
          </a:prstGeom>
          <a:solidFill>
            <a:srgbClr val="0070C0"/>
          </a:solidFill>
          <a:ln cap="flat" cmpd="sng" w="12700">
            <a:solidFill>
              <a:srgbClr val="31538F"/>
            </a:solidFill>
            <a:prstDash val="solid"/>
            <a:miter lim="800000"/>
            <a:headEnd len="sm" w="sm" type="none"/>
            <a:tailEnd len="sm" w="sm" type="none"/>
          </a:ln>
        </p:spPr>
        <p:txBody>
          <a:bodyPr anchorCtr="0" anchor="ctr" bIns="45700" lIns="36000" spcFirstLastPara="1" rIns="36000" wrap="square" tIns="45700">
            <a:noAutofit/>
          </a:bodyPr>
          <a:lstStyle/>
          <a:p>
            <a:pPr indent="0" lvl="0" marL="0" marR="0" rtl="0" algn="ctr">
              <a:lnSpc>
                <a:spcPct val="100000"/>
              </a:lnSpc>
              <a:spcBef>
                <a:spcPts val="0"/>
              </a:spcBef>
              <a:spcAft>
                <a:spcPts val="0"/>
              </a:spcAft>
              <a:buClr>
                <a:srgbClr val="000000"/>
              </a:buClr>
              <a:buSzPts val="900"/>
              <a:buFont typeface="Arial"/>
              <a:buNone/>
            </a:pPr>
            <a:r>
              <a:rPr lang="ko" sz="900">
                <a:solidFill>
                  <a:schemeClr val="lt1"/>
                </a:solidFill>
                <a:latin typeface="Malgun Gothic"/>
                <a:ea typeface="Malgun Gothic"/>
                <a:cs typeface="Malgun Gothic"/>
                <a:sym typeface="Malgun Gothic"/>
              </a:rPr>
              <a:t>채택</a:t>
            </a:r>
            <a:endParaRPr b="0" i="0" sz="900" u="none" cap="none" strike="noStrike">
              <a:solidFill>
                <a:schemeClr val="lt1"/>
              </a:solidFill>
              <a:latin typeface="Malgun Gothic"/>
              <a:ea typeface="Malgun Gothic"/>
              <a:cs typeface="Malgun Gothic"/>
              <a:sym typeface="Malgun Gothic"/>
            </a:endParaRPr>
          </a:p>
        </p:txBody>
      </p:sp>
      <p:sp>
        <p:nvSpPr>
          <p:cNvPr id="3370" name="Google Shape;3370;g13c94f06daf_2_3707"/>
          <p:cNvSpPr/>
          <p:nvPr/>
        </p:nvSpPr>
        <p:spPr>
          <a:xfrm>
            <a:off x="929008" y="4327601"/>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1</a:t>
            </a:r>
            <a:endParaRPr b="1" i="0" sz="800" u="none" cap="none" strike="noStrike">
              <a:solidFill>
                <a:schemeClr val="lt1"/>
              </a:solidFill>
              <a:latin typeface="Malgun Gothic"/>
              <a:ea typeface="Malgun Gothic"/>
              <a:cs typeface="Malgun Gothic"/>
              <a:sym typeface="Malgun Gothic"/>
            </a:endParaRPr>
          </a:p>
        </p:txBody>
      </p:sp>
      <p:sp>
        <p:nvSpPr>
          <p:cNvPr id="3371" name="Google Shape;3371;g13c94f06daf_2_3707"/>
          <p:cNvSpPr/>
          <p:nvPr/>
        </p:nvSpPr>
        <p:spPr>
          <a:xfrm>
            <a:off x="2251709" y="4327613"/>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2</a:t>
            </a:r>
            <a:endParaRPr b="1" i="0" sz="800" u="none" cap="none" strike="noStrike">
              <a:solidFill>
                <a:schemeClr val="lt1"/>
              </a:solidFill>
              <a:latin typeface="Malgun Gothic"/>
              <a:ea typeface="Malgun Gothic"/>
              <a:cs typeface="Malgun Gothic"/>
              <a:sym typeface="Malgun Gothic"/>
            </a:endParaRPr>
          </a:p>
        </p:txBody>
      </p:sp>
      <p:sp>
        <p:nvSpPr>
          <p:cNvPr id="3372" name="Google Shape;3372;g13c94f06daf_2_3707"/>
          <p:cNvSpPr/>
          <p:nvPr/>
        </p:nvSpPr>
        <p:spPr>
          <a:xfrm>
            <a:off x="6990734" y="1859476"/>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3</a:t>
            </a:r>
            <a:endParaRPr b="1" i="0" sz="800" u="none" cap="none" strike="noStrike">
              <a:solidFill>
                <a:schemeClr val="lt1"/>
              </a:solidFill>
              <a:latin typeface="Malgun Gothic"/>
              <a:ea typeface="Malgun Gothic"/>
              <a:cs typeface="Malgun Gothic"/>
              <a:sym typeface="Malgun Gothic"/>
            </a:endParaRPr>
          </a:p>
        </p:txBody>
      </p:sp>
      <p:sp>
        <p:nvSpPr>
          <p:cNvPr id="3373" name="Google Shape;3373;g13c94f06daf_2_3707"/>
          <p:cNvSpPr txBox="1"/>
          <p:nvPr/>
        </p:nvSpPr>
        <p:spPr>
          <a:xfrm>
            <a:off x="4540154" y="3684863"/>
            <a:ext cx="13848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관련 포스팅</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grpSp>
        <p:nvGrpSpPr>
          <p:cNvPr id="3374" name="Google Shape;3374;g13c94f06daf_2_3707"/>
          <p:cNvGrpSpPr/>
          <p:nvPr/>
        </p:nvGrpSpPr>
        <p:grpSpPr>
          <a:xfrm>
            <a:off x="4574258" y="3918143"/>
            <a:ext cx="3048838" cy="1165104"/>
            <a:chOff x="4392000" y="1013612"/>
            <a:chExt cx="3048838" cy="2325556"/>
          </a:xfrm>
        </p:grpSpPr>
        <p:grpSp>
          <p:nvGrpSpPr>
            <p:cNvPr id="3375" name="Google Shape;3375;g13c94f06daf_2_3707"/>
            <p:cNvGrpSpPr/>
            <p:nvPr/>
          </p:nvGrpSpPr>
          <p:grpSpPr>
            <a:xfrm>
              <a:off x="4392000" y="1013612"/>
              <a:ext cx="3048838" cy="1647908"/>
              <a:chOff x="214095" y="1332369"/>
              <a:chExt cx="9681926" cy="1087800"/>
            </a:xfrm>
          </p:grpSpPr>
          <p:sp>
            <p:nvSpPr>
              <p:cNvPr id="3376" name="Google Shape;3376;g13c94f06daf_2_3707"/>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Arial"/>
                  <a:buNone/>
                </a:pPr>
                <a:r>
                  <a:t/>
                </a:r>
                <a:endParaRPr b="1" i="0" sz="800" u="none" cap="none" strike="noStrike">
                  <a:solidFill>
                    <a:schemeClr val="dk1"/>
                  </a:solidFill>
                  <a:latin typeface="Malgun Gothic"/>
                  <a:ea typeface="Malgun Gothic"/>
                  <a:cs typeface="Malgun Gothic"/>
                  <a:sym typeface="Malgun Gothic"/>
                </a:endParaRPr>
              </a:p>
            </p:txBody>
          </p:sp>
          <p:cxnSp>
            <p:nvCxnSpPr>
              <p:cNvPr id="3377" name="Google Shape;3377;g13c94f06daf_2_3707"/>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3378" name="Google Shape;3378;g13c94f06daf_2_3707"/>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3379" name="Google Shape;3379;g13c94f06daf_2_3707"/>
            <p:cNvSpPr txBox="1"/>
            <p:nvPr/>
          </p:nvSpPr>
          <p:spPr>
            <a:xfrm>
              <a:off x="4416758" y="2663268"/>
              <a:ext cx="2955600" cy="675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700"/>
                <a:buFont typeface="Arial"/>
                <a:buNone/>
              </a:pPr>
              <a:r>
                <a:rPr b="1" i="0" lang="ko" sz="900" u="none" cap="none" strike="noStrike">
                  <a:solidFill>
                    <a:schemeClr val="dk1"/>
                  </a:solidFill>
                  <a:latin typeface="Malgun Gothic"/>
                  <a:ea typeface="Malgun Gothic"/>
                  <a:cs typeface="Malgun Gothic"/>
                  <a:sym typeface="Malgun Gothic"/>
                </a:rPr>
                <a:t>$포스팅  본문 첫출 내용. OOOOO  …</a:t>
              </a:r>
              <a:endParaRPr b="1" i="0" sz="900" u="none" cap="none" strike="noStrike">
                <a:solidFill>
                  <a:schemeClr val="dk1"/>
                </a:solidFill>
                <a:latin typeface="Malgun Gothic"/>
                <a:ea typeface="Malgun Gothic"/>
                <a:cs typeface="Malgun Gothic"/>
                <a:sym typeface="Malgun Gothic"/>
              </a:endParaRPr>
            </a:p>
            <a:p>
              <a:pPr indent="0" lvl="0" marL="0" rtl="0" algn="l">
                <a:spcBef>
                  <a:spcPts val="0"/>
                </a:spcBef>
                <a:spcAft>
                  <a:spcPts val="0"/>
                </a:spcAft>
                <a:buClr>
                  <a:schemeClr val="dk1"/>
                </a:buClr>
                <a:buSzPts val="700"/>
                <a:buFont typeface="Arial"/>
                <a:buNone/>
              </a:pPr>
              <a:r>
                <a:rPr b="1" lang="ko" sz="700">
                  <a:solidFill>
                    <a:schemeClr val="dk1"/>
                  </a:solidFill>
                  <a:latin typeface="Malgun Gothic"/>
                  <a:ea typeface="Malgun Gothic"/>
                  <a:cs typeface="Malgun Gothic"/>
                  <a:sym typeface="Malgun Gothic"/>
                </a:rPr>
                <a:t>좋아요 5.0/00명 별점 4.5/00명</a:t>
              </a:r>
              <a:r>
                <a:rPr lang="ko" sz="700">
                  <a:solidFill>
                    <a:schemeClr val="dk1"/>
                  </a:solidFill>
                  <a:latin typeface="Malgun Gothic"/>
                  <a:ea typeface="Malgun Gothic"/>
                  <a:cs typeface="Malgun Gothic"/>
                  <a:sym typeface="Malgun Gothic"/>
                </a:rPr>
                <a:t>  </a:t>
              </a:r>
              <a:r>
                <a:rPr b="1" lang="ko" sz="700">
                  <a:solidFill>
                    <a:schemeClr val="dk1"/>
                  </a:solidFill>
                  <a:latin typeface="Malgun Gothic"/>
                  <a:ea typeface="Malgun Gothic"/>
                  <a:cs typeface="Malgun Gothic"/>
                  <a:sym typeface="Malgun Gothic"/>
                </a:rPr>
                <a:t>$작성자명   </a:t>
              </a:r>
              <a:r>
                <a:rPr lang="ko" sz="700">
                  <a:solidFill>
                    <a:srgbClr val="A5A5A5"/>
                  </a:solidFill>
                  <a:latin typeface="Malgun Gothic"/>
                  <a:ea typeface="Malgun Gothic"/>
                  <a:cs typeface="Malgun Gothic"/>
                  <a:sym typeface="Malgun Gothic"/>
                </a:rPr>
                <a:t>2022-05-12  14:00</a:t>
              </a:r>
              <a:endParaRPr b="1" sz="900">
                <a:solidFill>
                  <a:schemeClr val="dk1"/>
                </a:solidFill>
                <a:latin typeface="Malgun Gothic"/>
                <a:ea typeface="Malgun Gothic"/>
                <a:cs typeface="Malgun Gothic"/>
                <a:sym typeface="Malgun Gothic"/>
              </a:endParaRPr>
            </a:p>
          </p:txBody>
        </p:sp>
      </p:grpSp>
      <p:sp>
        <p:nvSpPr>
          <p:cNvPr id="3380" name="Google Shape;3380;g13c94f06daf_2_3707"/>
          <p:cNvSpPr txBox="1"/>
          <p:nvPr/>
        </p:nvSpPr>
        <p:spPr>
          <a:xfrm>
            <a:off x="5298725" y="4987025"/>
            <a:ext cx="1540200" cy="7695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lang="ko" sz="1100">
                <a:solidFill>
                  <a:schemeClr val="dk1"/>
                </a:solidFill>
              </a:rPr>
              <a:t>●</a:t>
            </a:r>
            <a:r>
              <a:rPr b="1" lang="ko" sz="1100">
                <a:solidFill>
                  <a:schemeClr val="dk1"/>
                </a:solidFill>
                <a:latin typeface="Malgun Gothic"/>
                <a:ea typeface="Malgun Gothic"/>
                <a:cs typeface="Malgun Gothic"/>
                <a:sym typeface="Malgun Gothic"/>
              </a:rPr>
              <a:t> </a:t>
            </a:r>
            <a:endParaRPr b="1" sz="1100">
              <a:solidFill>
                <a:schemeClr val="dk1"/>
              </a:solidFill>
              <a:latin typeface="Malgun Gothic"/>
              <a:ea typeface="Malgun Gothic"/>
              <a:cs typeface="Malgun Gothic"/>
              <a:sym typeface="Malgun Gothic"/>
            </a:endParaRPr>
          </a:p>
          <a:p>
            <a:pPr indent="0" lvl="0" marL="0" rtl="0" algn="ctr">
              <a:spcBef>
                <a:spcPts val="0"/>
              </a:spcBef>
              <a:spcAft>
                <a:spcPts val="0"/>
              </a:spcAft>
              <a:buClr>
                <a:schemeClr val="dk1"/>
              </a:buClr>
              <a:buSzPts val="1100"/>
              <a:buFont typeface="Arial"/>
              <a:buNone/>
            </a:pPr>
            <a:r>
              <a:rPr lang="ko" sz="1100">
                <a:solidFill>
                  <a:schemeClr val="dk1"/>
                </a:solidFill>
              </a:rPr>
              <a:t>●</a:t>
            </a:r>
            <a:endParaRPr sz="1100">
              <a:solidFill>
                <a:schemeClr val="dk1"/>
              </a:solidFill>
            </a:endParaRPr>
          </a:p>
          <a:p>
            <a:pPr indent="0" lvl="0" marL="0" rtl="0" algn="ctr">
              <a:spcBef>
                <a:spcPts val="0"/>
              </a:spcBef>
              <a:spcAft>
                <a:spcPts val="0"/>
              </a:spcAft>
              <a:buClr>
                <a:schemeClr val="dk1"/>
              </a:buClr>
              <a:buSzPts val="1100"/>
              <a:buFont typeface="Arial"/>
              <a:buNone/>
            </a:pPr>
            <a:r>
              <a:rPr lang="ko" sz="1100">
                <a:solidFill>
                  <a:schemeClr val="dk1"/>
                </a:solidFill>
              </a:rPr>
              <a:t>●</a:t>
            </a:r>
            <a:endParaRPr sz="1100">
              <a:solidFill>
                <a:schemeClr val="dk1"/>
              </a:solidFill>
            </a:endParaRPr>
          </a:p>
          <a:p>
            <a:pPr indent="0" lvl="0" marL="0" rtl="0" algn="ctr">
              <a:spcBef>
                <a:spcPts val="0"/>
              </a:spcBef>
              <a:spcAft>
                <a:spcPts val="0"/>
              </a:spcAft>
              <a:buClr>
                <a:schemeClr val="dk1"/>
              </a:buClr>
              <a:buSzPts val="1100"/>
              <a:buFont typeface="Arial"/>
              <a:buNone/>
            </a:pPr>
            <a:r>
              <a:rPr b="1" lang="ko" sz="1100">
                <a:solidFill>
                  <a:schemeClr val="dk1"/>
                </a:solidFill>
              </a:rPr>
              <a:t>더보기</a:t>
            </a:r>
            <a:endParaRPr b="1" sz="1100">
              <a:solidFill>
                <a:schemeClr val="dk1"/>
              </a:solidFill>
            </a:endParaRPr>
          </a:p>
        </p:txBody>
      </p:sp>
      <p:grpSp>
        <p:nvGrpSpPr>
          <p:cNvPr id="3381" name="Google Shape;3381;g13c94f06daf_2_3707"/>
          <p:cNvGrpSpPr/>
          <p:nvPr/>
        </p:nvGrpSpPr>
        <p:grpSpPr>
          <a:xfrm>
            <a:off x="4646883" y="3060212"/>
            <a:ext cx="374691" cy="353100"/>
            <a:chOff x="214095" y="1332369"/>
            <a:chExt cx="9681926" cy="1087800"/>
          </a:xfrm>
        </p:grpSpPr>
        <p:sp>
          <p:nvSpPr>
            <p:cNvPr id="3382" name="Google Shape;3382;g13c94f06daf_2_3707"/>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t/>
              </a:r>
              <a:endParaRPr i="0" u="none" cap="none" strike="noStrike">
                <a:solidFill>
                  <a:schemeClr val="dk1"/>
                </a:solidFill>
                <a:latin typeface="Malgun Gothic"/>
                <a:ea typeface="Malgun Gothic"/>
                <a:cs typeface="Malgun Gothic"/>
                <a:sym typeface="Malgun Gothic"/>
              </a:endParaRPr>
            </a:p>
          </p:txBody>
        </p:sp>
        <p:cxnSp>
          <p:nvCxnSpPr>
            <p:cNvPr id="3383" name="Google Shape;3383;g13c94f06daf_2_3707"/>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3384" name="Google Shape;3384;g13c94f06daf_2_3707"/>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3385" name="Google Shape;3385;g13c94f06daf_2_3707"/>
          <p:cNvSpPr txBox="1"/>
          <p:nvPr/>
        </p:nvSpPr>
        <p:spPr>
          <a:xfrm>
            <a:off x="4583275" y="3418988"/>
            <a:ext cx="501900" cy="2154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lang="ko" sz="800">
                <a:solidFill>
                  <a:schemeClr val="dk1"/>
                </a:solidFill>
                <a:latin typeface="Malgun Gothic"/>
                <a:ea typeface="Malgun Gothic"/>
                <a:cs typeface="Malgun Gothic"/>
                <a:sym typeface="Malgun Gothic"/>
              </a:rPr>
              <a:t>전문가1</a:t>
            </a:r>
            <a:endParaRPr b="1" i="0" sz="800" u="none" cap="none" strike="noStrike">
              <a:solidFill>
                <a:schemeClr val="dk1"/>
              </a:solidFill>
              <a:latin typeface="Malgun Gothic"/>
              <a:ea typeface="Malgun Gothic"/>
              <a:cs typeface="Malgun Gothic"/>
              <a:sym typeface="Malgun Gothic"/>
            </a:endParaRPr>
          </a:p>
        </p:txBody>
      </p:sp>
      <p:grpSp>
        <p:nvGrpSpPr>
          <p:cNvPr id="3386" name="Google Shape;3386;g13c94f06daf_2_3707"/>
          <p:cNvGrpSpPr/>
          <p:nvPr/>
        </p:nvGrpSpPr>
        <p:grpSpPr>
          <a:xfrm>
            <a:off x="5121483" y="3060225"/>
            <a:ext cx="374691" cy="353100"/>
            <a:chOff x="214095" y="1332369"/>
            <a:chExt cx="9681926" cy="1087800"/>
          </a:xfrm>
        </p:grpSpPr>
        <p:sp>
          <p:nvSpPr>
            <p:cNvPr id="3387" name="Google Shape;3387;g13c94f06daf_2_3707"/>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t/>
              </a:r>
              <a:endParaRPr i="0" u="none" cap="none" strike="noStrike">
                <a:solidFill>
                  <a:schemeClr val="dk1"/>
                </a:solidFill>
                <a:latin typeface="Malgun Gothic"/>
                <a:ea typeface="Malgun Gothic"/>
                <a:cs typeface="Malgun Gothic"/>
                <a:sym typeface="Malgun Gothic"/>
              </a:endParaRPr>
            </a:p>
          </p:txBody>
        </p:sp>
        <p:cxnSp>
          <p:nvCxnSpPr>
            <p:cNvPr id="3388" name="Google Shape;3388;g13c94f06daf_2_3707"/>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3389" name="Google Shape;3389;g13c94f06daf_2_3707"/>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3390" name="Google Shape;3390;g13c94f06daf_2_3707"/>
          <p:cNvSpPr txBox="1"/>
          <p:nvPr/>
        </p:nvSpPr>
        <p:spPr>
          <a:xfrm>
            <a:off x="5057875" y="3421600"/>
            <a:ext cx="501900" cy="2154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lang="ko" sz="800">
                <a:solidFill>
                  <a:schemeClr val="dk1"/>
                </a:solidFill>
                <a:latin typeface="Malgun Gothic"/>
                <a:ea typeface="Malgun Gothic"/>
                <a:cs typeface="Malgun Gothic"/>
                <a:sym typeface="Malgun Gothic"/>
              </a:rPr>
              <a:t>전문가2</a:t>
            </a:r>
            <a:endParaRPr b="1" i="0" sz="800" u="none" cap="none" strike="noStrike">
              <a:solidFill>
                <a:schemeClr val="dk1"/>
              </a:solidFill>
              <a:latin typeface="Malgun Gothic"/>
              <a:ea typeface="Malgun Gothic"/>
              <a:cs typeface="Malgun Gothic"/>
              <a:sym typeface="Malgun Gothic"/>
            </a:endParaRPr>
          </a:p>
        </p:txBody>
      </p:sp>
      <p:sp>
        <p:nvSpPr>
          <p:cNvPr id="3391" name="Google Shape;3391;g13c94f06daf_2_3707"/>
          <p:cNvSpPr txBox="1"/>
          <p:nvPr/>
        </p:nvSpPr>
        <p:spPr>
          <a:xfrm>
            <a:off x="4540154" y="2765725"/>
            <a:ext cx="13848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관련 전문가</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5"/>
          <p:cNvSpPr txBox="1"/>
          <p:nvPr/>
        </p:nvSpPr>
        <p:spPr>
          <a:xfrm>
            <a:off x="0" y="6478519"/>
            <a:ext cx="121920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graphicFrame>
        <p:nvGraphicFramePr>
          <p:cNvPr id="202" name="Google Shape;202;p5"/>
          <p:cNvGraphicFramePr/>
          <p:nvPr/>
        </p:nvGraphicFramePr>
        <p:xfrm>
          <a:off x="365757" y="738929"/>
          <a:ext cx="3000000" cy="3000000"/>
        </p:xfrm>
        <a:graphic>
          <a:graphicData uri="http://schemas.openxmlformats.org/drawingml/2006/table">
            <a:tbl>
              <a:tblPr>
                <a:noFill/>
                <a:tableStyleId>{FEEF8B9B-68C9-451F-93CC-6B415D006576}</a:tableStyleId>
              </a:tblPr>
              <a:tblGrid>
                <a:gridCol w="1625250"/>
                <a:gridCol w="2325225"/>
                <a:gridCol w="1743925"/>
                <a:gridCol w="1364400"/>
                <a:gridCol w="2123475"/>
                <a:gridCol w="2325225"/>
              </a:tblGrid>
              <a:tr h="450050">
                <a:tc>
                  <a:txBody>
                    <a:bodyPr/>
                    <a:lstStyle/>
                    <a:p>
                      <a:pPr indent="0" lvl="0" marL="0" marR="0" rtl="0" algn="ctr">
                        <a:lnSpc>
                          <a:spcPct val="100000"/>
                        </a:lnSpc>
                        <a:spcBef>
                          <a:spcPts val="0"/>
                        </a:spcBef>
                        <a:spcAft>
                          <a:spcPts val="0"/>
                        </a:spcAft>
                        <a:buClr>
                          <a:srgbClr val="000000"/>
                        </a:buClr>
                        <a:buSzPts val="1000"/>
                        <a:buFont typeface="Arial"/>
                        <a:buNone/>
                      </a:pPr>
                      <a:r>
                        <a:rPr lang="ko" sz="1000" u="none" cap="none" strike="noStrike"/>
                        <a:t>포인트 유형</a:t>
                      </a:r>
                      <a:endParaRPr sz="10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solidFill>
                      <a:srgbClr val="D8D8D8"/>
                    </a:solidFill>
                  </a:tcPr>
                </a:tc>
                <a:tc>
                  <a:txBody>
                    <a:bodyPr/>
                    <a:lstStyle/>
                    <a:p>
                      <a:pPr indent="0" lvl="0" marL="0" marR="0" rtl="0" algn="ctr">
                        <a:lnSpc>
                          <a:spcPct val="100000"/>
                        </a:lnSpc>
                        <a:spcBef>
                          <a:spcPts val="0"/>
                        </a:spcBef>
                        <a:spcAft>
                          <a:spcPts val="0"/>
                        </a:spcAft>
                        <a:buClr>
                          <a:srgbClr val="000000"/>
                        </a:buClr>
                        <a:buSzPts val="1000"/>
                        <a:buFont typeface="Arial"/>
                        <a:buNone/>
                      </a:pPr>
                      <a:r>
                        <a:rPr lang="ko" sz="1000" u="none" cap="none" strike="noStrike"/>
                        <a:t>적립 적요</a:t>
                      </a:r>
                      <a:endParaRPr sz="10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solidFill>
                      <a:srgbClr val="D8D8D8"/>
                    </a:solidFill>
                  </a:tcPr>
                </a:tc>
                <a:tc>
                  <a:txBody>
                    <a:bodyPr/>
                    <a:lstStyle/>
                    <a:p>
                      <a:pPr indent="0" lvl="0" marL="0" marR="0" rtl="0" algn="ctr">
                        <a:lnSpc>
                          <a:spcPct val="100000"/>
                        </a:lnSpc>
                        <a:spcBef>
                          <a:spcPts val="0"/>
                        </a:spcBef>
                        <a:spcAft>
                          <a:spcPts val="0"/>
                        </a:spcAft>
                        <a:buClr>
                          <a:srgbClr val="000000"/>
                        </a:buClr>
                        <a:buSzPts val="1000"/>
                        <a:buFont typeface="Arial"/>
                        <a:buNone/>
                      </a:pPr>
                      <a:r>
                        <a:rPr lang="ko" sz="1000" u="none" cap="none" strike="noStrike"/>
                        <a:t>포인트 증감</a:t>
                      </a:r>
                      <a:endParaRPr sz="10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solidFill>
                      <a:srgbClr val="D8D8D8"/>
                    </a:solidFill>
                  </a:tcPr>
                </a:tc>
                <a:tc>
                  <a:txBody>
                    <a:bodyPr/>
                    <a:lstStyle/>
                    <a:p>
                      <a:pPr indent="0" lvl="0" marL="0" marR="0" rtl="0" algn="ctr">
                        <a:lnSpc>
                          <a:spcPct val="100000"/>
                        </a:lnSpc>
                        <a:spcBef>
                          <a:spcPts val="0"/>
                        </a:spcBef>
                        <a:spcAft>
                          <a:spcPts val="0"/>
                        </a:spcAft>
                        <a:buClr>
                          <a:srgbClr val="000000"/>
                        </a:buClr>
                        <a:buSzPts val="1000"/>
                        <a:buFont typeface="Arial"/>
                        <a:buNone/>
                      </a:pPr>
                      <a:r>
                        <a:rPr lang="ko" sz="1000" u="none" cap="none" strike="noStrike"/>
                        <a:t>출금가능 여부</a:t>
                      </a:r>
                      <a:endParaRPr sz="10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solidFill>
                      <a:srgbClr val="D8D8D8"/>
                    </a:solidFill>
                  </a:tcPr>
                </a:tc>
                <a:tc>
                  <a:txBody>
                    <a:bodyPr/>
                    <a:lstStyle/>
                    <a:p>
                      <a:pPr indent="0" lvl="0" marL="0" marR="0" rtl="0" algn="ctr">
                        <a:lnSpc>
                          <a:spcPct val="100000"/>
                        </a:lnSpc>
                        <a:spcBef>
                          <a:spcPts val="0"/>
                        </a:spcBef>
                        <a:spcAft>
                          <a:spcPts val="0"/>
                        </a:spcAft>
                        <a:buClr>
                          <a:srgbClr val="000000"/>
                        </a:buClr>
                        <a:buSzPts val="1000"/>
                        <a:buFont typeface="Arial"/>
                        <a:buNone/>
                      </a:pPr>
                      <a:r>
                        <a:rPr lang="ko" sz="1000" u="none" cap="none" strike="noStrike"/>
                        <a:t>소멸시효 및 환급 대상여부</a:t>
                      </a:r>
                      <a:endParaRPr sz="10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solidFill>
                      <a:srgbClr val="D8D8D8"/>
                    </a:solidFill>
                  </a:tcPr>
                </a:tc>
                <a:tc>
                  <a:txBody>
                    <a:bodyPr/>
                    <a:lstStyle/>
                    <a:p>
                      <a:pPr indent="0" lvl="0" marL="0" marR="0" rtl="0" algn="ctr">
                        <a:lnSpc>
                          <a:spcPct val="100000"/>
                        </a:lnSpc>
                        <a:spcBef>
                          <a:spcPts val="0"/>
                        </a:spcBef>
                        <a:spcAft>
                          <a:spcPts val="0"/>
                        </a:spcAft>
                        <a:buClr>
                          <a:srgbClr val="000000"/>
                        </a:buClr>
                        <a:buSzPts val="1000"/>
                        <a:buFont typeface="Arial"/>
                        <a:buNone/>
                      </a:pPr>
                      <a:r>
                        <a:rPr lang="ko" sz="1000" u="none" cap="none" strike="noStrike"/>
                        <a:t>비고</a:t>
                      </a:r>
                      <a:endParaRPr sz="10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solidFill>
                      <a:srgbClr val="D8D8D8"/>
                    </a:solidFill>
                  </a:tcPr>
                </a:tc>
              </a:tr>
              <a:tr h="346300">
                <a:tc rowSpan="7">
                  <a:txBody>
                    <a:bodyPr/>
                    <a:lstStyle/>
                    <a:p>
                      <a:pPr indent="0" lvl="0" marL="0" marR="0" rtl="0" algn="ctr">
                        <a:lnSpc>
                          <a:spcPct val="100000"/>
                        </a:lnSpc>
                        <a:spcBef>
                          <a:spcPts val="0"/>
                        </a:spcBef>
                        <a:spcAft>
                          <a:spcPts val="0"/>
                        </a:spcAft>
                        <a:buClr>
                          <a:srgbClr val="000000"/>
                        </a:buClr>
                        <a:buSzPts val="900"/>
                        <a:buFont typeface="Arial"/>
                        <a:buNone/>
                      </a:pPr>
                      <a:r>
                        <a:rPr b="1" lang="ko" sz="900" u="none" cap="none" strike="noStrike"/>
                        <a:t>Activity</a:t>
                      </a:r>
                      <a:endParaRPr b="1" sz="9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900"/>
                        <a:buFont typeface="Arial"/>
                        <a:buNone/>
                      </a:pPr>
                      <a:r>
                        <a:rPr lang="ko" sz="900" u="none" cap="none" strike="noStrike"/>
                        <a:t>포스팅 등록/삭제</a:t>
                      </a:r>
                      <a:endParaRPr sz="9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900"/>
                        <a:buFont typeface="Arial"/>
                        <a:buNone/>
                      </a:pPr>
                      <a:r>
                        <a:rPr lang="ko" sz="900" u="none" cap="none" strike="noStrike"/>
                        <a:t>+/-   300</a:t>
                      </a:r>
                      <a:endParaRPr sz="9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lang="ko" sz="1000" u="none" cap="none" strike="noStrike"/>
                        <a:t>X</a:t>
                      </a:r>
                      <a:endParaRPr sz="10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900"/>
                        <a:buFont typeface="Arial"/>
                        <a:buNone/>
                      </a:pPr>
                      <a:r>
                        <a:rPr lang="ko" sz="900" u="none" cap="none" strike="noStrike"/>
                        <a:t>적립일자 기준 1년 / 환급대상 X</a:t>
                      </a:r>
                      <a:endParaRPr sz="9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800"/>
                        <a:buFont typeface="Arial"/>
                        <a:buNone/>
                      </a:pPr>
                      <a:r>
                        <a:rPr lang="ko" sz="800" u="none" cap="none" strike="noStrike"/>
                        <a:t>1일 10회 한 </a:t>
                      </a:r>
                      <a:endParaRPr sz="8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r>
              <a:tr h="346300">
                <a:tc vMerge="1"/>
                <a:tc>
                  <a:txBody>
                    <a:bodyPr/>
                    <a:lstStyle/>
                    <a:p>
                      <a:pPr indent="0" lvl="0" marL="0" marR="0" rtl="0" algn="ctr">
                        <a:lnSpc>
                          <a:spcPct val="100000"/>
                        </a:lnSpc>
                        <a:spcBef>
                          <a:spcPts val="0"/>
                        </a:spcBef>
                        <a:spcAft>
                          <a:spcPts val="0"/>
                        </a:spcAft>
                        <a:buClr>
                          <a:srgbClr val="000000"/>
                        </a:buClr>
                        <a:buSzPts val="900"/>
                        <a:buFont typeface="Arial"/>
                        <a:buNone/>
                      </a:pPr>
                      <a:r>
                        <a:rPr lang="ko" sz="900" u="none" cap="none" strike="noStrike"/>
                        <a:t>댓글 등록/삭제</a:t>
                      </a:r>
                      <a:endParaRPr sz="9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900"/>
                        <a:buFont typeface="Arial"/>
                        <a:buNone/>
                      </a:pPr>
                      <a:r>
                        <a:rPr lang="ko" sz="900" u="none" cap="none" strike="noStrike"/>
                        <a:t>+/-   100</a:t>
                      </a:r>
                      <a:endParaRPr sz="9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lang="ko" sz="1000" u="none" cap="none" strike="noStrike"/>
                        <a:t>X</a:t>
                      </a:r>
                      <a:endParaRPr sz="10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900"/>
                        <a:buFont typeface="Arial"/>
                        <a:buNone/>
                      </a:pPr>
                      <a:r>
                        <a:rPr lang="ko" sz="900" u="none" cap="none" strike="noStrike"/>
                        <a:t>적립일자 기준 1년 / 환급대상 X</a:t>
                      </a:r>
                      <a:endParaRPr sz="9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800"/>
                        <a:buFont typeface="Arial"/>
                        <a:buNone/>
                      </a:pPr>
                      <a:r>
                        <a:rPr lang="ko" sz="800" u="none" cap="none" strike="noStrike"/>
                        <a:t>1일 5회 한</a:t>
                      </a:r>
                      <a:endParaRPr sz="8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r>
              <a:tr h="346300">
                <a:tc vMerge="1"/>
                <a:tc>
                  <a:txBody>
                    <a:bodyPr/>
                    <a:lstStyle/>
                    <a:p>
                      <a:pPr indent="0" lvl="0" marL="0" marR="0" rtl="0" algn="ctr">
                        <a:lnSpc>
                          <a:spcPct val="100000"/>
                        </a:lnSpc>
                        <a:spcBef>
                          <a:spcPts val="0"/>
                        </a:spcBef>
                        <a:spcAft>
                          <a:spcPts val="0"/>
                        </a:spcAft>
                        <a:buClr>
                          <a:srgbClr val="000000"/>
                        </a:buClr>
                        <a:buSzPts val="900"/>
                        <a:buFont typeface="Arial"/>
                        <a:buNone/>
                      </a:pPr>
                      <a:r>
                        <a:rPr lang="ko" sz="900" u="none" cap="none" strike="noStrike"/>
                        <a:t>좋아요 / 좋아요 취소</a:t>
                      </a:r>
                      <a:endParaRPr sz="9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900"/>
                        <a:buFont typeface="Arial"/>
                        <a:buNone/>
                      </a:pPr>
                      <a:r>
                        <a:rPr lang="ko" sz="900" u="none" cap="none" strike="noStrike"/>
                        <a:t>+/-   50</a:t>
                      </a:r>
                      <a:endParaRPr sz="9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lang="ko" sz="1000" u="none" cap="none" strike="noStrike"/>
                        <a:t>X</a:t>
                      </a:r>
                      <a:endParaRPr sz="10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900"/>
                        <a:buFont typeface="Arial"/>
                        <a:buNone/>
                      </a:pPr>
                      <a:r>
                        <a:rPr lang="ko" sz="900" u="none" cap="none" strike="noStrike"/>
                        <a:t>적립일자 기준 1년 / 환급대상 X</a:t>
                      </a:r>
                      <a:endParaRPr sz="9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800"/>
                        <a:buFont typeface="Arial"/>
                        <a:buNone/>
                      </a:pPr>
                      <a:r>
                        <a:rPr lang="ko" sz="800" u="none" cap="none" strike="noStrike"/>
                        <a:t>1일 10회 한</a:t>
                      </a:r>
                      <a:endParaRPr sz="8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r>
              <a:tr h="346300">
                <a:tc vMerge="1"/>
                <a:tc>
                  <a:txBody>
                    <a:bodyPr/>
                    <a:lstStyle/>
                    <a:p>
                      <a:pPr indent="0" lvl="0" marL="0" marR="0" rtl="0" algn="ctr">
                        <a:lnSpc>
                          <a:spcPct val="100000"/>
                        </a:lnSpc>
                        <a:spcBef>
                          <a:spcPts val="0"/>
                        </a:spcBef>
                        <a:spcAft>
                          <a:spcPts val="0"/>
                        </a:spcAft>
                        <a:buClr>
                          <a:srgbClr val="000000"/>
                        </a:buClr>
                        <a:buSzPts val="900"/>
                        <a:buFont typeface="Arial"/>
                        <a:buNone/>
                      </a:pPr>
                      <a:r>
                        <a:rPr lang="ko" sz="900" u="none" cap="none" strike="noStrike"/>
                        <a:t>팔로우 / 팔로잉 취소</a:t>
                      </a:r>
                      <a:endParaRPr sz="9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900"/>
                        <a:buFont typeface="Arial"/>
                        <a:buNone/>
                      </a:pPr>
                      <a:r>
                        <a:rPr lang="ko" sz="900" u="none" cap="none" strike="noStrike"/>
                        <a:t>+/-  100</a:t>
                      </a:r>
                      <a:endParaRPr sz="9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lang="ko" sz="1000" u="none" cap="none" strike="noStrike"/>
                        <a:t>X</a:t>
                      </a:r>
                      <a:endParaRPr sz="10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900"/>
                        <a:buFont typeface="Arial"/>
                        <a:buNone/>
                      </a:pPr>
                      <a:r>
                        <a:rPr lang="ko" sz="900" u="none" cap="none" strike="noStrike"/>
                        <a:t>적립일자 기준 5년 / 환급대상 X</a:t>
                      </a:r>
                      <a:endParaRPr sz="9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800"/>
                        <a:buFont typeface="Arial"/>
                        <a:buNone/>
                      </a:pPr>
                      <a:r>
                        <a:rPr lang="ko" sz="800" u="none" cap="none" strike="noStrike"/>
                        <a:t>1일 5회 한</a:t>
                      </a:r>
                      <a:endParaRPr sz="8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r>
              <a:tr h="346300">
                <a:tc vMerge="1"/>
                <a:tc>
                  <a:txBody>
                    <a:bodyPr/>
                    <a:lstStyle/>
                    <a:p>
                      <a:pPr indent="0" lvl="0" marL="0" marR="0" rtl="0" algn="ctr">
                        <a:lnSpc>
                          <a:spcPct val="100000"/>
                        </a:lnSpc>
                        <a:spcBef>
                          <a:spcPts val="0"/>
                        </a:spcBef>
                        <a:spcAft>
                          <a:spcPts val="0"/>
                        </a:spcAft>
                        <a:buClr>
                          <a:srgbClr val="000000"/>
                        </a:buClr>
                        <a:buSzPts val="900"/>
                        <a:buFont typeface="Arial"/>
                        <a:buNone/>
                      </a:pPr>
                      <a:r>
                        <a:rPr lang="ko" sz="900" u="none" cap="none" strike="noStrike"/>
                        <a:t>상담의뢰 / 상담의뢰 취소</a:t>
                      </a:r>
                      <a:endParaRPr sz="9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900"/>
                        <a:buFont typeface="Arial"/>
                        <a:buNone/>
                      </a:pPr>
                      <a:r>
                        <a:rPr lang="ko" sz="900" u="none" cap="none" strike="noStrike"/>
                        <a:t>+/-   100</a:t>
                      </a:r>
                      <a:endParaRPr sz="9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lang="ko" sz="1000" u="none" cap="none" strike="noStrike"/>
                        <a:t>X</a:t>
                      </a:r>
                      <a:endParaRPr sz="10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900"/>
                        <a:buFont typeface="Arial"/>
                        <a:buNone/>
                      </a:pPr>
                      <a:r>
                        <a:rPr lang="ko" sz="900" u="none" cap="none" strike="noStrike"/>
                        <a:t>적립일자 기준 1년 / 환급대상 X</a:t>
                      </a:r>
                      <a:endParaRPr sz="9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800"/>
                        <a:buFont typeface="Arial"/>
                        <a:buNone/>
                      </a:pPr>
                      <a:r>
                        <a:rPr lang="ko" sz="800" u="none" cap="none" strike="noStrike"/>
                        <a:t>1일 3회 한</a:t>
                      </a:r>
                      <a:endParaRPr sz="8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r>
              <a:tr h="346300">
                <a:tc vMerge="1"/>
                <a:tc>
                  <a:txBody>
                    <a:bodyPr/>
                    <a:lstStyle/>
                    <a:p>
                      <a:pPr indent="0" lvl="0" marL="0" marR="0" rtl="0" algn="ctr">
                        <a:lnSpc>
                          <a:spcPct val="100000"/>
                        </a:lnSpc>
                        <a:spcBef>
                          <a:spcPts val="0"/>
                        </a:spcBef>
                        <a:spcAft>
                          <a:spcPts val="0"/>
                        </a:spcAft>
                        <a:buClr>
                          <a:srgbClr val="000000"/>
                        </a:buClr>
                        <a:buSzPts val="900"/>
                        <a:buFont typeface="Arial"/>
                        <a:buNone/>
                      </a:pPr>
                      <a:r>
                        <a:rPr lang="ko" sz="900" u="none" cap="none" strike="noStrike"/>
                        <a:t>상담지원/ 지원취소</a:t>
                      </a:r>
                      <a:endParaRPr sz="9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900"/>
                        <a:buFont typeface="Arial"/>
                        <a:buNone/>
                      </a:pPr>
                      <a:r>
                        <a:rPr lang="ko" sz="900" u="none" cap="none" strike="noStrike"/>
                        <a:t>+/-   100</a:t>
                      </a:r>
                      <a:endParaRPr sz="9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lang="ko" sz="1000" u="none" cap="none" strike="noStrike"/>
                        <a:t>X</a:t>
                      </a:r>
                      <a:endParaRPr sz="10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900"/>
                        <a:buFont typeface="Arial"/>
                        <a:buNone/>
                      </a:pPr>
                      <a:r>
                        <a:rPr lang="ko" sz="900" u="none" cap="none" strike="noStrike"/>
                        <a:t>적립일자 기준 5년 / 환급대상 X</a:t>
                      </a:r>
                      <a:endParaRPr sz="9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800"/>
                        <a:buFont typeface="Arial"/>
                        <a:buNone/>
                      </a:pPr>
                      <a:r>
                        <a:rPr lang="ko" sz="800" u="none" cap="none" strike="noStrike"/>
                        <a:t>1일 3회 한</a:t>
                      </a:r>
                      <a:endParaRPr sz="8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r>
              <a:tr h="349800">
                <a:tc vMerge="1"/>
                <a:tc>
                  <a:txBody>
                    <a:bodyPr/>
                    <a:lstStyle/>
                    <a:p>
                      <a:pPr indent="0" lvl="0" marL="0" marR="0" rtl="0" algn="ctr">
                        <a:lnSpc>
                          <a:spcPct val="100000"/>
                        </a:lnSpc>
                        <a:spcBef>
                          <a:spcPts val="0"/>
                        </a:spcBef>
                        <a:spcAft>
                          <a:spcPts val="0"/>
                        </a:spcAft>
                        <a:buClr>
                          <a:srgbClr val="000000"/>
                        </a:buClr>
                        <a:buSzPts val="900"/>
                        <a:buFont typeface="Arial"/>
                        <a:buNone/>
                      </a:pPr>
                      <a:r>
                        <a:rPr lang="ko" sz="900" u="none" cap="none" strike="noStrike"/>
                        <a:t>로그인</a:t>
                      </a:r>
                      <a:endParaRPr sz="9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900"/>
                        <a:buFont typeface="Arial"/>
                        <a:buNone/>
                      </a:pPr>
                      <a:r>
                        <a:rPr lang="ko" sz="900" u="none" cap="none" strike="noStrike"/>
                        <a:t>+/-   50</a:t>
                      </a:r>
                      <a:endParaRPr sz="9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lang="ko" sz="1000" u="none" cap="none" strike="noStrike"/>
                        <a:t>X</a:t>
                      </a:r>
                      <a:endParaRPr sz="10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900"/>
                        <a:buFont typeface="Arial"/>
                        <a:buNone/>
                      </a:pPr>
                      <a:r>
                        <a:rPr lang="ko" sz="900" u="none" cap="none" strike="noStrike"/>
                        <a:t>적립일자 기준 1년 / 환급대상 X</a:t>
                      </a:r>
                      <a:endParaRPr sz="9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800"/>
                        <a:buFont typeface="Arial"/>
                        <a:buNone/>
                      </a:pPr>
                      <a:r>
                        <a:rPr lang="ko" sz="800" u="none" cap="none" strike="noStrike"/>
                        <a:t>1일 1회 한</a:t>
                      </a:r>
                      <a:endParaRPr sz="8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r>
              <a:tr h="349800">
                <a:tc>
                  <a:txBody>
                    <a:bodyPr/>
                    <a:lstStyle/>
                    <a:p>
                      <a:pPr indent="0" lvl="0" marL="0" marR="0" rtl="0" algn="ctr">
                        <a:lnSpc>
                          <a:spcPct val="100000"/>
                        </a:lnSpc>
                        <a:spcBef>
                          <a:spcPts val="0"/>
                        </a:spcBef>
                        <a:spcAft>
                          <a:spcPts val="0"/>
                        </a:spcAft>
                        <a:buClr>
                          <a:srgbClr val="000000"/>
                        </a:buClr>
                        <a:buSzPts val="900"/>
                        <a:buFont typeface="Arial"/>
                        <a:buNone/>
                      </a:pPr>
                      <a:r>
                        <a:rPr b="1" lang="ko" sz="900" u="none" cap="none" strike="sngStrike"/>
                        <a:t>유료충전</a:t>
                      </a:r>
                      <a:endParaRPr b="1" sz="900" u="none" cap="none" strike="sng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900"/>
                        <a:buFont typeface="Arial"/>
                        <a:buNone/>
                      </a:pPr>
                      <a:r>
                        <a:rPr lang="ko" sz="900" u="none" cap="none" strike="noStrike"/>
                        <a:t>결제완료/결제취소</a:t>
                      </a:r>
                      <a:endParaRPr sz="9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900"/>
                        <a:buFont typeface="Malgun Gothic"/>
                        <a:buNone/>
                      </a:pPr>
                      <a:r>
                        <a:rPr lang="ko" sz="900" u="none" cap="none" strike="noStrike"/>
                        <a:t>+/-   $결제금액 / 1.1</a:t>
                      </a:r>
                      <a:endParaRPr sz="9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Malgun Gothic"/>
                        <a:buNone/>
                      </a:pPr>
                      <a:r>
                        <a:rPr lang="ko" sz="1000" u="none" cap="none" strike="noStrike"/>
                        <a:t>O</a:t>
                      </a:r>
                      <a:endParaRPr sz="14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900"/>
                        <a:buFont typeface="Malgun Gothic"/>
                        <a:buNone/>
                      </a:pPr>
                      <a:r>
                        <a:rPr lang="ko" sz="900" u="none" cap="none" strike="noStrike"/>
                        <a:t>적립일자 기준 5년 / </a:t>
                      </a:r>
                      <a:br>
                        <a:rPr lang="ko" sz="900" u="none" cap="none" strike="noStrike"/>
                      </a:br>
                      <a:r>
                        <a:rPr lang="ko" sz="900" u="none" cap="none" strike="noStrike"/>
                        <a:t>환급 O </a:t>
                      </a:r>
                      <a:r>
                        <a:rPr lang="ko" sz="600" u="none" cap="none" strike="noStrike"/>
                        <a:t>(5년 이내 100%, 5년 경과 90%)</a:t>
                      </a:r>
                      <a:endParaRPr sz="6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700"/>
                        <a:buFont typeface="Arial"/>
                        <a:buNone/>
                      </a:pPr>
                      <a:r>
                        <a:rPr lang="ko" sz="700" u="none" cap="none" strike="noStrike"/>
                        <a:t>결제금액은 부가세포함 (10,000 P=11,000원 결제)</a:t>
                      </a:r>
                      <a:endParaRPr sz="7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r>
              <a:tr h="349800">
                <a:tc>
                  <a:txBody>
                    <a:bodyPr/>
                    <a:lstStyle/>
                    <a:p>
                      <a:pPr indent="0" lvl="0" marL="0" marR="0" rtl="0" algn="ctr">
                        <a:lnSpc>
                          <a:spcPct val="100000"/>
                        </a:lnSpc>
                        <a:spcBef>
                          <a:spcPts val="0"/>
                        </a:spcBef>
                        <a:spcAft>
                          <a:spcPts val="0"/>
                        </a:spcAft>
                        <a:buClr>
                          <a:srgbClr val="000000"/>
                        </a:buClr>
                        <a:buSzPts val="900"/>
                        <a:buFont typeface="Arial"/>
                        <a:buNone/>
                      </a:pPr>
                      <a:r>
                        <a:rPr b="1" lang="ko" sz="900" u="none" cap="none" strike="sngStrike"/>
                        <a:t>상담결제</a:t>
                      </a:r>
                      <a:endParaRPr b="1" sz="900" u="none" cap="none" strike="sng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900"/>
                        <a:buFont typeface="Arial"/>
                        <a:buNone/>
                      </a:pPr>
                      <a:r>
                        <a:rPr lang="ko" sz="900" u="none" cap="none" strike="noStrike"/>
                        <a:t>상담완료 결제금액</a:t>
                      </a:r>
                      <a:endParaRPr sz="9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900"/>
                        <a:buFont typeface="Arial"/>
                        <a:buNone/>
                      </a:pPr>
                      <a:r>
                        <a:rPr lang="ko" sz="900" u="none" cap="none" strike="noStrike"/>
                        <a:t>$결제포인트</a:t>
                      </a:r>
                      <a:endParaRPr sz="9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lang="ko" sz="1000" u="none" cap="none" strike="noStrike"/>
                        <a:t>O</a:t>
                      </a:r>
                      <a:endParaRPr sz="10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900"/>
                        <a:buFont typeface="Malgun Gothic"/>
                        <a:buNone/>
                      </a:pPr>
                      <a:r>
                        <a:rPr lang="ko" sz="900" u="none" cap="none" strike="noStrike"/>
                        <a:t>적립일자 기준 5년 / </a:t>
                      </a:r>
                      <a:br>
                        <a:rPr lang="ko" sz="1000" u="none" cap="none" strike="noStrike"/>
                      </a:br>
                      <a:r>
                        <a:rPr lang="ko" sz="900" u="none" cap="none" strike="noStrike"/>
                        <a:t>환급 O</a:t>
                      </a:r>
                      <a:r>
                        <a:rPr lang="ko" sz="1000" u="none" cap="none" strike="noStrike"/>
                        <a:t> </a:t>
                      </a:r>
                      <a:r>
                        <a:rPr lang="ko" sz="600" u="none" cap="none" strike="noStrike"/>
                        <a:t>(5년 이내 100%, 5년 경과 90%)</a:t>
                      </a:r>
                      <a:endParaRPr sz="7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700"/>
                        <a:buFont typeface="Arial"/>
                        <a:buNone/>
                      </a:pPr>
                      <a:r>
                        <a:rPr lang="ko" sz="700" u="none" cap="none" strike="noStrike"/>
                        <a:t>거래수수료에 대한 처리부분 세무처리 방안 결정에 따른 출금 신청시  실 지급금액 표시 방안</a:t>
                      </a:r>
                      <a:endParaRPr sz="7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r>
              <a:tr h="349800">
                <a:tc gridSpan="6">
                  <a:txBody>
                    <a:bodyPr/>
                    <a:lstStyle/>
                    <a:p>
                      <a:pPr indent="0" lvl="0" marL="0" marR="0" rtl="0" algn="l">
                        <a:lnSpc>
                          <a:spcPct val="100000"/>
                        </a:lnSpc>
                        <a:spcBef>
                          <a:spcPts val="0"/>
                        </a:spcBef>
                        <a:spcAft>
                          <a:spcPts val="0"/>
                        </a:spcAft>
                        <a:buClr>
                          <a:srgbClr val="000000"/>
                        </a:buClr>
                        <a:buSzPts val="700"/>
                        <a:buFont typeface="Arial"/>
                        <a:buNone/>
                      </a:pPr>
                      <a:r>
                        <a:rPr b="1" lang="ko" sz="700" u="none" cap="none" strike="noStrike">
                          <a:solidFill>
                            <a:srgbClr val="FF0000"/>
                          </a:solidFill>
                        </a:rPr>
                        <a:t> *</a:t>
                      </a:r>
                      <a:r>
                        <a:rPr lang="ko" sz="700" u="none" cap="none" strike="noStrike">
                          <a:solidFill>
                            <a:srgbClr val="FF0000"/>
                          </a:solidFill>
                        </a:rPr>
                        <a:t> 모든 포인트 사용 기준은 활동포인트&gt;상담결제 포인트 &gt; 유료충전 포인 순으로 적립일시 기준으로 FIFO (선입선출기준) 사용</a:t>
                      </a:r>
                      <a:endParaRPr sz="700" u="none" cap="none" strike="noStrike">
                        <a:solidFill>
                          <a:srgbClr val="FF0000"/>
                        </a:solidFill>
                      </a:endParaRPr>
                    </a:p>
                    <a:p>
                      <a:pPr indent="0" lvl="0" marL="0" marR="0" rtl="0" algn="l">
                        <a:lnSpc>
                          <a:spcPct val="100000"/>
                        </a:lnSpc>
                        <a:spcBef>
                          <a:spcPts val="0"/>
                        </a:spcBef>
                        <a:spcAft>
                          <a:spcPts val="0"/>
                        </a:spcAft>
                        <a:buClr>
                          <a:srgbClr val="000000"/>
                        </a:buClr>
                        <a:buSzPts val="700"/>
                        <a:buFont typeface="Arial"/>
                        <a:buNone/>
                      </a:pPr>
                      <a:r>
                        <a:rPr lang="ko" sz="700" u="none" cap="none" strike="noStrike">
                          <a:solidFill>
                            <a:srgbClr val="FF0000"/>
                          </a:solidFill>
                        </a:rPr>
                        <a:t> * 모든 활동적립포인트 소멸시효는 1년이며, 활동 적립 포인트는 환급대상 제외임. 유상(충전/거래수익) 포인트의 소멸시효는 5년이며, 5년내 100% 환급 , 5년 경과 후는 90% 환급  </a:t>
                      </a:r>
                      <a:endParaRPr sz="1000" u="none" cap="none" strike="noStrike">
                        <a:solidFill>
                          <a:srgbClr val="FF0000"/>
                        </a:solidFill>
                      </a:endParaRPr>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hMerge="1"/>
                <a:tc hMerge="1"/>
                <a:tc hMerge="1"/>
                <a:tc hMerge="1"/>
                <a:tc hMerge="1"/>
              </a:tr>
            </a:tbl>
          </a:graphicData>
        </a:graphic>
      </p:graphicFrame>
      <p:graphicFrame>
        <p:nvGraphicFramePr>
          <p:cNvPr id="203" name="Google Shape;203;p5"/>
          <p:cNvGraphicFramePr/>
          <p:nvPr/>
        </p:nvGraphicFramePr>
        <p:xfrm>
          <a:off x="365734" y="5665440"/>
          <a:ext cx="3000000" cy="3000000"/>
        </p:xfrm>
        <a:graphic>
          <a:graphicData uri="http://schemas.openxmlformats.org/drawingml/2006/table">
            <a:tbl>
              <a:tblPr>
                <a:noFill/>
                <a:tableStyleId>{FEEF8B9B-68C9-451F-93CC-6B415D006576}</a:tableStyleId>
              </a:tblPr>
              <a:tblGrid>
                <a:gridCol w="1917925"/>
                <a:gridCol w="1917925"/>
                <a:gridCol w="1917925"/>
                <a:gridCol w="1917925"/>
                <a:gridCol w="1917925"/>
                <a:gridCol w="1917925"/>
              </a:tblGrid>
              <a:tr h="450050">
                <a:tc>
                  <a:txBody>
                    <a:bodyPr/>
                    <a:lstStyle/>
                    <a:p>
                      <a:pPr indent="0" lvl="0" marL="0" marR="0" rtl="0" algn="ctr">
                        <a:lnSpc>
                          <a:spcPct val="100000"/>
                        </a:lnSpc>
                        <a:spcBef>
                          <a:spcPts val="0"/>
                        </a:spcBef>
                        <a:spcAft>
                          <a:spcPts val="0"/>
                        </a:spcAft>
                        <a:buClr>
                          <a:srgbClr val="000000"/>
                        </a:buClr>
                        <a:buSzPts val="1000"/>
                        <a:buFont typeface="Arial"/>
                        <a:buNone/>
                      </a:pPr>
                      <a:r>
                        <a:rPr lang="ko" sz="1000" u="none" cap="none" strike="noStrike"/>
                        <a:t>포인트 환가 비율</a:t>
                      </a:r>
                      <a:endParaRPr sz="10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solidFill>
                      <a:srgbClr val="D8D8D8"/>
                    </a:solidFill>
                  </a:tcPr>
                </a:tc>
                <a:tc>
                  <a:txBody>
                    <a:bodyPr/>
                    <a:lstStyle/>
                    <a:p>
                      <a:pPr indent="0" lvl="0" marL="0" marR="0" rtl="0" algn="ctr">
                        <a:lnSpc>
                          <a:spcPct val="100000"/>
                        </a:lnSpc>
                        <a:spcBef>
                          <a:spcPts val="0"/>
                        </a:spcBef>
                        <a:spcAft>
                          <a:spcPts val="0"/>
                        </a:spcAft>
                        <a:buClr>
                          <a:srgbClr val="000000"/>
                        </a:buClr>
                        <a:buSzPts val="1000"/>
                        <a:buFont typeface="Arial"/>
                        <a:buNone/>
                      </a:pPr>
                      <a:r>
                        <a:rPr lang="ko" sz="1000" u="none" cap="none" strike="noStrike"/>
                        <a:t>출금가능 포인트 최저기준</a:t>
                      </a:r>
                      <a:endParaRPr sz="10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solidFill>
                      <a:srgbClr val="D8D8D8"/>
                    </a:solidFill>
                  </a:tcPr>
                </a:tc>
                <a:tc>
                  <a:txBody>
                    <a:bodyPr/>
                    <a:lstStyle/>
                    <a:p>
                      <a:pPr indent="0" lvl="0" marL="0" marR="0" rtl="0" algn="ctr">
                        <a:lnSpc>
                          <a:spcPct val="100000"/>
                        </a:lnSpc>
                        <a:spcBef>
                          <a:spcPts val="0"/>
                        </a:spcBef>
                        <a:spcAft>
                          <a:spcPts val="0"/>
                        </a:spcAft>
                        <a:buClr>
                          <a:srgbClr val="000000"/>
                        </a:buClr>
                        <a:buSzPts val="1000"/>
                        <a:buFont typeface="Arial"/>
                        <a:buNone/>
                      </a:pPr>
                      <a:r>
                        <a:rPr lang="ko" sz="1000" u="none" cap="none" strike="noStrike"/>
                        <a:t>출금가능 최소 단위</a:t>
                      </a:r>
                      <a:endParaRPr sz="10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solidFill>
                      <a:srgbClr val="D8D8D8"/>
                    </a:solidFill>
                  </a:tcPr>
                </a:tc>
                <a:tc>
                  <a:txBody>
                    <a:bodyPr/>
                    <a:lstStyle/>
                    <a:p>
                      <a:pPr indent="0" lvl="0" marL="0" marR="0" rtl="0" algn="ctr">
                        <a:lnSpc>
                          <a:spcPct val="100000"/>
                        </a:lnSpc>
                        <a:spcBef>
                          <a:spcPts val="0"/>
                        </a:spcBef>
                        <a:spcAft>
                          <a:spcPts val="0"/>
                        </a:spcAft>
                        <a:buClr>
                          <a:srgbClr val="000000"/>
                        </a:buClr>
                        <a:buSzPts val="1000"/>
                        <a:buFont typeface="Arial"/>
                        <a:buNone/>
                      </a:pPr>
                      <a:r>
                        <a:rPr lang="ko" sz="1000" u="none" cap="none" strike="noStrike"/>
                        <a:t>연간 활동 포인트 적립가능 한도</a:t>
                      </a:r>
                      <a:endParaRPr sz="10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solidFill>
                      <a:srgbClr val="D8D8D8"/>
                    </a:solidFill>
                  </a:tcPr>
                </a:tc>
                <a:tc>
                  <a:txBody>
                    <a:bodyPr/>
                    <a:lstStyle/>
                    <a:p>
                      <a:pPr indent="0" lvl="0" marL="0" marR="0" rtl="0" algn="ctr">
                        <a:lnSpc>
                          <a:spcPct val="100000"/>
                        </a:lnSpc>
                        <a:spcBef>
                          <a:spcPts val="0"/>
                        </a:spcBef>
                        <a:spcAft>
                          <a:spcPts val="0"/>
                        </a:spcAft>
                        <a:buClr>
                          <a:srgbClr val="000000"/>
                        </a:buClr>
                        <a:buSzPts val="1000"/>
                        <a:buFont typeface="Arial"/>
                        <a:buNone/>
                      </a:pPr>
                      <a:r>
                        <a:rPr lang="ko" sz="1000" u="none" cap="none" strike="noStrike"/>
                        <a:t>출금수수료</a:t>
                      </a:r>
                      <a:endParaRPr sz="10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solidFill>
                      <a:srgbClr val="D8D8D8"/>
                    </a:solidFill>
                  </a:tcPr>
                </a:tc>
                <a:tc>
                  <a:txBody>
                    <a:bodyPr/>
                    <a:lstStyle/>
                    <a:p>
                      <a:pPr indent="0" lvl="0" marL="0" marR="0" rtl="0" algn="ctr">
                        <a:lnSpc>
                          <a:spcPct val="100000"/>
                        </a:lnSpc>
                        <a:spcBef>
                          <a:spcPts val="0"/>
                        </a:spcBef>
                        <a:spcAft>
                          <a:spcPts val="0"/>
                        </a:spcAft>
                        <a:buClr>
                          <a:srgbClr val="000000"/>
                        </a:buClr>
                        <a:buSzPts val="1000"/>
                        <a:buFont typeface="Arial"/>
                        <a:buNone/>
                      </a:pPr>
                      <a:r>
                        <a:rPr lang="ko" sz="1000" u="none" cap="none" strike="noStrike"/>
                        <a:t>출금내역에 대한 세무처리방안</a:t>
                      </a:r>
                      <a:endParaRPr sz="10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solidFill>
                      <a:srgbClr val="D8D8D8"/>
                    </a:solidFill>
                  </a:tcPr>
                </a:tc>
              </a:tr>
              <a:tr h="349800">
                <a:tc>
                  <a:txBody>
                    <a:bodyPr/>
                    <a:lstStyle/>
                    <a:p>
                      <a:pPr indent="0" lvl="0" marL="0" marR="0" rtl="0" algn="ctr">
                        <a:lnSpc>
                          <a:spcPct val="100000"/>
                        </a:lnSpc>
                        <a:spcBef>
                          <a:spcPts val="0"/>
                        </a:spcBef>
                        <a:spcAft>
                          <a:spcPts val="0"/>
                        </a:spcAft>
                        <a:buClr>
                          <a:srgbClr val="000000"/>
                        </a:buClr>
                        <a:buSzPts val="800"/>
                        <a:buFont typeface="Arial"/>
                        <a:buNone/>
                      </a:pPr>
                      <a:r>
                        <a:rPr lang="ko" sz="800" u="none" cap="none" strike="noStrike"/>
                        <a:t>1:1</a:t>
                      </a:r>
                      <a:endParaRPr sz="8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Malgun Gothic"/>
                        <a:buNone/>
                      </a:pPr>
                      <a:r>
                        <a:rPr lang="ko" sz="800" u="none" cap="none" strike="noStrike"/>
                        <a:t>50,000 Point 이상</a:t>
                      </a:r>
                      <a:endParaRPr sz="8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700"/>
                        <a:buFont typeface="Arial"/>
                        <a:buNone/>
                      </a:pPr>
                      <a:r>
                        <a:rPr lang="ko" sz="700" u="none" cap="none" strike="noStrike"/>
                        <a:t>1,000 Point </a:t>
                      </a:r>
                      <a:endParaRPr sz="7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700"/>
                        <a:buFont typeface="Arial"/>
                        <a:buNone/>
                      </a:pPr>
                      <a:r>
                        <a:rPr lang="ko" sz="700" u="none" cap="none" strike="noStrike"/>
                        <a:t>500,000 Point</a:t>
                      </a:r>
                      <a:endParaRPr sz="7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700"/>
                        <a:buFont typeface="Arial"/>
                        <a:buNone/>
                      </a:pPr>
                      <a:r>
                        <a:rPr b="1" lang="ko" sz="700" u="none" cap="none" strike="noStrike"/>
                        <a:t>N/A</a:t>
                      </a:r>
                      <a:endParaRPr b="1" sz="7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solidFill>
                      <a:srgbClr val="FFFF00"/>
                    </a:solidFill>
                  </a:tcPr>
                </a:tc>
                <a:tc>
                  <a:txBody>
                    <a:bodyPr/>
                    <a:lstStyle/>
                    <a:p>
                      <a:pPr indent="0" lvl="0" marL="0" marR="0" rtl="0" algn="ctr">
                        <a:lnSpc>
                          <a:spcPct val="100000"/>
                        </a:lnSpc>
                        <a:spcBef>
                          <a:spcPts val="0"/>
                        </a:spcBef>
                        <a:spcAft>
                          <a:spcPts val="0"/>
                        </a:spcAft>
                        <a:buClr>
                          <a:srgbClr val="000000"/>
                        </a:buClr>
                        <a:buSzPts val="700"/>
                        <a:buFont typeface="Arial"/>
                        <a:buNone/>
                      </a:pPr>
                      <a:r>
                        <a:rPr b="1" lang="ko" sz="700" u="none" cap="none" strike="noStrike"/>
                        <a:t>원천징수 or  원천징수(개인) &amp; 세금계산서(사업자)</a:t>
                      </a:r>
                      <a:endParaRPr b="1" sz="7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solidFill>
                      <a:srgbClr val="FFFF00"/>
                    </a:solidFill>
                  </a:tcPr>
                </a:tc>
              </a:tr>
            </a:tbl>
          </a:graphicData>
        </a:graphic>
      </p:graphicFrame>
      <p:graphicFrame>
        <p:nvGraphicFramePr>
          <p:cNvPr id="204" name="Google Shape;204;p5"/>
          <p:cNvGraphicFramePr/>
          <p:nvPr/>
        </p:nvGraphicFramePr>
        <p:xfrm>
          <a:off x="365759" y="4831219"/>
          <a:ext cx="3000000" cy="3000000"/>
        </p:xfrm>
        <a:graphic>
          <a:graphicData uri="http://schemas.openxmlformats.org/drawingml/2006/table">
            <a:tbl>
              <a:tblPr>
                <a:noFill/>
                <a:tableStyleId>{FEEF8B9B-68C9-451F-93CC-6B415D006576}</a:tableStyleId>
              </a:tblPr>
              <a:tblGrid>
                <a:gridCol w="2301500"/>
                <a:gridCol w="2301500"/>
                <a:gridCol w="2301500"/>
                <a:gridCol w="2301500"/>
                <a:gridCol w="2301500"/>
              </a:tblGrid>
              <a:tr h="406525">
                <a:tc>
                  <a:txBody>
                    <a:bodyPr/>
                    <a:lstStyle/>
                    <a:p>
                      <a:pPr indent="0" lvl="0" marL="0" marR="0" rtl="0" algn="ctr">
                        <a:lnSpc>
                          <a:spcPct val="100000"/>
                        </a:lnSpc>
                        <a:spcBef>
                          <a:spcPts val="0"/>
                        </a:spcBef>
                        <a:spcAft>
                          <a:spcPts val="0"/>
                        </a:spcAft>
                        <a:buClr>
                          <a:srgbClr val="000000"/>
                        </a:buClr>
                        <a:buSzPts val="1000"/>
                        <a:buFont typeface="Arial"/>
                        <a:buNone/>
                      </a:pPr>
                      <a:r>
                        <a:rPr lang="ko" sz="1000" u="none" cap="none" strike="noStrike"/>
                        <a:t>포인트 적립 기준 변경</a:t>
                      </a:r>
                      <a:endParaRPr sz="10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solidFill>
                      <a:srgbClr val="D8D8D8"/>
                    </a:solidFill>
                  </a:tcPr>
                </a:tc>
                <a:tc>
                  <a:txBody>
                    <a:bodyPr/>
                    <a:lstStyle/>
                    <a:p>
                      <a:pPr indent="0" lvl="0" marL="0" marR="0" rtl="0" algn="ctr">
                        <a:lnSpc>
                          <a:spcPct val="100000"/>
                        </a:lnSpc>
                        <a:spcBef>
                          <a:spcPts val="0"/>
                        </a:spcBef>
                        <a:spcAft>
                          <a:spcPts val="0"/>
                        </a:spcAft>
                        <a:buClr>
                          <a:srgbClr val="000000"/>
                        </a:buClr>
                        <a:buSzPts val="1000"/>
                        <a:buFont typeface="Arial"/>
                        <a:buNone/>
                      </a:pPr>
                      <a:r>
                        <a:rPr lang="ko" sz="1000" u="none" cap="none" strike="noStrike"/>
                        <a:t>포인트 출금 회원 의무</a:t>
                      </a:r>
                      <a:endParaRPr sz="10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solidFill>
                      <a:srgbClr val="D8D8D8"/>
                    </a:solidFill>
                  </a:tcPr>
                </a:tc>
                <a:tc>
                  <a:txBody>
                    <a:bodyPr/>
                    <a:lstStyle/>
                    <a:p>
                      <a:pPr indent="0" lvl="0" marL="0" marR="0" rtl="0" algn="ctr">
                        <a:lnSpc>
                          <a:spcPct val="100000"/>
                        </a:lnSpc>
                        <a:spcBef>
                          <a:spcPts val="0"/>
                        </a:spcBef>
                        <a:spcAft>
                          <a:spcPts val="0"/>
                        </a:spcAft>
                        <a:buClr>
                          <a:srgbClr val="000000"/>
                        </a:buClr>
                        <a:buSzPts val="1000"/>
                        <a:buFont typeface="Arial"/>
                        <a:buNone/>
                      </a:pPr>
                      <a:r>
                        <a:rPr lang="ko" sz="1000" u="none" cap="none" strike="noStrike"/>
                        <a:t>고지방법</a:t>
                      </a:r>
                      <a:endParaRPr sz="10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solidFill>
                      <a:srgbClr val="D8D8D8"/>
                    </a:solidFill>
                  </a:tcPr>
                </a:tc>
                <a:tc>
                  <a:txBody>
                    <a:bodyPr/>
                    <a:lstStyle/>
                    <a:p>
                      <a:pPr indent="0" lvl="0" marL="0" marR="0" rtl="0" algn="ctr">
                        <a:lnSpc>
                          <a:spcPct val="100000"/>
                        </a:lnSpc>
                        <a:spcBef>
                          <a:spcPts val="0"/>
                        </a:spcBef>
                        <a:spcAft>
                          <a:spcPts val="0"/>
                        </a:spcAft>
                        <a:buClr>
                          <a:srgbClr val="000000"/>
                        </a:buClr>
                        <a:buSzPts val="1000"/>
                        <a:buFont typeface="Arial"/>
                        <a:buNone/>
                      </a:pPr>
                      <a:r>
                        <a:rPr lang="ko" sz="1000" u="none" cap="none" strike="noStrike"/>
                        <a:t>고지시기 / 고지횟수</a:t>
                      </a:r>
                      <a:endParaRPr sz="10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solidFill>
                      <a:srgbClr val="D8D8D8"/>
                    </a:solidFill>
                  </a:tcPr>
                </a:tc>
                <a:tc>
                  <a:txBody>
                    <a:bodyPr/>
                    <a:lstStyle/>
                    <a:p>
                      <a:pPr indent="0" lvl="0" marL="0" marR="0" rtl="0" algn="ctr">
                        <a:lnSpc>
                          <a:spcPct val="100000"/>
                        </a:lnSpc>
                        <a:spcBef>
                          <a:spcPts val="0"/>
                        </a:spcBef>
                        <a:spcAft>
                          <a:spcPts val="0"/>
                        </a:spcAft>
                        <a:buClr>
                          <a:srgbClr val="000000"/>
                        </a:buClr>
                        <a:buSzPts val="1000"/>
                        <a:buFont typeface="Arial"/>
                        <a:buNone/>
                      </a:pPr>
                      <a:r>
                        <a:rPr lang="ko" sz="1000" u="none" cap="none" strike="noStrike"/>
                        <a:t>고지 수신자</a:t>
                      </a:r>
                      <a:endParaRPr sz="10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solidFill>
                      <a:srgbClr val="D8D8D8"/>
                    </a:solidFill>
                  </a:tcPr>
                </a:tc>
              </a:tr>
              <a:tr h="338675">
                <a:tc>
                  <a:txBody>
                    <a:bodyPr/>
                    <a:lstStyle/>
                    <a:p>
                      <a:pPr indent="0" lvl="0" marL="0" marR="0" rtl="0" algn="ctr">
                        <a:lnSpc>
                          <a:spcPct val="100000"/>
                        </a:lnSpc>
                        <a:spcBef>
                          <a:spcPts val="0"/>
                        </a:spcBef>
                        <a:spcAft>
                          <a:spcPts val="0"/>
                        </a:spcAft>
                        <a:buClr>
                          <a:srgbClr val="000000"/>
                        </a:buClr>
                        <a:buSzPts val="800"/>
                        <a:buFont typeface="Arial"/>
                        <a:buNone/>
                      </a:pPr>
                      <a:r>
                        <a:rPr lang="ko" sz="800" u="none" cap="none" strike="noStrike"/>
                        <a:t>변경 기준 적용하는 날로 부터 14일전에  </a:t>
                      </a:r>
                      <a:endParaRPr sz="800" u="none" cap="none" strike="noStrike"/>
                    </a:p>
                    <a:p>
                      <a:pPr indent="0" lvl="0" marL="0" marR="0" rtl="0" algn="ctr">
                        <a:lnSpc>
                          <a:spcPct val="100000"/>
                        </a:lnSpc>
                        <a:spcBef>
                          <a:spcPts val="0"/>
                        </a:spcBef>
                        <a:spcAft>
                          <a:spcPts val="0"/>
                        </a:spcAft>
                        <a:buClr>
                          <a:srgbClr val="000000"/>
                        </a:buClr>
                        <a:buSzPts val="800"/>
                        <a:buFont typeface="Arial"/>
                        <a:buNone/>
                      </a:pPr>
                      <a:r>
                        <a:rPr lang="ko" sz="800" u="none" cap="none" strike="noStrike"/>
                        <a:t>회원에게 고지</a:t>
                      </a:r>
                      <a:endParaRPr sz="8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Malgun Gothic"/>
                        <a:buNone/>
                      </a:pPr>
                      <a:r>
                        <a:rPr lang="ko" sz="800" u="none" cap="none" strike="noStrike"/>
                        <a:t>회원 본인 신분증 사본 및 출금계좌 사본 제출 </a:t>
                      </a:r>
                      <a:endParaRPr sz="8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700"/>
                        <a:buFont typeface="Arial"/>
                        <a:buNone/>
                      </a:pPr>
                      <a:r>
                        <a:rPr lang="ko" sz="700" u="none" cap="none" strike="noStrike"/>
                        <a:t>사이트 : 공지사항</a:t>
                      </a:r>
                      <a:endParaRPr sz="700" u="none" cap="none" strike="noStrike"/>
                    </a:p>
                    <a:p>
                      <a:pPr indent="0" lvl="0" marL="0" marR="0" rtl="0" algn="ctr">
                        <a:lnSpc>
                          <a:spcPct val="100000"/>
                        </a:lnSpc>
                        <a:spcBef>
                          <a:spcPts val="0"/>
                        </a:spcBef>
                        <a:spcAft>
                          <a:spcPts val="0"/>
                        </a:spcAft>
                        <a:buClr>
                          <a:srgbClr val="000000"/>
                        </a:buClr>
                        <a:buSzPts val="700"/>
                        <a:buFont typeface="Arial"/>
                        <a:buNone/>
                      </a:pPr>
                      <a:r>
                        <a:rPr lang="ko" sz="700" u="none" cap="none" strike="noStrike"/>
                        <a:t>개별고지 방법 : 이메일 / SMS</a:t>
                      </a:r>
                      <a:endParaRPr sz="7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700"/>
                        <a:buFont typeface="Arial"/>
                        <a:buNone/>
                      </a:pPr>
                      <a:r>
                        <a:rPr b="1" lang="ko" sz="700" u="none" cap="none" strike="noStrike"/>
                        <a:t>30일 전  / 1번</a:t>
                      </a:r>
                      <a:endParaRPr b="1" sz="7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solidFill>
                      <a:srgbClr val="FFFF00"/>
                    </a:solidFill>
                  </a:tcPr>
                </a:tc>
                <a:tc>
                  <a:txBody>
                    <a:bodyPr/>
                    <a:lstStyle/>
                    <a:p>
                      <a:pPr indent="0" lvl="0" marL="0" marR="0" rtl="0" algn="ctr">
                        <a:lnSpc>
                          <a:spcPct val="100000"/>
                        </a:lnSpc>
                        <a:spcBef>
                          <a:spcPts val="0"/>
                        </a:spcBef>
                        <a:spcAft>
                          <a:spcPts val="0"/>
                        </a:spcAft>
                        <a:buClr>
                          <a:srgbClr val="000000"/>
                        </a:buClr>
                        <a:buSzPts val="700"/>
                        <a:buFont typeface="Arial"/>
                        <a:buNone/>
                      </a:pPr>
                      <a:r>
                        <a:rPr b="1" lang="ko" sz="700" u="none" cap="none" strike="noStrike"/>
                        <a:t>소멸 시한 포인트 보유 회원</a:t>
                      </a:r>
                      <a:endParaRPr b="1" sz="7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solidFill>
                      <a:srgbClr val="FFFF00"/>
                    </a:solidFill>
                  </a:tcPr>
                </a:tc>
              </a:tr>
            </a:tbl>
          </a:graphicData>
        </a:graphic>
      </p:graphicFrame>
      <p:sp>
        <p:nvSpPr>
          <p:cNvPr id="205" name="Google Shape;205;p5"/>
          <p:cNvSpPr txBox="1"/>
          <p:nvPr/>
        </p:nvSpPr>
        <p:spPr>
          <a:xfrm>
            <a:off x="264450" y="0"/>
            <a:ext cx="11664300" cy="548100"/>
          </a:xfrm>
          <a:prstGeom prst="rect">
            <a:avLst/>
          </a:prstGeom>
          <a:noFill/>
          <a:ln>
            <a:noFill/>
          </a:ln>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포인트 관리 정책</a:t>
            </a:r>
            <a:r>
              <a:rPr b="1" lang="ko" sz="2000">
                <a:solidFill>
                  <a:schemeClr val="lt1"/>
                </a:solidFill>
                <a:latin typeface="Malgun Gothic"/>
                <a:ea typeface="Malgun Gothic"/>
                <a:cs typeface="Malgun Gothic"/>
                <a:sym typeface="Malgun Gothic"/>
              </a:rPr>
              <a:t> </a:t>
            </a:r>
            <a:endParaRPr b="0" i="0" sz="2400" u="none" cap="none" strike="noStrike">
              <a:solidFill>
                <a:schemeClr val="lt1"/>
              </a:solidFill>
              <a:latin typeface="Arial"/>
              <a:ea typeface="Arial"/>
              <a:cs typeface="Arial"/>
              <a:sym typeface="Arial"/>
            </a:endParaRPr>
          </a:p>
        </p:txBody>
      </p:sp>
    </p:spTree>
  </p:cSld>
  <p:clrMapOvr>
    <a:masterClrMapping/>
  </p:clrMapOvr>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95" name="Shape 3395"/>
        <p:cNvGrpSpPr/>
        <p:nvPr/>
      </p:nvGrpSpPr>
      <p:grpSpPr>
        <a:xfrm>
          <a:off x="0" y="0"/>
          <a:ext cx="0" cy="0"/>
          <a:chOff x="0" y="0"/>
          <a:chExt cx="0" cy="0"/>
        </a:xfrm>
      </p:grpSpPr>
      <p:sp>
        <p:nvSpPr>
          <p:cNvPr id="3396" name="Google Shape;3396;g13c94f06daf_2_3889"/>
          <p:cNvSpPr/>
          <p:nvPr/>
        </p:nvSpPr>
        <p:spPr>
          <a:xfrm>
            <a:off x="4468365"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sp>
        <p:nvSpPr>
          <p:cNvPr id="3397" name="Google Shape;3397;g13c94f06daf_2_3889"/>
          <p:cNvSpPr/>
          <p:nvPr/>
        </p:nvSpPr>
        <p:spPr>
          <a:xfrm>
            <a:off x="42977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graphicFrame>
        <p:nvGraphicFramePr>
          <p:cNvPr id="3398" name="Google Shape;3398;g13c94f06daf_2_3889"/>
          <p:cNvGraphicFramePr/>
          <p:nvPr/>
        </p:nvGraphicFramePr>
        <p:xfrm>
          <a:off x="9945679" y="642154"/>
          <a:ext cx="3000000" cy="3000000"/>
        </p:xfrm>
        <a:graphic>
          <a:graphicData uri="http://schemas.openxmlformats.org/drawingml/2006/table">
            <a:tbl>
              <a:tblPr bandRow="1" firstRow="1">
                <a:noFill/>
                <a:tableStyleId>{ECEC9FAD-BC9C-4F8B-B0B5-8FDF1F475007}</a:tableStyleId>
              </a:tblPr>
              <a:tblGrid>
                <a:gridCol w="382850"/>
                <a:gridCol w="382850"/>
                <a:gridCol w="1398850"/>
              </a:tblGrid>
              <a:tr h="371450">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설명</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549025">
                <a:tc gridSpan="3" rowSpan="10">
                  <a:txBody>
                    <a:bodyPr/>
                    <a:lstStyle/>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1. 제안</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2. 관</a:t>
                      </a:r>
                      <a:r>
                        <a:rPr lang="ko" sz="900">
                          <a:solidFill>
                            <a:srgbClr val="595959"/>
                          </a:solidFill>
                          <a:latin typeface="Malgun Gothic"/>
                          <a:ea typeface="Malgun Gothic"/>
                          <a:cs typeface="Malgun Gothic"/>
                          <a:sym typeface="Malgun Gothic"/>
                        </a:rPr>
                        <a:t>련 포스팅</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3. 제안가격</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4. 채택</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채택할 경우 제안가격 지불</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rowSpan="10" hMerge="1"/>
                <a:tc rowSpan="10" hMerge="1"/>
              </a:tr>
              <a:tr h="337075">
                <a:tc gridSpan="3" vMerge="1"/>
                <a:tc hMerge="1" vMerge="1"/>
                <a:tc hMerge="1" vMerge="1"/>
              </a:tr>
              <a:tr h="337075">
                <a:tc gridSpan="3" vMerge="1"/>
                <a:tc hMerge="1" vMerge="1"/>
                <a:tc hMerge="1" vMerge="1"/>
              </a:tr>
              <a:tr h="9728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27825">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참고</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1237775">
                <a:tc gridSpan="3">
                  <a:txBody>
                    <a:bodyPr/>
                    <a:lstStyle/>
                    <a:p>
                      <a:pPr indent="0" lvl="0" marL="0" marR="0" rtl="0" algn="l">
                        <a:lnSpc>
                          <a:spcPct val="100000"/>
                        </a:lnSpc>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hMerge="1"/>
                <a:tc hMerge="1"/>
              </a:tr>
            </a:tbl>
          </a:graphicData>
        </a:graphic>
      </p:graphicFrame>
      <p:sp>
        <p:nvSpPr>
          <p:cNvPr id="3399" name="Google Shape;3399;g13c94f06daf_2_3889"/>
          <p:cNvSpPr txBox="1"/>
          <p:nvPr/>
        </p:nvSpPr>
        <p:spPr>
          <a:xfrm>
            <a:off x="264450" y="0"/>
            <a:ext cx="11664300" cy="548100"/>
          </a:xfrm>
          <a:prstGeom prst="rect">
            <a:avLst/>
          </a:prstGeom>
          <a:noFill/>
          <a:ln>
            <a:noFill/>
          </a:ln>
          <a:effectLst>
            <a:outerShdw blurRad="57150" rotWithShape="0" algn="bl" dir="5400000" dist="19050">
              <a:srgbClr val="000000">
                <a:alpha val="50000"/>
              </a:srgbClr>
            </a:outerShdw>
          </a:effectLst>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홈 &gt; 포스팅 상세 &gt; 제</a:t>
            </a:r>
            <a:r>
              <a:rPr b="1" lang="ko" sz="2000">
                <a:solidFill>
                  <a:schemeClr val="lt1"/>
                </a:solidFill>
                <a:latin typeface="Malgun Gothic"/>
                <a:ea typeface="Malgun Gothic"/>
                <a:cs typeface="Malgun Gothic"/>
                <a:sym typeface="Malgun Gothic"/>
              </a:rPr>
              <a:t>안 상세</a:t>
            </a:r>
            <a:endParaRPr b="0" i="0" sz="2400" u="none" cap="none" strike="noStrike">
              <a:solidFill>
                <a:schemeClr val="lt1"/>
              </a:solidFill>
              <a:latin typeface="Arial"/>
              <a:ea typeface="Arial"/>
              <a:cs typeface="Arial"/>
              <a:sym typeface="Arial"/>
            </a:endParaRPr>
          </a:p>
        </p:txBody>
      </p:sp>
      <p:sp>
        <p:nvSpPr>
          <p:cNvPr id="3400" name="Google Shape;3400;g13c94f06daf_2_3889"/>
          <p:cNvSpPr txBox="1"/>
          <p:nvPr/>
        </p:nvSpPr>
        <p:spPr>
          <a:xfrm>
            <a:off x="0" y="6478519"/>
            <a:ext cx="121920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sp>
        <p:nvSpPr>
          <p:cNvPr id="3401" name="Google Shape;3401;g13c94f06daf_2_3889"/>
          <p:cNvSpPr txBox="1"/>
          <p:nvPr/>
        </p:nvSpPr>
        <p:spPr>
          <a:xfrm>
            <a:off x="5043788" y="881075"/>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제안</a:t>
            </a:r>
            <a:r>
              <a:rPr b="1" lang="ko" sz="1100">
                <a:solidFill>
                  <a:schemeClr val="dk1"/>
                </a:solidFill>
                <a:latin typeface="Malgun Gothic"/>
                <a:ea typeface="Malgun Gothic"/>
                <a:cs typeface="Malgun Gothic"/>
                <a:sym typeface="Malgun Gothic"/>
              </a:rPr>
              <a:t> 상세</a:t>
            </a:r>
            <a:endParaRPr b="1" sz="1100">
              <a:solidFill>
                <a:schemeClr val="dk1"/>
              </a:solidFill>
              <a:latin typeface="Malgun Gothic"/>
              <a:ea typeface="Malgun Gothic"/>
              <a:cs typeface="Malgun Gothic"/>
              <a:sym typeface="Malgun Gothic"/>
            </a:endParaRPr>
          </a:p>
        </p:txBody>
      </p:sp>
      <p:pic>
        <p:nvPicPr>
          <p:cNvPr id="3402" name="Google Shape;3402;g13c94f06daf_2_3889"/>
          <p:cNvPicPr preferRelativeResize="0"/>
          <p:nvPr/>
        </p:nvPicPr>
        <p:blipFill>
          <a:blip r:embed="rId3">
            <a:alphaModFix/>
          </a:blip>
          <a:stretch>
            <a:fillRect/>
          </a:stretch>
        </p:blipFill>
        <p:spPr>
          <a:xfrm>
            <a:off x="4558419" y="894946"/>
            <a:ext cx="213900" cy="219430"/>
          </a:xfrm>
          <a:prstGeom prst="rect">
            <a:avLst/>
          </a:prstGeom>
          <a:noFill/>
          <a:ln>
            <a:noFill/>
          </a:ln>
        </p:spPr>
      </p:pic>
      <p:sp>
        <p:nvSpPr>
          <p:cNvPr id="3403" name="Google Shape;3403;g13c94f06daf_2_3889"/>
          <p:cNvSpPr txBox="1"/>
          <p:nvPr/>
        </p:nvSpPr>
        <p:spPr>
          <a:xfrm>
            <a:off x="4634629" y="2664525"/>
            <a:ext cx="3012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pic>
        <p:nvPicPr>
          <p:cNvPr id="3404" name="Google Shape;3404;g13c94f06daf_2_3889"/>
          <p:cNvPicPr preferRelativeResize="0"/>
          <p:nvPr/>
        </p:nvPicPr>
        <p:blipFill>
          <a:blip r:embed="rId4">
            <a:alphaModFix/>
          </a:blip>
          <a:stretch>
            <a:fillRect/>
          </a:stretch>
        </p:blipFill>
        <p:spPr>
          <a:xfrm>
            <a:off x="7387428" y="867199"/>
            <a:ext cx="269638" cy="261600"/>
          </a:xfrm>
          <a:prstGeom prst="rect">
            <a:avLst/>
          </a:prstGeom>
          <a:noFill/>
          <a:ln>
            <a:noFill/>
          </a:ln>
        </p:spPr>
      </p:pic>
      <p:grpSp>
        <p:nvGrpSpPr>
          <p:cNvPr id="3405" name="Google Shape;3405;g13c94f06daf_2_3889"/>
          <p:cNvGrpSpPr/>
          <p:nvPr/>
        </p:nvGrpSpPr>
        <p:grpSpPr>
          <a:xfrm>
            <a:off x="4584750" y="2455076"/>
            <a:ext cx="3048838" cy="1145562"/>
            <a:chOff x="214095" y="1332369"/>
            <a:chExt cx="9681926" cy="1087800"/>
          </a:xfrm>
        </p:grpSpPr>
        <p:sp>
          <p:nvSpPr>
            <p:cNvPr id="3406" name="Google Shape;3406;g13c94f06daf_2_3889"/>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포스팅 이미지</a:t>
              </a:r>
              <a:endParaRPr i="0" u="none" cap="none" strike="noStrike">
                <a:solidFill>
                  <a:schemeClr val="dk1"/>
                </a:solidFill>
                <a:latin typeface="Malgun Gothic"/>
                <a:ea typeface="Malgun Gothic"/>
                <a:cs typeface="Malgun Gothic"/>
                <a:sym typeface="Malgun Gothic"/>
              </a:endParaRPr>
            </a:p>
          </p:txBody>
        </p:sp>
        <p:cxnSp>
          <p:nvCxnSpPr>
            <p:cNvPr id="3407" name="Google Shape;3407;g13c94f06daf_2_3889"/>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3408" name="Google Shape;3408;g13c94f06daf_2_3889"/>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3409" name="Google Shape;3409;g13c94f06daf_2_3889"/>
          <p:cNvSpPr txBox="1"/>
          <p:nvPr/>
        </p:nvSpPr>
        <p:spPr>
          <a:xfrm>
            <a:off x="5542225" y="3650241"/>
            <a:ext cx="1063500" cy="2616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lang="ko" sz="1100">
                <a:solidFill>
                  <a:schemeClr val="dk1"/>
                </a:solidFill>
              </a:rPr>
              <a:t>● </a:t>
            </a:r>
            <a:r>
              <a:rPr lang="ko" sz="1100">
                <a:solidFill>
                  <a:srgbClr val="BFBFBF"/>
                </a:solidFill>
              </a:rPr>
              <a:t>● ● ●</a:t>
            </a:r>
            <a:endParaRPr b="1" sz="1100">
              <a:solidFill>
                <a:srgbClr val="BFBFBF"/>
              </a:solidFill>
            </a:endParaRPr>
          </a:p>
        </p:txBody>
      </p:sp>
      <p:grpSp>
        <p:nvGrpSpPr>
          <p:cNvPr id="3410" name="Google Shape;3410;g13c94f06daf_2_3889"/>
          <p:cNvGrpSpPr/>
          <p:nvPr/>
        </p:nvGrpSpPr>
        <p:grpSpPr>
          <a:xfrm>
            <a:off x="4612893" y="2135045"/>
            <a:ext cx="239144" cy="198306"/>
            <a:chOff x="214095" y="1332369"/>
            <a:chExt cx="9681926" cy="1087800"/>
          </a:xfrm>
        </p:grpSpPr>
        <p:sp>
          <p:nvSpPr>
            <p:cNvPr id="3411" name="Google Shape;3411;g13c94f06daf_2_3889"/>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3412" name="Google Shape;3412;g13c94f06daf_2_3889"/>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3413" name="Google Shape;3413;g13c94f06daf_2_3889"/>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3414" name="Google Shape;3414;g13c94f06daf_2_3889"/>
          <p:cNvSpPr txBox="1"/>
          <p:nvPr/>
        </p:nvSpPr>
        <p:spPr>
          <a:xfrm>
            <a:off x="4869554" y="2117925"/>
            <a:ext cx="648600" cy="261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1100" u="none" cap="none" strike="noStrike">
                <a:solidFill>
                  <a:schemeClr val="dk1"/>
                </a:solidFill>
                <a:latin typeface="Malgun Gothic"/>
                <a:ea typeface="Malgun Gothic"/>
                <a:cs typeface="Malgun Gothic"/>
                <a:sym typeface="Malgun Gothic"/>
              </a:rPr>
              <a:t>$</a:t>
            </a:r>
            <a:r>
              <a:rPr b="1" lang="ko" sz="1100">
                <a:solidFill>
                  <a:schemeClr val="dk1"/>
                </a:solidFill>
                <a:latin typeface="Malgun Gothic"/>
                <a:ea typeface="Malgun Gothic"/>
                <a:cs typeface="Malgun Gothic"/>
                <a:sym typeface="Malgun Gothic"/>
              </a:rPr>
              <a:t>닉네임</a:t>
            </a:r>
            <a:endParaRPr b="1" i="0" sz="1100" u="none" cap="none" strike="noStrike">
              <a:solidFill>
                <a:srgbClr val="00B0F0"/>
              </a:solidFill>
              <a:latin typeface="Malgun Gothic"/>
              <a:ea typeface="Malgun Gothic"/>
              <a:cs typeface="Malgun Gothic"/>
              <a:sym typeface="Malgun Gothic"/>
            </a:endParaRPr>
          </a:p>
        </p:txBody>
      </p:sp>
      <p:pic>
        <p:nvPicPr>
          <p:cNvPr id="3415" name="Google Shape;3415;g13c94f06daf_2_3889"/>
          <p:cNvPicPr preferRelativeResize="0"/>
          <p:nvPr/>
        </p:nvPicPr>
        <p:blipFill>
          <a:blip r:embed="rId5">
            <a:alphaModFix/>
          </a:blip>
          <a:stretch>
            <a:fillRect/>
          </a:stretch>
        </p:blipFill>
        <p:spPr>
          <a:xfrm>
            <a:off x="7335978" y="2112213"/>
            <a:ext cx="269625" cy="255434"/>
          </a:xfrm>
          <a:prstGeom prst="rect">
            <a:avLst/>
          </a:prstGeom>
          <a:noFill/>
          <a:ln>
            <a:noFill/>
          </a:ln>
        </p:spPr>
      </p:pic>
      <p:sp>
        <p:nvSpPr>
          <p:cNvPr id="3416" name="Google Shape;3416;g13c94f06daf_2_3889"/>
          <p:cNvSpPr/>
          <p:nvPr/>
        </p:nvSpPr>
        <p:spPr>
          <a:xfrm>
            <a:off x="6550404" y="2147713"/>
            <a:ext cx="7293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팔로우</a:t>
            </a:r>
            <a:endParaRPr b="1" i="0" sz="1100" u="none" cap="none" strike="noStrike">
              <a:solidFill>
                <a:schemeClr val="lt1"/>
              </a:solidFill>
              <a:latin typeface="Malgun Gothic"/>
              <a:ea typeface="Malgun Gothic"/>
              <a:cs typeface="Malgun Gothic"/>
              <a:sym typeface="Malgun Gothic"/>
            </a:endParaRPr>
          </a:p>
        </p:txBody>
      </p:sp>
      <p:sp>
        <p:nvSpPr>
          <p:cNvPr id="3417" name="Google Shape;3417;g13c94f06daf_2_3889"/>
          <p:cNvSpPr txBox="1"/>
          <p:nvPr/>
        </p:nvSpPr>
        <p:spPr>
          <a:xfrm>
            <a:off x="4584758" y="3657850"/>
            <a:ext cx="648600" cy="2847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250">
                <a:solidFill>
                  <a:srgbClr val="383838"/>
                </a:solidFill>
                <a:highlight>
                  <a:srgbClr val="FFFFFF"/>
                </a:highlight>
              </a:rPr>
              <a:t>♡ ☆</a:t>
            </a:r>
            <a:r>
              <a:rPr b="1" lang="ko" sz="1150">
                <a:solidFill>
                  <a:srgbClr val="383838"/>
                </a:solidFill>
                <a:highlight>
                  <a:srgbClr val="FFFFFF"/>
                </a:highlight>
              </a:rPr>
              <a:t> </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pic>
        <p:nvPicPr>
          <p:cNvPr id="3418" name="Google Shape;3418;g13c94f06daf_2_3889"/>
          <p:cNvPicPr preferRelativeResize="0"/>
          <p:nvPr/>
        </p:nvPicPr>
        <p:blipFill rotWithShape="1">
          <a:blip r:embed="rId6">
            <a:alphaModFix/>
          </a:blip>
          <a:srcRect b="0" l="0" r="0" t="0"/>
          <a:stretch/>
        </p:blipFill>
        <p:spPr>
          <a:xfrm>
            <a:off x="7439373" y="3731796"/>
            <a:ext cx="165738" cy="136824"/>
          </a:xfrm>
          <a:prstGeom prst="rect">
            <a:avLst/>
          </a:prstGeom>
          <a:noFill/>
          <a:ln>
            <a:noFill/>
          </a:ln>
        </p:spPr>
      </p:pic>
      <p:sp>
        <p:nvSpPr>
          <p:cNvPr id="3419" name="Google Shape;3419;g13c94f06daf_2_3889"/>
          <p:cNvSpPr txBox="1"/>
          <p:nvPr/>
        </p:nvSpPr>
        <p:spPr>
          <a:xfrm>
            <a:off x="5459304" y="2140833"/>
            <a:ext cx="501900" cy="230700"/>
          </a:xfrm>
          <a:prstGeom prst="rect">
            <a:avLst/>
          </a:prstGeom>
          <a:solidFill>
            <a:srgbClr val="FF000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lt1"/>
                </a:solidFill>
                <a:latin typeface="Malgun Gothic"/>
                <a:ea typeface="Malgun Gothic"/>
                <a:cs typeface="Malgun Gothic"/>
                <a:sym typeface="Malgun Gothic"/>
              </a:rPr>
              <a:t>전문가</a:t>
            </a:r>
            <a:endParaRPr b="1" i="0" sz="900" u="none" cap="none" strike="noStrike">
              <a:solidFill>
                <a:schemeClr val="lt1"/>
              </a:solidFill>
              <a:latin typeface="Malgun Gothic"/>
              <a:ea typeface="Malgun Gothic"/>
              <a:cs typeface="Malgun Gothic"/>
              <a:sym typeface="Malgun Gothic"/>
            </a:endParaRPr>
          </a:p>
        </p:txBody>
      </p:sp>
      <p:sp>
        <p:nvSpPr>
          <p:cNvPr id="3420" name="Google Shape;3420;g13c94f06daf_2_3889"/>
          <p:cNvSpPr txBox="1"/>
          <p:nvPr/>
        </p:nvSpPr>
        <p:spPr>
          <a:xfrm>
            <a:off x="4576329" y="3999675"/>
            <a:ext cx="13848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900" u="none" cap="none" strike="noStrike">
                <a:solidFill>
                  <a:schemeClr val="dk1"/>
                </a:solidFill>
                <a:latin typeface="Malgun Gothic"/>
                <a:ea typeface="Malgun Gothic"/>
                <a:cs typeface="Malgun Gothic"/>
                <a:sym typeface="Malgun Gothic"/>
              </a:rPr>
              <a:t>좋아요 </a:t>
            </a:r>
            <a:r>
              <a:rPr b="1" lang="ko" sz="900">
                <a:solidFill>
                  <a:schemeClr val="dk1"/>
                </a:solidFill>
                <a:latin typeface="Malgun Gothic"/>
                <a:ea typeface="Malgun Gothic"/>
                <a:cs typeface="Malgun Gothic"/>
                <a:sym typeface="Malgun Gothic"/>
              </a:rPr>
              <a:t>12345</a:t>
            </a:r>
            <a:r>
              <a:rPr b="1" i="0" lang="ko" sz="900" u="none" cap="none" strike="noStrike">
                <a:solidFill>
                  <a:schemeClr val="dk1"/>
                </a:solidFill>
                <a:latin typeface="Malgun Gothic"/>
                <a:ea typeface="Malgun Gothic"/>
                <a:cs typeface="Malgun Gothic"/>
                <a:sym typeface="Malgun Gothic"/>
              </a:rPr>
              <a:t> </a:t>
            </a:r>
            <a:r>
              <a:rPr b="1" lang="ko" sz="900">
                <a:solidFill>
                  <a:schemeClr val="dk1"/>
                </a:solidFill>
                <a:latin typeface="Malgun Gothic"/>
                <a:ea typeface="Malgun Gothic"/>
                <a:cs typeface="Malgun Gothic"/>
                <a:sym typeface="Malgun Gothic"/>
              </a:rPr>
              <a:t>별점</a:t>
            </a:r>
            <a:r>
              <a:rPr b="1" i="0" lang="ko" sz="900" u="none" cap="none" strike="noStrike">
                <a:solidFill>
                  <a:schemeClr val="dk1"/>
                </a:solidFill>
                <a:latin typeface="Malgun Gothic"/>
                <a:ea typeface="Malgun Gothic"/>
                <a:cs typeface="Malgun Gothic"/>
                <a:sym typeface="Malgun Gothic"/>
              </a:rPr>
              <a:t> 4.5</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3421" name="Google Shape;3421;g13c94f06daf_2_3889"/>
          <p:cNvSpPr txBox="1"/>
          <p:nvPr/>
        </p:nvSpPr>
        <p:spPr>
          <a:xfrm>
            <a:off x="6328954" y="4015213"/>
            <a:ext cx="1328100" cy="2154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800"/>
              <a:buFont typeface="Arial"/>
              <a:buNone/>
            </a:pPr>
            <a:r>
              <a:rPr b="0" i="0" lang="ko" sz="800" u="none" cap="none" strike="noStrike">
                <a:solidFill>
                  <a:srgbClr val="A5A5A5"/>
                </a:solidFill>
                <a:latin typeface="Malgun Gothic"/>
                <a:ea typeface="Malgun Gothic"/>
                <a:cs typeface="Malgun Gothic"/>
                <a:sym typeface="Malgun Gothic"/>
              </a:rPr>
              <a:t>2022-05-12  14:00</a:t>
            </a:r>
            <a:endParaRPr sz="700">
              <a:solidFill>
                <a:schemeClr val="dk1"/>
              </a:solidFill>
              <a:latin typeface="Malgun Gothic"/>
              <a:ea typeface="Malgun Gothic"/>
              <a:cs typeface="Malgun Gothic"/>
              <a:sym typeface="Malgun Gothic"/>
            </a:endParaRPr>
          </a:p>
        </p:txBody>
      </p:sp>
      <p:grpSp>
        <p:nvGrpSpPr>
          <p:cNvPr id="3422" name="Google Shape;3422;g13c94f06daf_2_3889"/>
          <p:cNvGrpSpPr/>
          <p:nvPr/>
        </p:nvGrpSpPr>
        <p:grpSpPr>
          <a:xfrm>
            <a:off x="4583954" y="4257853"/>
            <a:ext cx="3048838" cy="548142"/>
            <a:chOff x="214095" y="1332369"/>
            <a:chExt cx="9681926" cy="1087800"/>
          </a:xfrm>
        </p:grpSpPr>
        <p:sp>
          <p:nvSpPr>
            <p:cNvPr id="3423" name="Google Shape;3423;g13c94f06daf_2_3889"/>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포스팅 내용</a:t>
              </a:r>
              <a:endParaRPr i="0" u="none" cap="none" strike="noStrike">
                <a:solidFill>
                  <a:schemeClr val="dk1"/>
                </a:solidFill>
                <a:latin typeface="Malgun Gothic"/>
                <a:ea typeface="Malgun Gothic"/>
                <a:cs typeface="Malgun Gothic"/>
                <a:sym typeface="Malgun Gothic"/>
              </a:endParaRPr>
            </a:p>
          </p:txBody>
        </p:sp>
        <p:cxnSp>
          <p:nvCxnSpPr>
            <p:cNvPr id="3424" name="Google Shape;3424;g13c94f06daf_2_3889"/>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3425" name="Google Shape;3425;g13c94f06daf_2_3889"/>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3426" name="Google Shape;3426;g13c94f06daf_2_3889"/>
          <p:cNvSpPr txBox="1"/>
          <p:nvPr/>
        </p:nvSpPr>
        <p:spPr>
          <a:xfrm>
            <a:off x="4576329" y="5076675"/>
            <a:ext cx="13848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관련 키워드</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3427" name="Google Shape;3427;g13c94f06daf_2_3889"/>
          <p:cNvSpPr txBox="1"/>
          <p:nvPr/>
        </p:nvSpPr>
        <p:spPr>
          <a:xfrm>
            <a:off x="4576373" y="53229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3428" name="Google Shape;3428;g13c94f06daf_2_3889"/>
          <p:cNvSpPr txBox="1"/>
          <p:nvPr/>
        </p:nvSpPr>
        <p:spPr>
          <a:xfrm>
            <a:off x="5360167" y="53229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3429" name="Google Shape;3429;g13c94f06daf_2_3889"/>
          <p:cNvSpPr txBox="1"/>
          <p:nvPr/>
        </p:nvSpPr>
        <p:spPr>
          <a:xfrm>
            <a:off x="6131603" y="53229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3430" name="Google Shape;3430;g13c94f06daf_2_3889"/>
          <p:cNvSpPr txBox="1"/>
          <p:nvPr/>
        </p:nvSpPr>
        <p:spPr>
          <a:xfrm>
            <a:off x="6915397" y="53229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3431" name="Google Shape;3431;g13c94f06daf_2_3889"/>
          <p:cNvSpPr txBox="1"/>
          <p:nvPr/>
        </p:nvSpPr>
        <p:spPr>
          <a:xfrm>
            <a:off x="4634629" y="5709950"/>
            <a:ext cx="5019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댓글</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cxnSp>
        <p:nvCxnSpPr>
          <p:cNvPr id="3432" name="Google Shape;3432;g13c94f06daf_2_3889"/>
          <p:cNvCxnSpPr/>
          <p:nvPr/>
        </p:nvCxnSpPr>
        <p:spPr>
          <a:xfrm>
            <a:off x="4667771" y="5980971"/>
            <a:ext cx="2946000" cy="8400"/>
          </a:xfrm>
          <a:prstGeom prst="straightConnector1">
            <a:avLst/>
          </a:prstGeom>
          <a:noFill/>
          <a:ln cap="flat" cmpd="sng" w="9525">
            <a:solidFill>
              <a:schemeClr val="dk2"/>
            </a:solidFill>
            <a:prstDash val="solid"/>
            <a:round/>
            <a:headEnd len="med" w="med" type="none"/>
            <a:tailEnd len="med" w="med" type="none"/>
          </a:ln>
        </p:spPr>
      </p:cxnSp>
      <p:sp>
        <p:nvSpPr>
          <p:cNvPr id="3433" name="Google Shape;3433;g13c94f06daf_2_3889"/>
          <p:cNvSpPr/>
          <p:nvPr/>
        </p:nvSpPr>
        <p:spPr>
          <a:xfrm>
            <a:off x="5788404" y="5726150"/>
            <a:ext cx="5019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댓글</a:t>
            </a:r>
            <a:endParaRPr b="1" i="0" sz="1100" u="none" cap="none" strike="noStrike">
              <a:solidFill>
                <a:schemeClr val="lt1"/>
              </a:solidFill>
              <a:latin typeface="Malgun Gothic"/>
              <a:ea typeface="Malgun Gothic"/>
              <a:cs typeface="Malgun Gothic"/>
              <a:sym typeface="Malgun Gothic"/>
            </a:endParaRPr>
          </a:p>
        </p:txBody>
      </p:sp>
      <p:pic>
        <p:nvPicPr>
          <p:cNvPr id="3434" name="Google Shape;3434;g13c94f06daf_2_3889"/>
          <p:cNvPicPr preferRelativeResize="0"/>
          <p:nvPr/>
        </p:nvPicPr>
        <p:blipFill>
          <a:blip r:embed="rId7">
            <a:alphaModFix/>
          </a:blip>
          <a:stretch>
            <a:fillRect/>
          </a:stretch>
        </p:blipFill>
        <p:spPr>
          <a:xfrm>
            <a:off x="7195829" y="3712733"/>
            <a:ext cx="165725" cy="165725"/>
          </a:xfrm>
          <a:prstGeom prst="rect">
            <a:avLst/>
          </a:prstGeom>
          <a:noFill/>
          <a:ln>
            <a:noFill/>
          </a:ln>
        </p:spPr>
      </p:pic>
      <p:sp>
        <p:nvSpPr>
          <p:cNvPr id="3435" name="Google Shape;3435;g13c94f06daf_2_3889"/>
          <p:cNvSpPr txBox="1"/>
          <p:nvPr/>
        </p:nvSpPr>
        <p:spPr>
          <a:xfrm>
            <a:off x="1005188" y="881075"/>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포스팅 상세</a:t>
            </a:r>
            <a:endParaRPr b="1" sz="1100">
              <a:solidFill>
                <a:schemeClr val="dk1"/>
              </a:solidFill>
              <a:latin typeface="Malgun Gothic"/>
              <a:ea typeface="Malgun Gothic"/>
              <a:cs typeface="Malgun Gothic"/>
              <a:sym typeface="Malgun Gothic"/>
            </a:endParaRPr>
          </a:p>
        </p:txBody>
      </p:sp>
      <p:pic>
        <p:nvPicPr>
          <p:cNvPr id="3436" name="Google Shape;3436;g13c94f06daf_2_3889"/>
          <p:cNvPicPr preferRelativeResize="0"/>
          <p:nvPr/>
        </p:nvPicPr>
        <p:blipFill>
          <a:blip r:embed="rId3">
            <a:alphaModFix/>
          </a:blip>
          <a:stretch>
            <a:fillRect/>
          </a:stretch>
        </p:blipFill>
        <p:spPr>
          <a:xfrm>
            <a:off x="519819" y="894946"/>
            <a:ext cx="213900" cy="219430"/>
          </a:xfrm>
          <a:prstGeom prst="rect">
            <a:avLst/>
          </a:prstGeom>
          <a:noFill/>
          <a:ln>
            <a:noFill/>
          </a:ln>
        </p:spPr>
      </p:pic>
      <p:sp>
        <p:nvSpPr>
          <p:cNvPr id="3437" name="Google Shape;3437;g13c94f06daf_2_3889"/>
          <p:cNvSpPr txBox="1"/>
          <p:nvPr/>
        </p:nvSpPr>
        <p:spPr>
          <a:xfrm>
            <a:off x="596029" y="2054925"/>
            <a:ext cx="3012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pic>
        <p:nvPicPr>
          <p:cNvPr id="3438" name="Google Shape;3438;g13c94f06daf_2_3889"/>
          <p:cNvPicPr preferRelativeResize="0"/>
          <p:nvPr/>
        </p:nvPicPr>
        <p:blipFill>
          <a:blip r:embed="rId4">
            <a:alphaModFix/>
          </a:blip>
          <a:stretch>
            <a:fillRect/>
          </a:stretch>
        </p:blipFill>
        <p:spPr>
          <a:xfrm>
            <a:off x="3348828" y="867199"/>
            <a:ext cx="269638" cy="261600"/>
          </a:xfrm>
          <a:prstGeom prst="rect">
            <a:avLst/>
          </a:prstGeom>
          <a:noFill/>
          <a:ln>
            <a:noFill/>
          </a:ln>
        </p:spPr>
      </p:pic>
      <p:grpSp>
        <p:nvGrpSpPr>
          <p:cNvPr id="3439" name="Google Shape;3439;g13c94f06daf_2_3889"/>
          <p:cNvGrpSpPr/>
          <p:nvPr/>
        </p:nvGrpSpPr>
        <p:grpSpPr>
          <a:xfrm>
            <a:off x="546150" y="1522268"/>
            <a:ext cx="3048838" cy="641149"/>
            <a:chOff x="214095" y="1332369"/>
            <a:chExt cx="9681926" cy="1087800"/>
          </a:xfrm>
        </p:grpSpPr>
        <p:sp>
          <p:nvSpPr>
            <p:cNvPr id="3440" name="Google Shape;3440;g13c94f06daf_2_3889"/>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포스팅 이미지</a:t>
              </a:r>
              <a:endParaRPr i="0" u="none" cap="none" strike="noStrike">
                <a:solidFill>
                  <a:schemeClr val="dk1"/>
                </a:solidFill>
                <a:latin typeface="Malgun Gothic"/>
                <a:ea typeface="Malgun Gothic"/>
                <a:cs typeface="Malgun Gothic"/>
                <a:sym typeface="Malgun Gothic"/>
              </a:endParaRPr>
            </a:p>
          </p:txBody>
        </p:sp>
        <p:cxnSp>
          <p:nvCxnSpPr>
            <p:cNvPr id="3441" name="Google Shape;3441;g13c94f06daf_2_3889"/>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3442" name="Google Shape;3442;g13c94f06daf_2_3889"/>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3443" name="Google Shape;3443;g13c94f06daf_2_3889"/>
          <p:cNvSpPr txBox="1"/>
          <p:nvPr/>
        </p:nvSpPr>
        <p:spPr>
          <a:xfrm>
            <a:off x="1503625" y="2278641"/>
            <a:ext cx="1063500" cy="2616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lang="ko" sz="1100">
                <a:solidFill>
                  <a:schemeClr val="dk1"/>
                </a:solidFill>
              </a:rPr>
              <a:t>● </a:t>
            </a:r>
            <a:r>
              <a:rPr lang="ko" sz="1100">
                <a:solidFill>
                  <a:srgbClr val="BFBFBF"/>
                </a:solidFill>
              </a:rPr>
              <a:t>● ● ●</a:t>
            </a:r>
            <a:endParaRPr b="1" sz="1100">
              <a:solidFill>
                <a:srgbClr val="BFBFBF"/>
              </a:solidFill>
            </a:endParaRPr>
          </a:p>
        </p:txBody>
      </p:sp>
      <p:grpSp>
        <p:nvGrpSpPr>
          <p:cNvPr id="3444" name="Google Shape;3444;g13c94f06daf_2_3889"/>
          <p:cNvGrpSpPr/>
          <p:nvPr/>
        </p:nvGrpSpPr>
        <p:grpSpPr>
          <a:xfrm>
            <a:off x="574293" y="1220645"/>
            <a:ext cx="239144" cy="198306"/>
            <a:chOff x="214095" y="1332369"/>
            <a:chExt cx="9681926" cy="1087800"/>
          </a:xfrm>
        </p:grpSpPr>
        <p:sp>
          <p:nvSpPr>
            <p:cNvPr id="3445" name="Google Shape;3445;g13c94f06daf_2_3889"/>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3446" name="Google Shape;3446;g13c94f06daf_2_3889"/>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3447" name="Google Shape;3447;g13c94f06daf_2_3889"/>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3448" name="Google Shape;3448;g13c94f06daf_2_3889"/>
          <p:cNvSpPr txBox="1"/>
          <p:nvPr/>
        </p:nvSpPr>
        <p:spPr>
          <a:xfrm>
            <a:off x="830954" y="1203525"/>
            <a:ext cx="648600" cy="261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1100" u="none" cap="none" strike="noStrike">
                <a:solidFill>
                  <a:schemeClr val="dk1"/>
                </a:solidFill>
                <a:latin typeface="Malgun Gothic"/>
                <a:ea typeface="Malgun Gothic"/>
                <a:cs typeface="Malgun Gothic"/>
                <a:sym typeface="Malgun Gothic"/>
              </a:rPr>
              <a:t>$</a:t>
            </a:r>
            <a:r>
              <a:rPr b="1" lang="ko" sz="1100">
                <a:solidFill>
                  <a:schemeClr val="dk1"/>
                </a:solidFill>
                <a:latin typeface="Malgun Gothic"/>
                <a:ea typeface="Malgun Gothic"/>
                <a:cs typeface="Malgun Gothic"/>
                <a:sym typeface="Malgun Gothic"/>
              </a:rPr>
              <a:t>닉네임</a:t>
            </a:r>
            <a:endParaRPr b="1" i="0" sz="1100" u="none" cap="none" strike="noStrike">
              <a:solidFill>
                <a:srgbClr val="00B0F0"/>
              </a:solidFill>
              <a:latin typeface="Malgun Gothic"/>
              <a:ea typeface="Malgun Gothic"/>
              <a:cs typeface="Malgun Gothic"/>
              <a:sym typeface="Malgun Gothic"/>
            </a:endParaRPr>
          </a:p>
        </p:txBody>
      </p:sp>
      <p:pic>
        <p:nvPicPr>
          <p:cNvPr id="3449" name="Google Shape;3449;g13c94f06daf_2_3889"/>
          <p:cNvPicPr preferRelativeResize="0"/>
          <p:nvPr/>
        </p:nvPicPr>
        <p:blipFill>
          <a:blip r:embed="rId5">
            <a:alphaModFix/>
          </a:blip>
          <a:stretch>
            <a:fillRect/>
          </a:stretch>
        </p:blipFill>
        <p:spPr>
          <a:xfrm>
            <a:off x="3297378" y="1197813"/>
            <a:ext cx="269625" cy="255434"/>
          </a:xfrm>
          <a:prstGeom prst="rect">
            <a:avLst/>
          </a:prstGeom>
          <a:noFill/>
          <a:ln>
            <a:noFill/>
          </a:ln>
        </p:spPr>
      </p:pic>
      <p:sp>
        <p:nvSpPr>
          <p:cNvPr id="3450" name="Google Shape;3450;g13c94f06daf_2_3889"/>
          <p:cNvSpPr/>
          <p:nvPr/>
        </p:nvSpPr>
        <p:spPr>
          <a:xfrm>
            <a:off x="2511804" y="1233313"/>
            <a:ext cx="7293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팔로우</a:t>
            </a:r>
            <a:endParaRPr b="1" i="0" sz="1100" u="none" cap="none" strike="noStrike">
              <a:solidFill>
                <a:schemeClr val="lt1"/>
              </a:solidFill>
              <a:latin typeface="Malgun Gothic"/>
              <a:ea typeface="Malgun Gothic"/>
              <a:cs typeface="Malgun Gothic"/>
              <a:sym typeface="Malgun Gothic"/>
            </a:endParaRPr>
          </a:p>
        </p:txBody>
      </p:sp>
      <p:sp>
        <p:nvSpPr>
          <p:cNvPr id="3451" name="Google Shape;3451;g13c94f06daf_2_3889"/>
          <p:cNvSpPr txBox="1"/>
          <p:nvPr/>
        </p:nvSpPr>
        <p:spPr>
          <a:xfrm>
            <a:off x="546158" y="2286250"/>
            <a:ext cx="648600" cy="2847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250">
                <a:solidFill>
                  <a:srgbClr val="383838"/>
                </a:solidFill>
                <a:highlight>
                  <a:srgbClr val="FFFFFF"/>
                </a:highlight>
              </a:rPr>
              <a:t>♡ ☆</a:t>
            </a:r>
            <a:r>
              <a:rPr b="1" lang="ko" sz="1150">
                <a:solidFill>
                  <a:srgbClr val="383838"/>
                </a:solidFill>
                <a:highlight>
                  <a:srgbClr val="FFFFFF"/>
                </a:highlight>
              </a:rPr>
              <a:t> </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pic>
        <p:nvPicPr>
          <p:cNvPr id="3452" name="Google Shape;3452;g13c94f06daf_2_3889"/>
          <p:cNvPicPr preferRelativeResize="0"/>
          <p:nvPr/>
        </p:nvPicPr>
        <p:blipFill rotWithShape="1">
          <a:blip r:embed="rId6">
            <a:alphaModFix/>
          </a:blip>
          <a:srcRect b="0" l="0" r="0" t="0"/>
          <a:stretch/>
        </p:blipFill>
        <p:spPr>
          <a:xfrm>
            <a:off x="3400773" y="2360196"/>
            <a:ext cx="165738" cy="136824"/>
          </a:xfrm>
          <a:prstGeom prst="rect">
            <a:avLst/>
          </a:prstGeom>
          <a:noFill/>
          <a:ln>
            <a:noFill/>
          </a:ln>
        </p:spPr>
      </p:pic>
      <p:sp>
        <p:nvSpPr>
          <p:cNvPr id="3453" name="Google Shape;3453;g13c94f06daf_2_3889"/>
          <p:cNvSpPr txBox="1"/>
          <p:nvPr/>
        </p:nvSpPr>
        <p:spPr>
          <a:xfrm>
            <a:off x="1420704" y="1226433"/>
            <a:ext cx="501900" cy="230700"/>
          </a:xfrm>
          <a:prstGeom prst="rect">
            <a:avLst/>
          </a:prstGeom>
          <a:solidFill>
            <a:srgbClr val="FF000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lt1"/>
                </a:solidFill>
                <a:latin typeface="Malgun Gothic"/>
                <a:ea typeface="Malgun Gothic"/>
                <a:cs typeface="Malgun Gothic"/>
                <a:sym typeface="Malgun Gothic"/>
              </a:rPr>
              <a:t>전문가</a:t>
            </a:r>
            <a:endParaRPr b="1" i="0" sz="900" u="none" cap="none" strike="noStrike">
              <a:solidFill>
                <a:schemeClr val="lt1"/>
              </a:solidFill>
              <a:latin typeface="Malgun Gothic"/>
              <a:ea typeface="Malgun Gothic"/>
              <a:cs typeface="Malgun Gothic"/>
              <a:sym typeface="Malgun Gothic"/>
            </a:endParaRPr>
          </a:p>
        </p:txBody>
      </p:sp>
      <p:sp>
        <p:nvSpPr>
          <p:cNvPr id="3454" name="Google Shape;3454;g13c94f06daf_2_3889"/>
          <p:cNvSpPr txBox="1"/>
          <p:nvPr/>
        </p:nvSpPr>
        <p:spPr>
          <a:xfrm>
            <a:off x="537729" y="2628075"/>
            <a:ext cx="13848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900" u="none" cap="none" strike="noStrike">
                <a:solidFill>
                  <a:schemeClr val="dk1"/>
                </a:solidFill>
                <a:latin typeface="Malgun Gothic"/>
                <a:ea typeface="Malgun Gothic"/>
                <a:cs typeface="Malgun Gothic"/>
                <a:sym typeface="Malgun Gothic"/>
              </a:rPr>
              <a:t>좋아요 </a:t>
            </a:r>
            <a:r>
              <a:rPr b="1" lang="ko" sz="900">
                <a:solidFill>
                  <a:schemeClr val="dk1"/>
                </a:solidFill>
                <a:latin typeface="Malgun Gothic"/>
                <a:ea typeface="Malgun Gothic"/>
                <a:cs typeface="Malgun Gothic"/>
                <a:sym typeface="Malgun Gothic"/>
              </a:rPr>
              <a:t>12345</a:t>
            </a:r>
            <a:r>
              <a:rPr b="1" i="0" lang="ko" sz="900" u="none" cap="none" strike="noStrike">
                <a:solidFill>
                  <a:schemeClr val="dk1"/>
                </a:solidFill>
                <a:latin typeface="Malgun Gothic"/>
                <a:ea typeface="Malgun Gothic"/>
                <a:cs typeface="Malgun Gothic"/>
                <a:sym typeface="Malgun Gothic"/>
              </a:rPr>
              <a:t> </a:t>
            </a:r>
            <a:r>
              <a:rPr b="1" lang="ko" sz="900">
                <a:solidFill>
                  <a:schemeClr val="dk1"/>
                </a:solidFill>
                <a:latin typeface="Malgun Gothic"/>
                <a:ea typeface="Malgun Gothic"/>
                <a:cs typeface="Malgun Gothic"/>
                <a:sym typeface="Malgun Gothic"/>
              </a:rPr>
              <a:t>별점</a:t>
            </a:r>
            <a:r>
              <a:rPr b="1" i="0" lang="ko" sz="900" u="none" cap="none" strike="noStrike">
                <a:solidFill>
                  <a:schemeClr val="dk1"/>
                </a:solidFill>
                <a:latin typeface="Malgun Gothic"/>
                <a:ea typeface="Malgun Gothic"/>
                <a:cs typeface="Malgun Gothic"/>
                <a:sym typeface="Malgun Gothic"/>
              </a:rPr>
              <a:t> 4.5</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3455" name="Google Shape;3455;g13c94f06daf_2_3889"/>
          <p:cNvSpPr txBox="1"/>
          <p:nvPr/>
        </p:nvSpPr>
        <p:spPr>
          <a:xfrm>
            <a:off x="2290354" y="2643613"/>
            <a:ext cx="1328100" cy="2154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800"/>
              <a:buFont typeface="Arial"/>
              <a:buNone/>
            </a:pPr>
            <a:r>
              <a:rPr b="0" i="0" lang="ko" sz="800" u="none" cap="none" strike="noStrike">
                <a:solidFill>
                  <a:srgbClr val="A5A5A5"/>
                </a:solidFill>
                <a:latin typeface="Malgun Gothic"/>
                <a:ea typeface="Malgun Gothic"/>
                <a:cs typeface="Malgun Gothic"/>
                <a:sym typeface="Malgun Gothic"/>
              </a:rPr>
              <a:t>2022-05-12  14:00</a:t>
            </a:r>
            <a:endParaRPr sz="700">
              <a:solidFill>
                <a:schemeClr val="dk1"/>
              </a:solidFill>
              <a:latin typeface="Malgun Gothic"/>
              <a:ea typeface="Malgun Gothic"/>
              <a:cs typeface="Malgun Gothic"/>
              <a:sym typeface="Malgun Gothic"/>
            </a:endParaRPr>
          </a:p>
        </p:txBody>
      </p:sp>
      <p:grpSp>
        <p:nvGrpSpPr>
          <p:cNvPr id="3456" name="Google Shape;3456;g13c94f06daf_2_3889"/>
          <p:cNvGrpSpPr/>
          <p:nvPr/>
        </p:nvGrpSpPr>
        <p:grpSpPr>
          <a:xfrm>
            <a:off x="545354" y="2962453"/>
            <a:ext cx="3048838" cy="548142"/>
            <a:chOff x="214095" y="1332369"/>
            <a:chExt cx="9681926" cy="1087800"/>
          </a:xfrm>
        </p:grpSpPr>
        <p:sp>
          <p:nvSpPr>
            <p:cNvPr id="3457" name="Google Shape;3457;g13c94f06daf_2_3889"/>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포스팅 내용</a:t>
              </a:r>
              <a:endParaRPr i="0" u="none" cap="none" strike="noStrike">
                <a:solidFill>
                  <a:schemeClr val="dk1"/>
                </a:solidFill>
                <a:latin typeface="Malgun Gothic"/>
                <a:ea typeface="Malgun Gothic"/>
                <a:cs typeface="Malgun Gothic"/>
                <a:sym typeface="Malgun Gothic"/>
              </a:endParaRPr>
            </a:p>
          </p:txBody>
        </p:sp>
        <p:cxnSp>
          <p:nvCxnSpPr>
            <p:cNvPr id="3458" name="Google Shape;3458;g13c94f06daf_2_3889"/>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3459" name="Google Shape;3459;g13c94f06daf_2_3889"/>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3460" name="Google Shape;3460;g13c94f06daf_2_3889"/>
          <p:cNvSpPr txBox="1"/>
          <p:nvPr/>
        </p:nvSpPr>
        <p:spPr>
          <a:xfrm>
            <a:off x="537729" y="3628875"/>
            <a:ext cx="13848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관련 키워드</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3461" name="Google Shape;3461;g13c94f06daf_2_3889"/>
          <p:cNvSpPr txBox="1"/>
          <p:nvPr/>
        </p:nvSpPr>
        <p:spPr>
          <a:xfrm>
            <a:off x="537773" y="3951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3462" name="Google Shape;3462;g13c94f06daf_2_3889"/>
          <p:cNvSpPr txBox="1"/>
          <p:nvPr/>
        </p:nvSpPr>
        <p:spPr>
          <a:xfrm>
            <a:off x="1321567" y="3951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3463" name="Google Shape;3463;g13c94f06daf_2_3889"/>
          <p:cNvSpPr txBox="1"/>
          <p:nvPr/>
        </p:nvSpPr>
        <p:spPr>
          <a:xfrm>
            <a:off x="2093003" y="3951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3464" name="Google Shape;3464;g13c94f06daf_2_3889"/>
          <p:cNvSpPr txBox="1"/>
          <p:nvPr/>
        </p:nvSpPr>
        <p:spPr>
          <a:xfrm>
            <a:off x="2876797" y="3951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3465" name="Google Shape;3465;g13c94f06daf_2_3889"/>
          <p:cNvSpPr txBox="1"/>
          <p:nvPr/>
        </p:nvSpPr>
        <p:spPr>
          <a:xfrm>
            <a:off x="596029" y="4338350"/>
            <a:ext cx="5019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lang="ko" sz="900">
                <a:solidFill>
                  <a:schemeClr val="dk1"/>
                </a:solidFill>
                <a:latin typeface="Malgun Gothic"/>
                <a:ea typeface="Malgun Gothic"/>
                <a:cs typeface="Malgun Gothic"/>
                <a:sym typeface="Malgun Gothic"/>
              </a:rPr>
              <a:t>댓글</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cxnSp>
        <p:nvCxnSpPr>
          <p:cNvPr id="3466" name="Google Shape;3466;g13c94f06daf_2_3889"/>
          <p:cNvCxnSpPr/>
          <p:nvPr/>
        </p:nvCxnSpPr>
        <p:spPr>
          <a:xfrm>
            <a:off x="629171" y="4609371"/>
            <a:ext cx="2946000" cy="8400"/>
          </a:xfrm>
          <a:prstGeom prst="straightConnector1">
            <a:avLst/>
          </a:prstGeom>
          <a:noFill/>
          <a:ln cap="flat" cmpd="sng" w="9525">
            <a:solidFill>
              <a:schemeClr val="dk2"/>
            </a:solidFill>
            <a:prstDash val="solid"/>
            <a:round/>
            <a:headEnd len="med" w="med" type="none"/>
            <a:tailEnd len="med" w="med" type="none"/>
          </a:ln>
        </p:spPr>
      </p:cxnSp>
      <p:sp>
        <p:nvSpPr>
          <p:cNvPr id="3467" name="Google Shape;3467;g13c94f06daf_2_3889"/>
          <p:cNvSpPr/>
          <p:nvPr/>
        </p:nvSpPr>
        <p:spPr>
          <a:xfrm>
            <a:off x="1749804" y="4354550"/>
            <a:ext cx="5019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댓글</a:t>
            </a:r>
            <a:endParaRPr b="1" i="0" sz="1100" u="none" cap="none" strike="noStrike">
              <a:solidFill>
                <a:schemeClr val="lt1"/>
              </a:solidFill>
              <a:latin typeface="Malgun Gothic"/>
              <a:ea typeface="Malgun Gothic"/>
              <a:cs typeface="Malgun Gothic"/>
              <a:sym typeface="Malgun Gothic"/>
            </a:endParaRPr>
          </a:p>
        </p:txBody>
      </p:sp>
      <p:sp>
        <p:nvSpPr>
          <p:cNvPr id="3468" name="Google Shape;3468;g13c94f06daf_2_3889"/>
          <p:cNvSpPr/>
          <p:nvPr/>
        </p:nvSpPr>
        <p:spPr>
          <a:xfrm>
            <a:off x="2374904" y="4354550"/>
            <a:ext cx="5019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제안</a:t>
            </a:r>
            <a:endParaRPr b="1" i="0" sz="1100" u="none" cap="none" strike="noStrike">
              <a:solidFill>
                <a:schemeClr val="lt1"/>
              </a:solidFill>
              <a:latin typeface="Malgun Gothic"/>
              <a:ea typeface="Malgun Gothic"/>
              <a:cs typeface="Malgun Gothic"/>
              <a:sym typeface="Malgun Gothic"/>
            </a:endParaRPr>
          </a:p>
        </p:txBody>
      </p:sp>
      <p:sp>
        <p:nvSpPr>
          <p:cNvPr id="3469" name="Google Shape;3469;g13c94f06daf_2_3889"/>
          <p:cNvSpPr/>
          <p:nvPr/>
        </p:nvSpPr>
        <p:spPr>
          <a:xfrm>
            <a:off x="3000004" y="4354550"/>
            <a:ext cx="5019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상담</a:t>
            </a:r>
            <a:endParaRPr b="1" i="0" sz="1100" u="none" cap="none" strike="noStrike">
              <a:solidFill>
                <a:schemeClr val="lt1"/>
              </a:solidFill>
              <a:latin typeface="Malgun Gothic"/>
              <a:ea typeface="Malgun Gothic"/>
              <a:cs typeface="Malgun Gothic"/>
              <a:sym typeface="Malgun Gothic"/>
            </a:endParaRPr>
          </a:p>
        </p:txBody>
      </p:sp>
      <p:pic>
        <p:nvPicPr>
          <p:cNvPr id="3470" name="Google Shape;3470;g13c94f06daf_2_3889"/>
          <p:cNvPicPr preferRelativeResize="0"/>
          <p:nvPr/>
        </p:nvPicPr>
        <p:blipFill>
          <a:blip r:embed="rId7">
            <a:alphaModFix/>
          </a:blip>
          <a:stretch>
            <a:fillRect/>
          </a:stretch>
        </p:blipFill>
        <p:spPr>
          <a:xfrm>
            <a:off x="3157229" y="2341133"/>
            <a:ext cx="165725" cy="165725"/>
          </a:xfrm>
          <a:prstGeom prst="rect">
            <a:avLst/>
          </a:prstGeom>
          <a:noFill/>
          <a:ln>
            <a:noFill/>
          </a:ln>
        </p:spPr>
      </p:pic>
      <p:grpSp>
        <p:nvGrpSpPr>
          <p:cNvPr id="3471" name="Google Shape;3471;g13c94f06daf_2_3889"/>
          <p:cNvGrpSpPr/>
          <p:nvPr/>
        </p:nvGrpSpPr>
        <p:grpSpPr>
          <a:xfrm>
            <a:off x="542933" y="4702368"/>
            <a:ext cx="3048838" cy="860304"/>
            <a:chOff x="4392000" y="1013612"/>
            <a:chExt cx="3048838" cy="1717173"/>
          </a:xfrm>
        </p:grpSpPr>
        <p:grpSp>
          <p:nvGrpSpPr>
            <p:cNvPr id="3472" name="Google Shape;3472;g13c94f06daf_2_3889"/>
            <p:cNvGrpSpPr/>
            <p:nvPr/>
          </p:nvGrpSpPr>
          <p:grpSpPr>
            <a:xfrm>
              <a:off x="4392000" y="1013612"/>
              <a:ext cx="3048838" cy="1647908"/>
              <a:chOff x="214095" y="1332369"/>
              <a:chExt cx="9681926" cy="1087800"/>
            </a:xfrm>
          </p:grpSpPr>
          <p:sp>
            <p:nvSpPr>
              <p:cNvPr id="3473" name="Google Shape;3473;g13c94f06daf_2_3889"/>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Arial"/>
                  <a:buNone/>
                </a:pPr>
                <a:r>
                  <a:t/>
                </a:r>
                <a:endParaRPr b="1" i="0" sz="800" u="none" cap="none" strike="noStrike">
                  <a:solidFill>
                    <a:schemeClr val="dk1"/>
                  </a:solidFill>
                  <a:latin typeface="Malgun Gothic"/>
                  <a:ea typeface="Malgun Gothic"/>
                  <a:cs typeface="Malgun Gothic"/>
                  <a:sym typeface="Malgun Gothic"/>
                </a:endParaRPr>
              </a:p>
            </p:txBody>
          </p:sp>
          <p:cxnSp>
            <p:nvCxnSpPr>
              <p:cNvPr id="3474" name="Google Shape;3474;g13c94f06daf_2_3889"/>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3475" name="Google Shape;3475;g13c94f06daf_2_3889"/>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3476" name="Google Shape;3476;g13c94f06daf_2_3889"/>
            <p:cNvSpPr txBox="1"/>
            <p:nvPr/>
          </p:nvSpPr>
          <p:spPr>
            <a:xfrm>
              <a:off x="4441516" y="2054885"/>
              <a:ext cx="2955600" cy="675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700"/>
                <a:buFont typeface="Arial"/>
                <a:buNone/>
              </a:pPr>
              <a:r>
                <a:rPr b="1" i="0" lang="ko" sz="900" u="none" cap="none" strike="noStrike">
                  <a:solidFill>
                    <a:schemeClr val="dk1"/>
                  </a:solidFill>
                  <a:latin typeface="Malgun Gothic"/>
                  <a:ea typeface="Malgun Gothic"/>
                  <a:cs typeface="Malgun Gothic"/>
                  <a:sym typeface="Malgun Gothic"/>
                </a:rPr>
                <a:t>$</a:t>
              </a:r>
              <a:r>
                <a:rPr b="1" lang="ko" sz="900">
                  <a:solidFill>
                    <a:schemeClr val="dk1"/>
                  </a:solidFill>
                  <a:latin typeface="Malgun Gothic"/>
                  <a:ea typeface="Malgun Gothic"/>
                  <a:cs typeface="Malgun Gothic"/>
                  <a:sym typeface="Malgun Gothic"/>
                </a:rPr>
                <a:t>제안 </a:t>
              </a:r>
              <a:r>
                <a:rPr b="1" i="0" lang="ko" sz="900" u="none" cap="none" strike="noStrike">
                  <a:solidFill>
                    <a:schemeClr val="dk1"/>
                  </a:solidFill>
                  <a:latin typeface="Malgun Gothic"/>
                  <a:ea typeface="Malgun Gothic"/>
                  <a:cs typeface="Malgun Gothic"/>
                  <a:sym typeface="Malgun Gothic"/>
                </a:rPr>
                <a:t>본문 첫출 내용. OOOOO  … </a:t>
              </a:r>
              <a:endParaRPr b="1" i="0" sz="900" u="none" cap="none" strike="noStrike">
                <a:solidFill>
                  <a:schemeClr val="dk1"/>
                </a:solidFill>
                <a:latin typeface="Malgun Gothic"/>
                <a:ea typeface="Malgun Gothic"/>
                <a:cs typeface="Malgun Gothic"/>
                <a:sym typeface="Malgun Gothic"/>
              </a:endParaRPr>
            </a:p>
            <a:p>
              <a:pPr indent="0" lvl="0" marL="0" rtl="0" algn="l">
                <a:spcBef>
                  <a:spcPts val="0"/>
                </a:spcBef>
                <a:spcAft>
                  <a:spcPts val="0"/>
                </a:spcAft>
                <a:buClr>
                  <a:schemeClr val="dk1"/>
                </a:buClr>
                <a:buSzPts val="700"/>
                <a:buFont typeface="Arial"/>
                <a:buNone/>
              </a:pPr>
              <a:r>
                <a:rPr b="1" lang="ko" sz="700">
                  <a:solidFill>
                    <a:schemeClr val="dk1"/>
                  </a:solidFill>
                  <a:latin typeface="Malgun Gothic"/>
                  <a:ea typeface="Malgun Gothic"/>
                  <a:cs typeface="Malgun Gothic"/>
                  <a:sym typeface="Malgun Gothic"/>
                </a:rPr>
                <a:t>  </a:t>
              </a:r>
              <a:r>
                <a:rPr lang="ko" sz="700">
                  <a:solidFill>
                    <a:srgbClr val="A5A5A5"/>
                  </a:solidFill>
                  <a:latin typeface="Malgun Gothic"/>
                  <a:ea typeface="Malgun Gothic"/>
                  <a:cs typeface="Malgun Gothic"/>
                  <a:sym typeface="Malgun Gothic"/>
                </a:rPr>
                <a:t>2022-05-12  14:00</a:t>
              </a:r>
              <a:endParaRPr b="1" sz="900">
                <a:solidFill>
                  <a:schemeClr val="dk1"/>
                </a:solidFill>
                <a:latin typeface="Malgun Gothic"/>
                <a:ea typeface="Malgun Gothic"/>
                <a:cs typeface="Malgun Gothic"/>
                <a:sym typeface="Malgun Gothic"/>
              </a:endParaRPr>
            </a:p>
          </p:txBody>
        </p:sp>
      </p:grpSp>
      <p:cxnSp>
        <p:nvCxnSpPr>
          <p:cNvPr id="3477" name="Google Shape;3477;g13c94f06daf_2_3889"/>
          <p:cNvCxnSpPr>
            <a:stCxn id="3473" idx="3"/>
            <a:endCxn id="3396" idx="1"/>
          </p:cNvCxnSpPr>
          <p:nvPr/>
        </p:nvCxnSpPr>
        <p:spPr>
          <a:xfrm flipH="1" rot="10800000">
            <a:off x="3591764" y="3428869"/>
            <a:ext cx="876600" cy="1686300"/>
          </a:xfrm>
          <a:prstGeom prst="bentConnector3">
            <a:avLst>
              <a:gd fmla="val 50000" name="adj1"/>
            </a:avLst>
          </a:prstGeom>
          <a:noFill/>
          <a:ln cap="flat" cmpd="sng" w="28575">
            <a:solidFill>
              <a:srgbClr val="FF0000"/>
            </a:solidFill>
            <a:prstDash val="solid"/>
            <a:round/>
            <a:headEnd len="med" w="med" type="none"/>
            <a:tailEnd len="med" w="med" type="triangle"/>
          </a:ln>
        </p:spPr>
      </p:cxnSp>
      <p:sp>
        <p:nvSpPr>
          <p:cNvPr id="3478" name="Google Shape;3478;g13c94f06daf_2_3889"/>
          <p:cNvSpPr/>
          <p:nvPr/>
        </p:nvSpPr>
        <p:spPr>
          <a:xfrm>
            <a:off x="429784" y="4740638"/>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1</a:t>
            </a:r>
            <a:endParaRPr b="1" i="0" sz="800" u="none" cap="none" strike="noStrike">
              <a:solidFill>
                <a:schemeClr val="lt1"/>
              </a:solidFill>
              <a:latin typeface="Malgun Gothic"/>
              <a:ea typeface="Malgun Gothic"/>
              <a:cs typeface="Malgun Gothic"/>
              <a:sym typeface="Malgun Gothic"/>
            </a:endParaRPr>
          </a:p>
        </p:txBody>
      </p:sp>
      <p:sp>
        <p:nvSpPr>
          <p:cNvPr id="3479" name="Google Shape;3479;g13c94f06daf_2_3889"/>
          <p:cNvSpPr/>
          <p:nvPr/>
        </p:nvSpPr>
        <p:spPr>
          <a:xfrm>
            <a:off x="7083804" y="5726150"/>
            <a:ext cx="5019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채택</a:t>
            </a:r>
            <a:endParaRPr b="1" i="0" sz="1100" u="none" cap="none" strike="noStrike">
              <a:solidFill>
                <a:schemeClr val="lt1"/>
              </a:solidFill>
              <a:latin typeface="Malgun Gothic"/>
              <a:ea typeface="Malgun Gothic"/>
              <a:cs typeface="Malgun Gothic"/>
              <a:sym typeface="Malgun Gothic"/>
            </a:endParaRPr>
          </a:p>
        </p:txBody>
      </p:sp>
      <p:sp>
        <p:nvSpPr>
          <p:cNvPr id="3480" name="Google Shape;3480;g13c94f06daf_2_3889"/>
          <p:cNvSpPr/>
          <p:nvPr/>
        </p:nvSpPr>
        <p:spPr>
          <a:xfrm>
            <a:off x="6886059" y="5652713"/>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4</a:t>
            </a:r>
            <a:endParaRPr b="1" i="0" sz="800" u="none" cap="none" strike="noStrike">
              <a:solidFill>
                <a:schemeClr val="lt1"/>
              </a:solidFill>
              <a:latin typeface="Malgun Gothic"/>
              <a:ea typeface="Malgun Gothic"/>
              <a:cs typeface="Malgun Gothic"/>
              <a:sym typeface="Malgun Gothic"/>
            </a:endParaRPr>
          </a:p>
        </p:txBody>
      </p:sp>
      <p:grpSp>
        <p:nvGrpSpPr>
          <p:cNvPr id="3481" name="Google Shape;3481;g13c94f06daf_2_3889"/>
          <p:cNvGrpSpPr/>
          <p:nvPr/>
        </p:nvGrpSpPr>
        <p:grpSpPr>
          <a:xfrm>
            <a:off x="4582708" y="1221243"/>
            <a:ext cx="3048838" cy="860304"/>
            <a:chOff x="4392000" y="1013612"/>
            <a:chExt cx="3048838" cy="1717173"/>
          </a:xfrm>
        </p:grpSpPr>
        <p:grpSp>
          <p:nvGrpSpPr>
            <p:cNvPr id="3482" name="Google Shape;3482;g13c94f06daf_2_3889"/>
            <p:cNvGrpSpPr/>
            <p:nvPr/>
          </p:nvGrpSpPr>
          <p:grpSpPr>
            <a:xfrm>
              <a:off x="4392000" y="1013612"/>
              <a:ext cx="3048838" cy="1647908"/>
              <a:chOff x="214095" y="1332369"/>
              <a:chExt cx="9681926" cy="1087800"/>
            </a:xfrm>
          </p:grpSpPr>
          <p:sp>
            <p:nvSpPr>
              <p:cNvPr id="3483" name="Google Shape;3483;g13c94f06daf_2_3889"/>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Arial"/>
                  <a:buNone/>
                </a:pPr>
                <a:r>
                  <a:t/>
                </a:r>
                <a:endParaRPr b="1" i="0" sz="800" u="none" cap="none" strike="noStrike">
                  <a:solidFill>
                    <a:schemeClr val="dk1"/>
                  </a:solidFill>
                  <a:latin typeface="Malgun Gothic"/>
                  <a:ea typeface="Malgun Gothic"/>
                  <a:cs typeface="Malgun Gothic"/>
                  <a:sym typeface="Malgun Gothic"/>
                </a:endParaRPr>
              </a:p>
            </p:txBody>
          </p:sp>
          <p:cxnSp>
            <p:nvCxnSpPr>
              <p:cNvPr id="3484" name="Google Shape;3484;g13c94f06daf_2_3889"/>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3485" name="Google Shape;3485;g13c94f06daf_2_3889"/>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3486" name="Google Shape;3486;g13c94f06daf_2_3889"/>
            <p:cNvSpPr txBox="1"/>
            <p:nvPr/>
          </p:nvSpPr>
          <p:spPr>
            <a:xfrm>
              <a:off x="4441516" y="2054885"/>
              <a:ext cx="2955600" cy="675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700"/>
                <a:buFont typeface="Arial"/>
                <a:buNone/>
              </a:pPr>
              <a:r>
                <a:rPr b="1" i="0" lang="ko" sz="900" u="none" cap="none" strike="noStrike">
                  <a:solidFill>
                    <a:schemeClr val="dk1"/>
                  </a:solidFill>
                  <a:latin typeface="Malgun Gothic"/>
                  <a:ea typeface="Malgun Gothic"/>
                  <a:cs typeface="Malgun Gothic"/>
                  <a:sym typeface="Malgun Gothic"/>
                </a:rPr>
                <a:t>$포스팅  본문 첫출 내용. OOOOO  …</a:t>
              </a:r>
              <a:endParaRPr b="1" i="0" sz="900" u="none" cap="none" strike="noStrike">
                <a:solidFill>
                  <a:schemeClr val="dk1"/>
                </a:solidFill>
                <a:latin typeface="Malgun Gothic"/>
                <a:ea typeface="Malgun Gothic"/>
                <a:cs typeface="Malgun Gothic"/>
                <a:sym typeface="Malgun Gothic"/>
              </a:endParaRPr>
            </a:p>
            <a:p>
              <a:pPr indent="0" lvl="0" marL="0" rtl="0" algn="l">
                <a:spcBef>
                  <a:spcPts val="0"/>
                </a:spcBef>
                <a:spcAft>
                  <a:spcPts val="0"/>
                </a:spcAft>
                <a:buClr>
                  <a:schemeClr val="dk1"/>
                </a:buClr>
                <a:buSzPts val="700"/>
                <a:buFont typeface="Arial"/>
                <a:buNone/>
              </a:pPr>
              <a:r>
                <a:rPr b="1" lang="ko" sz="700">
                  <a:solidFill>
                    <a:schemeClr val="dk1"/>
                  </a:solidFill>
                  <a:latin typeface="Malgun Gothic"/>
                  <a:ea typeface="Malgun Gothic"/>
                  <a:cs typeface="Malgun Gothic"/>
                  <a:sym typeface="Malgun Gothic"/>
                </a:rPr>
                <a:t>좋아요 5.0/00명 별점 4.5/00명</a:t>
              </a:r>
              <a:r>
                <a:rPr lang="ko" sz="700">
                  <a:solidFill>
                    <a:schemeClr val="dk1"/>
                  </a:solidFill>
                  <a:latin typeface="Malgun Gothic"/>
                  <a:ea typeface="Malgun Gothic"/>
                  <a:cs typeface="Malgun Gothic"/>
                  <a:sym typeface="Malgun Gothic"/>
                </a:rPr>
                <a:t>  </a:t>
              </a:r>
              <a:r>
                <a:rPr b="1" lang="ko" sz="700">
                  <a:solidFill>
                    <a:schemeClr val="dk1"/>
                  </a:solidFill>
                  <a:latin typeface="Malgun Gothic"/>
                  <a:ea typeface="Malgun Gothic"/>
                  <a:cs typeface="Malgun Gothic"/>
                  <a:sym typeface="Malgun Gothic"/>
                </a:rPr>
                <a:t>$작성자명   </a:t>
              </a:r>
              <a:r>
                <a:rPr lang="ko" sz="700">
                  <a:solidFill>
                    <a:srgbClr val="A5A5A5"/>
                  </a:solidFill>
                  <a:latin typeface="Malgun Gothic"/>
                  <a:ea typeface="Malgun Gothic"/>
                  <a:cs typeface="Malgun Gothic"/>
                  <a:sym typeface="Malgun Gothic"/>
                </a:rPr>
                <a:t>2022-05-12  14:00</a:t>
              </a:r>
              <a:endParaRPr b="1" sz="900">
                <a:solidFill>
                  <a:schemeClr val="dk1"/>
                </a:solidFill>
                <a:latin typeface="Malgun Gothic"/>
                <a:ea typeface="Malgun Gothic"/>
                <a:cs typeface="Malgun Gothic"/>
                <a:sym typeface="Malgun Gothic"/>
              </a:endParaRPr>
            </a:p>
          </p:txBody>
        </p:sp>
      </p:grpSp>
      <p:sp>
        <p:nvSpPr>
          <p:cNvPr id="3487" name="Google Shape;3487;g13c94f06daf_2_3889"/>
          <p:cNvSpPr/>
          <p:nvPr/>
        </p:nvSpPr>
        <p:spPr>
          <a:xfrm>
            <a:off x="4468384" y="114267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2</a:t>
            </a:r>
            <a:endParaRPr b="1" i="0" sz="800" u="none" cap="none" strike="noStrike">
              <a:solidFill>
                <a:schemeClr val="lt1"/>
              </a:solidFill>
              <a:latin typeface="Malgun Gothic"/>
              <a:ea typeface="Malgun Gothic"/>
              <a:cs typeface="Malgun Gothic"/>
              <a:sym typeface="Malgun Gothic"/>
            </a:endParaRPr>
          </a:p>
        </p:txBody>
      </p:sp>
      <p:sp>
        <p:nvSpPr>
          <p:cNvPr id="3488" name="Google Shape;3488;g13c94f06daf_2_3889"/>
          <p:cNvSpPr txBox="1"/>
          <p:nvPr/>
        </p:nvSpPr>
        <p:spPr>
          <a:xfrm>
            <a:off x="964350" y="4338350"/>
            <a:ext cx="7266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제안   </a:t>
            </a:r>
            <a:r>
              <a:rPr lang="ko" sz="900">
                <a:solidFill>
                  <a:schemeClr val="dk1"/>
                </a:solidFill>
                <a:latin typeface="Malgun Gothic"/>
                <a:ea typeface="Malgun Gothic"/>
                <a:cs typeface="Malgun Gothic"/>
                <a:sym typeface="Malgun Gothic"/>
              </a:rPr>
              <a:t>상담</a:t>
            </a:r>
            <a:r>
              <a:rPr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3489" name="Google Shape;3489;g13c94f06daf_2_3889"/>
          <p:cNvSpPr txBox="1"/>
          <p:nvPr/>
        </p:nvSpPr>
        <p:spPr>
          <a:xfrm>
            <a:off x="4576324" y="4869400"/>
            <a:ext cx="18372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제안 가격</a:t>
            </a:r>
            <a:r>
              <a:rPr b="1" lang="ko" sz="900">
                <a:solidFill>
                  <a:schemeClr val="dk1"/>
                </a:solidFill>
                <a:latin typeface="Malgun Gothic"/>
                <a:ea typeface="Malgun Gothic"/>
                <a:cs typeface="Malgun Gothic"/>
                <a:sym typeface="Malgun Gothic"/>
              </a:rPr>
              <a:t> : 20,000원</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3490" name="Google Shape;3490;g13c94f06daf_2_3889"/>
          <p:cNvSpPr/>
          <p:nvPr/>
        </p:nvSpPr>
        <p:spPr>
          <a:xfrm>
            <a:off x="4558434" y="4834376"/>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3</a:t>
            </a:r>
            <a:endParaRPr b="1" i="0" sz="800" u="none" cap="none" strike="noStrike">
              <a:solidFill>
                <a:schemeClr val="lt1"/>
              </a:solidFill>
              <a:latin typeface="Malgun Gothic"/>
              <a:ea typeface="Malgun Gothic"/>
              <a:cs typeface="Malgun Gothic"/>
              <a:sym typeface="Malgun Gothic"/>
            </a:endParaRPr>
          </a:p>
        </p:txBody>
      </p:sp>
    </p:spTree>
  </p:cSld>
  <p:clrMapOvr>
    <a:masterClrMapping/>
  </p:clrMapOvr>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94" name="Shape 3494"/>
        <p:cNvGrpSpPr/>
        <p:nvPr/>
      </p:nvGrpSpPr>
      <p:grpSpPr>
        <a:xfrm>
          <a:off x="0" y="0"/>
          <a:ext cx="0" cy="0"/>
          <a:chOff x="0" y="0"/>
          <a:chExt cx="0" cy="0"/>
        </a:xfrm>
      </p:grpSpPr>
      <p:sp>
        <p:nvSpPr>
          <p:cNvPr id="3495" name="Google Shape;3495;g13c94f06daf_2_7276"/>
          <p:cNvSpPr/>
          <p:nvPr/>
        </p:nvSpPr>
        <p:spPr>
          <a:xfrm>
            <a:off x="4468365"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sp>
        <p:nvSpPr>
          <p:cNvPr id="3496" name="Google Shape;3496;g13c94f06daf_2_7276"/>
          <p:cNvSpPr/>
          <p:nvPr/>
        </p:nvSpPr>
        <p:spPr>
          <a:xfrm>
            <a:off x="42977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graphicFrame>
        <p:nvGraphicFramePr>
          <p:cNvPr id="3497" name="Google Shape;3497;g13c94f06daf_2_7276"/>
          <p:cNvGraphicFramePr/>
          <p:nvPr/>
        </p:nvGraphicFramePr>
        <p:xfrm>
          <a:off x="9945679" y="642154"/>
          <a:ext cx="3000000" cy="3000000"/>
        </p:xfrm>
        <a:graphic>
          <a:graphicData uri="http://schemas.openxmlformats.org/drawingml/2006/table">
            <a:tbl>
              <a:tblPr bandRow="1" firstRow="1">
                <a:noFill/>
                <a:tableStyleId>{ECEC9FAD-BC9C-4F8B-B0B5-8FDF1F475007}</a:tableStyleId>
              </a:tblPr>
              <a:tblGrid>
                <a:gridCol w="382850"/>
                <a:gridCol w="382850"/>
                <a:gridCol w="1398850"/>
              </a:tblGrid>
              <a:tr h="371450">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설명</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549025">
                <a:tc gridSpan="3" rowSpan="10">
                  <a:txBody>
                    <a:bodyPr/>
                    <a:lstStyle/>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1. 제안</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2. 상담료</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제안가격</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3. 추가 상담료</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4. 결재수단</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5.. 채택 및 결재</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Clr>
                          <a:schemeClr val="dk1"/>
                        </a:buClr>
                        <a:buSzPts val="1100"/>
                        <a:buFont typeface="Arial"/>
                        <a:buNone/>
                      </a:pPr>
                      <a:r>
                        <a:rPr lang="ko" sz="900">
                          <a:solidFill>
                            <a:schemeClr val="dk2"/>
                          </a:solidFill>
                          <a:latin typeface="Malgun Gothic"/>
                          <a:ea typeface="Malgun Gothic"/>
                          <a:cs typeface="Malgun Gothic"/>
                          <a:sym typeface="Malgun Gothic"/>
                        </a:rPr>
                        <a:t>- PG 연계</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rowSpan="10" hMerge="1"/>
                <a:tc rowSpan="10" hMerge="1"/>
              </a:tr>
              <a:tr h="337075">
                <a:tc gridSpan="3" vMerge="1"/>
                <a:tc hMerge="1" vMerge="1"/>
                <a:tc hMerge="1" vMerge="1"/>
              </a:tr>
              <a:tr h="337075">
                <a:tc gridSpan="3" vMerge="1"/>
                <a:tc hMerge="1" vMerge="1"/>
                <a:tc hMerge="1" vMerge="1"/>
              </a:tr>
              <a:tr h="9728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27825">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참고</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1237775">
                <a:tc gridSpan="3">
                  <a:txBody>
                    <a:bodyPr/>
                    <a:lstStyle/>
                    <a:p>
                      <a:pPr indent="0" lvl="0" marL="0" marR="0" rtl="0" algn="l">
                        <a:lnSpc>
                          <a:spcPct val="100000"/>
                        </a:lnSpc>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hMerge="1"/>
                <a:tc hMerge="1"/>
              </a:tr>
            </a:tbl>
          </a:graphicData>
        </a:graphic>
      </p:graphicFrame>
      <p:sp>
        <p:nvSpPr>
          <p:cNvPr id="3498" name="Google Shape;3498;g13c94f06daf_2_7276"/>
          <p:cNvSpPr txBox="1"/>
          <p:nvPr/>
        </p:nvSpPr>
        <p:spPr>
          <a:xfrm>
            <a:off x="264450" y="0"/>
            <a:ext cx="11664300" cy="548100"/>
          </a:xfrm>
          <a:prstGeom prst="rect">
            <a:avLst/>
          </a:prstGeom>
          <a:noFill/>
          <a:ln>
            <a:noFill/>
          </a:ln>
          <a:effectLst>
            <a:outerShdw blurRad="57150" rotWithShape="0" algn="bl" dir="5400000" dist="19050">
              <a:srgbClr val="000000">
                <a:alpha val="50000"/>
              </a:srgbClr>
            </a:outerShdw>
          </a:effectLst>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홈 &gt; 포스팅 상세 &gt; 제안 상세 &gt; 채택</a:t>
            </a:r>
            <a:endParaRPr b="0" i="0" sz="2400" u="none" cap="none" strike="noStrike">
              <a:solidFill>
                <a:schemeClr val="lt1"/>
              </a:solidFill>
              <a:latin typeface="Arial"/>
              <a:ea typeface="Arial"/>
              <a:cs typeface="Arial"/>
              <a:sym typeface="Arial"/>
            </a:endParaRPr>
          </a:p>
        </p:txBody>
      </p:sp>
      <p:sp>
        <p:nvSpPr>
          <p:cNvPr id="3499" name="Google Shape;3499;g13c94f06daf_2_7276"/>
          <p:cNvSpPr txBox="1"/>
          <p:nvPr/>
        </p:nvSpPr>
        <p:spPr>
          <a:xfrm>
            <a:off x="0" y="6478519"/>
            <a:ext cx="121920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sp>
        <p:nvSpPr>
          <p:cNvPr id="3500" name="Google Shape;3500;g13c94f06daf_2_7276"/>
          <p:cNvSpPr txBox="1"/>
          <p:nvPr/>
        </p:nvSpPr>
        <p:spPr>
          <a:xfrm>
            <a:off x="1005188" y="881075"/>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제안 상세</a:t>
            </a:r>
            <a:endParaRPr b="1" sz="1100">
              <a:solidFill>
                <a:schemeClr val="dk1"/>
              </a:solidFill>
              <a:latin typeface="Malgun Gothic"/>
              <a:ea typeface="Malgun Gothic"/>
              <a:cs typeface="Malgun Gothic"/>
              <a:sym typeface="Malgun Gothic"/>
            </a:endParaRPr>
          </a:p>
        </p:txBody>
      </p:sp>
      <p:pic>
        <p:nvPicPr>
          <p:cNvPr id="3501" name="Google Shape;3501;g13c94f06daf_2_7276"/>
          <p:cNvPicPr preferRelativeResize="0"/>
          <p:nvPr/>
        </p:nvPicPr>
        <p:blipFill>
          <a:blip r:embed="rId3">
            <a:alphaModFix/>
          </a:blip>
          <a:stretch>
            <a:fillRect/>
          </a:stretch>
        </p:blipFill>
        <p:spPr>
          <a:xfrm>
            <a:off x="519819" y="894946"/>
            <a:ext cx="213900" cy="219430"/>
          </a:xfrm>
          <a:prstGeom prst="rect">
            <a:avLst/>
          </a:prstGeom>
          <a:noFill/>
          <a:ln>
            <a:noFill/>
          </a:ln>
        </p:spPr>
      </p:pic>
      <p:sp>
        <p:nvSpPr>
          <p:cNvPr id="3502" name="Google Shape;3502;g13c94f06daf_2_7276"/>
          <p:cNvSpPr txBox="1"/>
          <p:nvPr/>
        </p:nvSpPr>
        <p:spPr>
          <a:xfrm>
            <a:off x="596029" y="2664525"/>
            <a:ext cx="3012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pic>
        <p:nvPicPr>
          <p:cNvPr id="3503" name="Google Shape;3503;g13c94f06daf_2_7276"/>
          <p:cNvPicPr preferRelativeResize="0"/>
          <p:nvPr/>
        </p:nvPicPr>
        <p:blipFill>
          <a:blip r:embed="rId4">
            <a:alphaModFix/>
          </a:blip>
          <a:stretch>
            <a:fillRect/>
          </a:stretch>
        </p:blipFill>
        <p:spPr>
          <a:xfrm>
            <a:off x="3348828" y="867199"/>
            <a:ext cx="269638" cy="261600"/>
          </a:xfrm>
          <a:prstGeom prst="rect">
            <a:avLst/>
          </a:prstGeom>
          <a:noFill/>
          <a:ln>
            <a:noFill/>
          </a:ln>
        </p:spPr>
      </p:pic>
      <p:grpSp>
        <p:nvGrpSpPr>
          <p:cNvPr id="3504" name="Google Shape;3504;g13c94f06daf_2_7276"/>
          <p:cNvGrpSpPr/>
          <p:nvPr/>
        </p:nvGrpSpPr>
        <p:grpSpPr>
          <a:xfrm>
            <a:off x="546150" y="2455076"/>
            <a:ext cx="3048838" cy="1145562"/>
            <a:chOff x="214095" y="1332369"/>
            <a:chExt cx="9681926" cy="1087800"/>
          </a:xfrm>
        </p:grpSpPr>
        <p:sp>
          <p:nvSpPr>
            <p:cNvPr id="3505" name="Google Shape;3505;g13c94f06daf_2_7276"/>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포스팅 이미지</a:t>
              </a:r>
              <a:endParaRPr i="0" u="none" cap="none" strike="noStrike">
                <a:solidFill>
                  <a:schemeClr val="dk1"/>
                </a:solidFill>
                <a:latin typeface="Malgun Gothic"/>
                <a:ea typeface="Malgun Gothic"/>
                <a:cs typeface="Malgun Gothic"/>
                <a:sym typeface="Malgun Gothic"/>
              </a:endParaRPr>
            </a:p>
          </p:txBody>
        </p:sp>
        <p:cxnSp>
          <p:nvCxnSpPr>
            <p:cNvPr id="3506" name="Google Shape;3506;g13c94f06daf_2_7276"/>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3507" name="Google Shape;3507;g13c94f06daf_2_7276"/>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3508" name="Google Shape;3508;g13c94f06daf_2_7276"/>
          <p:cNvSpPr txBox="1"/>
          <p:nvPr/>
        </p:nvSpPr>
        <p:spPr>
          <a:xfrm>
            <a:off x="1503625" y="3650241"/>
            <a:ext cx="1063500" cy="2616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lang="ko" sz="1100">
                <a:solidFill>
                  <a:schemeClr val="dk1"/>
                </a:solidFill>
              </a:rPr>
              <a:t>● </a:t>
            </a:r>
            <a:r>
              <a:rPr lang="ko" sz="1100">
                <a:solidFill>
                  <a:srgbClr val="BFBFBF"/>
                </a:solidFill>
              </a:rPr>
              <a:t>● ● ●</a:t>
            </a:r>
            <a:endParaRPr b="1" sz="1100">
              <a:solidFill>
                <a:srgbClr val="BFBFBF"/>
              </a:solidFill>
            </a:endParaRPr>
          </a:p>
        </p:txBody>
      </p:sp>
      <p:grpSp>
        <p:nvGrpSpPr>
          <p:cNvPr id="3509" name="Google Shape;3509;g13c94f06daf_2_7276"/>
          <p:cNvGrpSpPr/>
          <p:nvPr/>
        </p:nvGrpSpPr>
        <p:grpSpPr>
          <a:xfrm>
            <a:off x="574293" y="2135045"/>
            <a:ext cx="239144" cy="198306"/>
            <a:chOff x="214095" y="1332369"/>
            <a:chExt cx="9681926" cy="1087800"/>
          </a:xfrm>
        </p:grpSpPr>
        <p:sp>
          <p:nvSpPr>
            <p:cNvPr id="3510" name="Google Shape;3510;g13c94f06daf_2_7276"/>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3511" name="Google Shape;3511;g13c94f06daf_2_7276"/>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3512" name="Google Shape;3512;g13c94f06daf_2_7276"/>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3513" name="Google Shape;3513;g13c94f06daf_2_7276"/>
          <p:cNvSpPr txBox="1"/>
          <p:nvPr/>
        </p:nvSpPr>
        <p:spPr>
          <a:xfrm>
            <a:off x="830954" y="2117925"/>
            <a:ext cx="648600" cy="261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1100" u="none" cap="none" strike="noStrike">
                <a:solidFill>
                  <a:schemeClr val="dk1"/>
                </a:solidFill>
                <a:latin typeface="Malgun Gothic"/>
                <a:ea typeface="Malgun Gothic"/>
                <a:cs typeface="Malgun Gothic"/>
                <a:sym typeface="Malgun Gothic"/>
              </a:rPr>
              <a:t>$</a:t>
            </a:r>
            <a:r>
              <a:rPr b="1" lang="ko" sz="1100">
                <a:solidFill>
                  <a:schemeClr val="dk1"/>
                </a:solidFill>
                <a:latin typeface="Malgun Gothic"/>
                <a:ea typeface="Malgun Gothic"/>
                <a:cs typeface="Malgun Gothic"/>
                <a:sym typeface="Malgun Gothic"/>
              </a:rPr>
              <a:t>닉네임</a:t>
            </a:r>
            <a:endParaRPr b="1" i="0" sz="1100" u="none" cap="none" strike="noStrike">
              <a:solidFill>
                <a:srgbClr val="00B0F0"/>
              </a:solidFill>
              <a:latin typeface="Malgun Gothic"/>
              <a:ea typeface="Malgun Gothic"/>
              <a:cs typeface="Malgun Gothic"/>
              <a:sym typeface="Malgun Gothic"/>
            </a:endParaRPr>
          </a:p>
        </p:txBody>
      </p:sp>
      <p:pic>
        <p:nvPicPr>
          <p:cNvPr id="3514" name="Google Shape;3514;g13c94f06daf_2_7276"/>
          <p:cNvPicPr preferRelativeResize="0"/>
          <p:nvPr/>
        </p:nvPicPr>
        <p:blipFill>
          <a:blip r:embed="rId5">
            <a:alphaModFix/>
          </a:blip>
          <a:stretch>
            <a:fillRect/>
          </a:stretch>
        </p:blipFill>
        <p:spPr>
          <a:xfrm>
            <a:off x="3297378" y="2112213"/>
            <a:ext cx="269625" cy="255434"/>
          </a:xfrm>
          <a:prstGeom prst="rect">
            <a:avLst/>
          </a:prstGeom>
          <a:noFill/>
          <a:ln>
            <a:noFill/>
          </a:ln>
        </p:spPr>
      </p:pic>
      <p:sp>
        <p:nvSpPr>
          <p:cNvPr id="3515" name="Google Shape;3515;g13c94f06daf_2_7276"/>
          <p:cNvSpPr/>
          <p:nvPr/>
        </p:nvSpPr>
        <p:spPr>
          <a:xfrm>
            <a:off x="2511804" y="2147713"/>
            <a:ext cx="7293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팔로우</a:t>
            </a:r>
            <a:endParaRPr b="1" i="0" sz="1100" u="none" cap="none" strike="noStrike">
              <a:solidFill>
                <a:schemeClr val="lt1"/>
              </a:solidFill>
              <a:latin typeface="Malgun Gothic"/>
              <a:ea typeface="Malgun Gothic"/>
              <a:cs typeface="Malgun Gothic"/>
              <a:sym typeface="Malgun Gothic"/>
            </a:endParaRPr>
          </a:p>
        </p:txBody>
      </p:sp>
      <p:sp>
        <p:nvSpPr>
          <p:cNvPr id="3516" name="Google Shape;3516;g13c94f06daf_2_7276"/>
          <p:cNvSpPr txBox="1"/>
          <p:nvPr/>
        </p:nvSpPr>
        <p:spPr>
          <a:xfrm>
            <a:off x="546158" y="3657850"/>
            <a:ext cx="648600" cy="2847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250">
                <a:solidFill>
                  <a:srgbClr val="383838"/>
                </a:solidFill>
                <a:highlight>
                  <a:srgbClr val="FFFFFF"/>
                </a:highlight>
              </a:rPr>
              <a:t>♡ ☆</a:t>
            </a:r>
            <a:r>
              <a:rPr b="1" lang="ko" sz="1150">
                <a:solidFill>
                  <a:srgbClr val="383838"/>
                </a:solidFill>
                <a:highlight>
                  <a:srgbClr val="FFFFFF"/>
                </a:highlight>
              </a:rPr>
              <a:t> </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pic>
        <p:nvPicPr>
          <p:cNvPr id="3517" name="Google Shape;3517;g13c94f06daf_2_7276"/>
          <p:cNvPicPr preferRelativeResize="0"/>
          <p:nvPr/>
        </p:nvPicPr>
        <p:blipFill rotWithShape="1">
          <a:blip r:embed="rId6">
            <a:alphaModFix/>
          </a:blip>
          <a:srcRect b="0" l="0" r="0" t="0"/>
          <a:stretch/>
        </p:blipFill>
        <p:spPr>
          <a:xfrm>
            <a:off x="3400773" y="3731796"/>
            <a:ext cx="165738" cy="136824"/>
          </a:xfrm>
          <a:prstGeom prst="rect">
            <a:avLst/>
          </a:prstGeom>
          <a:noFill/>
          <a:ln>
            <a:noFill/>
          </a:ln>
        </p:spPr>
      </p:pic>
      <p:sp>
        <p:nvSpPr>
          <p:cNvPr id="3518" name="Google Shape;3518;g13c94f06daf_2_7276"/>
          <p:cNvSpPr txBox="1"/>
          <p:nvPr/>
        </p:nvSpPr>
        <p:spPr>
          <a:xfrm>
            <a:off x="1420704" y="2140833"/>
            <a:ext cx="501900" cy="230700"/>
          </a:xfrm>
          <a:prstGeom prst="rect">
            <a:avLst/>
          </a:prstGeom>
          <a:solidFill>
            <a:srgbClr val="FF000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lt1"/>
                </a:solidFill>
                <a:latin typeface="Malgun Gothic"/>
                <a:ea typeface="Malgun Gothic"/>
                <a:cs typeface="Malgun Gothic"/>
                <a:sym typeface="Malgun Gothic"/>
              </a:rPr>
              <a:t>전문가</a:t>
            </a:r>
            <a:endParaRPr b="1" i="0" sz="900" u="none" cap="none" strike="noStrike">
              <a:solidFill>
                <a:schemeClr val="lt1"/>
              </a:solidFill>
              <a:latin typeface="Malgun Gothic"/>
              <a:ea typeface="Malgun Gothic"/>
              <a:cs typeface="Malgun Gothic"/>
              <a:sym typeface="Malgun Gothic"/>
            </a:endParaRPr>
          </a:p>
        </p:txBody>
      </p:sp>
      <p:sp>
        <p:nvSpPr>
          <p:cNvPr id="3519" name="Google Shape;3519;g13c94f06daf_2_7276"/>
          <p:cNvSpPr txBox="1"/>
          <p:nvPr/>
        </p:nvSpPr>
        <p:spPr>
          <a:xfrm>
            <a:off x="537729" y="3999675"/>
            <a:ext cx="13848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900" u="none" cap="none" strike="noStrike">
                <a:solidFill>
                  <a:schemeClr val="dk1"/>
                </a:solidFill>
                <a:latin typeface="Malgun Gothic"/>
                <a:ea typeface="Malgun Gothic"/>
                <a:cs typeface="Malgun Gothic"/>
                <a:sym typeface="Malgun Gothic"/>
              </a:rPr>
              <a:t>좋아요 </a:t>
            </a:r>
            <a:r>
              <a:rPr b="1" lang="ko" sz="900">
                <a:solidFill>
                  <a:schemeClr val="dk1"/>
                </a:solidFill>
                <a:latin typeface="Malgun Gothic"/>
                <a:ea typeface="Malgun Gothic"/>
                <a:cs typeface="Malgun Gothic"/>
                <a:sym typeface="Malgun Gothic"/>
              </a:rPr>
              <a:t>12345</a:t>
            </a:r>
            <a:r>
              <a:rPr b="1" i="0" lang="ko" sz="900" u="none" cap="none" strike="noStrike">
                <a:solidFill>
                  <a:schemeClr val="dk1"/>
                </a:solidFill>
                <a:latin typeface="Malgun Gothic"/>
                <a:ea typeface="Malgun Gothic"/>
                <a:cs typeface="Malgun Gothic"/>
                <a:sym typeface="Malgun Gothic"/>
              </a:rPr>
              <a:t> </a:t>
            </a:r>
            <a:r>
              <a:rPr b="1" lang="ko" sz="900">
                <a:solidFill>
                  <a:schemeClr val="dk1"/>
                </a:solidFill>
                <a:latin typeface="Malgun Gothic"/>
                <a:ea typeface="Malgun Gothic"/>
                <a:cs typeface="Malgun Gothic"/>
                <a:sym typeface="Malgun Gothic"/>
              </a:rPr>
              <a:t>별점</a:t>
            </a:r>
            <a:r>
              <a:rPr b="1" i="0" lang="ko" sz="900" u="none" cap="none" strike="noStrike">
                <a:solidFill>
                  <a:schemeClr val="dk1"/>
                </a:solidFill>
                <a:latin typeface="Malgun Gothic"/>
                <a:ea typeface="Malgun Gothic"/>
                <a:cs typeface="Malgun Gothic"/>
                <a:sym typeface="Malgun Gothic"/>
              </a:rPr>
              <a:t> 4.5</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3520" name="Google Shape;3520;g13c94f06daf_2_7276"/>
          <p:cNvSpPr txBox="1"/>
          <p:nvPr/>
        </p:nvSpPr>
        <p:spPr>
          <a:xfrm>
            <a:off x="2290354" y="4015213"/>
            <a:ext cx="1328100" cy="2154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800"/>
              <a:buFont typeface="Arial"/>
              <a:buNone/>
            </a:pPr>
            <a:r>
              <a:rPr b="0" i="0" lang="ko" sz="800" u="none" cap="none" strike="noStrike">
                <a:solidFill>
                  <a:srgbClr val="A5A5A5"/>
                </a:solidFill>
                <a:latin typeface="Malgun Gothic"/>
                <a:ea typeface="Malgun Gothic"/>
                <a:cs typeface="Malgun Gothic"/>
                <a:sym typeface="Malgun Gothic"/>
              </a:rPr>
              <a:t>2022-05-12  14:00</a:t>
            </a:r>
            <a:endParaRPr sz="700">
              <a:solidFill>
                <a:schemeClr val="dk1"/>
              </a:solidFill>
              <a:latin typeface="Malgun Gothic"/>
              <a:ea typeface="Malgun Gothic"/>
              <a:cs typeface="Malgun Gothic"/>
              <a:sym typeface="Malgun Gothic"/>
            </a:endParaRPr>
          </a:p>
        </p:txBody>
      </p:sp>
      <p:grpSp>
        <p:nvGrpSpPr>
          <p:cNvPr id="3521" name="Google Shape;3521;g13c94f06daf_2_7276"/>
          <p:cNvGrpSpPr/>
          <p:nvPr/>
        </p:nvGrpSpPr>
        <p:grpSpPr>
          <a:xfrm>
            <a:off x="545354" y="4257853"/>
            <a:ext cx="3048838" cy="548142"/>
            <a:chOff x="214095" y="1332369"/>
            <a:chExt cx="9681926" cy="1087800"/>
          </a:xfrm>
        </p:grpSpPr>
        <p:sp>
          <p:nvSpPr>
            <p:cNvPr id="3522" name="Google Shape;3522;g13c94f06daf_2_7276"/>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포스팅 내용</a:t>
              </a:r>
              <a:endParaRPr i="0" u="none" cap="none" strike="noStrike">
                <a:solidFill>
                  <a:schemeClr val="dk1"/>
                </a:solidFill>
                <a:latin typeface="Malgun Gothic"/>
                <a:ea typeface="Malgun Gothic"/>
                <a:cs typeface="Malgun Gothic"/>
                <a:sym typeface="Malgun Gothic"/>
              </a:endParaRPr>
            </a:p>
          </p:txBody>
        </p:sp>
        <p:cxnSp>
          <p:nvCxnSpPr>
            <p:cNvPr id="3523" name="Google Shape;3523;g13c94f06daf_2_7276"/>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3524" name="Google Shape;3524;g13c94f06daf_2_7276"/>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3525" name="Google Shape;3525;g13c94f06daf_2_7276"/>
          <p:cNvSpPr txBox="1"/>
          <p:nvPr/>
        </p:nvSpPr>
        <p:spPr>
          <a:xfrm>
            <a:off x="537729" y="5076675"/>
            <a:ext cx="13848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관련 키워드</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3526" name="Google Shape;3526;g13c94f06daf_2_7276"/>
          <p:cNvSpPr txBox="1"/>
          <p:nvPr/>
        </p:nvSpPr>
        <p:spPr>
          <a:xfrm>
            <a:off x="537773" y="53229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3527" name="Google Shape;3527;g13c94f06daf_2_7276"/>
          <p:cNvSpPr txBox="1"/>
          <p:nvPr/>
        </p:nvSpPr>
        <p:spPr>
          <a:xfrm>
            <a:off x="1321567" y="53229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3528" name="Google Shape;3528;g13c94f06daf_2_7276"/>
          <p:cNvSpPr txBox="1"/>
          <p:nvPr/>
        </p:nvSpPr>
        <p:spPr>
          <a:xfrm>
            <a:off x="2093003" y="53229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3529" name="Google Shape;3529;g13c94f06daf_2_7276"/>
          <p:cNvSpPr txBox="1"/>
          <p:nvPr/>
        </p:nvSpPr>
        <p:spPr>
          <a:xfrm>
            <a:off x="2876797" y="53229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3530" name="Google Shape;3530;g13c94f06daf_2_7276"/>
          <p:cNvSpPr txBox="1"/>
          <p:nvPr/>
        </p:nvSpPr>
        <p:spPr>
          <a:xfrm>
            <a:off x="596029" y="5709950"/>
            <a:ext cx="5019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댓글</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3531" name="Google Shape;3531;g13c94f06daf_2_7276"/>
          <p:cNvSpPr/>
          <p:nvPr/>
        </p:nvSpPr>
        <p:spPr>
          <a:xfrm>
            <a:off x="1749804" y="5726150"/>
            <a:ext cx="5019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댓글</a:t>
            </a:r>
            <a:endParaRPr b="1" i="0" sz="1100" u="none" cap="none" strike="noStrike">
              <a:solidFill>
                <a:schemeClr val="lt1"/>
              </a:solidFill>
              <a:latin typeface="Malgun Gothic"/>
              <a:ea typeface="Malgun Gothic"/>
              <a:cs typeface="Malgun Gothic"/>
              <a:sym typeface="Malgun Gothic"/>
            </a:endParaRPr>
          </a:p>
        </p:txBody>
      </p:sp>
      <p:pic>
        <p:nvPicPr>
          <p:cNvPr id="3532" name="Google Shape;3532;g13c94f06daf_2_7276"/>
          <p:cNvPicPr preferRelativeResize="0"/>
          <p:nvPr/>
        </p:nvPicPr>
        <p:blipFill>
          <a:blip r:embed="rId7">
            <a:alphaModFix/>
          </a:blip>
          <a:stretch>
            <a:fillRect/>
          </a:stretch>
        </p:blipFill>
        <p:spPr>
          <a:xfrm>
            <a:off x="3157229" y="3712733"/>
            <a:ext cx="165725" cy="165725"/>
          </a:xfrm>
          <a:prstGeom prst="rect">
            <a:avLst/>
          </a:prstGeom>
          <a:noFill/>
          <a:ln>
            <a:noFill/>
          </a:ln>
        </p:spPr>
      </p:pic>
      <p:cxnSp>
        <p:nvCxnSpPr>
          <p:cNvPr id="3533" name="Google Shape;3533;g13c94f06daf_2_7276"/>
          <p:cNvCxnSpPr>
            <a:stCxn id="3534" idx="3"/>
            <a:endCxn id="3495" idx="1"/>
          </p:cNvCxnSpPr>
          <p:nvPr/>
        </p:nvCxnSpPr>
        <p:spPr>
          <a:xfrm flipH="1" rot="10800000">
            <a:off x="3547104" y="3428900"/>
            <a:ext cx="921300" cy="2396400"/>
          </a:xfrm>
          <a:prstGeom prst="bentConnector3">
            <a:avLst>
              <a:gd fmla="val 49998" name="adj1"/>
            </a:avLst>
          </a:prstGeom>
          <a:noFill/>
          <a:ln cap="flat" cmpd="sng" w="28575">
            <a:solidFill>
              <a:srgbClr val="FF0000"/>
            </a:solidFill>
            <a:prstDash val="solid"/>
            <a:round/>
            <a:headEnd len="med" w="med" type="none"/>
            <a:tailEnd len="med" w="med" type="triangle"/>
          </a:ln>
        </p:spPr>
      </p:cxnSp>
      <p:sp>
        <p:nvSpPr>
          <p:cNvPr id="3534" name="Google Shape;3534;g13c94f06daf_2_7276"/>
          <p:cNvSpPr/>
          <p:nvPr/>
        </p:nvSpPr>
        <p:spPr>
          <a:xfrm>
            <a:off x="3045204" y="5726150"/>
            <a:ext cx="5019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채택</a:t>
            </a:r>
            <a:endParaRPr b="1" i="0" sz="1100" u="none" cap="none" strike="noStrike">
              <a:solidFill>
                <a:schemeClr val="lt1"/>
              </a:solidFill>
              <a:latin typeface="Malgun Gothic"/>
              <a:ea typeface="Malgun Gothic"/>
              <a:cs typeface="Malgun Gothic"/>
              <a:sym typeface="Malgun Gothic"/>
            </a:endParaRPr>
          </a:p>
        </p:txBody>
      </p:sp>
      <p:sp>
        <p:nvSpPr>
          <p:cNvPr id="3535" name="Google Shape;3535;g13c94f06daf_2_7276"/>
          <p:cNvSpPr/>
          <p:nvPr/>
        </p:nvSpPr>
        <p:spPr>
          <a:xfrm>
            <a:off x="2847459" y="5652713"/>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1</a:t>
            </a:r>
            <a:endParaRPr b="1" i="0" sz="800" u="none" cap="none" strike="noStrike">
              <a:solidFill>
                <a:schemeClr val="lt1"/>
              </a:solidFill>
              <a:latin typeface="Malgun Gothic"/>
              <a:ea typeface="Malgun Gothic"/>
              <a:cs typeface="Malgun Gothic"/>
              <a:sym typeface="Malgun Gothic"/>
            </a:endParaRPr>
          </a:p>
        </p:txBody>
      </p:sp>
      <p:grpSp>
        <p:nvGrpSpPr>
          <p:cNvPr id="3536" name="Google Shape;3536;g13c94f06daf_2_7276"/>
          <p:cNvGrpSpPr/>
          <p:nvPr/>
        </p:nvGrpSpPr>
        <p:grpSpPr>
          <a:xfrm>
            <a:off x="544108" y="1221243"/>
            <a:ext cx="3048838" cy="860304"/>
            <a:chOff x="4392000" y="1013612"/>
            <a:chExt cx="3048838" cy="1717173"/>
          </a:xfrm>
        </p:grpSpPr>
        <p:grpSp>
          <p:nvGrpSpPr>
            <p:cNvPr id="3537" name="Google Shape;3537;g13c94f06daf_2_7276"/>
            <p:cNvGrpSpPr/>
            <p:nvPr/>
          </p:nvGrpSpPr>
          <p:grpSpPr>
            <a:xfrm>
              <a:off x="4392000" y="1013612"/>
              <a:ext cx="3048838" cy="1647908"/>
              <a:chOff x="214095" y="1332369"/>
              <a:chExt cx="9681926" cy="1087800"/>
            </a:xfrm>
          </p:grpSpPr>
          <p:sp>
            <p:nvSpPr>
              <p:cNvPr id="3538" name="Google Shape;3538;g13c94f06daf_2_7276"/>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Arial"/>
                  <a:buNone/>
                </a:pPr>
                <a:r>
                  <a:t/>
                </a:r>
                <a:endParaRPr b="1" i="0" sz="800" u="none" cap="none" strike="noStrike">
                  <a:solidFill>
                    <a:schemeClr val="dk1"/>
                  </a:solidFill>
                  <a:latin typeface="Malgun Gothic"/>
                  <a:ea typeface="Malgun Gothic"/>
                  <a:cs typeface="Malgun Gothic"/>
                  <a:sym typeface="Malgun Gothic"/>
                </a:endParaRPr>
              </a:p>
            </p:txBody>
          </p:sp>
          <p:cxnSp>
            <p:nvCxnSpPr>
              <p:cNvPr id="3539" name="Google Shape;3539;g13c94f06daf_2_7276"/>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3540" name="Google Shape;3540;g13c94f06daf_2_7276"/>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3541" name="Google Shape;3541;g13c94f06daf_2_7276"/>
            <p:cNvSpPr txBox="1"/>
            <p:nvPr/>
          </p:nvSpPr>
          <p:spPr>
            <a:xfrm>
              <a:off x="4441516" y="2054885"/>
              <a:ext cx="2955600" cy="675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700"/>
                <a:buFont typeface="Arial"/>
                <a:buNone/>
              </a:pPr>
              <a:r>
                <a:rPr b="1" i="0" lang="ko" sz="900" u="none" cap="none" strike="noStrike">
                  <a:solidFill>
                    <a:schemeClr val="dk1"/>
                  </a:solidFill>
                  <a:latin typeface="Malgun Gothic"/>
                  <a:ea typeface="Malgun Gothic"/>
                  <a:cs typeface="Malgun Gothic"/>
                  <a:sym typeface="Malgun Gothic"/>
                </a:rPr>
                <a:t>$포스팅  본문 첫출 내용. OOOOO  …</a:t>
              </a:r>
              <a:endParaRPr b="1" i="0" sz="900" u="none" cap="none" strike="noStrike">
                <a:solidFill>
                  <a:schemeClr val="dk1"/>
                </a:solidFill>
                <a:latin typeface="Malgun Gothic"/>
                <a:ea typeface="Malgun Gothic"/>
                <a:cs typeface="Malgun Gothic"/>
                <a:sym typeface="Malgun Gothic"/>
              </a:endParaRPr>
            </a:p>
            <a:p>
              <a:pPr indent="0" lvl="0" marL="0" rtl="0" algn="l">
                <a:spcBef>
                  <a:spcPts val="0"/>
                </a:spcBef>
                <a:spcAft>
                  <a:spcPts val="0"/>
                </a:spcAft>
                <a:buClr>
                  <a:schemeClr val="dk1"/>
                </a:buClr>
                <a:buSzPts val="700"/>
                <a:buFont typeface="Arial"/>
                <a:buNone/>
              </a:pPr>
              <a:r>
                <a:rPr b="1" lang="ko" sz="700">
                  <a:solidFill>
                    <a:schemeClr val="dk1"/>
                  </a:solidFill>
                  <a:latin typeface="Malgun Gothic"/>
                  <a:ea typeface="Malgun Gothic"/>
                  <a:cs typeface="Malgun Gothic"/>
                  <a:sym typeface="Malgun Gothic"/>
                </a:rPr>
                <a:t>좋아요 5.0/00명 별점 4.5/00명</a:t>
              </a:r>
              <a:r>
                <a:rPr lang="ko" sz="700">
                  <a:solidFill>
                    <a:schemeClr val="dk1"/>
                  </a:solidFill>
                  <a:latin typeface="Malgun Gothic"/>
                  <a:ea typeface="Malgun Gothic"/>
                  <a:cs typeface="Malgun Gothic"/>
                  <a:sym typeface="Malgun Gothic"/>
                </a:rPr>
                <a:t>  </a:t>
              </a:r>
              <a:r>
                <a:rPr b="1" lang="ko" sz="700">
                  <a:solidFill>
                    <a:schemeClr val="dk1"/>
                  </a:solidFill>
                  <a:latin typeface="Malgun Gothic"/>
                  <a:ea typeface="Malgun Gothic"/>
                  <a:cs typeface="Malgun Gothic"/>
                  <a:sym typeface="Malgun Gothic"/>
                </a:rPr>
                <a:t>$작성자명   </a:t>
              </a:r>
              <a:r>
                <a:rPr lang="ko" sz="700">
                  <a:solidFill>
                    <a:srgbClr val="A5A5A5"/>
                  </a:solidFill>
                  <a:latin typeface="Malgun Gothic"/>
                  <a:ea typeface="Malgun Gothic"/>
                  <a:cs typeface="Malgun Gothic"/>
                  <a:sym typeface="Malgun Gothic"/>
                </a:rPr>
                <a:t>2022-05-12  14:00</a:t>
              </a:r>
              <a:endParaRPr b="1" sz="900">
                <a:solidFill>
                  <a:schemeClr val="dk1"/>
                </a:solidFill>
                <a:latin typeface="Malgun Gothic"/>
                <a:ea typeface="Malgun Gothic"/>
                <a:cs typeface="Malgun Gothic"/>
                <a:sym typeface="Malgun Gothic"/>
              </a:endParaRPr>
            </a:p>
          </p:txBody>
        </p:sp>
      </p:grpSp>
      <p:sp>
        <p:nvSpPr>
          <p:cNvPr id="3542" name="Google Shape;3542;g13c94f06daf_2_7276"/>
          <p:cNvSpPr txBox="1"/>
          <p:nvPr/>
        </p:nvSpPr>
        <p:spPr>
          <a:xfrm>
            <a:off x="5043788" y="881075"/>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제안 채택</a:t>
            </a:r>
            <a:endParaRPr b="1" sz="1100">
              <a:solidFill>
                <a:schemeClr val="dk1"/>
              </a:solidFill>
              <a:latin typeface="Malgun Gothic"/>
              <a:ea typeface="Malgun Gothic"/>
              <a:cs typeface="Malgun Gothic"/>
              <a:sym typeface="Malgun Gothic"/>
            </a:endParaRPr>
          </a:p>
        </p:txBody>
      </p:sp>
      <p:pic>
        <p:nvPicPr>
          <p:cNvPr id="3543" name="Google Shape;3543;g13c94f06daf_2_7276"/>
          <p:cNvPicPr preferRelativeResize="0"/>
          <p:nvPr/>
        </p:nvPicPr>
        <p:blipFill>
          <a:blip r:embed="rId3">
            <a:alphaModFix/>
          </a:blip>
          <a:stretch>
            <a:fillRect/>
          </a:stretch>
        </p:blipFill>
        <p:spPr>
          <a:xfrm>
            <a:off x="4558419" y="894946"/>
            <a:ext cx="213900" cy="219430"/>
          </a:xfrm>
          <a:prstGeom prst="rect">
            <a:avLst/>
          </a:prstGeom>
          <a:noFill/>
          <a:ln>
            <a:noFill/>
          </a:ln>
        </p:spPr>
      </p:pic>
      <p:sp>
        <p:nvSpPr>
          <p:cNvPr id="3544" name="Google Shape;3544;g13c94f06daf_2_7276"/>
          <p:cNvSpPr txBox="1"/>
          <p:nvPr/>
        </p:nvSpPr>
        <p:spPr>
          <a:xfrm>
            <a:off x="4667775" y="1447100"/>
            <a:ext cx="29040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1600" u="none" cap="none" strike="noStrike">
                <a:solidFill>
                  <a:schemeClr val="dk1"/>
                </a:solidFill>
                <a:latin typeface="Malgun Gothic"/>
                <a:ea typeface="Malgun Gothic"/>
                <a:cs typeface="Malgun Gothic"/>
                <a:sym typeface="Malgun Gothic"/>
              </a:rPr>
              <a:t>$</a:t>
            </a:r>
            <a:r>
              <a:rPr b="1" lang="ko" sz="1600">
                <a:solidFill>
                  <a:schemeClr val="dk1"/>
                </a:solidFill>
                <a:latin typeface="Malgun Gothic"/>
                <a:ea typeface="Malgun Gothic"/>
                <a:cs typeface="Malgun Gothic"/>
                <a:sym typeface="Malgun Gothic"/>
              </a:rPr>
              <a:t>닉네임 님</a:t>
            </a:r>
            <a:r>
              <a:rPr b="1" lang="ko" sz="1600">
                <a:solidFill>
                  <a:schemeClr val="dk1"/>
                </a:solidFill>
                <a:latin typeface="Malgun Gothic"/>
                <a:ea typeface="Malgun Gothic"/>
                <a:cs typeface="Malgun Gothic"/>
                <a:sym typeface="Malgun Gothic"/>
              </a:rPr>
              <a:t>의 제안을 채택 하시겠습니까?</a:t>
            </a:r>
            <a:endParaRPr b="1" i="0" sz="1600" u="none" cap="none" strike="noStrike">
              <a:solidFill>
                <a:srgbClr val="00B0F0"/>
              </a:solidFill>
              <a:latin typeface="Malgun Gothic"/>
              <a:ea typeface="Malgun Gothic"/>
              <a:cs typeface="Malgun Gothic"/>
              <a:sym typeface="Malgun Gothic"/>
            </a:endParaRPr>
          </a:p>
        </p:txBody>
      </p:sp>
      <p:sp>
        <p:nvSpPr>
          <p:cNvPr id="3545" name="Google Shape;3545;g13c94f06daf_2_7276"/>
          <p:cNvSpPr/>
          <p:nvPr/>
        </p:nvSpPr>
        <p:spPr>
          <a:xfrm>
            <a:off x="4664963" y="2703075"/>
            <a:ext cx="2904000" cy="3531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800"/>
              <a:buFont typeface="Arial"/>
              <a:buNone/>
            </a:pPr>
            <a:r>
              <a:rPr lang="ko" sz="1100">
                <a:solidFill>
                  <a:schemeClr val="dk2"/>
                </a:solidFill>
                <a:latin typeface="Malgun Gothic"/>
                <a:ea typeface="Malgun Gothic"/>
                <a:cs typeface="Malgun Gothic"/>
                <a:sym typeface="Malgun Gothic"/>
              </a:rPr>
              <a:t> 추</a:t>
            </a:r>
            <a:r>
              <a:rPr lang="ko" sz="1100">
                <a:solidFill>
                  <a:schemeClr val="dk2"/>
                </a:solidFill>
                <a:latin typeface="Malgun Gothic"/>
                <a:ea typeface="Malgun Gothic"/>
                <a:cs typeface="Malgun Gothic"/>
                <a:sym typeface="Malgun Gothic"/>
              </a:rPr>
              <a:t>가 상담료 </a:t>
            </a:r>
            <a:endParaRPr b="0" i="0" sz="1800" u="none" cap="none" strike="noStrike">
              <a:solidFill>
                <a:schemeClr val="dk2"/>
              </a:solidFill>
              <a:latin typeface="Malgun Gothic"/>
              <a:ea typeface="Malgun Gothic"/>
              <a:cs typeface="Malgun Gothic"/>
              <a:sym typeface="Malgun Gothic"/>
            </a:endParaRPr>
          </a:p>
        </p:txBody>
      </p:sp>
      <p:sp>
        <p:nvSpPr>
          <p:cNvPr id="3546" name="Google Shape;3546;g13c94f06daf_2_7276"/>
          <p:cNvSpPr txBox="1"/>
          <p:nvPr/>
        </p:nvSpPr>
        <p:spPr>
          <a:xfrm>
            <a:off x="4634625" y="2303475"/>
            <a:ext cx="29460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1600">
                <a:solidFill>
                  <a:schemeClr val="dk1"/>
                </a:solidFill>
                <a:latin typeface="Malgun Gothic"/>
                <a:ea typeface="Malgun Gothic"/>
                <a:cs typeface="Malgun Gothic"/>
                <a:sym typeface="Malgun Gothic"/>
              </a:rPr>
              <a:t>상담료 : 20,000원</a:t>
            </a:r>
            <a:endParaRPr sz="700">
              <a:solidFill>
                <a:schemeClr val="dk1"/>
              </a:solidFill>
              <a:latin typeface="Malgun Gothic"/>
              <a:ea typeface="Malgun Gothic"/>
              <a:cs typeface="Malgun Gothic"/>
              <a:sym typeface="Malgun Gothic"/>
            </a:endParaRPr>
          </a:p>
        </p:txBody>
      </p:sp>
      <p:sp>
        <p:nvSpPr>
          <p:cNvPr id="3547" name="Google Shape;3547;g13c94f06daf_2_7276"/>
          <p:cNvSpPr/>
          <p:nvPr/>
        </p:nvSpPr>
        <p:spPr>
          <a:xfrm>
            <a:off x="4629325" y="5558963"/>
            <a:ext cx="2955600" cy="3348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채택 및 결재</a:t>
            </a:r>
            <a:endParaRPr b="1" i="0" sz="1100" u="none" cap="none" strike="noStrike">
              <a:solidFill>
                <a:schemeClr val="lt1"/>
              </a:solidFill>
              <a:latin typeface="Malgun Gothic"/>
              <a:ea typeface="Malgun Gothic"/>
              <a:cs typeface="Malgun Gothic"/>
              <a:sym typeface="Malgun Gothic"/>
            </a:endParaRPr>
          </a:p>
        </p:txBody>
      </p:sp>
      <p:sp>
        <p:nvSpPr>
          <p:cNvPr id="3548" name="Google Shape;3548;g13c94f06daf_2_7276"/>
          <p:cNvSpPr txBox="1"/>
          <p:nvPr/>
        </p:nvSpPr>
        <p:spPr>
          <a:xfrm>
            <a:off x="4646775" y="3960000"/>
            <a:ext cx="29460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1600">
                <a:solidFill>
                  <a:schemeClr val="dk1"/>
                </a:solidFill>
                <a:latin typeface="Malgun Gothic"/>
                <a:ea typeface="Malgun Gothic"/>
                <a:cs typeface="Malgun Gothic"/>
                <a:sym typeface="Malgun Gothic"/>
              </a:rPr>
              <a:t>결재수단</a:t>
            </a:r>
            <a:endParaRPr sz="700">
              <a:solidFill>
                <a:schemeClr val="dk1"/>
              </a:solidFill>
              <a:latin typeface="Malgun Gothic"/>
              <a:ea typeface="Malgun Gothic"/>
              <a:cs typeface="Malgun Gothic"/>
              <a:sym typeface="Malgun Gothic"/>
            </a:endParaRPr>
          </a:p>
        </p:txBody>
      </p:sp>
      <p:sp>
        <p:nvSpPr>
          <p:cNvPr id="3549" name="Google Shape;3549;g13c94f06daf_2_7276"/>
          <p:cNvSpPr/>
          <p:nvPr/>
        </p:nvSpPr>
        <p:spPr>
          <a:xfrm>
            <a:off x="4558434" y="2317588"/>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2</a:t>
            </a:r>
            <a:endParaRPr b="1" i="0" sz="800" u="none" cap="none" strike="noStrike">
              <a:solidFill>
                <a:schemeClr val="lt1"/>
              </a:solidFill>
              <a:latin typeface="Malgun Gothic"/>
              <a:ea typeface="Malgun Gothic"/>
              <a:cs typeface="Malgun Gothic"/>
              <a:sym typeface="Malgun Gothic"/>
            </a:endParaRPr>
          </a:p>
        </p:txBody>
      </p:sp>
      <p:sp>
        <p:nvSpPr>
          <p:cNvPr id="3550" name="Google Shape;3550;g13c94f06daf_2_7276"/>
          <p:cNvSpPr/>
          <p:nvPr/>
        </p:nvSpPr>
        <p:spPr>
          <a:xfrm>
            <a:off x="4558434" y="2642163"/>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3</a:t>
            </a:r>
            <a:endParaRPr b="1" i="0" sz="800" u="none" cap="none" strike="noStrike">
              <a:solidFill>
                <a:schemeClr val="lt1"/>
              </a:solidFill>
              <a:latin typeface="Malgun Gothic"/>
              <a:ea typeface="Malgun Gothic"/>
              <a:cs typeface="Malgun Gothic"/>
              <a:sym typeface="Malgun Gothic"/>
            </a:endParaRPr>
          </a:p>
        </p:txBody>
      </p:sp>
      <p:sp>
        <p:nvSpPr>
          <p:cNvPr id="3551" name="Google Shape;3551;g13c94f06daf_2_7276"/>
          <p:cNvSpPr/>
          <p:nvPr/>
        </p:nvSpPr>
        <p:spPr>
          <a:xfrm>
            <a:off x="4558434" y="3959988"/>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4</a:t>
            </a:r>
            <a:endParaRPr b="1" i="0" sz="800" u="none" cap="none" strike="noStrike">
              <a:solidFill>
                <a:schemeClr val="lt1"/>
              </a:solidFill>
              <a:latin typeface="Malgun Gothic"/>
              <a:ea typeface="Malgun Gothic"/>
              <a:cs typeface="Malgun Gothic"/>
              <a:sym typeface="Malgun Gothic"/>
            </a:endParaRPr>
          </a:p>
        </p:txBody>
      </p:sp>
      <p:sp>
        <p:nvSpPr>
          <p:cNvPr id="3552" name="Google Shape;3552;g13c94f06daf_2_7276"/>
          <p:cNvSpPr txBox="1"/>
          <p:nvPr/>
        </p:nvSpPr>
        <p:spPr>
          <a:xfrm>
            <a:off x="4646775" y="3442363"/>
            <a:ext cx="29460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1600">
                <a:solidFill>
                  <a:schemeClr val="dk1"/>
                </a:solidFill>
                <a:latin typeface="Malgun Gothic"/>
                <a:ea typeface="Malgun Gothic"/>
                <a:cs typeface="Malgun Gothic"/>
                <a:sym typeface="Malgun Gothic"/>
              </a:rPr>
              <a:t>결재금액</a:t>
            </a:r>
            <a:r>
              <a:rPr b="1" lang="ko" sz="1600">
                <a:solidFill>
                  <a:schemeClr val="dk1"/>
                </a:solidFill>
                <a:latin typeface="Malgun Gothic"/>
                <a:ea typeface="Malgun Gothic"/>
                <a:cs typeface="Malgun Gothic"/>
                <a:sym typeface="Malgun Gothic"/>
              </a:rPr>
              <a:t> : 20,000원</a:t>
            </a:r>
            <a:endParaRPr sz="700">
              <a:solidFill>
                <a:schemeClr val="dk1"/>
              </a:solidFill>
              <a:latin typeface="Malgun Gothic"/>
              <a:ea typeface="Malgun Gothic"/>
              <a:cs typeface="Malgun Gothic"/>
              <a:sym typeface="Malgun Gothic"/>
            </a:endParaRPr>
          </a:p>
        </p:txBody>
      </p:sp>
      <p:sp>
        <p:nvSpPr>
          <p:cNvPr id="3553" name="Google Shape;3553;g13c94f06daf_2_7276"/>
          <p:cNvSpPr/>
          <p:nvPr/>
        </p:nvSpPr>
        <p:spPr>
          <a:xfrm>
            <a:off x="4558434" y="5464338"/>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5</a:t>
            </a:r>
            <a:endParaRPr b="1" i="0" sz="800" u="none" cap="none" strike="noStrike">
              <a:solidFill>
                <a:schemeClr val="lt1"/>
              </a:solidFill>
              <a:latin typeface="Malgun Gothic"/>
              <a:ea typeface="Malgun Gothic"/>
              <a:cs typeface="Malgun Gothic"/>
              <a:sym typeface="Malgun Gothic"/>
            </a:endParaRPr>
          </a:p>
        </p:txBody>
      </p:sp>
      <p:sp>
        <p:nvSpPr>
          <p:cNvPr id="3554" name="Google Shape;3554;g13c94f06daf_2_7276"/>
          <p:cNvSpPr txBox="1"/>
          <p:nvPr/>
        </p:nvSpPr>
        <p:spPr>
          <a:xfrm>
            <a:off x="4628043" y="4353585"/>
            <a:ext cx="2090700" cy="76950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1100"/>
              <a:buFont typeface="Arial"/>
              <a:buNone/>
            </a:pPr>
            <a:r>
              <a:rPr b="1" i="0" lang="ko" sz="1100" u="none" cap="none" strike="noStrike">
                <a:solidFill>
                  <a:srgbClr val="000000"/>
                </a:solidFill>
                <a:latin typeface="Malgun Gothic"/>
                <a:ea typeface="Malgun Gothic"/>
                <a:cs typeface="Malgun Gothic"/>
                <a:sym typeface="Malgun Gothic"/>
              </a:rPr>
              <a:t>○ 신용카드</a:t>
            </a:r>
            <a:endParaRPr b="1" i="0" sz="1100" u="none" cap="none" strike="noStrike">
              <a:solidFill>
                <a:srgbClr val="000000"/>
              </a:solidFill>
              <a:latin typeface="Malgun Gothic"/>
              <a:ea typeface="Malgun Gothic"/>
              <a:cs typeface="Malgun Gothic"/>
              <a:sym typeface="Malgun Gothic"/>
            </a:endParaRPr>
          </a:p>
          <a:p>
            <a:pPr indent="0" lvl="0" marL="0" marR="0" rtl="0" algn="l">
              <a:lnSpc>
                <a:spcPct val="150000"/>
              </a:lnSpc>
              <a:spcBef>
                <a:spcPts val="0"/>
              </a:spcBef>
              <a:spcAft>
                <a:spcPts val="0"/>
              </a:spcAft>
              <a:buClr>
                <a:srgbClr val="000000"/>
              </a:buClr>
              <a:buSzPts val="1100"/>
              <a:buFont typeface="Arial"/>
              <a:buNone/>
            </a:pPr>
            <a:r>
              <a:rPr b="1" i="0" lang="ko" sz="1100" u="none" cap="none" strike="noStrike">
                <a:solidFill>
                  <a:srgbClr val="000000"/>
                </a:solidFill>
                <a:latin typeface="Malgun Gothic"/>
                <a:ea typeface="Malgun Gothic"/>
                <a:cs typeface="Malgun Gothic"/>
                <a:sym typeface="Malgun Gothic"/>
              </a:rPr>
              <a:t>○ 휴대폰</a:t>
            </a:r>
            <a:endParaRPr b="0" i="0" sz="1100" u="none" cap="none" strike="noStrike">
              <a:solidFill>
                <a:srgbClr val="000000"/>
              </a:solidFill>
              <a:latin typeface="Malgun Gothic"/>
              <a:ea typeface="Malgun Gothic"/>
              <a:cs typeface="Malgun Gothic"/>
              <a:sym typeface="Malgun Gothic"/>
            </a:endParaRPr>
          </a:p>
          <a:p>
            <a:pPr indent="0" lvl="0" marL="0" marR="0" rtl="0" algn="l">
              <a:lnSpc>
                <a:spcPct val="150000"/>
              </a:lnSpc>
              <a:spcBef>
                <a:spcPts val="0"/>
              </a:spcBef>
              <a:spcAft>
                <a:spcPts val="0"/>
              </a:spcAft>
              <a:buClr>
                <a:srgbClr val="000000"/>
              </a:buClr>
              <a:buSzPts val="1100"/>
              <a:buFont typeface="Arial"/>
              <a:buNone/>
            </a:pPr>
            <a:r>
              <a:rPr b="1" i="0" lang="ko" sz="1100" u="none" cap="none" strike="noStrike">
                <a:solidFill>
                  <a:srgbClr val="000000"/>
                </a:solidFill>
                <a:latin typeface="Malgun Gothic"/>
                <a:ea typeface="Malgun Gothic"/>
                <a:cs typeface="Malgun Gothic"/>
                <a:sym typeface="Malgun Gothic"/>
              </a:rPr>
              <a:t>○ 카카오페이</a:t>
            </a:r>
            <a:endParaRPr b="0" i="0" sz="1100" u="none" cap="none" strike="noStrike">
              <a:solidFill>
                <a:srgbClr val="000000"/>
              </a:solidFill>
              <a:latin typeface="Malgun Gothic"/>
              <a:ea typeface="Malgun Gothic"/>
              <a:cs typeface="Malgun Gothic"/>
              <a:sym typeface="Malgun Gothic"/>
            </a:endParaRPr>
          </a:p>
        </p:txBody>
      </p:sp>
      <p:sp>
        <p:nvSpPr>
          <p:cNvPr id="3555" name="Google Shape;3555;g13c94f06daf_2_7276"/>
          <p:cNvSpPr txBox="1"/>
          <p:nvPr/>
        </p:nvSpPr>
        <p:spPr>
          <a:xfrm>
            <a:off x="537724" y="4869400"/>
            <a:ext cx="18372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제안 가격 : 20,000원</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Tree>
  </p:cSld>
  <p:clrMapOvr>
    <a:masterClrMapping/>
  </p:clrMapOvr>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59" name="Shape 3559"/>
        <p:cNvGrpSpPr/>
        <p:nvPr/>
      </p:nvGrpSpPr>
      <p:grpSpPr>
        <a:xfrm>
          <a:off x="0" y="0"/>
          <a:ext cx="0" cy="0"/>
          <a:chOff x="0" y="0"/>
          <a:chExt cx="0" cy="0"/>
        </a:xfrm>
      </p:grpSpPr>
      <p:sp>
        <p:nvSpPr>
          <p:cNvPr id="3560" name="Google Shape;3560;gf48f6d2838_0_190"/>
          <p:cNvSpPr txBox="1"/>
          <p:nvPr>
            <p:ph type="title"/>
          </p:nvPr>
        </p:nvSpPr>
        <p:spPr>
          <a:xfrm>
            <a:off x="782375" y="1119700"/>
            <a:ext cx="10934100" cy="848400"/>
          </a:xfrm>
          <a:prstGeom prst="rect">
            <a:avLst/>
          </a:prstGeom>
        </p:spPr>
        <p:txBody>
          <a:bodyPr anchorCtr="0" anchor="ctr" bIns="121900" lIns="121900" spcFirstLastPara="1" rIns="121900" wrap="square" tIns="121900">
            <a:normAutofit/>
          </a:bodyPr>
          <a:lstStyle/>
          <a:p>
            <a:pPr indent="0" lvl="0" marL="0" rtl="0" algn="l">
              <a:spcBef>
                <a:spcPts val="0"/>
              </a:spcBef>
              <a:spcAft>
                <a:spcPts val="0"/>
              </a:spcAft>
              <a:buNone/>
            </a:pPr>
            <a:r>
              <a:rPr lang="ko" sz="3000"/>
              <a:t>포스팅 상</a:t>
            </a:r>
            <a:r>
              <a:rPr lang="ko" sz="3000"/>
              <a:t>세 &gt; 프로필</a:t>
            </a:r>
            <a:endParaRPr sz="3000"/>
          </a:p>
        </p:txBody>
      </p:sp>
      <p:sp>
        <p:nvSpPr>
          <p:cNvPr id="3561" name="Google Shape;3561;gf48f6d2838_0_190"/>
          <p:cNvSpPr txBox="1"/>
          <p:nvPr>
            <p:ph type="title"/>
          </p:nvPr>
        </p:nvSpPr>
        <p:spPr>
          <a:xfrm>
            <a:off x="934800" y="2201200"/>
            <a:ext cx="10067400" cy="3532200"/>
          </a:xfrm>
          <a:prstGeom prst="rect">
            <a:avLst/>
          </a:prstGeom>
        </p:spPr>
        <p:txBody>
          <a:bodyPr anchorCtr="0" anchor="t" bIns="121900" lIns="121900" spcFirstLastPara="1" rIns="121900" wrap="square" tIns="121900">
            <a:normAutofit/>
          </a:bodyPr>
          <a:lstStyle/>
          <a:p>
            <a:pPr indent="-355600" lvl="0" marL="457200" rtl="0" algn="l">
              <a:spcBef>
                <a:spcPts val="0"/>
              </a:spcBef>
              <a:spcAft>
                <a:spcPts val="0"/>
              </a:spcAft>
              <a:buSzPts val="2000"/>
              <a:buChar char="-"/>
            </a:pPr>
            <a:r>
              <a:rPr lang="ko" sz="2000"/>
              <a:t>포스팅 상세 &gt; 프로필</a:t>
            </a:r>
            <a:endParaRPr sz="2000"/>
          </a:p>
          <a:p>
            <a:pPr indent="-355600" lvl="0" marL="457200" rtl="0" algn="l">
              <a:spcBef>
                <a:spcPts val="0"/>
              </a:spcBef>
              <a:spcAft>
                <a:spcPts val="0"/>
              </a:spcAft>
              <a:buSzPts val="2000"/>
              <a:buChar char="-"/>
            </a:pPr>
            <a:r>
              <a:rPr lang="ko" sz="2000"/>
              <a:t>포스팅 상세 &gt; 프로필 &gt; 추가메뉴 &gt; 신고, 차단</a:t>
            </a:r>
            <a:endParaRPr sz="2000"/>
          </a:p>
          <a:p>
            <a:pPr indent="-355600" lvl="0" marL="457200" rtl="0" algn="l">
              <a:spcBef>
                <a:spcPts val="0"/>
              </a:spcBef>
              <a:spcAft>
                <a:spcPts val="0"/>
              </a:spcAft>
              <a:buSzPts val="2000"/>
              <a:buChar char="-"/>
            </a:pPr>
            <a:r>
              <a:rPr lang="ko" sz="2000"/>
              <a:t>포스팅 상세 &gt; 프로</a:t>
            </a:r>
            <a:r>
              <a:rPr lang="ko" sz="2000"/>
              <a:t>필 &gt; </a:t>
            </a:r>
            <a:r>
              <a:rPr lang="ko" sz="2000"/>
              <a:t>팔로우, 팔로잉</a:t>
            </a:r>
            <a:endParaRPr sz="2000"/>
          </a:p>
          <a:p>
            <a:pPr indent="-355600" lvl="0" marL="457200" rtl="0" algn="l">
              <a:spcBef>
                <a:spcPts val="0"/>
              </a:spcBef>
              <a:spcAft>
                <a:spcPts val="0"/>
              </a:spcAft>
              <a:buSzPts val="2000"/>
              <a:buChar char="-"/>
            </a:pPr>
            <a:r>
              <a:rPr lang="ko" sz="2000"/>
              <a:t>포스팅 상세 &gt; 프로</a:t>
            </a:r>
            <a:r>
              <a:rPr lang="ko" sz="2000"/>
              <a:t>필 &gt; </a:t>
            </a:r>
            <a:r>
              <a:rPr lang="ko" sz="2000"/>
              <a:t>메시지</a:t>
            </a:r>
            <a:endParaRPr sz="2000"/>
          </a:p>
          <a:p>
            <a:pPr indent="0" lvl="0" marL="457200" rtl="0" algn="l">
              <a:spcBef>
                <a:spcPts val="0"/>
              </a:spcBef>
              <a:spcAft>
                <a:spcPts val="0"/>
              </a:spcAft>
              <a:buNone/>
            </a:pPr>
            <a:r>
              <a:t/>
            </a:r>
            <a:endParaRPr sz="2000"/>
          </a:p>
        </p:txBody>
      </p:sp>
    </p:spTree>
  </p:cSld>
  <p:clrMapOvr>
    <a:masterClrMapping/>
  </p:clrMapOvr>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65" name="Shape 3565"/>
        <p:cNvGrpSpPr/>
        <p:nvPr/>
      </p:nvGrpSpPr>
      <p:grpSpPr>
        <a:xfrm>
          <a:off x="0" y="0"/>
          <a:ext cx="0" cy="0"/>
          <a:chOff x="0" y="0"/>
          <a:chExt cx="0" cy="0"/>
        </a:xfrm>
      </p:grpSpPr>
      <p:sp>
        <p:nvSpPr>
          <p:cNvPr id="3566" name="Google Shape;3566;g13c94f06daf_2_2141"/>
          <p:cNvSpPr/>
          <p:nvPr/>
        </p:nvSpPr>
        <p:spPr>
          <a:xfrm>
            <a:off x="42977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graphicFrame>
        <p:nvGraphicFramePr>
          <p:cNvPr id="3567" name="Google Shape;3567;g13c94f06daf_2_2141"/>
          <p:cNvGraphicFramePr/>
          <p:nvPr/>
        </p:nvGraphicFramePr>
        <p:xfrm>
          <a:off x="9945679" y="642154"/>
          <a:ext cx="3000000" cy="3000000"/>
        </p:xfrm>
        <a:graphic>
          <a:graphicData uri="http://schemas.openxmlformats.org/drawingml/2006/table">
            <a:tbl>
              <a:tblPr bandRow="1" firstRow="1">
                <a:noFill/>
                <a:tableStyleId>{ECEC9FAD-BC9C-4F8B-B0B5-8FDF1F475007}</a:tableStyleId>
              </a:tblPr>
              <a:tblGrid>
                <a:gridCol w="382850"/>
                <a:gridCol w="382850"/>
                <a:gridCol w="1398850"/>
              </a:tblGrid>
              <a:tr h="371450">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설명</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549025">
                <a:tc gridSpan="3" rowSpan="10">
                  <a:txBody>
                    <a:bodyPr/>
                    <a:lstStyle/>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1. 차</a:t>
                      </a:r>
                      <a:r>
                        <a:rPr lang="ko" sz="900">
                          <a:solidFill>
                            <a:srgbClr val="595959"/>
                          </a:solidFill>
                          <a:latin typeface="Malgun Gothic"/>
                          <a:ea typeface="Malgun Gothic"/>
                          <a:cs typeface="Malgun Gothic"/>
                          <a:sym typeface="Malgun Gothic"/>
                        </a:rPr>
                        <a:t>단, 신고 등 추가메뉴</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2. 프로</a:t>
                      </a:r>
                      <a:r>
                        <a:rPr lang="ko" sz="900">
                          <a:solidFill>
                            <a:srgbClr val="595959"/>
                          </a:solidFill>
                          <a:latin typeface="Malgun Gothic"/>
                          <a:ea typeface="Malgun Gothic"/>
                          <a:cs typeface="Malgun Gothic"/>
                          <a:sym typeface="Malgun Gothic"/>
                        </a:rPr>
                        <a:t>필 사진</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3. 포스</a:t>
                      </a:r>
                      <a:r>
                        <a:rPr lang="ko" sz="900">
                          <a:solidFill>
                            <a:srgbClr val="595959"/>
                          </a:solidFill>
                          <a:latin typeface="Malgun Gothic"/>
                          <a:ea typeface="Malgun Gothic"/>
                          <a:cs typeface="Malgun Gothic"/>
                          <a:sym typeface="Malgun Gothic"/>
                        </a:rPr>
                        <a:t>팅 갯수</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클릭시 하단 포스팅으로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4. 팔로</a:t>
                      </a:r>
                      <a:r>
                        <a:rPr lang="ko" sz="900">
                          <a:solidFill>
                            <a:srgbClr val="595959"/>
                          </a:solidFill>
                          <a:latin typeface="Malgun Gothic"/>
                          <a:ea typeface="Malgun Gothic"/>
                          <a:cs typeface="Malgun Gothic"/>
                          <a:sym typeface="Malgun Gothic"/>
                        </a:rPr>
                        <a:t>워 갯수</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팔로워 로 이동</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5. 팔로</a:t>
                      </a:r>
                      <a:r>
                        <a:rPr lang="ko" sz="900">
                          <a:solidFill>
                            <a:srgbClr val="595959"/>
                          </a:solidFill>
                          <a:latin typeface="Malgun Gothic"/>
                          <a:ea typeface="Malgun Gothic"/>
                          <a:cs typeface="Malgun Gothic"/>
                          <a:sym typeface="Malgun Gothic"/>
                        </a:rPr>
                        <a:t>잉 갯수</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팔로잉 으로 이동</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6. 닉네</a:t>
                      </a:r>
                      <a:r>
                        <a:rPr lang="ko" sz="900">
                          <a:solidFill>
                            <a:srgbClr val="595959"/>
                          </a:solidFill>
                          <a:latin typeface="Malgun Gothic"/>
                          <a:ea typeface="Malgun Gothic"/>
                          <a:cs typeface="Malgun Gothic"/>
                          <a:sym typeface="Malgun Gothic"/>
                        </a:rPr>
                        <a:t>임 및 기타 표시</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7. 프로</a:t>
                      </a:r>
                      <a:r>
                        <a:rPr lang="ko" sz="900">
                          <a:solidFill>
                            <a:srgbClr val="595959"/>
                          </a:solidFill>
                          <a:latin typeface="Malgun Gothic"/>
                          <a:ea typeface="Malgun Gothic"/>
                          <a:cs typeface="Malgun Gothic"/>
                          <a:sym typeface="Malgun Gothic"/>
                        </a:rPr>
                        <a:t>필 소개 내용</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8. 관</a:t>
                      </a:r>
                      <a:r>
                        <a:rPr lang="ko" sz="900">
                          <a:solidFill>
                            <a:srgbClr val="595959"/>
                          </a:solidFill>
                          <a:latin typeface="Malgun Gothic"/>
                          <a:ea typeface="Malgun Gothic"/>
                          <a:cs typeface="Malgun Gothic"/>
                          <a:sym typeface="Malgun Gothic"/>
                        </a:rPr>
                        <a:t>련 키워드</a:t>
                      </a:r>
                      <a:r>
                        <a:rPr lang="ko" sz="900">
                          <a:solidFill>
                            <a:srgbClr val="595959"/>
                          </a:solidFill>
                          <a:latin typeface="Malgun Gothic"/>
                          <a:ea typeface="Malgun Gothic"/>
                          <a:cs typeface="Malgun Gothic"/>
                          <a:sym typeface="Malgun Gothic"/>
                        </a:rPr>
                        <a:t>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9. 팔로</a:t>
                      </a:r>
                      <a:r>
                        <a:rPr lang="ko" sz="900">
                          <a:solidFill>
                            <a:srgbClr val="595959"/>
                          </a:solidFill>
                          <a:latin typeface="Malgun Gothic"/>
                          <a:ea typeface="Malgun Gothic"/>
                          <a:cs typeface="Malgun Gothic"/>
                          <a:sym typeface="Malgun Gothic"/>
                        </a:rPr>
                        <a:t>우 / 팔로잉</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팔로우 혹은 팔로잉 변경</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10. 상담으</a:t>
                      </a:r>
                      <a:r>
                        <a:rPr lang="ko" sz="900">
                          <a:solidFill>
                            <a:srgbClr val="595959"/>
                          </a:solidFill>
                          <a:latin typeface="Malgun Gothic"/>
                          <a:ea typeface="Malgun Gothic"/>
                          <a:cs typeface="Malgun Gothic"/>
                          <a:sym typeface="Malgun Gothic"/>
                        </a:rPr>
                        <a:t>로 이동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전문가의 경우</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11. DM</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12. 포스</a:t>
                      </a:r>
                      <a:r>
                        <a:rPr lang="ko" sz="900">
                          <a:solidFill>
                            <a:srgbClr val="595959"/>
                          </a:solidFill>
                          <a:latin typeface="Malgun Gothic"/>
                          <a:ea typeface="Malgun Gothic"/>
                          <a:cs typeface="Malgun Gothic"/>
                          <a:sym typeface="Malgun Gothic"/>
                        </a:rPr>
                        <a:t>팅 / 상담 / 제안</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제안의 경우 본인(전문가)의 경우 표시</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사용자가 쓴 포스팅, 상담, 제안</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제안의 경우 채택여부 표시</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본인의 경우 마이로 이동</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rowSpan="10" hMerge="1"/>
                <a:tc rowSpan="10" hMerge="1"/>
              </a:tr>
              <a:tr h="337075">
                <a:tc gridSpan="3" vMerge="1"/>
                <a:tc hMerge="1" vMerge="1"/>
                <a:tc hMerge="1" vMerge="1"/>
              </a:tr>
              <a:tr h="337075">
                <a:tc gridSpan="3" vMerge="1"/>
                <a:tc hMerge="1" vMerge="1"/>
                <a:tc hMerge="1" vMerge="1"/>
              </a:tr>
              <a:tr h="9728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27825">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참고</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1237775">
                <a:tc gridSpan="3">
                  <a:txBody>
                    <a:bodyPr/>
                    <a:lstStyle/>
                    <a:p>
                      <a:pPr indent="0" lvl="0" marL="0" marR="0" rtl="0" algn="l">
                        <a:lnSpc>
                          <a:spcPct val="100000"/>
                        </a:lnSpc>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hMerge="1"/>
                <a:tc hMerge="1"/>
              </a:tr>
            </a:tbl>
          </a:graphicData>
        </a:graphic>
      </p:graphicFrame>
      <p:sp>
        <p:nvSpPr>
          <p:cNvPr id="3568" name="Google Shape;3568;g13c94f06daf_2_2141"/>
          <p:cNvSpPr txBox="1"/>
          <p:nvPr/>
        </p:nvSpPr>
        <p:spPr>
          <a:xfrm>
            <a:off x="264450" y="0"/>
            <a:ext cx="11664300" cy="548100"/>
          </a:xfrm>
          <a:prstGeom prst="rect">
            <a:avLst/>
          </a:prstGeom>
          <a:noFill/>
          <a:ln>
            <a:noFill/>
          </a:ln>
          <a:effectLst>
            <a:outerShdw blurRad="57150" rotWithShape="0" algn="bl" dir="5400000" dist="19050">
              <a:srgbClr val="000000">
                <a:alpha val="50000"/>
              </a:srgbClr>
            </a:outerShdw>
          </a:effectLst>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포스팅 상세 &gt; 프로필     </a:t>
            </a:r>
            <a:endParaRPr b="0" i="0" sz="2400" u="none" cap="none" strike="noStrike">
              <a:solidFill>
                <a:schemeClr val="lt1"/>
              </a:solidFill>
              <a:latin typeface="Arial"/>
              <a:ea typeface="Arial"/>
              <a:cs typeface="Arial"/>
              <a:sym typeface="Arial"/>
            </a:endParaRPr>
          </a:p>
        </p:txBody>
      </p:sp>
      <p:sp>
        <p:nvSpPr>
          <p:cNvPr id="3569" name="Google Shape;3569;g13c94f06daf_2_2141"/>
          <p:cNvSpPr txBox="1"/>
          <p:nvPr/>
        </p:nvSpPr>
        <p:spPr>
          <a:xfrm>
            <a:off x="0" y="6478519"/>
            <a:ext cx="121920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sp>
        <p:nvSpPr>
          <p:cNvPr id="3570" name="Google Shape;3570;g13c94f06daf_2_2141"/>
          <p:cNvSpPr txBox="1"/>
          <p:nvPr/>
        </p:nvSpPr>
        <p:spPr>
          <a:xfrm>
            <a:off x="1005188" y="881075"/>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포스팅 상세</a:t>
            </a:r>
            <a:endParaRPr b="1" sz="1100">
              <a:solidFill>
                <a:schemeClr val="dk1"/>
              </a:solidFill>
              <a:latin typeface="Malgun Gothic"/>
              <a:ea typeface="Malgun Gothic"/>
              <a:cs typeface="Malgun Gothic"/>
              <a:sym typeface="Malgun Gothic"/>
            </a:endParaRPr>
          </a:p>
        </p:txBody>
      </p:sp>
      <p:pic>
        <p:nvPicPr>
          <p:cNvPr id="3571" name="Google Shape;3571;g13c94f06daf_2_2141"/>
          <p:cNvPicPr preferRelativeResize="0"/>
          <p:nvPr/>
        </p:nvPicPr>
        <p:blipFill>
          <a:blip r:embed="rId3">
            <a:alphaModFix/>
          </a:blip>
          <a:stretch>
            <a:fillRect/>
          </a:stretch>
        </p:blipFill>
        <p:spPr>
          <a:xfrm>
            <a:off x="519819" y="894946"/>
            <a:ext cx="213900" cy="219430"/>
          </a:xfrm>
          <a:prstGeom prst="rect">
            <a:avLst/>
          </a:prstGeom>
          <a:noFill/>
          <a:ln>
            <a:noFill/>
          </a:ln>
        </p:spPr>
      </p:pic>
      <p:sp>
        <p:nvSpPr>
          <p:cNvPr id="3572" name="Google Shape;3572;g13c94f06daf_2_2141"/>
          <p:cNvSpPr txBox="1"/>
          <p:nvPr/>
        </p:nvSpPr>
        <p:spPr>
          <a:xfrm>
            <a:off x="596029" y="2054925"/>
            <a:ext cx="3012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pic>
        <p:nvPicPr>
          <p:cNvPr id="3573" name="Google Shape;3573;g13c94f06daf_2_2141"/>
          <p:cNvPicPr preferRelativeResize="0"/>
          <p:nvPr/>
        </p:nvPicPr>
        <p:blipFill>
          <a:blip r:embed="rId4">
            <a:alphaModFix/>
          </a:blip>
          <a:stretch>
            <a:fillRect/>
          </a:stretch>
        </p:blipFill>
        <p:spPr>
          <a:xfrm>
            <a:off x="3348828" y="867199"/>
            <a:ext cx="269638" cy="261600"/>
          </a:xfrm>
          <a:prstGeom prst="rect">
            <a:avLst/>
          </a:prstGeom>
          <a:noFill/>
          <a:ln>
            <a:noFill/>
          </a:ln>
        </p:spPr>
      </p:pic>
      <p:grpSp>
        <p:nvGrpSpPr>
          <p:cNvPr id="3574" name="Google Shape;3574;g13c94f06daf_2_2141"/>
          <p:cNvGrpSpPr/>
          <p:nvPr/>
        </p:nvGrpSpPr>
        <p:grpSpPr>
          <a:xfrm>
            <a:off x="546154" y="1522257"/>
            <a:ext cx="3048838" cy="1468856"/>
            <a:chOff x="214095" y="1332369"/>
            <a:chExt cx="9681926" cy="1087800"/>
          </a:xfrm>
        </p:grpSpPr>
        <p:sp>
          <p:nvSpPr>
            <p:cNvPr id="3575" name="Google Shape;3575;g13c94f06daf_2_2141"/>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포스팅 이미지</a:t>
              </a:r>
              <a:endParaRPr i="0" u="none" cap="none" strike="noStrike">
                <a:solidFill>
                  <a:schemeClr val="dk1"/>
                </a:solidFill>
                <a:latin typeface="Malgun Gothic"/>
                <a:ea typeface="Malgun Gothic"/>
                <a:cs typeface="Malgun Gothic"/>
                <a:sym typeface="Malgun Gothic"/>
              </a:endParaRPr>
            </a:p>
          </p:txBody>
        </p:sp>
        <p:cxnSp>
          <p:nvCxnSpPr>
            <p:cNvPr id="3576" name="Google Shape;3576;g13c94f06daf_2_2141"/>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3577" name="Google Shape;3577;g13c94f06daf_2_2141"/>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3578" name="Google Shape;3578;g13c94f06daf_2_2141"/>
          <p:cNvSpPr txBox="1"/>
          <p:nvPr/>
        </p:nvSpPr>
        <p:spPr>
          <a:xfrm>
            <a:off x="1503625" y="3040641"/>
            <a:ext cx="1063500" cy="2616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lang="ko" sz="1100">
                <a:solidFill>
                  <a:schemeClr val="dk1"/>
                </a:solidFill>
              </a:rPr>
              <a:t>● </a:t>
            </a:r>
            <a:r>
              <a:rPr lang="ko" sz="1100">
                <a:solidFill>
                  <a:srgbClr val="BFBFBF"/>
                </a:solidFill>
              </a:rPr>
              <a:t>● ● ●</a:t>
            </a:r>
            <a:endParaRPr b="1" sz="1100">
              <a:solidFill>
                <a:srgbClr val="BFBFBF"/>
              </a:solidFill>
            </a:endParaRPr>
          </a:p>
        </p:txBody>
      </p:sp>
      <p:grpSp>
        <p:nvGrpSpPr>
          <p:cNvPr id="3579" name="Google Shape;3579;g13c94f06daf_2_2141"/>
          <p:cNvGrpSpPr/>
          <p:nvPr/>
        </p:nvGrpSpPr>
        <p:grpSpPr>
          <a:xfrm>
            <a:off x="574293" y="1220645"/>
            <a:ext cx="239144" cy="198306"/>
            <a:chOff x="214095" y="1332369"/>
            <a:chExt cx="9681926" cy="1087800"/>
          </a:xfrm>
        </p:grpSpPr>
        <p:sp>
          <p:nvSpPr>
            <p:cNvPr id="3580" name="Google Shape;3580;g13c94f06daf_2_2141"/>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3581" name="Google Shape;3581;g13c94f06daf_2_2141"/>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3582" name="Google Shape;3582;g13c94f06daf_2_2141"/>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3583" name="Google Shape;3583;g13c94f06daf_2_2141"/>
          <p:cNvSpPr txBox="1"/>
          <p:nvPr/>
        </p:nvSpPr>
        <p:spPr>
          <a:xfrm>
            <a:off x="830954" y="1203525"/>
            <a:ext cx="648600" cy="261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1100" u="none" cap="none" strike="noStrike">
                <a:solidFill>
                  <a:schemeClr val="dk1"/>
                </a:solidFill>
                <a:latin typeface="Malgun Gothic"/>
                <a:ea typeface="Malgun Gothic"/>
                <a:cs typeface="Malgun Gothic"/>
                <a:sym typeface="Malgun Gothic"/>
              </a:rPr>
              <a:t>$</a:t>
            </a:r>
            <a:r>
              <a:rPr b="1" lang="ko" sz="1100">
                <a:solidFill>
                  <a:schemeClr val="dk1"/>
                </a:solidFill>
                <a:latin typeface="Malgun Gothic"/>
                <a:ea typeface="Malgun Gothic"/>
                <a:cs typeface="Malgun Gothic"/>
                <a:sym typeface="Malgun Gothic"/>
              </a:rPr>
              <a:t>닉네임</a:t>
            </a:r>
            <a:endParaRPr b="1" i="0" sz="1100" u="none" cap="none" strike="noStrike">
              <a:solidFill>
                <a:srgbClr val="00B0F0"/>
              </a:solidFill>
              <a:latin typeface="Malgun Gothic"/>
              <a:ea typeface="Malgun Gothic"/>
              <a:cs typeface="Malgun Gothic"/>
              <a:sym typeface="Malgun Gothic"/>
            </a:endParaRPr>
          </a:p>
        </p:txBody>
      </p:sp>
      <p:pic>
        <p:nvPicPr>
          <p:cNvPr id="3584" name="Google Shape;3584;g13c94f06daf_2_2141"/>
          <p:cNvPicPr preferRelativeResize="0"/>
          <p:nvPr/>
        </p:nvPicPr>
        <p:blipFill>
          <a:blip r:embed="rId5">
            <a:alphaModFix/>
          </a:blip>
          <a:stretch>
            <a:fillRect/>
          </a:stretch>
        </p:blipFill>
        <p:spPr>
          <a:xfrm>
            <a:off x="3297378" y="1197813"/>
            <a:ext cx="269625" cy="255434"/>
          </a:xfrm>
          <a:prstGeom prst="rect">
            <a:avLst/>
          </a:prstGeom>
          <a:noFill/>
          <a:ln>
            <a:noFill/>
          </a:ln>
        </p:spPr>
      </p:pic>
      <p:sp>
        <p:nvSpPr>
          <p:cNvPr id="3585" name="Google Shape;3585;g13c94f06daf_2_2141"/>
          <p:cNvSpPr/>
          <p:nvPr/>
        </p:nvSpPr>
        <p:spPr>
          <a:xfrm>
            <a:off x="2511804" y="1233313"/>
            <a:ext cx="7293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팔로우</a:t>
            </a:r>
            <a:endParaRPr b="1" i="0" sz="1100" u="none" cap="none" strike="noStrike">
              <a:solidFill>
                <a:schemeClr val="lt1"/>
              </a:solidFill>
              <a:latin typeface="Malgun Gothic"/>
              <a:ea typeface="Malgun Gothic"/>
              <a:cs typeface="Malgun Gothic"/>
              <a:sym typeface="Malgun Gothic"/>
            </a:endParaRPr>
          </a:p>
        </p:txBody>
      </p:sp>
      <p:sp>
        <p:nvSpPr>
          <p:cNvPr id="3586" name="Google Shape;3586;g13c94f06daf_2_2141"/>
          <p:cNvSpPr txBox="1"/>
          <p:nvPr/>
        </p:nvSpPr>
        <p:spPr>
          <a:xfrm>
            <a:off x="546158" y="3048250"/>
            <a:ext cx="648600" cy="2847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250">
                <a:solidFill>
                  <a:srgbClr val="383838"/>
                </a:solidFill>
                <a:highlight>
                  <a:srgbClr val="FFFFFF"/>
                </a:highlight>
              </a:rPr>
              <a:t>♡ ☆</a:t>
            </a:r>
            <a:r>
              <a:rPr b="1" lang="ko" sz="1150">
                <a:solidFill>
                  <a:srgbClr val="383838"/>
                </a:solidFill>
                <a:highlight>
                  <a:srgbClr val="FFFFFF"/>
                </a:highlight>
              </a:rPr>
              <a:t> </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pic>
        <p:nvPicPr>
          <p:cNvPr id="3587" name="Google Shape;3587;g13c94f06daf_2_2141"/>
          <p:cNvPicPr preferRelativeResize="0"/>
          <p:nvPr/>
        </p:nvPicPr>
        <p:blipFill rotWithShape="1">
          <a:blip r:embed="rId6">
            <a:alphaModFix/>
          </a:blip>
          <a:srcRect b="0" l="0" r="0" t="0"/>
          <a:stretch/>
        </p:blipFill>
        <p:spPr>
          <a:xfrm>
            <a:off x="3400773" y="3122196"/>
            <a:ext cx="165738" cy="136824"/>
          </a:xfrm>
          <a:prstGeom prst="rect">
            <a:avLst/>
          </a:prstGeom>
          <a:noFill/>
          <a:ln>
            <a:noFill/>
          </a:ln>
        </p:spPr>
      </p:pic>
      <p:sp>
        <p:nvSpPr>
          <p:cNvPr id="3588" name="Google Shape;3588;g13c94f06daf_2_2141"/>
          <p:cNvSpPr txBox="1"/>
          <p:nvPr/>
        </p:nvSpPr>
        <p:spPr>
          <a:xfrm>
            <a:off x="1420704" y="1226433"/>
            <a:ext cx="501900" cy="230700"/>
          </a:xfrm>
          <a:prstGeom prst="rect">
            <a:avLst/>
          </a:prstGeom>
          <a:solidFill>
            <a:srgbClr val="FF000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lt1"/>
                </a:solidFill>
                <a:latin typeface="Malgun Gothic"/>
                <a:ea typeface="Malgun Gothic"/>
                <a:cs typeface="Malgun Gothic"/>
                <a:sym typeface="Malgun Gothic"/>
              </a:rPr>
              <a:t>전문가</a:t>
            </a:r>
            <a:endParaRPr b="1" i="0" sz="900" u="none" cap="none" strike="noStrike">
              <a:solidFill>
                <a:schemeClr val="lt1"/>
              </a:solidFill>
              <a:latin typeface="Malgun Gothic"/>
              <a:ea typeface="Malgun Gothic"/>
              <a:cs typeface="Malgun Gothic"/>
              <a:sym typeface="Malgun Gothic"/>
            </a:endParaRPr>
          </a:p>
        </p:txBody>
      </p:sp>
      <p:sp>
        <p:nvSpPr>
          <p:cNvPr id="3589" name="Google Shape;3589;g13c94f06daf_2_2141"/>
          <p:cNvSpPr txBox="1"/>
          <p:nvPr/>
        </p:nvSpPr>
        <p:spPr>
          <a:xfrm>
            <a:off x="537729" y="3390075"/>
            <a:ext cx="13848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900" u="none" cap="none" strike="noStrike">
                <a:solidFill>
                  <a:schemeClr val="dk1"/>
                </a:solidFill>
                <a:latin typeface="Malgun Gothic"/>
                <a:ea typeface="Malgun Gothic"/>
                <a:cs typeface="Malgun Gothic"/>
                <a:sym typeface="Malgun Gothic"/>
              </a:rPr>
              <a:t>좋아요 </a:t>
            </a:r>
            <a:r>
              <a:rPr b="1" lang="ko" sz="900">
                <a:solidFill>
                  <a:schemeClr val="dk1"/>
                </a:solidFill>
                <a:latin typeface="Malgun Gothic"/>
                <a:ea typeface="Malgun Gothic"/>
                <a:cs typeface="Malgun Gothic"/>
                <a:sym typeface="Malgun Gothic"/>
              </a:rPr>
              <a:t>12345</a:t>
            </a:r>
            <a:r>
              <a:rPr b="1" i="0" lang="ko" sz="900" u="none" cap="none" strike="noStrike">
                <a:solidFill>
                  <a:schemeClr val="dk1"/>
                </a:solidFill>
                <a:latin typeface="Malgun Gothic"/>
                <a:ea typeface="Malgun Gothic"/>
                <a:cs typeface="Malgun Gothic"/>
                <a:sym typeface="Malgun Gothic"/>
              </a:rPr>
              <a:t> </a:t>
            </a:r>
            <a:r>
              <a:rPr b="1" lang="ko" sz="900">
                <a:solidFill>
                  <a:schemeClr val="dk1"/>
                </a:solidFill>
                <a:latin typeface="Malgun Gothic"/>
                <a:ea typeface="Malgun Gothic"/>
                <a:cs typeface="Malgun Gothic"/>
                <a:sym typeface="Malgun Gothic"/>
              </a:rPr>
              <a:t>별점</a:t>
            </a:r>
            <a:r>
              <a:rPr b="1" i="0" lang="ko" sz="900" u="none" cap="none" strike="noStrike">
                <a:solidFill>
                  <a:schemeClr val="dk1"/>
                </a:solidFill>
                <a:latin typeface="Malgun Gothic"/>
                <a:ea typeface="Malgun Gothic"/>
                <a:cs typeface="Malgun Gothic"/>
                <a:sym typeface="Malgun Gothic"/>
              </a:rPr>
              <a:t> 4.5</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3590" name="Google Shape;3590;g13c94f06daf_2_2141"/>
          <p:cNvSpPr txBox="1"/>
          <p:nvPr/>
        </p:nvSpPr>
        <p:spPr>
          <a:xfrm>
            <a:off x="2290354" y="3405613"/>
            <a:ext cx="1328100" cy="2154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800"/>
              <a:buFont typeface="Arial"/>
              <a:buNone/>
            </a:pPr>
            <a:r>
              <a:rPr b="0" i="0" lang="ko" sz="800" u="none" cap="none" strike="noStrike">
                <a:solidFill>
                  <a:srgbClr val="A5A5A5"/>
                </a:solidFill>
                <a:latin typeface="Malgun Gothic"/>
                <a:ea typeface="Malgun Gothic"/>
                <a:cs typeface="Malgun Gothic"/>
                <a:sym typeface="Malgun Gothic"/>
              </a:rPr>
              <a:t>2022-05-12  14:00</a:t>
            </a:r>
            <a:endParaRPr sz="700">
              <a:solidFill>
                <a:schemeClr val="dk1"/>
              </a:solidFill>
              <a:latin typeface="Malgun Gothic"/>
              <a:ea typeface="Malgun Gothic"/>
              <a:cs typeface="Malgun Gothic"/>
              <a:sym typeface="Malgun Gothic"/>
            </a:endParaRPr>
          </a:p>
        </p:txBody>
      </p:sp>
      <p:grpSp>
        <p:nvGrpSpPr>
          <p:cNvPr id="3591" name="Google Shape;3591;g13c94f06daf_2_2141"/>
          <p:cNvGrpSpPr/>
          <p:nvPr/>
        </p:nvGrpSpPr>
        <p:grpSpPr>
          <a:xfrm>
            <a:off x="545354" y="3724453"/>
            <a:ext cx="3048838" cy="548142"/>
            <a:chOff x="214095" y="1332369"/>
            <a:chExt cx="9681926" cy="1087800"/>
          </a:xfrm>
        </p:grpSpPr>
        <p:sp>
          <p:nvSpPr>
            <p:cNvPr id="3592" name="Google Shape;3592;g13c94f06daf_2_2141"/>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포스팅 내용</a:t>
              </a:r>
              <a:endParaRPr i="0" u="none" cap="none" strike="noStrike">
                <a:solidFill>
                  <a:schemeClr val="dk1"/>
                </a:solidFill>
                <a:latin typeface="Malgun Gothic"/>
                <a:ea typeface="Malgun Gothic"/>
                <a:cs typeface="Malgun Gothic"/>
                <a:sym typeface="Malgun Gothic"/>
              </a:endParaRPr>
            </a:p>
          </p:txBody>
        </p:sp>
        <p:cxnSp>
          <p:nvCxnSpPr>
            <p:cNvPr id="3593" name="Google Shape;3593;g13c94f06daf_2_2141"/>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3594" name="Google Shape;3594;g13c94f06daf_2_2141"/>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3595" name="Google Shape;3595;g13c94f06daf_2_2141"/>
          <p:cNvSpPr txBox="1"/>
          <p:nvPr/>
        </p:nvSpPr>
        <p:spPr>
          <a:xfrm>
            <a:off x="537729" y="4390875"/>
            <a:ext cx="13848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관련 키워드</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3596" name="Google Shape;3596;g13c94f06daf_2_2141"/>
          <p:cNvSpPr txBox="1"/>
          <p:nvPr/>
        </p:nvSpPr>
        <p:spPr>
          <a:xfrm>
            <a:off x="537773" y="4713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3597" name="Google Shape;3597;g13c94f06daf_2_2141"/>
          <p:cNvSpPr txBox="1"/>
          <p:nvPr/>
        </p:nvSpPr>
        <p:spPr>
          <a:xfrm>
            <a:off x="1321567" y="4713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3598" name="Google Shape;3598;g13c94f06daf_2_2141"/>
          <p:cNvSpPr txBox="1"/>
          <p:nvPr/>
        </p:nvSpPr>
        <p:spPr>
          <a:xfrm>
            <a:off x="2093003" y="4713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3599" name="Google Shape;3599;g13c94f06daf_2_2141"/>
          <p:cNvSpPr txBox="1"/>
          <p:nvPr/>
        </p:nvSpPr>
        <p:spPr>
          <a:xfrm>
            <a:off x="2876797" y="4713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3600" name="Google Shape;3600;g13c94f06daf_2_2141"/>
          <p:cNvSpPr txBox="1"/>
          <p:nvPr/>
        </p:nvSpPr>
        <p:spPr>
          <a:xfrm>
            <a:off x="596029" y="5100350"/>
            <a:ext cx="5019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댓글</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cxnSp>
        <p:nvCxnSpPr>
          <p:cNvPr id="3601" name="Google Shape;3601;g13c94f06daf_2_2141"/>
          <p:cNvCxnSpPr/>
          <p:nvPr/>
        </p:nvCxnSpPr>
        <p:spPr>
          <a:xfrm>
            <a:off x="629171" y="5371371"/>
            <a:ext cx="2946000" cy="8400"/>
          </a:xfrm>
          <a:prstGeom prst="straightConnector1">
            <a:avLst/>
          </a:prstGeom>
          <a:noFill/>
          <a:ln cap="flat" cmpd="sng" w="9525">
            <a:solidFill>
              <a:schemeClr val="dk2"/>
            </a:solidFill>
            <a:prstDash val="solid"/>
            <a:round/>
            <a:headEnd len="med" w="med" type="none"/>
            <a:tailEnd len="med" w="med" type="none"/>
          </a:ln>
        </p:spPr>
      </p:cxnSp>
      <p:sp>
        <p:nvSpPr>
          <p:cNvPr id="3602" name="Google Shape;3602;g13c94f06daf_2_2141"/>
          <p:cNvSpPr/>
          <p:nvPr/>
        </p:nvSpPr>
        <p:spPr>
          <a:xfrm>
            <a:off x="1749804" y="5116550"/>
            <a:ext cx="5019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댓글</a:t>
            </a:r>
            <a:endParaRPr b="1" i="0" sz="1100" u="none" cap="none" strike="noStrike">
              <a:solidFill>
                <a:schemeClr val="lt1"/>
              </a:solidFill>
              <a:latin typeface="Malgun Gothic"/>
              <a:ea typeface="Malgun Gothic"/>
              <a:cs typeface="Malgun Gothic"/>
              <a:sym typeface="Malgun Gothic"/>
            </a:endParaRPr>
          </a:p>
        </p:txBody>
      </p:sp>
      <p:sp>
        <p:nvSpPr>
          <p:cNvPr id="3603" name="Google Shape;3603;g13c94f06daf_2_2141"/>
          <p:cNvSpPr/>
          <p:nvPr/>
        </p:nvSpPr>
        <p:spPr>
          <a:xfrm>
            <a:off x="2374904" y="5116550"/>
            <a:ext cx="5019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제안</a:t>
            </a:r>
            <a:endParaRPr b="1" i="0" sz="1100" u="none" cap="none" strike="noStrike">
              <a:solidFill>
                <a:schemeClr val="lt1"/>
              </a:solidFill>
              <a:latin typeface="Malgun Gothic"/>
              <a:ea typeface="Malgun Gothic"/>
              <a:cs typeface="Malgun Gothic"/>
              <a:sym typeface="Malgun Gothic"/>
            </a:endParaRPr>
          </a:p>
        </p:txBody>
      </p:sp>
      <p:sp>
        <p:nvSpPr>
          <p:cNvPr id="3604" name="Google Shape;3604;g13c94f06daf_2_2141"/>
          <p:cNvSpPr/>
          <p:nvPr/>
        </p:nvSpPr>
        <p:spPr>
          <a:xfrm>
            <a:off x="3000004" y="5116550"/>
            <a:ext cx="5019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상담</a:t>
            </a:r>
            <a:endParaRPr b="1" i="0" sz="1100" u="none" cap="none" strike="noStrike">
              <a:solidFill>
                <a:schemeClr val="lt1"/>
              </a:solidFill>
              <a:latin typeface="Malgun Gothic"/>
              <a:ea typeface="Malgun Gothic"/>
              <a:cs typeface="Malgun Gothic"/>
              <a:sym typeface="Malgun Gothic"/>
            </a:endParaRPr>
          </a:p>
        </p:txBody>
      </p:sp>
      <p:grpSp>
        <p:nvGrpSpPr>
          <p:cNvPr id="3605" name="Google Shape;3605;g13c94f06daf_2_2141"/>
          <p:cNvGrpSpPr/>
          <p:nvPr/>
        </p:nvGrpSpPr>
        <p:grpSpPr>
          <a:xfrm>
            <a:off x="546154" y="5454324"/>
            <a:ext cx="3048838" cy="548142"/>
            <a:chOff x="214095" y="1332369"/>
            <a:chExt cx="9681926" cy="1087800"/>
          </a:xfrm>
        </p:grpSpPr>
        <p:sp>
          <p:nvSpPr>
            <p:cNvPr id="3606" name="Google Shape;3606;g13c94f06daf_2_2141"/>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뎃글  / 제안  내용</a:t>
              </a:r>
              <a:endParaRPr i="0" u="none" cap="none" strike="noStrike">
                <a:solidFill>
                  <a:schemeClr val="dk1"/>
                </a:solidFill>
                <a:latin typeface="Malgun Gothic"/>
                <a:ea typeface="Malgun Gothic"/>
                <a:cs typeface="Malgun Gothic"/>
                <a:sym typeface="Malgun Gothic"/>
              </a:endParaRPr>
            </a:p>
          </p:txBody>
        </p:sp>
        <p:cxnSp>
          <p:nvCxnSpPr>
            <p:cNvPr id="3607" name="Google Shape;3607;g13c94f06daf_2_2141"/>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3608" name="Google Shape;3608;g13c94f06daf_2_2141"/>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3609" name="Google Shape;3609;g13c94f06daf_2_2141"/>
          <p:cNvSpPr/>
          <p:nvPr/>
        </p:nvSpPr>
        <p:spPr>
          <a:xfrm>
            <a:off x="445992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sp>
        <p:nvSpPr>
          <p:cNvPr id="3610" name="Google Shape;3610;g13c94f06daf_2_2141"/>
          <p:cNvSpPr txBox="1"/>
          <p:nvPr/>
        </p:nvSpPr>
        <p:spPr>
          <a:xfrm>
            <a:off x="5031409" y="881075"/>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프로필</a:t>
            </a:r>
            <a:endParaRPr b="1" sz="1100">
              <a:solidFill>
                <a:schemeClr val="dk1"/>
              </a:solidFill>
              <a:latin typeface="Malgun Gothic"/>
              <a:ea typeface="Malgun Gothic"/>
              <a:cs typeface="Malgun Gothic"/>
              <a:sym typeface="Malgun Gothic"/>
            </a:endParaRPr>
          </a:p>
        </p:txBody>
      </p:sp>
      <p:pic>
        <p:nvPicPr>
          <p:cNvPr id="3611" name="Google Shape;3611;g13c94f06daf_2_2141"/>
          <p:cNvPicPr preferRelativeResize="0"/>
          <p:nvPr/>
        </p:nvPicPr>
        <p:blipFill>
          <a:blip r:embed="rId7">
            <a:alphaModFix/>
          </a:blip>
          <a:stretch>
            <a:fillRect/>
          </a:stretch>
        </p:blipFill>
        <p:spPr>
          <a:xfrm>
            <a:off x="4622575" y="1233318"/>
            <a:ext cx="648600" cy="667000"/>
          </a:xfrm>
          <a:prstGeom prst="rect">
            <a:avLst/>
          </a:prstGeom>
          <a:noFill/>
          <a:ln>
            <a:noFill/>
          </a:ln>
        </p:spPr>
      </p:pic>
      <p:sp>
        <p:nvSpPr>
          <p:cNvPr id="3612" name="Google Shape;3612;g13c94f06daf_2_2141"/>
          <p:cNvSpPr txBox="1"/>
          <p:nvPr/>
        </p:nvSpPr>
        <p:spPr>
          <a:xfrm>
            <a:off x="4587304" y="1966175"/>
            <a:ext cx="648600" cy="261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1100" u="none" cap="none" strike="noStrike">
                <a:solidFill>
                  <a:schemeClr val="dk1"/>
                </a:solidFill>
                <a:latin typeface="Malgun Gothic"/>
                <a:ea typeface="Malgun Gothic"/>
                <a:cs typeface="Malgun Gothic"/>
                <a:sym typeface="Malgun Gothic"/>
              </a:rPr>
              <a:t>$</a:t>
            </a:r>
            <a:r>
              <a:rPr b="1" lang="ko" sz="1100">
                <a:solidFill>
                  <a:schemeClr val="dk1"/>
                </a:solidFill>
                <a:latin typeface="Malgun Gothic"/>
                <a:ea typeface="Malgun Gothic"/>
                <a:cs typeface="Malgun Gothic"/>
                <a:sym typeface="Malgun Gothic"/>
              </a:rPr>
              <a:t>닉네임</a:t>
            </a:r>
            <a:endParaRPr b="1" i="0" sz="1100" u="none" cap="none" strike="noStrike">
              <a:solidFill>
                <a:srgbClr val="00B0F0"/>
              </a:solidFill>
              <a:latin typeface="Malgun Gothic"/>
              <a:ea typeface="Malgun Gothic"/>
              <a:cs typeface="Malgun Gothic"/>
              <a:sym typeface="Malgun Gothic"/>
            </a:endParaRPr>
          </a:p>
        </p:txBody>
      </p:sp>
      <p:sp>
        <p:nvSpPr>
          <p:cNvPr id="3613" name="Google Shape;3613;g13c94f06daf_2_2141"/>
          <p:cNvSpPr txBox="1"/>
          <p:nvPr/>
        </p:nvSpPr>
        <p:spPr>
          <a:xfrm>
            <a:off x="5212754" y="1981633"/>
            <a:ext cx="501900" cy="230700"/>
          </a:xfrm>
          <a:prstGeom prst="rect">
            <a:avLst/>
          </a:prstGeom>
          <a:solidFill>
            <a:srgbClr val="FF000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lt1"/>
                </a:solidFill>
                <a:latin typeface="Malgun Gothic"/>
                <a:ea typeface="Malgun Gothic"/>
                <a:cs typeface="Malgun Gothic"/>
                <a:sym typeface="Malgun Gothic"/>
              </a:rPr>
              <a:t>전문가</a:t>
            </a:r>
            <a:endParaRPr b="1" i="0" sz="900" u="none" cap="none" strike="noStrike">
              <a:solidFill>
                <a:schemeClr val="lt1"/>
              </a:solidFill>
              <a:latin typeface="Malgun Gothic"/>
              <a:ea typeface="Malgun Gothic"/>
              <a:cs typeface="Malgun Gothic"/>
              <a:sym typeface="Malgun Gothic"/>
            </a:endParaRPr>
          </a:p>
        </p:txBody>
      </p:sp>
      <p:pic>
        <p:nvPicPr>
          <p:cNvPr id="3614" name="Google Shape;3614;g13c94f06daf_2_2141"/>
          <p:cNvPicPr preferRelativeResize="0"/>
          <p:nvPr/>
        </p:nvPicPr>
        <p:blipFill>
          <a:blip r:embed="rId5">
            <a:alphaModFix/>
          </a:blip>
          <a:stretch>
            <a:fillRect/>
          </a:stretch>
        </p:blipFill>
        <p:spPr>
          <a:xfrm>
            <a:off x="7411078" y="902450"/>
            <a:ext cx="269625" cy="255434"/>
          </a:xfrm>
          <a:prstGeom prst="rect">
            <a:avLst/>
          </a:prstGeom>
          <a:noFill/>
          <a:ln>
            <a:noFill/>
          </a:ln>
        </p:spPr>
      </p:pic>
      <p:grpSp>
        <p:nvGrpSpPr>
          <p:cNvPr id="3615" name="Google Shape;3615;g13c94f06daf_2_2141"/>
          <p:cNvGrpSpPr/>
          <p:nvPr/>
        </p:nvGrpSpPr>
        <p:grpSpPr>
          <a:xfrm>
            <a:off x="4574250" y="2293628"/>
            <a:ext cx="3048838" cy="400202"/>
            <a:chOff x="214095" y="1332369"/>
            <a:chExt cx="9681926" cy="1087800"/>
          </a:xfrm>
        </p:grpSpPr>
        <p:sp>
          <p:nvSpPr>
            <p:cNvPr id="3616" name="Google Shape;3616;g13c94f06daf_2_2141"/>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프로필</a:t>
              </a:r>
              <a:r>
                <a:rPr lang="ko" sz="1000">
                  <a:solidFill>
                    <a:schemeClr val="dk1"/>
                  </a:solidFill>
                  <a:latin typeface="Malgun Gothic"/>
                  <a:ea typeface="Malgun Gothic"/>
                  <a:cs typeface="Malgun Gothic"/>
                  <a:sym typeface="Malgun Gothic"/>
                </a:rPr>
                <a:t> 내용</a:t>
              </a:r>
              <a:endParaRPr i="0" u="none" cap="none" strike="noStrike">
                <a:solidFill>
                  <a:schemeClr val="dk1"/>
                </a:solidFill>
                <a:latin typeface="Malgun Gothic"/>
                <a:ea typeface="Malgun Gothic"/>
                <a:cs typeface="Malgun Gothic"/>
                <a:sym typeface="Malgun Gothic"/>
              </a:endParaRPr>
            </a:p>
          </p:txBody>
        </p:sp>
        <p:cxnSp>
          <p:nvCxnSpPr>
            <p:cNvPr id="3617" name="Google Shape;3617;g13c94f06daf_2_2141"/>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3618" name="Google Shape;3618;g13c94f06daf_2_2141"/>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grpSp>
        <p:nvGrpSpPr>
          <p:cNvPr id="3619" name="Google Shape;3619;g13c94f06daf_2_2141"/>
          <p:cNvGrpSpPr/>
          <p:nvPr/>
        </p:nvGrpSpPr>
        <p:grpSpPr>
          <a:xfrm>
            <a:off x="4574258" y="4339718"/>
            <a:ext cx="3048838" cy="860304"/>
            <a:chOff x="4392000" y="1013612"/>
            <a:chExt cx="3048838" cy="1717173"/>
          </a:xfrm>
        </p:grpSpPr>
        <p:grpSp>
          <p:nvGrpSpPr>
            <p:cNvPr id="3620" name="Google Shape;3620;g13c94f06daf_2_2141"/>
            <p:cNvGrpSpPr/>
            <p:nvPr/>
          </p:nvGrpSpPr>
          <p:grpSpPr>
            <a:xfrm>
              <a:off x="4392000" y="1013612"/>
              <a:ext cx="3048838" cy="1647908"/>
              <a:chOff x="214095" y="1332369"/>
              <a:chExt cx="9681926" cy="1087800"/>
            </a:xfrm>
          </p:grpSpPr>
          <p:sp>
            <p:nvSpPr>
              <p:cNvPr id="3621" name="Google Shape;3621;g13c94f06daf_2_2141"/>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Arial"/>
                  <a:buNone/>
                </a:pPr>
                <a:r>
                  <a:t/>
                </a:r>
                <a:endParaRPr b="1" i="0" sz="800" u="none" cap="none" strike="noStrike">
                  <a:solidFill>
                    <a:schemeClr val="dk1"/>
                  </a:solidFill>
                  <a:latin typeface="Malgun Gothic"/>
                  <a:ea typeface="Malgun Gothic"/>
                  <a:cs typeface="Malgun Gothic"/>
                  <a:sym typeface="Malgun Gothic"/>
                </a:endParaRPr>
              </a:p>
            </p:txBody>
          </p:sp>
          <p:cxnSp>
            <p:nvCxnSpPr>
              <p:cNvPr id="3622" name="Google Shape;3622;g13c94f06daf_2_2141"/>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3623" name="Google Shape;3623;g13c94f06daf_2_2141"/>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3624" name="Google Shape;3624;g13c94f06daf_2_2141"/>
            <p:cNvSpPr txBox="1"/>
            <p:nvPr/>
          </p:nvSpPr>
          <p:spPr>
            <a:xfrm>
              <a:off x="4441516" y="2054885"/>
              <a:ext cx="2955600" cy="675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700"/>
                <a:buFont typeface="Arial"/>
                <a:buNone/>
              </a:pPr>
              <a:r>
                <a:rPr b="1" i="0" lang="ko" sz="900" u="none" cap="none" strike="noStrike">
                  <a:solidFill>
                    <a:schemeClr val="dk1"/>
                  </a:solidFill>
                  <a:latin typeface="Malgun Gothic"/>
                  <a:ea typeface="Malgun Gothic"/>
                  <a:cs typeface="Malgun Gothic"/>
                  <a:sym typeface="Malgun Gothic"/>
                </a:rPr>
                <a:t>$포스팅  본문 첫출 내용. OOOOO  …</a:t>
              </a:r>
              <a:endParaRPr b="1" i="0" sz="900" u="none" cap="none" strike="noStrike">
                <a:solidFill>
                  <a:schemeClr val="dk1"/>
                </a:solidFill>
                <a:latin typeface="Malgun Gothic"/>
                <a:ea typeface="Malgun Gothic"/>
                <a:cs typeface="Malgun Gothic"/>
                <a:sym typeface="Malgun Gothic"/>
              </a:endParaRPr>
            </a:p>
            <a:p>
              <a:pPr indent="0" lvl="0" marL="0" rtl="0" algn="l">
                <a:spcBef>
                  <a:spcPts val="0"/>
                </a:spcBef>
                <a:spcAft>
                  <a:spcPts val="0"/>
                </a:spcAft>
                <a:buClr>
                  <a:schemeClr val="dk1"/>
                </a:buClr>
                <a:buSzPts val="700"/>
                <a:buFont typeface="Arial"/>
                <a:buNone/>
              </a:pPr>
              <a:r>
                <a:rPr b="1" lang="ko" sz="700">
                  <a:solidFill>
                    <a:schemeClr val="dk1"/>
                  </a:solidFill>
                  <a:latin typeface="Malgun Gothic"/>
                  <a:ea typeface="Malgun Gothic"/>
                  <a:cs typeface="Malgun Gothic"/>
                  <a:sym typeface="Malgun Gothic"/>
                </a:rPr>
                <a:t>좋아요 5.0/00명 별점 4.5/00명</a:t>
              </a:r>
              <a:r>
                <a:rPr lang="ko" sz="700">
                  <a:solidFill>
                    <a:schemeClr val="dk1"/>
                  </a:solidFill>
                  <a:latin typeface="Malgun Gothic"/>
                  <a:ea typeface="Malgun Gothic"/>
                  <a:cs typeface="Malgun Gothic"/>
                  <a:sym typeface="Malgun Gothic"/>
                </a:rPr>
                <a:t>  </a:t>
              </a:r>
              <a:r>
                <a:rPr b="1" lang="ko" sz="700">
                  <a:solidFill>
                    <a:schemeClr val="dk1"/>
                  </a:solidFill>
                  <a:latin typeface="Malgun Gothic"/>
                  <a:ea typeface="Malgun Gothic"/>
                  <a:cs typeface="Malgun Gothic"/>
                  <a:sym typeface="Malgun Gothic"/>
                </a:rPr>
                <a:t>$작성자명   </a:t>
              </a:r>
              <a:r>
                <a:rPr lang="ko" sz="700">
                  <a:solidFill>
                    <a:srgbClr val="A5A5A5"/>
                  </a:solidFill>
                  <a:latin typeface="Malgun Gothic"/>
                  <a:ea typeface="Malgun Gothic"/>
                  <a:cs typeface="Malgun Gothic"/>
                  <a:sym typeface="Malgun Gothic"/>
                </a:rPr>
                <a:t>2022-05-12  14:00</a:t>
              </a:r>
              <a:endParaRPr b="1" sz="900">
                <a:solidFill>
                  <a:schemeClr val="dk1"/>
                </a:solidFill>
                <a:latin typeface="Malgun Gothic"/>
                <a:ea typeface="Malgun Gothic"/>
                <a:cs typeface="Malgun Gothic"/>
                <a:sym typeface="Malgun Gothic"/>
              </a:endParaRPr>
            </a:p>
          </p:txBody>
        </p:sp>
        <p:sp>
          <p:nvSpPr>
            <p:cNvPr id="3625" name="Google Shape;3625;g13c94f06daf_2_2141"/>
            <p:cNvSpPr txBox="1"/>
            <p:nvPr/>
          </p:nvSpPr>
          <p:spPr>
            <a:xfrm>
              <a:off x="4454975" y="1680952"/>
              <a:ext cx="1540200" cy="537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150">
                  <a:solidFill>
                    <a:srgbClr val="383838"/>
                  </a:solidFill>
                  <a:highlight>
                    <a:srgbClr val="FFFFFF"/>
                  </a:highlight>
                </a:rPr>
                <a:t>♡ ☆ </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grpSp>
      <p:sp>
        <p:nvSpPr>
          <p:cNvPr id="3626" name="Google Shape;3626;g13c94f06daf_2_2141"/>
          <p:cNvSpPr txBox="1"/>
          <p:nvPr/>
        </p:nvSpPr>
        <p:spPr>
          <a:xfrm>
            <a:off x="4634629" y="3881150"/>
            <a:ext cx="5019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포스팅</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3627" name="Google Shape;3627;g13c94f06daf_2_2141"/>
          <p:cNvSpPr txBox="1"/>
          <p:nvPr/>
        </p:nvSpPr>
        <p:spPr>
          <a:xfrm>
            <a:off x="5080946" y="3881150"/>
            <a:ext cx="10635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lang="ko" sz="900">
                <a:solidFill>
                  <a:schemeClr val="dk1"/>
                </a:solidFill>
                <a:latin typeface="Malgun Gothic"/>
                <a:ea typeface="Malgun Gothic"/>
                <a:cs typeface="Malgun Gothic"/>
                <a:sym typeface="Malgun Gothic"/>
              </a:rPr>
              <a:t>상담    제안</a:t>
            </a:r>
            <a:r>
              <a:rPr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cxnSp>
        <p:nvCxnSpPr>
          <p:cNvPr id="3628" name="Google Shape;3628;g13c94f06daf_2_2141"/>
          <p:cNvCxnSpPr/>
          <p:nvPr/>
        </p:nvCxnSpPr>
        <p:spPr>
          <a:xfrm>
            <a:off x="4667771" y="4152171"/>
            <a:ext cx="2946000" cy="8400"/>
          </a:xfrm>
          <a:prstGeom prst="straightConnector1">
            <a:avLst/>
          </a:prstGeom>
          <a:noFill/>
          <a:ln cap="flat" cmpd="sng" w="9525">
            <a:solidFill>
              <a:schemeClr val="dk2"/>
            </a:solidFill>
            <a:prstDash val="solid"/>
            <a:round/>
            <a:headEnd len="med" w="med" type="none"/>
            <a:tailEnd len="med" w="med" type="none"/>
          </a:ln>
        </p:spPr>
      </p:cxnSp>
      <p:sp>
        <p:nvSpPr>
          <p:cNvPr id="3629" name="Google Shape;3629;g13c94f06daf_2_2141"/>
          <p:cNvSpPr/>
          <p:nvPr/>
        </p:nvSpPr>
        <p:spPr>
          <a:xfrm>
            <a:off x="5608559" y="3531925"/>
            <a:ext cx="9981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상담</a:t>
            </a:r>
            <a:endParaRPr b="1" i="0" sz="1100" u="none" cap="none" strike="noStrike">
              <a:solidFill>
                <a:schemeClr val="lt1"/>
              </a:solidFill>
              <a:latin typeface="Malgun Gothic"/>
              <a:ea typeface="Malgun Gothic"/>
              <a:cs typeface="Malgun Gothic"/>
              <a:sym typeface="Malgun Gothic"/>
            </a:endParaRPr>
          </a:p>
        </p:txBody>
      </p:sp>
      <p:sp>
        <p:nvSpPr>
          <p:cNvPr id="3630" name="Google Shape;3630;g13c94f06daf_2_2141"/>
          <p:cNvSpPr txBox="1"/>
          <p:nvPr/>
        </p:nvSpPr>
        <p:spPr>
          <a:xfrm>
            <a:off x="5461667" y="1407625"/>
            <a:ext cx="501900" cy="354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포스팅</a:t>
            </a:r>
            <a:endParaRPr b="1" sz="900">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rPr lang="ko" sz="800">
                <a:solidFill>
                  <a:schemeClr val="dk1"/>
                </a:solidFill>
                <a:latin typeface="Malgun Gothic"/>
                <a:ea typeface="Malgun Gothic"/>
                <a:cs typeface="Malgun Gothic"/>
                <a:sym typeface="Malgun Gothic"/>
              </a:rPr>
              <a:t>123</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3631" name="Google Shape;3631;g13c94f06daf_2_2141"/>
          <p:cNvSpPr txBox="1"/>
          <p:nvPr/>
        </p:nvSpPr>
        <p:spPr>
          <a:xfrm>
            <a:off x="6225529" y="1389825"/>
            <a:ext cx="501900" cy="354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팔로워</a:t>
            </a:r>
            <a:endParaRPr b="1" sz="900">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rPr lang="ko" sz="800">
                <a:solidFill>
                  <a:schemeClr val="dk1"/>
                </a:solidFill>
                <a:latin typeface="Malgun Gothic"/>
                <a:ea typeface="Malgun Gothic"/>
                <a:cs typeface="Malgun Gothic"/>
                <a:sym typeface="Malgun Gothic"/>
              </a:rPr>
              <a:t>123</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3632" name="Google Shape;3632;g13c94f06daf_2_2141"/>
          <p:cNvSpPr txBox="1"/>
          <p:nvPr/>
        </p:nvSpPr>
        <p:spPr>
          <a:xfrm>
            <a:off x="7007317" y="1389825"/>
            <a:ext cx="501900" cy="354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팔로잉</a:t>
            </a:r>
            <a:endParaRPr b="1" sz="900">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rPr lang="ko" sz="800">
                <a:solidFill>
                  <a:schemeClr val="dk1"/>
                </a:solidFill>
                <a:latin typeface="Malgun Gothic"/>
                <a:ea typeface="Malgun Gothic"/>
                <a:cs typeface="Malgun Gothic"/>
                <a:sym typeface="Malgun Gothic"/>
              </a:rPr>
              <a:t>123</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3633" name="Google Shape;3633;g13c94f06daf_2_2141"/>
          <p:cNvSpPr txBox="1"/>
          <p:nvPr/>
        </p:nvSpPr>
        <p:spPr>
          <a:xfrm>
            <a:off x="5798275" y="1978604"/>
            <a:ext cx="501900" cy="230700"/>
          </a:xfrm>
          <a:prstGeom prst="rect">
            <a:avLst/>
          </a:prstGeom>
          <a:solidFill>
            <a:srgbClr val="FFFF00"/>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조합원</a:t>
            </a:r>
            <a:endParaRPr b="1" i="0" sz="900" u="none" cap="none" strike="noStrike">
              <a:solidFill>
                <a:schemeClr val="dk1"/>
              </a:solidFill>
              <a:latin typeface="Malgun Gothic"/>
              <a:ea typeface="Malgun Gothic"/>
              <a:cs typeface="Malgun Gothic"/>
              <a:sym typeface="Malgun Gothic"/>
            </a:endParaRPr>
          </a:p>
        </p:txBody>
      </p:sp>
      <p:sp>
        <p:nvSpPr>
          <p:cNvPr id="3634" name="Google Shape;3634;g13c94f06daf_2_2141"/>
          <p:cNvSpPr txBox="1"/>
          <p:nvPr/>
        </p:nvSpPr>
        <p:spPr>
          <a:xfrm>
            <a:off x="4576329" y="2866875"/>
            <a:ext cx="13848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관련 키워드</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3635" name="Google Shape;3635;g13c94f06daf_2_2141"/>
          <p:cNvSpPr txBox="1"/>
          <p:nvPr/>
        </p:nvSpPr>
        <p:spPr>
          <a:xfrm>
            <a:off x="4576373" y="3189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3636" name="Google Shape;3636;g13c94f06daf_2_2141"/>
          <p:cNvSpPr txBox="1"/>
          <p:nvPr/>
        </p:nvSpPr>
        <p:spPr>
          <a:xfrm>
            <a:off x="5360167" y="3189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3637" name="Google Shape;3637;g13c94f06daf_2_2141"/>
          <p:cNvSpPr txBox="1"/>
          <p:nvPr/>
        </p:nvSpPr>
        <p:spPr>
          <a:xfrm>
            <a:off x="6131603" y="3189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3638" name="Google Shape;3638;g13c94f06daf_2_2141"/>
          <p:cNvSpPr txBox="1"/>
          <p:nvPr/>
        </p:nvSpPr>
        <p:spPr>
          <a:xfrm>
            <a:off x="6915397" y="3189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3639" name="Google Shape;3639;g13c94f06daf_2_2141"/>
          <p:cNvSpPr txBox="1"/>
          <p:nvPr/>
        </p:nvSpPr>
        <p:spPr>
          <a:xfrm>
            <a:off x="5298725" y="5291825"/>
            <a:ext cx="1540200" cy="7695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lang="ko" sz="1100">
                <a:solidFill>
                  <a:schemeClr val="dk1"/>
                </a:solidFill>
              </a:rPr>
              <a:t>●</a:t>
            </a:r>
            <a:r>
              <a:rPr b="1" lang="ko" sz="1100">
                <a:solidFill>
                  <a:schemeClr val="dk1"/>
                </a:solidFill>
                <a:latin typeface="Malgun Gothic"/>
                <a:ea typeface="Malgun Gothic"/>
                <a:cs typeface="Malgun Gothic"/>
                <a:sym typeface="Malgun Gothic"/>
              </a:rPr>
              <a:t> </a:t>
            </a:r>
            <a:endParaRPr b="1" sz="1100">
              <a:solidFill>
                <a:schemeClr val="dk1"/>
              </a:solidFill>
              <a:latin typeface="Malgun Gothic"/>
              <a:ea typeface="Malgun Gothic"/>
              <a:cs typeface="Malgun Gothic"/>
              <a:sym typeface="Malgun Gothic"/>
            </a:endParaRPr>
          </a:p>
          <a:p>
            <a:pPr indent="0" lvl="0" marL="0" rtl="0" algn="ctr">
              <a:spcBef>
                <a:spcPts val="0"/>
              </a:spcBef>
              <a:spcAft>
                <a:spcPts val="0"/>
              </a:spcAft>
              <a:buClr>
                <a:schemeClr val="dk1"/>
              </a:buClr>
              <a:buSzPts val="1100"/>
              <a:buFont typeface="Arial"/>
              <a:buNone/>
            </a:pPr>
            <a:r>
              <a:rPr lang="ko" sz="1100">
                <a:solidFill>
                  <a:schemeClr val="dk1"/>
                </a:solidFill>
              </a:rPr>
              <a:t>●</a:t>
            </a:r>
            <a:endParaRPr sz="1100">
              <a:solidFill>
                <a:schemeClr val="dk1"/>
              </a:solidFill>
            </a:endParaRPr>
          </a:p>
          <a:p>
            <a:pPr indent="0" lvl="0" marL="0" rtl="0" algn="ctr">
              <a:spcBef>
                <a:spcPts val="0"/>
              </a:spcBef>
              <a:spcAft>
                <a:spcPts val="0"/>
              </a:spcAft>
              <a:buClr>
                <a:schemeClr val="dk1"/>
              </a:buClr>
              <a:buSzPts val="1100"/>
              <a:buFont typeface="Arial"/>
              <a:buNone/>
            </a:pPr>
            <a:r>
              <a:rPr lang="ko" sz="1100">
                <a:solidFill>
                  <a:schemeClr val="dk1"/>
                </a:solidFill>
              </a:rPr>
              <a:t>●</a:t>
            </a:r>
            <a:endParaRPr sz="1100">
              <a:solidFill>
                <a:schemeClr val="dk1"/>
              </a:solidFill>
            </a:endParaRPr>
          </a:p>
          <a:p>
            <a:pPr indent="0" lvl="0" marL="0" rtl="0" algn="ctr">
              <a:spcBef>
                <a:spcPts val="0"/>
              </a:spcBef>
              <a:spcAft>
                <a:spcPts val="0"/>
              </a:spcAft>
              <a:buClr>
                <a:schemeClr val="dk1"/>
              </a:buClr>
              <a:buSzPts val="1100"/>
              <a:buFont typeface="Arial"/>
              <a:buNone/>
            </a:pPr>
            <a:r>
              <a:rPr b="1" lang="ko" sz="1100">
                <a:solidFill>
                  <a:schemeClr val="dk1"/>
                </a:solidFill>
              </a:rPr>
              <a:t>더보기</a:t>
            </a:r>
            <a:endParaRPr b="1" sz="1100">
              <a:solidFill>
                <a:schemeClr val="dk1"/>
              </a:solidFill>
            </a:endParaRPr>
          </a:p>
        </p:txBody>
      </p:sp>
      <p:sp>
        <p:nvSpPr>
          <p:cNvPr id="3640" name="Google Shape;3640;g13c94f06daf_2_2141"/>
          <p:cNvSpPr/>
          <p:nvPr/>
        </p:nvSpPr>
        <p:spPr>
          <a:xfrm>
            <a:off x="4606846" y="1273397"/>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2</a:t>
            </a:r>
            <a:endParaRPr b="1" i="0" sz="800" u="none" cap="none" strike="noStrike">
              <a:solidFill>
                <a:schemeClr val="lt1"/>
              </a:solidFill>
              <a:latin typeface="Malgun Gothic"/>
              <a:ea typeface="Malgun Gothic"/>
              <a:cs typeface="Malgun Gothic"/>
              <a:sym typeface="Malgun Gothic"/>
            </a:endParaRPr>
          </a:p>
        </p:txBody>
      </p:sp>
      <p:sp>
        <p:nvSpPr>
          <p:cNvPr id="3641" name="Google Shape;3641;g13c94f06daf_2_2141"/>
          <p:cNvSpPr/>
          <p:nvPr/>
        </p:nvSpPr>
        <p:spPr>
          <a:xfrm>
            <a:off x="5461684" y="1273397"/>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3</a:t>
            </a:r>
            <a:endParaRPr b="1" i="0" sz="800" u="none" cap="none" strike="noStrike">
              <a:solidFill>
                <a:schemeClr val="lt1"/>
              </a:solidFill>
              <a:latin typeface="Malgun Gothic"/>
              <a:ea typeface="Malgun Gothic"/>
              <a:cs typeface="Malgun Gothic"/>
              <a:sym typeface="Malgun Gothic"/>
            </a:endParaRPr>
          </a:p>
        </p:txBody>
      </p:sp>
      <p:sp>
        <p:nvSpPr>
          <p:cNvPr id="3642" name="Google Shape;3642;g13c94f06daf_2_2141"/>
          <p:cNvSpPr/>
          <p:nvPr/>
        </p:nvSpPr>
        <p:spPr>
          <a:xfrm>
            <a:off x="6199297" y="127195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4</a:t>
            </a:r>
            <a:endParaRPr b="1" i="0" sz="800" u="none" cap="none" strike="noStrike">
              <a:solidFill>
                <a:schemeClr val="lt1"/>
              </a:solidFill>
              <a:latin typeface="Malgun Gothic"/>
              <a:ea typeface="Malgun Gothic"/>
              <a:cs typeface="Malgun Gothic"/>
              <a:sym typeface="Malgun Gothic"/>
            </a:endParaRPr>
          </a:p>
        </p:txBody>
      </p:sp>
      <p:sp>
        <p:nvSpPr>
          <p:cNvPr id="3643" name="Google Shape;3643;g13c94f06daf_2_2141"/>
          <p:cNvSpPr/>
          <p:nvPr/>
        </p:nvSpPr>
        <p:spPr>
          <a:xfrm>
            <a:off x="6911284" y="131392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5</a:t>
            </a:r>
            <a:endParaRPr b="1" i="0" sz="800" u="none" cap="none" strike="noStrike">
              <a:solidFill>
                <a:schemeClr val="lt1"/>
              </a:solidFill>
              <a:latin typeface="Malgun Gothic"/>
              <a:ea typeface="Malgun Gothic"/>
              <a:cs typeface="Malgun Gothic"/>
              <a:sym typeface="Malgun Gothic"/>
            </a:endParaRPr>
          </a:p>
        </p:txBody>
      </p:sp>
      <p:sp>
        <p:nvSpPr>
          <p:cNvPr id="3644" name="Google Shape;3644;g13c94f06daf_2_2141"/>
          <p:cNvSpPr/>
          <p:nvPr/>
        </p:nvSpPr>
        <p:spPr>
          <a:xfrm>
            <a:off x="4589696" y="188367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6</a:t>
            </a:r>
            <a:endParaRPr b="1" i="0" sz="800" u="none" cap="none" strike="noStrike">
              <a:solidFill>
                <a:schemeClr val="lt1"/>
              </a:solidFill>
              <a:latin typeface="Malgun Gothic"/>
              <a:ea typeface="Malgun Gothic"/>
              <a:cs typeface="Malgun Gothic"/>
              <a:sym typeface="Malgun Gothic"/>
            </a:endParaRPr>
          </a:p>
        </p:txBody>
      </p:sp>
      <p:sp>
        <p:nvSpPr>
          <p:cNvPr id="3645" name="Google Shape;3645;g13c94f06daf_2_2141"/>
          <p:cNvSpPr/>
          <p:nvPr/>
        </p:nvSpPr>
        <p:spPr>
          <a:xfrm>
            <a:off x="4565074" y="3543800"/>
            <a:ext cx="9981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팔로우</a:t>
            </a:r>
            <a:endParaRPr b="1" i="0" sz="1100" u="none" cap="none" strike="noStrike">
              <a:solidFill>
                <a:schemeClr val="lt1"/>
              </a:solidFill>
              <a:latin typeface="Malgun Gothic"/>
              <a:ea typeface="Malgun Gothic"/>
              <a:cs typeface="Malgun Gothic"/>
              <a:sym typeface="Malgun Gothic"/>
            </a:endParaRPr>
          </a:p>
        </p:txBody>
      </p:sp>
      <p:sp>
        <p:nvSpPr>
          <p:cNvPr id="3646" name="Google Shape;3646;g13c94f06daf_2_2141"/>
          <p:cNvSpPr/>
          <p:nvPr/>
        </p:nvSpPr>
        <p:spPr>
          <a:xfrm>
            <a:off x="6656175" y="3531925"/>
            <a:ext cx="9981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메시지</a:t>
            </a:r>
            <a:endParaRPr b="1" i="0" sz="1100" u="none" cap="none" strike="noStrike">
              <a:solidFill>
                <a:schemeClr val="lt1"/>
              </a:solidFill>
              <a:latin typeface="Malgun Gothic"/>
              <a:ea typeface="Malgun Gothic"/>
              <a:cs typeface="Malgun Gothic"/>
              <a:sym typeface="Malgun Gothic"/>
            </a:endParaRPr>
          </a:p>
        </p:txBody>
      </p:sp>
      <p:sp>
        <p:nvSpPr>
          <p:cNvPr id="3647" name="Google Shape;3647;g13c94f06daf_2_2141"/>
          <p:cNvSpPr/>
          <p:nvPr/>
        </p:nvSpPr>
        <p:spPr>
          <a:xfrm>
            <a:off x="4546059" y="227665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7</a:t>
            </a:r>
            <a:endParaRPr b="1" i="0" sz="800" u="none" cap="none" strike="noStrike">
              <a:solidFill>
                <a:schemeClr val="lt1"/>
              </a:solidFill>
              <a:latin typeface="Malgun Gothic"/>
              <a:ea typeface="Malgun Gothic"/>
              <a:cs typeface="Malgun Gothic"/>
              <a:sym typeface="Malgun Gothic"/>
            </a:endParaRPr>
          </a:p>
        </p:txBody>
      </p:sp>
      <p:sp>
        <p:nvSpPr>
          <p:cNvPr id="3648" name="Google Shape;3648;g13c94f06daf_2_2141"/>
          <p:cNvSpPr/>
          <p:nvPr/>
        </p:nvSpPr>
        <p:spPr>
          <a:xfrm>
            <a:off x="4546059" y="3078897"/>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8</a:t>
            </a:r>
            <a:endParaRPr b="1" i="0" sz="800" u="none" cap="none" strike="noStrike">
              <a:solidFill>
                <a:schemeClr val="lt1"/>
              </a:solidFill>
              <a:latin typeface="Malgun Gothic"/>
              <a:ea typeface="Malgun Gothic"/>
              <a:cs typeface="Malgun Gothic"/>
              <a:sym typeface="Malgun Gothic"/>
            </a:endParaRPr>
          </a:p>
        </p:txBody>
      </p:sp>
      <p:sp>
        <p:nvSpPr>
          <p:cNvPr id="3649" name="Google Shape;3649;g13c94f06daf_2_2141"/>
          <p:cNvSpPr/>
          <p:nvPr/>
        </p:nvSpPr>
        <p:spPr>
          <a:xfrm>
            <a:off x="4550971" y="3455256"/>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9</a:t>
            </a:r>
            <a:endParaRPr b="1" i="0" sz="800" u="none" cap="none" strike="noStrike">
              <a:solidFill>
                <a:schemeClr val="lt1"/>
              </a:solidFill>
              <a:latin typeface="Malgun Gothic"/>
              <a:ea typeface="Malgun Gothic"/>
              <a:cs typeface="Malgun Gothic"/>
              <a:sym typeface="Malgun Gothic"/>
            </a:endParaRPr>
          </a:p>
        </p:txBody>
      </p:sp>
      <p:sp>
        <p:nvSpPr>
          <p:cNvPr id="3650" name="Google Shape;3650;g13c94f06daf_2_2141"/>
          <p:cNvSpPr/>
          <p:nvPr/>
        </p:nvSpPr>
        <p:spPr>
          <a:xfrm>
            <a:off x="5603584" y="344172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10</a:t>
            </a:r>
            <a:endParaRPr b="1" i="0" sz="800" u="none" cap="none" strike="noStrike">
              <a:solidFill>
                <a:schemeClr val="lt1"/>
              </a:solidFill>
              <a:latin typeface="Malgun Gothic"/>
              <a:ea typeface="Malgun Gothic"/>
              <a:cs typeface="Malgun Gothic"/>
              <a:sym typeface="Malgun Gothic"/>
            </a:endParaRPr>
          </a:p>
        </p:txBody>
      </p:sp>
      <p:sp>
        <p:nvSpPr>
          <p:cNvPr id="3651" name="Google Shape;3651;g13c94f06daf_2_2141"/>
          <p:cNvSpPr/>
          <p:nvPr/>
        </p:nvSpPr>
        <p:spPr>
          <a:xfrm>
            <a:off x="6675121" y="3455247"/>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11</a:t>
            </a:r>
            <a:endParaRPr b="1" i="0" sz="800" u="none" cap="none" strike="noStrike">
              <a:solidFill>
                <a:schemeClr val="lt1"/>
              </a:solidFill>
              <a:latin typeface="Malgun Gothic"/>
              <a:ea typeface="Malgun Gothic"/>
              <a:cs typeface="Malgun Gothic"/>
              <a:sym typeface="Malgun Gothic"/>
            </a:endParaRPr>
          </a:p>
        </p:txBody>
      </p:sp>
      <p:sp>
        <p:nvSpPr>
          <p:cNvPr id="3652" name="Google Shape;3652;g13c94f06daf_2_2141"/>
          <p:cNvSpPr/>
          <p:nvPr/>
        </p:nvSpPr>
        <p:spPr>
          <a:xfrm>
            <a:off x="4589709" y="4246197"/>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12</a:t>
            </a:r>
            <a:endParaRPr b="1" i="0" sz="800" u="none" cap="none" strike="noStrike">
              <a:solidFill>
                <a:schemeClr val="lt1"/>
              </a:solidFill>
              <a:latin typeface="Malgun Gothic"/>
              <a:ea typeface="Malgun Gothic"/>
              <a:cs typeface="Malgun Gothic"/>
              <a:sym typeface="Malgun Gothic"/>
            </a:endParaRPr>
          </a:p>
        </p:txBody>
      </p:sp>
      <p:cxnSp>
        <p:nvCxnSpPr>
          <p:cNvPr id="3653" name="Google Shape;3653;g13c94f06daf_2_2141"/>
          <p:cNvCxnSpPr>
            <a:stCxn id="3583" idx="0"/>
            <a:endCxn id="3609" idx="1"/>
          </p:cNvCxnSpPr>
          <p:nvPr/>
        </p:nvCxnSpPr>
        <p:spPr>
          <a:xfrm flipH="1" rot="-5400000">
            <a:off x="1694954" y="663825"/>
            <a:ext cx="2225400" cy="3304800"/>
          </a:xfrm>
          <a:prstGeom prst="bentConnector4">
            <a:avLst>
              <a:gd fmla="val -22931" name="adj1"/>
              <a:gd fmla="val 88654" name="adj2"/>
            </a:avLst>
          </a:prstGeom>
          <a:noFill/>
          <a:ln cap="flat" cmpd="sng" w="28575">
            <a:solidFill>
              <a:srgbClr val="FF0000"/>
            </a:solidFill>
            <a:prstDash val="solid"/>
            <a:round/>
            <a:headEnd len="med" w="med" type="none"/>
            <a:tailEnd len="med" w="med" type="triangle"/>
          </a:ln>
        </p:spPr>
      </p:cxnSp>
      <p:sp>
        <p:nvSpPr>
          <p:cNvPr id="3654" name="Google Shape;3654;g13c94f06daf_2_2141"/>
          <p:cNvSpPr/>
          <p:nvPr/>
        </p:nvSpPr>
        <p:spPr>
          <a:xfrm>
            <a:off x="7245871" y="86200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1</a:t>
            </a:r>
            <a:endParaRPr b="1" i="0" sz="800" u="none" cap="none" strike="noStrike">
              <a:solidFill>
                <a:schemeClr val="lt1"/>
              </a:solidFill>
              <a:latin typeface="Malgun Gothic"/>
              <a:ea typeface="Malgun Gothic"/>
              <a:cs typeface="Malgun Gothic"/>
              <a:sym typeface="Malgun Gothic"/>
            </a:endParaRPr>
          </a:p>
        </p:txBody>
      </p:sp>
      <p:pic>
        <p:nvPicPr>
          <p:cNvPr id="3655" name="Google Shape;3655;g13c94f06daf_2_2141"/>
          <p:cNvPicPr preferRelativeResize="0"/>
          <p:nvPr/>
        </p:nvPicPr>
        <p:blipFill>
          <a:blip r:embed="rId8">
            <a:alphaModFix/>
          </a:blip>
          <a:stretch>
            <a:fillRect/>
          </a:stretch>
        </p:blipFill>
        <p:spPr>
          <a:xfrm>
            <a:off x="4546075" y="885067"/>
            <a:ext cx="213900" cy="257652"/>
          </a:xfrm>
          <a:prstGeom prst="rect">
            <a:avLst/>
          </a:prstGeom>
          <a:noFill/>
          <a:ln>
            <a:noFill/>
          </a:ln>
        </p:spPr>
      </p:pic>
      <p:pic>
        <p:nvPicPr>
          <p:cNvPr id="3656" name="Google Shape;3656;g13c94f06daf_2_2141"/>
          <p:cNvPicPr preferRelativeResize="0"/>
          <p:nvPr/>
        </p:nvPicPr>
        <p:blipFill>
          <a:blip r:embed="rId9">
            <a:alphaModFix/>
          </a:blip>
          <a:stretch>
            <a:fillRect/>
          </a:stretch>
        </p:blipFill>
        <p:spPr>
          <a:xfrm>
            <a:off x="3157229" y="3103133"/>
            <a:ext cx="165725" cy="165725"/>
          </a:xfrm>
          <a:prstGeom prst="rect">
            <a:avLst/>
          </a:prstGeom>
          <a:noFill/>
          <a:ln>
            <a:noFill/>
          </a:ln>
        </p:spPr>
      </p:pic>
      <p:sp>
        <p:nvSpPr>
          <p:cNvPr id="3657" name="Google Shape;3657;g13c94f06daf_2_2141"/>
          <p:cNvSpPr txBox="1"/>
          <p:nvPr/>
        </p:nvSpPr>
        <p:spPr>
          <a:xfrm>
            <a:off x="966150" y="5100350"/>
            <a:ext cx="7293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lang="ko" sz="900">
                <a:solidFill>
                  <a:schemeClr val="dk1"/>
                </a:solidFill>
                <a:latin typeface="Malgun Gothic"/>
                <a:ea typeface="Malgun Gothic"/>
                <a:cs typeface="Malgun Gothic"/>
                <a:sym typeface="Malgun Gothic"/>
              </a:rPr>
              <a:t>제안   상담</a:t>
            </a:r>
            <a:r>
              <a:rPr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Tree>
  </p:cSld>
  <p:clrMapOvr>
    <a:masterClrMapping/>
  </p:clrMapOvr>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61" name="Shape 3661"/>
        <p:cNvGrpSpPr/>
        <p:nvPr/>
      </p:nvGrpSpPr>
      <p:grpSpPr>
        <a:xfrm>
          <a:off x="0" y="0"/>
          <a:ext cx="0" cy="0"/>
          <a:chOff x="0" y="0"/>
          <a:chExt cx="0" cy="0"/>
        </a:xfrm>
      </p:grpSpPr>
      <p:sp>
        <p:nvSpPr>
          <p:cNvPr id="3662" name="Google Shape;3662;g13c94f06daf_2_2405"/>
          <p:cNvSpPr/>
          <p:nvPr/>
        </p:nvSpPr>
        <p:spPr>
          <a:xfrm>
            <a:off x="42977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graphicFrame>
        <p:nvGraphicFramePr>
          <p:cNvPr id="3663" name="Google Shape;3663;g13c94f06daf_2_2405"/>
          <p:cNvGraphicFramePr/>
          <p:nvPr/>
        </p:nvGraphicFramePr>
        <p:xfrm>
          <a:off x="9945679" y="642154"/>
          <a:ext cx="3000000" cy="3000000"/>
        </p:xfrm>
        <a:graphic>
          <a:graphicData uri="http://schemas.openxmlformats.org/drawingml/2006/table">
            <a:tbl>
              <a:tblPr bandRow="1" firstRow="1">
                <a:noFill/>
                <a:tableStyleId>{ECEC9FAD-BC9C-4F8B-B0B5-8FDF1F475007}</a:tableStyleId>
              </a:tblPr>
              <a:tblGrid>
                <a:gridCol w="382850"/>
                <a:gridCol w="382850"/>
                <a:gridCol w="1398850"/>
              </a:tblGrid>
              <a:tr h="371450">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설명</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549025">
                <a:tc gridSpan="3" rowSpan="10">
                  <a:txBody>
                    <a:bodyPr/>
                    <a:lstStyle/>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1. 차단, 신고 등 추가메뉴</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2. 신</a:t>
                      </a:r>
                      <a:r>
                        <a:rPr lang="ko" sz="900">
                          <a:solidFill>
                            <a:srgbClr val="595959"/>
                          </a:solidFill>
                          <a:latin typeface="Malgun Gothic"/>
                          <a:ea typeface="Malgun Gothic"/>
                          <a:cs typeface="Malgun Gothic"/>
                          <a:sym typeface="Malgun Gothic"/>
                        </a:rPr>
                        <a:t>고, 차단,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사용자 신고, 차단,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3. 취소</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rowSpan="10" hMerge="1"/>
                <a:tc rowSpan="10" hMerge="1"/>
              </a:tr>
              <a:tr h="337075">
                <a:tc gridSpan="3" vMerge="1"/>
                <a:tc hMerge="1" vMerge="1"/>
                <a:tc hMerge="1" vMerge="1"/>
              </a:tr>
              <a:tr h="337075">
                <a:tc gridSpan="3" vMerge="1"/>
                <a:tc hMerge="1" vMerge="1"/>
                <a:tc hMerge="1" vMerge="1"/>
              </a:tr>
              <a:tr h="9728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27825">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참고</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1237775">
                <a:tc gridSpan="3">
                  <a:txBody>
                    <a:bodyPr/>
                    <a:lstStyle/>
                    <a:p>
                      <a:pPr indent="0" lvl="0" marL="0" marR="0" rtl="0" algn="l">
                        <a:lnSpc>
                          <a:spcPct val="100000"/>
                        </a:lnSpc>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hMerge="1"/>
                <a:tc hMerge="1"/>
              </a:tr>
            </a:tbl>
          </a:graphicData>
        </a:graphic>
      </p:graphicFrame>
      <p:sp>
        <p:nvSpPr>
          <p:cNvPr id="3664" name="Google Shape;3664;g13c94f06daf_2_2405"/>
          <p:cNvSpPr txBox="1"/>
          <p:nvPr/>
        </p:nvSpPr>
        <p:spPr>
          <a:xfrm>
            <a:off x="264450" y="0"/>
            <a:ext cx="11664300" cy="548100"/>
          </a:xfrm>
          <a:prstGeom prst="rect">
            <a:avLst/>
          </a:prstGeom>
          <a:noFill/>
          <a:ln>
            <a:noFill/>
          </a:ln>
          <a:effectLst>
            <a:outerShdw blurRad="57150" rotWithShape="0" algn="bl" dir="5400000" dist="19050">
              <a:srgbClr val="000000">
                <a:alpha val="50000"/>
              </a:srgbClr>
            </a:outerShdw>
          </a:effectLst>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포스팅 상세 &gt; 프로필 &gt; 추가메뉴 &gt; 신</a:t>
            </a:r>
            <a:r>
              <a:rPr b="1" lang="ko" sz="2000">
                <a:solidFill>
                  <a:schemeClr val="lt1"/>
                </a:solidFill>
                <a:latin typeface="Malgun Gothic"/>
                <a:ea typeface="Malgun Gothic"/>
                <a:cs typeface="Malgun Gothic"/>
                <a:sym typeface="Malgun Gothic"/>
              </a:rPr>
              <a:t>고, 차단</a:t>
            </a:r>
            <a:r>
              <a:rPr b="1" lang="ko" sz="2000">
                <a:solidFill>
                  <a:schemeClr val="lt1"/>
                </a:solidFill>
                <a:latin typeface="Malgun Gothic"/>
                <a:ea typeface="Malgun Gothic"/>
                <a:cs typeface="Malgun Gothic"/>
                <a:sym typeface="Malgun Gothic"/>
              </a:rPr>
              <a:t>     </a:t>
            </a:r>
            <a:endParaRPr b="0" i="0" sz="2400" u="none" cap="none" strike="noStrike">
              <a:solidFill>
                <a:schemeClr val="lt1"/>
              </a:solidFill>
              <a:latin typeface="Arial"/>
              <a:ea typeface="Arial"/>
              <a:cs typeface="Arial"/>
              <a:sym typeface="Arial"/>
            </a:endParaRPr>
          </a:p>
        </p:txBody>
      </p:sp>
      <p:sp>
        <p:nvSpPr>
          <p:cNvPr id="3665" name="Google Shape;3665;g13c94f06daf_2_2405"/>
          <p:cNvSpPr txBox="1"/>
          <p:nvPr/>
        </p:nvSpPr>
        <p:spPr>
          <a:xfrm>
            <a:off x="0" y="6478519"/>
            <a:ext cx="121920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sp>
        <p:nvSpPr>
          <p:cNvPr id="3666" name="Google Shape;3666;g13c94f06daf_2_2405"/>
          <p:cNvSpPr txBox="1"/>
          <p:nvPr/>
        </p:nvSpPr>
        <p:spPr>
          <a:xfrm>
            <a:off x="992809" y="881075"/>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프로필</a:t>
            </a:r>
            <a:endParaRPr b="1" sz="1100">
              <a:solidFill>
                <a:schemeClr val="dk1"/>
              </a:solidFill>
              <a:latin typeface="Malgun Gothic"/>
              <a:ea typeface="Malgun Gothic"/>
              <a:cs typeface="Malgun Gothic"/>
              <a:sym typeface="Malgun Gothic"/>
            </a:endParaRPr>
          </a:p>
        </p:txBody>
      </p:sp>
      <p:pic>
        <p:nvPicPr>
          <p:cNvPr id="3667" name="Google Shape;3667;g13c94f06daf_2_2405"/>
          <p:cNvPicPr preferRelativeResize="0"/>
          <p:nvPr/>
        </p:nvPicPr>
        <p:blipFill>
          <a:blip r:embed="rId3">
            <a:alphaModFix/>
          </a:blip>
          <a:stretch>
            <a:fillRect/>
          </a:stretch>
        </p:blipFill>
        <p:spPr>
          <a:xfrm>
            <a:off x="583975" y="1233318"/>
            <a:ext cx="648600" cy="667000"/>
          </a:xfrm>
          <a:prstGeom prst="rect">
            <a:avLst/>
          </a:prstGeom>
          <a:noFill/>
          <a:ln>
            <a:noFill/>
          </a:ln>
        </p:spPr>
      </p:pic>
      <p:sp>
        <p:nvSpPr>
          <p:cNvPr id="3668" name="Google Shape;3668;g13c94f06daf_2_2405"/>
          <p:cNvSpPr txBox="1"/>
          <p:nvPr/>
        </p:nvSpPr>
        <p:spPr>
          <a:xfrm>
            <a:off x="548704" y="1966175"/>
            <a:ext cx="648600" cy="261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1100" u="none" cap="none" strike="noStrike">
                <a:solidFill>
                  <a:schemeClr val="dk1"/>
                </a:solidFill>
                <a:latin typeface="Malgun Gothic"/>
                <a:ea typeface="Malgun Gothic"/>
                <a:cs typeface="Malgun Gothic"/>
                <a:sym typeface="Malgun Gothic"/>
              </a:rPr>
              <a:t>$</a:t>
            </a:r>
            <a:r>
              <a:rPr b="1" lang="ko" sz="1100">
                <a:solidFill>
                  <a:schemeClr val="dk1"/>
                </a:solidFill>
                <a:latin typeface="Malgun Gothic"/>
                <a:ea typeface="Malgun Gothic"/>
                <a:cs typeface="Malgun Gothic"/>
                <a:sym typeface="Malgun Gothic"/>
              </a:rPr>
              <a:t>닉네임</a:t>
            </a:r>
            <a:endParaRPr b="1" i="0" sz="1100" u="none" cap="none" strike="noStrike">
              <a:solidFill>
                <a:srgbClr val="00B0F0"/>
              </a:solidFill>
              <a:latin typeface="Malgun Gothic"/>
              <a:ea typeface="Malgun Gothic"/>
              <a:cs typeface="Malgun Gothic"/>
              <a:sym typeface="Malgun Gothic"/>
            </a:endParaRPr>
          </a:p>
        </p:txBody>
      </p:sp>
      <p:sp>
        <p:nvSpPr>
          <p:cNvPr id="3669" name="Google Shape;3669;g13c94f06daf_2_2405"/>
          <p:cNvSpPr txBox="1"/>
          <p:nvPr/>
        </p:nvSpPr>
        <p:spPr>
          <a:xfrm>
            <a:off x="1174154" y="1981633"/>
            <a:ext cx="501900" cy="230700"/>
          </a:xfrm>
          <a:prstGeom prst="rect">
            <a:avLst/>
          </a:prstGeom>
          <a:solidFill>
            <a:srgbClr val="FF000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lt1"/>
                </a:solidFill>
                <a:latin typeface="Malgun Gothic"/>
                <a:ea typeface="Malgun Gothic"/>
                <a:cs typeface="Malgun Gothic"/>
                <a:sym typeface="Malgun Gothic"/>
              </a:rPr>
              <a:t>전문가</a:t>
            </a:r>
            <a:endParaRPr b="1" i="0" sz="900" u="none" cap="none" strike="noStrike">
              <a:solidFill>
                <a:schemeClr val="lt1"/>
              </a:solidFill>
              <a:latin typeface="Malgun Gothic"/>
              <a:ea typeface="Malgun Gothic"/>
              <a:cs typeface="Malgun Gothic"/>
              <a:sym typeface="Malgun Gothic"/>
            </a:endParaRPr>
          </a:p>
        </p:txBody>
      </p:sp>
      <p:pic>
        <p:nvPicPr>
          <p:cNvPr id="3670" name="Google Shape;3670;g13c94f06daf_2_2405"/>
          <p:cNvPicPr preferRelativeResize="0"/>
          <p:nvPr/>
        </p:nvPicPr>
        <p:blipFill>
          <a:blip r:embed="rId4">
            <a:alphaModFix/>
          </a:blip>
          <a:stretch>
            <a:fillRect/>
          </a:stretch>
        </p:blipFill>
        <p:spPr>
          <a:xfrm>
            <a:off x="3372478" y="902450"/>
            <a:ext cx="269625" cy="255434"/>
          </a:xfrm>
          <a:prstGeom prst="rect">
            <a:avLst/>
          </a:prstGeom>
          <a:noFill/>
          <a:ln>
            <a:noFill/>
          </a:ln>
        </p:spPr>
      </p:pic>
      <p:grpSp>
        <p:nvGrpSpPr>
          <p:cNvPr id="3671" name="Google Shape;3671;g13c94f06daf_2_2405"/>
          <p:cNvGrpSpPr/>
          <p:nvPr/>
        </p:nvGrpSpPr>
        <p:grpSpPr>
          <a:xfrm>
            <a:off x="535650" y="2293628"/>
            <a:ext cx="3048838" cy="400202"/>
            <a:chOff x="214095" y="1332369"/>
            <a:chExt cx="9681926" cy="1087800"/>
          </a:xfrm>
        </p:grpSpPr>
        <p:sp>
          <p:nvSpPr>
            <p:cNvPr id="3672" name="Google Shape;3672;g13c94f06daf_2_2405"/>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프로필 내용</a:t>
              </a:r>
              <a:endParaRPr i="0" u="none" cap="none" strike="noStrike">
                <a:solidFill>
                  <a:schemeClr val="dk1"/>
                </a:solidFill>
                <a:latin typeface="Malgun Gothic"/>
                <a:ea typeface="Malgun Gothic"/>
                <a:cs typeface="Malgun Gothic"/>
                <a:sym typeface="Malgun Gothic"/>
              </a:endParaRPr>
            </a:p>
          </p:txBody>
        </p:sp>
        <p:cxnSp>
          <p:nvCxnSpPr>
            <p:cNvPr id="3673" name="Google Shape;3673;g13c94f06daf_2_2405"/>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3674" name="Google Shape;3674;g13c94f06daf_2_2405"/>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grpSp>
        <p:nvGrpSpPr>
          <p:cNvPr id="3675" name="Google Shape;3675;g13c94f06daf_2_2405"/>
          <p:cNvGrpSpPr/>
          <p:nvPr/>
        </p:nvGrpSpPr>
        <p:grpSpPr>
          <a:xfrm>
            <a:off x="535658" y="4339718"/>
            <a:ext cx="3048838" cy="860304"/>
            <a:chOff x="4392000" y="1013612"/>
            <a:chExt cx="3048838" cy="1717173"/>
          </a:xfrm>
        </p:grpSpPr>
        <p:grpSp>
          <p:nvGrpSpPr>
            <p:cNvPr id="3676" name="Google Shape;3676;g13c94f06daf_2_2405"/>
            <p:cNvGrpSpPr/>
            <p:nvPr/>
          </p:nvGrpSpPr>
          <p:grpSpPr>
            <a:xfrm>
              <a:off x="4392000" y="1013612"/>
              <a:ext cx="3048838" cy="1647908"/>
              <a:chOff x="214095" y="1332369"/>
              <a:chExt cx="9681926" cy="1087800"/>
            </a:xfrm>
          </p:grpSpPr>
          <p:sp>
            <p:nvSpPr>
              <p:cNvPr id="3677" name="Google Shape;3677;g13c94f06daf_2_2405"/>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Arial"/>
                  <a:buNone/>
                </a:pPr>
                <a:r>
                  <a:t/>
                </a:r>
                <a:endParaRPr b="1" i="0" sz="800" u="none" cap="none" strike="noStrike">
                  <a:solidFill>
                    <a:schemeClr val="dk1"/>
                  </a:solidFill>
                  <a:latin typeface="Malgun Gothic"/>
                  <a:ea typeface="Malgun Gothic"/>
                  <a:cs typeface="Malgun Gothic"/>
                  <a:sym typeface="Malgun Gothic"/>
                </a:endParaRPr>
              </a:p>
            </p:txBody>
          </p:sp>
          <p:cxnSp>
            <p:nvCxnSpPr>
              <p:cNvPr id="3678" name="Google Shape;3678;g13c94f06daf_2_2405"/>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3679" name="Google Shape;3679;g13c94f06daf_2_2405"/>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3680" name="Google Shape;3680;g13c94f06daf_2_2405"/>
            <p:cNvSpPr txBox="1"/>
            <p:nvPr/>
          </p:nvSpPr>
          <p:spPr>
            <a:xfrm>
              <a:off x="4441516" y="2054885"/>
              <a:ext cx="2955600" cy="675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700"/>
                <a:buFont typeface="Arial"/>
                <a:buNone/>
              </a:pPr>
              <a:r>
                <a:rPr b="1" i="0" lang="ko" sz="900" u="none" cap="none" strike="noStrike">
                  <a:solidFill>
                    <a:schemeClr val="dk1"/>
                  </a:solidFill>
                  <a:latin typeface="Malgun Gothic"/>
                  <a:ea typeface="Malgun Gothic"/>
                  <a:cs typeface="Malgun Gothic"/>
                  <a:sym typeface="Malgun Gothic"/>
                </a:rPr>
                <a:t>$포스팅  본문 첫출 내용. OOOOO  …</a:t>
              </a:r>
              <a:endParaRPr b="1" i="0" sz="900" u="none" cap="none" strike="noStrike">
                <a:solidFill>
                  <a:schemeClr val="dk1"/>
                </a:solidFill>
                <a:latin typeface="Malgun Gothic"/>
                <a:ea typeface="Malgun Gothic"/>
                <a:cs typeface="Malgun Gothic"/>
                <a:sym typeface="Malgun Gothic"/>
              </a:endParaRPr>
            </a:p>
            <a:p>
              <a:pPr indent="0" lvl="0" marL="0" rtl="0" algn="l">
                <a:spcBef>
                  <a:spcPts val="0"/>
                </a:spcBef>
                <a:spcAft>
                  <a:spcPts val="0"/>
                </a:spcAft>
                <a:buClr>
                  <a:schemeClr val="dk1"/>
                </a:buClr>
                <a:buSzPts val="700"/>
                <a:buFont typeface="Arial"/>
                <a:buNone/>
              </a:pPr>
              <a:r>
                <a:rPr b="1" lang="ko" sz="700">
                  <a:solidFill>
                    <a:schemeClr val="dk1"/>
                  </a:solidFill>
                  <a:latin typeface="Malgun Gothic"/>
                  <a:ea typeface="Malgun Gothic"/>
                  <a:cs typeface="Malgun Gothic"/>
                  <a:sym typeface="Malgun Gothic"/>
                </a:rPr>
                <a:t>좋아요 5.0/00명 별점 4.5/00명</a:t>
              </a:r>
              <a:r>
                <a:rPr lang="ko" sz="700">
                  <a:solidFill>
                    <a:schemeClr val="dk1"/>
                  </a:solidFill>
                  <a:latin typeface="Malgun Gothic"/>
                  <a:ea typeface="Malgun Gothic"/>
                  <a:cs typeface="Malgun Gothic"/>
                  <a:sym typeface="Malgun Gothic"/>
                </a:rPr>
                <a:t>  </a:t>
              </a:r>
              <a:r>
                <a:rPr b="1" lang="ko" sz="700">
                  <a:solidFill>
                    <a:schemeClr val="dk1"/>
                  </a:solidFill>
                  <a:latin typeface="Malgun Gothic"/>
                  <a:ea typeface="Malgun Gothic"/>
                  <a:cs typeface="Malgun Gothic"/>
                  <a:sym typeface="Malgun Gothic"/>
                </a:rPr>
                <a:t>$작성자명   </a:t>
              </a:r>
              <a:r>
                <a:rPr lang="ko" sz="700">
                  <a:solidFill>
                    <a:srgbClr val="A5A5A5"/>
                  </a:solidFill>
                  <a:latin typeface="Malgun Gothic"/>
                  <a:ea typeface="Malgun Gothic"/>
                  <a:cs typeface="Malgun Gothic"/>
                  <a:sym typeface="Malgun Gothic"/>
                </a:rPr>
                <a:t>2022-05-12  14:00</a:t>
              </a:r>
              <a:endParaRPr b="1" sz="900">
                <a:solidFill>
                  <a:schemeClr val="dk1"/>
                </a:solidFill>
                <a:latin typeface="Malgun Gothic"/>
                <a:ea typeface="Malgun Gothic"/>
                <a:cs typeface="Malgun Gothic"/>
                <a:sym typeface="Malgun Gothic"/>
              </a:endParaRPr>
            </a:p>
          </p:txBody>
        </p:sp>
        <p:sp>
          <p:nvSpPr>
            <p:cNvPr id="3681" name="Google Shape;3681;g13c94f06daf_2_2405"/>
            <p:cNvSpPr txBox="1"/>
            <p:nvPr/>
          </p:nvSpPr>
          <p:spPr>
            <a:xfrm>
              <a:off x="4454975" y="1680952"/>
              <a:ext cx="1540200" cy="537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150">
                  <a:solidFill>
                    <a:srgbClr val="383838"/>
                  </a:solidFill>
                  <a:highlight>
                    <a:srgbClr val="FFFFFF"/>
                  </a:highlight>
                </a:rPr>
                <a:t>♡ ☆ </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grpSp>
      <p:sp>
        <p:nvSpPr>
          <p:cNvPr id="3682" name="Google Shape;3682;g13c94f06daf_2_2405"/>
          <p:cNvSpPr txBox="1"/>
          <p:nvPr/>
        </p:nvSpPr>
        <p:spPr>
          <a:xfrm>
            <a:off x="596029" y="3881150"/>
            <a:ext cx="5019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포스팅</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3683" name="Google Shape;3683;g13c94f06daf_2_2405"/>
          <p:cNvSpPr txBox="1"/>
          <p:nvPr/>
        </p:nvSpPr>
        <p:spPr>
          <a:xfrm>
            <a:off x="1042347" y="3881150"/>
            <a:ext cx="8826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lang="ko" sz="900">
                <a:solidFill>
                  <a:schemeClr val="dk1"/>
                </a:solidFill>
                <a:latin typeface="Malgun Gothic"/>
                <a:ea typeface="Malgun Gothic"/>
                <a:cs typeface="Malgun Gothic"/>
                <a:sym typeface="Malgun Gothic"/>
              </a:rPr>
              <a:t>상담   </a:t>
            </a:r>
            <a:r>
              <a:rPr lang="ko" sz="900">
                <a:solidFill>
                  <a:schemeClr val="dk1"/>
                </a:solidFill>
                <a:latin typeface="Malgun Gothic"/>
                <a:ea typeface="Malgun Gothic"/>
                <a:cs typeface="Malgun Gothic"/>
                <a:sym typeface="Malgun Gothic"/>
              </a:rPr>
              <a:t>제안</a:t>
            </a:r>
            <a:r>
              <a:rPr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cxnSp>
        <p:nvCxnSpPr>
          <p:cNvPr id="3684" name="Google Shape;3684;g13c94f06daf_2_2405"/>
          <p:cNvCxnSpPr/>
          <p:nvPr/>
        </p:nvCxnSpPr>
        <p:spPr>
          <a:xfrm>
            <a:off x="629171" y="4152171"/>
            <a:ext cx="2946000" cy="8400"/>
          </a:xfrm>
          <a:prstGeom prst="straightConnector1">
            <a:avLst/>
          </a:prstGeom>
          <a:noFill/>
          <a:ln cap="flat" cmpd="sng" w="9525">
            <a:solidFill>
              <a:schemeClr val="dk2"/>
            </a:solidFill>
            <a:prstDash val="solid"/>
            <a:round/>
            <a:headEnd len="med" w="med" type="none"/>
            <a:tailEnd len="med" w="med" type="none"/>
          </a:ln>
        </p:spPr>
      </p:cxnSp>
      <p:sp>
        <p:nvSpPr>
          <p:cNvPr id="3685" name="Google Shape;3685;g13c94f06daf_2_2405"/>
          <p:cNvSpPr/>
          <p:nvPr/>
        </p:nvSpPr>
        <p:spPr>
          <a:xfrm>
            <a:off x="1569959" y="3531925"/>
            <a:ext cx="9981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상담</a:t>
            </a:r>
            <a:endParaRPr b="1" i="0" sz="1100" u="none" cap="none" strike="noStrike">
              <a:solidFill>
                <a:schemeClr val="lt1"/>
              </a:solidFill>
              <a:latin typeface="Malgun Gothic"/>
              <a:ea typeface="Malgun Gothic"/>
              <a:cs typeface="Malgun Gothic"/>
              <a:sym typeface="Malgun Gothic"/>
            </a:endParaRPr>
          </a:p>
        </p:txBody>
      </p:sp>
      <p:sp>
        <p:nvSpPr>
          <p:cNvPr id="3686" name="Google Shape;3686;g13c94f06daf_2_2405"/>
          <p:cNvSpPr txBox="1"/>
          <p:nvPr/>
        </p:nvSpPr>
        <p:spPr>
          <a:xfrm>
            <a:off x="1423067" y="1407625"/>
            <a:ext cx="501900" cy="354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포스팅</a:t>
            </a:r>
            <a:endParaRPr b="1" sz="900">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rPr lang="ko" sz="800">
                <a:solidFill>
                  <a:schemeClr val="dk1"/>
                </a:solidFill>
                <a:latin typeface="Malgun Gothic"/>
                <a:ea typeface="Malgun Gothic"/>
                <a:cs typeface="Malgun Gothic"/>
                <a:sym typeface="Malgun Gothic"/>
              </a:rPr>
              <a:t>123</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3687" name="Google Shape;3687;g13c94f06daf_2_2405"/>
          <p:cNvSpPr txBox="1"/>
          <p:nvPr/>
        </p:nvSpPr>
        <p:spPr>
          <a:xfrm>
            <a:off x="2186929" y="1389825"/>
            <a:ext cx="501900" cy="354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팔로워</a:t>
            </a:r>
            <a:endParaRPr b="1" sz="900">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rPr lang="ko" sz="800">
                <a:solidFill>
                  <a:schemeClr val="dk1"/>
                </a:solidFill>
                <a:latin typeface="Malgun Gothic"/>
                <a:ea typeface="Malgun Gothic"/>
                <a:cs typeface="Malgun Gothic"/>
                <a:sym typeface="Malgun Gothic"/>
              </a:rPr>
              <a:t>123</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3688" name="Google Shape;3688;g13c94f06daf_2_2405"/>
          <p:cNvSpPr txBox="1"/>
          <p:nvPr/>
        </p:nvSpPr>
        <p:spPr>
          <a:xfrm>
            <a:off x="2968717" y="1389825"/>
            <a:ext cx="501900" cy="354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팔로잉</a:t>
            </a:r>
            <a:endParaRPr b="1" sz="900">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rPr lang="ko" sz="800">
                <a:solidFill>
                  <a:schemeClr val="dk1"/>
                </a:solidFill>
                <a:latin typeface="Malgun Gothic"/>
                <a:ea typeface="Malgun Gothic"/>
                <a:cs typeface="Malgun Gothic"/>
                <a:sym typeface="Malgun Gothic"/>
              </a:rPr>
              <a:t>123</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3689" name="Google Shape;3689;g13c94f06daf_2_2405"/>
          <p:cNvSpPr txBox="1"/>
          <p:nvPr/>
        </p:nvSpPr>
        <p:spPr>
          <a:xfrm>
            <a:off x="1759675" y="1978604"/>
            <a:ext cx="501900" cy="230700"/>
          </a:xfrm>
          <a:prstGeom prst="rect">
            <a:avLst/>
          </a:prstGeom>
          <a:solidFill>
            <a:srgbClr val="FFFF00"/>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조합원</a:t>
            </a:r>
            <a:endParaRPr b="1" i="0" sz="900" u="none" cap="none" strike="noStrike">
              <a:solidFill>
                <a:schemeClr val="dk1"/>
              </a:solidFill>
              <a:latin typeface="Malgun Gothic"/>
              <a:ea typeface="Malgun Gothic"/>
              <a:cs typeface="Malgun Gothic"/>
              <a:sym typeface="Malgun Gothic"/>
            </a:endParaRPr>
          </a:p>
        </p:txBody>
      </p:sp>
      <p:sp>
        <p:nvSpPr>
          <p:cNvPr id="3690" name="Google Shape;3690;g13c94f06daf_2_2405"/>
          <p:cNvSpPr txBox="1"/>
          <p:nvPr/>
        </p:nvSpPr>
        <p:spPr>
          <a:xfrm>
            <a:off x="537729" y="2866875"/>
            <a:ext cx="13848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관련 키워드</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3691" name="Google Shape;3691;g13c94f06daf_2_2405"/>
          <p:cNvSpPr txBox="1"/>
          <p:nvPr/>
        </p:nvSpPr>
        <p:spPr>
          <a:xfrm>
            <a:off x="537773" y="3189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3692" name="Google Shape;3692;g13c94f06daf_2_2405"/>
          <p:cNvSpPr txBox="1"/>
          <p:nvPr/>
        </p:nvSpPr>
        <p:spPr>
          <a:xfrm>
            <a:off x="1321567" y="3189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3693" name="Google Shape;3693;g13c94f06daf_2_2405"/>
          <p:cNvSpPr txBox="1"/>
          <p:nvPr/>
        </p:nvSpPr>
        <p:spPr>
          <a:xfrm>
            <a:off x="2093003" y="3189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3694" name="Google Shape;3694;g13c94f06daf_2_2405"/>
          <p:cNvSpPr txBox="1"/>
          <p:nvPr/>
        </p:nvSpPr>
        <p:spPr>
          <a:xfrm>
            <a:off x="2876797" y="3189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3695" name="Google Shape;3695;g13c94f06daf_2_2405"/>
          <p:cNvSpPr txBox="1"/>
          <p:nvPr/>
        </p:nvSpPr>
        <p:spPr>
          <a:xfrm>
            <a:off x="1260125" y="5291825"/>
            <a:ext cx="1540200" cy="7695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lang="ko" sz="1100">
                <a:solidFill>
                  <a:schemeClr val="dk1"/>
                </a:solidFill>
              </a:rPr>
              <a:t>●</a:t>
            </a:r>
            <a:r>
              <a:rPr b="1" lang="ko" sz="1100">
                <a:solidFill>
                  <a:schemeClr val="dk1"/>
                </a:solidFill>
                <a:latin typeface="Malgun Gothic"/>
                <a:ea typeface="Malgun Gothic"/>
                <a:cs typeface="Malgun Gothic"/>
                <a:sym typeface="Malgun Gothic"/>
              </a:rPr>
              <a:t> </a:t>
            </a:r>
            <a:endParaRPr b="1" sz="1100">
              <a:solidFill>
                <a:schemeClr val="dk1"/>
              </a:solidFill>
              <a:latin typeface="Malgun Gothic"/>
              <a:ea typeface="Malgun Gothic"/>
              <a:cs typeface="Malgun Gothic"/>
              <a:sym typeface="Malgun Gothic"/>
            </a:endParaRPr>
          </a:p>
          <a:p>
            <a:pPr indent="0" lvl="0" marL="0" rtl="0" algn="ctr">
              <a:spcBef>
                <a:spcPts val="0"/>
              </a:spcBef>
              <a:spcAft>
                <a:spcPts val="0"/>
              </a:spcAft>
              <a:buClr>
                <a:schemeClr val="dk1"/>
              </a:buClr>
              <a:buSzPts val="1100"/>
              <a:buFont typeface="Arial"/>
              <a:buNone/>
            </a:pPr>
            <a:r>
              <a:rPr lang="ko" sz="1100">
                <a:solidFill>
                  <a:schemeClr val="dk1"/>
                </a:solidFill>
              </a:rPr>
              <a:t>●</a:t>
            </a:r>
            <a:endParaRPr sz="1100">
              <a:solidFill>
                <a:schemeClr val="dk1"/>
              </a:solidFill>
            </a:endParaRPr>
          </a:p>
          <a:p>
            <a:pPr indent="0" lvl="0" marL="0" rtl="0" algn="ctr">
              <a:spcBef>
                <a:spcPts val="0"/>
              </a:spcBef>
              <a:spcAft>
                <a:spcPts val="0"/>
              </a:spcAft>
              <a:buClr>
                <a:schemeClr val="dk1"/>
              </a:buClr>
              <a:buSzPts val="1100"/>
              <a:buFont typeface="Arial"/>
              <a:buNone/>
            </a:pPr>
            <a:r>
              <a:rPr lang="ko" sz="1100">
                <a:solidFill>
                  <a:schemeClr val="dk1"/>
                </a:solidFill>
              </a:rPr>
              <a:t>●</a:t>
            </a:r>
            <a:endParaRPr sz="1100">
              <a:solidFill>
                <a:schemeClr val="dk1"/>
              </a:solidFill>
            </a:endParaRPr>
          </a:p>
          <a:p>
            <a:pPr indent="0" lvl="0" marL="0" rtl="0" algn="ctr">
              <a:spcBef>
                <a:spcPts val="0"/>
              </a:spcBef>
              <a:spcAft>
                <a:spcPts val="0"/>
              </a:spcAft>
              <a:buClr>
                <a:schemeClr val="dk1"/>
              </a:buClr>
              <a:buSzPts val="1100"/>
              <a:buFont typeface="Arial"/>
              <a:buNone/>
            </a:pPr>
            <a:r>
              <a:rPr b="1" lang="ko" sz="1100">
                <a:solidFill>
                  <a:schemeClr val="dk1"/>
                </a:solidFill>
              </a:rPr>
              <a:t>더보기</a:t>
            </a:r>
            <a:endParaRPr b="1" sz="1100">
              <a:solidFill>
                <a:schemeClr val="dk1"/>
              </a:solidFill>
            </a:endParaRPr>
          </a:p>
        </p:txBody>
      </p:sp>
      <p:sp>
        <p:nvSpPr>
          <p:cNvPr id="3696" name="Google Shape;3696;g13c94f06daf_2_2405"/>
          <p:cNvSpPr/>
          <p:nvPr/>
        </p:nvSpPr>
        <p:spPr>
          <a:xfrm>
            <a:off x="526474" y="3543800"/>
            <a:ext cx="9981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팔로우</a:t>
            </a:r>
            <a:endParaRPr b="1" i="0" sz="1100" u="none" cap="none" strike="noStrike">
              <a:solidFill>
                <a:schemeClr val="lt1"/>
              </a:solidFill>
              <a:latin typeface="Malgun Gothic"/>
              <a:ea typeface="Malgun Gothic"/>
              <a:cs typeface="Malgun Gothic"/>
              <a:sym typeface="Malgun Gothic"/>
            </a:endParaRPr>
          </a:p>
        </p:txBody>
      </p:sp>
      <p:sp>
        <p:nvSpPr>
          <p:cNvPr id="3697" name="Google Shape;3697;g13c94f06daf_2_2405"/>
          <p:cNvSpPr/>
          <p:nvPr/>
        </p:nvSpPr>
        <p:spPr>
          <a:xfrm>
            <a:off x="2617575" y="3531925"/>
            <a:ext cx="9981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메시지</a:t>
            </a:r>
            <a:endParaRPr b="1" i="0" sz="1100" u="none" cap="none" strike="noStrike">
              <a:solidFill>
                <a:schemeClr val="lt1"/>
              </a:solidFill>
              <a:latin typeface="Malgun Gothic"/>
              <a:ea typeface="Malgun Gothic"/>
              <a:cs typeface="Malgun Gothic"/>
              <a:sym typeface="Malgun Gothic"/>
            </a:endParaRPr>
          </a:p>
        </p:txBody>
      </p:sp>
      <p:sp>
        <p:nvSpPr>
          <p:cNvPr id="3698" name="Google Shape;3698;g13c94f06daf_2_2405"/>
          <p:cNvSpPr/>
          <p:nvPr/>
        </p:nvSpPr>
        <p:spPr>
          <a:xfrm>
            <a:off x="3207271" y="86200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1</a:t>
            </a:r>
            <a:endParaRPr b="1" i="0" sz="800" u="none" cap="none" strike="noStrike">
              <a:solidFill>
                <a:schemeClr val="lt1"/>
              </a:solidFill>
              <a:latin typeface="Malgun Gothic"/>
              <a:ea typeface="Malgun Gothic"/>
              <a:cs typeface="Malgun Gothic"/>
              <a:sym typeface="Malgun Gothic"/>
            </a:endParaRPr>
          </a:p>
        </p:txBody>
      </p:sp>
      <p:grpSp>
        <p:nvGrpSpPr>
          <p:cNvPr id="3699" name="Google Shape;3699;g13c94f06daf_2_2405"/>
          <p:cNvGrpSpPr/>
          <p:nvPr/>
        </p:nvGrpSpPr>
        <p:grpSpPr>
          <a:xfrm>
            <a:off x="4458772" y="784998"/>
            <a:ext cx="2090493" cy="1711948"/>
            <a:chOff x="5285909" y="2527378"/>
            <a:chExt cx="3261300" cy="2498100"/>
          </a:xfrm>
        </p:grpSpPr>
        <p:sp>
          <p:nvSpPr>
            <p:cNvPr id="3700" name="Google Shape;3700;g13c94f06daf_2_2405"/>
            <p:cNvSpPr/>
            <p:nvPr/>
          </p:nvSpPr>
          <p:spPr>
            <a:xfrm>
              <a:off x="5285909" y="2527378"/>
              <a:ext cx="3261300" cy="2498100"/>
            </a:xfrm>
            <a:prstGeom prst="roundRect">
              <a:avLst>
                <a:gd fmla="val 7620" name="adj"/>
              </a:avLst>
            </a:prstGeom>
            <a:solidFill>
              <a:schemeClr val="l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cxnSp>
          <p:nvCxnSpPr>
            <p:cNvPr id="3701" name="Google Shape;3701;g13c94f06daf_2_2405"/>
            <p:cNvCxnSpPr/>
            <p:nvPr/>
          </p:nvCxnSpPr>
          <p:spPr>
            <a:xfrm>
              <a:off x="5392350" y="4348132"/>
              <a:ext cx="2994300" cy="0"/>
            </a:xfrm>
            <a:prstGeom prst="straightConnector1">
              <a:avLst/>
            </a:prstGeom>
            <a:noFill/>
            <a:ln cap="flat" cmpd="sng" w="9525">
              <a:solidFill>
                <a:srgbClr val="7F7F7F"/>
              </a:solidFill>
              <a:prstDash val="solid"/>
              <a:miter lim="800000"/>
              <a:headEnd len="sm" w="sm" type="none"/>
              <a:tailEnd len="sm" w="sm" type="none"/>
            </a:ln>
          </p:spPr>
        </p:cxnSp>
      </p:grpSp>
      <p:sp>
        <p:nvSpPr>
          <p:cNvPr id="3702" name="Google Shape;3702;g13c94f06daf_2_2405"/>
          <p:cNvSpPr txBox="1"/>
          <p:nvPr/>
        </p:nvSpPr>
        <p:spPr>
          <a:xfrm>
            <a:off x="5169700" y="950675"/>
            <a:ext cx="648600" cy="9390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lang="ko" sz="1100">
                <a:solidFill>
                  <a:schemeClr val="dk1"/>
                </a:solidFill>
                <a:latin typeface="Malgun Gothic"/>
                <a:ea typeface="Malgun Gothic"/>
                <a:cs typeface="Malgun Gothic"/>
                <a:sym typeface="Malgun Gothic"/>
              </a:rPr>
              <a:t>신고</a:t>
            </a:r>
            <a:endParaRPr b="1" sz="1100">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t/>
            </a:r>
            <a:endParaRPr b="1" sz="1100">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rPr b="1" lang="ko" sz="1100">
                <a:solidFill>
                  <a:schemeClr val="dk1"/>
                </a:solidFill>
                <a:latin typeface="Malgun Gothic"/>
                <a:ea typeface="Malgun Gothic"/>
                <a:cs typeface="Malgun Gothic"/>
                <a:sym typeface="Malgun Gothic"/>
              </a:rPr>
              <a:t>차단</a:t>
            </a:r>
            <a:endParaRPr b="1" sz="1100">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t/>
            </a:r>
            <a:endParaRPr b="1" sz="1100">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t/>
            </a:r>
            <a:endParaRPr b="1" sz="1100">
              <a:solidFill>
                <a:schemeClr val="dk1"/>
              </a:solidFill>
              <a:latin typeface="Malgun Gothic"/>
              <a:ea typeface="Malgun Gothic"/>
              <a:cs typeface="Malgun Gothic"/>
              <a:sym typeface="Malgun Gothic"/>
            </a:endParaRPr>
          </a:p>
        </p:txBody>
      </p:sp>
      <p:sp>
        <p:nvSpPr>
          <p:cNvPr id="3703" name="Google Shape;3703;g13c94f06daf_2_2405"/>
          <p:cNvSpPr txBox="1"/>
          <p:nvPr/>
        </p:nvSpPr>
        <p:spPr>
          <a:xfrm>
            <a:off x="5162079" y="2137425"/>
            <a:ext cx="648600" cy="2616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lang="ko" sz="1100">
                <a:solidFill>
                  <a:schemeClr val="dk1"/>
                </a:solidFill>
                <a:latin typeface="Malgun Gothic"/>
                <a:ea typeface="Malgun Gothic"/>
                <a:cs typeface="Malgun Gothic"/>
                <a:sym typeface="Malgun Gothic"/>
              </a:rPr>
              <a:t>취소</a:t>
            </a:r>
            <a:endParaRPr b="1" i="0" sz="1100" u="none" cap="none" strike="noStrike">
              <a:solidFill>
                <a:srgbClr val="00B0F0"/>
              </a:solidFill>
              <a:latin typeface="Malgun Gothic"/>
              <a:ea typeface="Malgun Gothic"/>
              <a:cs typeface="Malgun Gothic"/>
              <a:sym typeface="Malgun Gothic"/>
            </a:endParaRPr>
          </a:p>
        </p:txBody>
      </p:sp>
      <p:sp>
        <p:nvSpPr>
          <p:cNvPr id="3704" name="Google Shape;3704;g13c94f06daf_2_2405"/>
          <p:cNvSpPr/>
          <p:nvPr/>
        </p:nvSpPr>
        <p:spPr>
          <a:xfrm>
            <a:off x="5108196" y="95067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2</a:t>
            </a:r>
            <a:endParaRPr b="1" i="0" sz="800" u="none" cap="none" strike="noStrike">
              <a:solidFill>
                <a:schemeClr val="lt1"/>
              </a:solidFill>
              <a:latin typeface="Malgun Gothic"/>
              <a:ea typeface="Malgun Gothic"/>
              <a:cs typeface="Malgun Gothic"/>
              <a:sym typeface="Malgun Gothic"/>
            </a:endParaRPr>
          </a:p>
        </p:txBody>
      </p:sp>
      <p:sp>
        <p:nvSpPr>
          <p:cNvPr id="3705" name="Google Shape;3705;g13c94f06daf_2_2405"/>
          <p:cNvSpPr/>
          <p:nvPr/>
        </p:nvSpPr>
        <p:spPr>
          <a:xfrm>
            <a:off x="5108209" y="2084297"/>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3</a:t>
            </a:r>
            <a:endParaRPr b="1" i="0" sz="800" u="none" cap="none" strike="noStrike">
              <a:solidFill>
                <a:schemeClr val="lt1"/>
              </a:solidFill>
              <a:latin typeface="Malgun Gothic"/>
              <a:ea typeface="Malgun Gothic"/>
              <a:cs typeface="Malgun Gothic"/>
              <a:sym typeface="Malgun Gothic"/>
            </a:endParaRPr>
          </a:p>
        </p:txBody>
      </p:sp>
      <p:cxnSp>
        <p:nvCxnSpPr>
          <p:cNvPr id="3706" name="Google Shape;3706;g13c94f06daf_2_2405"/>
          <p:cNvCxnSpPr>
            <a:stCxn id="3670" idx="3"/>
            <a:endCxn id="3700" idx="1"/>
          </p:cNvCxnSpPr>
          <p:nvPr/>
        </p:nvCxnSpPr>
        <p:spPr>
          <a:xfrm>
            <a:off x="3642103" y="1030167"/>
            <a:ext cx="816600" cy="610800"/>
          </a:xfrm>
          <a:prstGeom prst="bentConnector3">
            <a:avLst>
              <a:gd fmla="val 50004" name="adj1"/>
            </a:avLst>
          </a:prstGeom>
          <a:noFill/>
          <a:ln cap="flat" cmpd="sng" w="28575">
            <a:solidFill>
              <a:srgbClr val="FF0000"/>
            </a:solidFill>
            <a:prstDash val="solid"/>
            <a:round/>
            <a:headEnd len="med" w="med" type="none"/>
            <a:tailEnd len="med" w="med" type="triangle"/>
          </a:ln>
        </p:spPr>
      </p:cxnSp>
      <p:grpSp>
        <p:nvGrpSpPr>
          <p:cNvPr id="3707" name="Google Shape;3707;g13c94f06daf_2_2405"/>
          <p:cNvGrpSpPr/>
          <p:nvPr/>
        </p:nvGrpSpPr>
        <p:grpSpPr>
          <a:xfrm>
            <a:off x="6876267" y="3189362"/>
            <a:ext cx="2894689" cy="2870368"/>
            <a:chOff x="9066342" y="4193027"/>
            <a:chExt cx="2894400" cy="2088300"/>
          </a:xfrm>
        </p:grpSpPr>
        <p:sp>
          <p:nvSpPr>
            <p:cNvPr id="3708" name="Google Shape;3708;g13c94f06daf_2_2405"/>
            <p:cNvSpPr/>
            <p:nvPr/>
          </p:nvSpPr>
          <p:spPr>
            <a:xfrm>
              <a:off x="9066342" y="4193027"/>
              <a:ext cx="2894400" cy="2088300"/>
            </a:xfrm>
            <a:prstGeom prst="roundRect">
              <a:avLst>
                <a:gd fmla="val 7620" name="adj"/>
              </a:avLst>
            </a:prstGeom>
            <a:solidFill>
              <a:schemeClr val="l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sp>
          <p:nvSpPr>
            <p:cNvPr id="3709" name="Google Shape;3709;g13c94f06daf_2_2405"/>
            <p:cNvSpPr/>
            <p:nvPr/>
          </p:nvSpPr>
          <p:spPr>
            <a:xfrm>
              <a:off x="9156340" y="4586269"/>
              <a:ext cx="2518500" cy="246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00"/>
                <a:buFont typeface="Arial"/>
                <a:buNone/>
              </a:pPr>
              <a:r>
                <a:rPr b="1" i="0" lang="ko" sz="1000" u="none" cap="none" strike="noStrike">
                  <a:solidFill>
                    <a:schemeClr val="dk1"/>
                  </a:solidFill>
                  <a:latin typeface="Malgun Gothic"/>
                  <a:ea typeface="Malgun Gothic"/>
                  <a:cs typeface="Malgun Gothic"/>
                  <a:sym typeface="Malgun Gothic"/>
                </a:rPr>
                <a:t>이 계정을 신고하는 이유는 무엇인가요? </a:t>
              </a:r>
              <a:endParaRPr b="0" i="0" sz="1000" u="none" cap="none" strike="noStrike">
                <a:solidFill>
                  <a:schemeClr val="dk1"/>
                </a:solidFill>
                <a:latin typeface="Malgun Gothic"/>
                <a:ea typeface="Malgun Gothic"/>
                <a:cs typeface="Malgun Gothic"/>
                <a:sym typeface="Malgun Gothic"/>
              </a:endParaRPr>
            </a:p>
          </p:txBody>
        </p:sp>
        <p:sp>
          <p:nvSpPr>
            <p:cNvPr id="3710" name="Google Shape;3710;g13c94f06daf_2_2405"/>
            <p:cNvSpPr/>
            <p:nvPr/>
          </p:nvSpPr>
          <p:spPr>
            <a:xfrm>
              <a:off x="9142697" y="4756142"/>
              <a:ext cx="2755800" cy="584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Arial"/>
                <a:buNone/>
              </a:pPr>
              <a:r>
                <a:rPr b="0" i="0" lang="ko" sz="800" u="none" cap="none" strike="noStrike">
                  <a:solidFill>
                    <a:schemeClr val="dk1"/>
                  </a:solidFill>
                  <a:latin typeface="Malgun Gothic"/>
                  <a:ea typeface="Malgun Gothic"/>
                  <a:cs typeface="Malgun Gothic"/>
                  <a:sym typeface="Malgun Gothic"/>
                </a:rPr>
                <a:t>지식재산권 침해를 신고하는 경우를 제외하고 회원님의</a:t>
              </a:r>
              <a:br>
                <a:rPr b="0" i="0" lang="ko" sz="800" u="none" cap="none" strike="noStrike">
                  <a:solidFill>
                    <a:schemeClr val="dk1"/>
                  </a:solidFill>
                  <a:latin typeface="Malgun Gothic"/>
                  <a:ea typeface="Malgun Gothic"/>
                  <a:cs typeface="Malgun Gothic"/>
                  <a:sym typeface="Malgun Gothic"/>
                </a:rPr>
              </a:br>
              <a:r>
                <a:rPr b="0" i="0" lang="ko" sz="800" u="none" cap="none" strike="noStrike">
                  <a:solidFill>
                    <a:schemeClr val="dk1"/>
                  </a:solidFill>
                  <a:latin typeface="Malgun Gothic"/>
                  <a:ea typeface="Malgun Gothic"/>
                  <a:cs typeface="Malgun Gothic"/>
                  <a:sym typeface="Malgun Gothic"/>
                </a:rPr>
                <a:t>신고는 익명으로 처리됩니다. 누군가 위급한 상황에 </a:t>
              </a:r>
              <a:br>
                <a:rPr b="0" i="0" lang="ko" sz="800" u="none" cap="none" strike="noStrike">
                  <a:solidFill>
                    <a:schemeClr val="dk1"/>
                  </a:solidFill>
                  <a:latin typeface="Malgun Gothic"/>
                  <a:ea typeface="Malgun Gothic"/>
                  <a:cs typeface="Malgun Gothic"/>
                  <a:sym typeface="Malgun Gothic"/>
                </a:rPr>
              </a:br>
              <a:r>
                <a:rPr b="0" i="0" lang="ko" sz="800" u="none" cap="none" strike="noStrike">
                  <a:solidFill>
                    <a:schemeClr val="dk1"/>
                  </a:solidFill>
                  <a:latin typeface="Malgun Gothic"/>
                  <a:ea typeface="Malgun Gothic"/>
                  <a:cs typeface="Malgun Gothic"/>
                  <a:sym typeface="Malgun Gothic"/>
                </a:rPr>
                <a:t>있다고 생각된다면 즉시 현지 응급 서비스 기관에 연락</a:t>
              </a:r>
              <a:br>
                <a:rPr b="0" i="0" lang="ko" sz="800" u="none" cap="none" strike="noStrike">
                  <a:solidFill>
                    <a:schemeClr val="dk1"/>
                  </a:solidFill>
                  <a:latin typeface="Malgun Gothic"/>
                  <a:ea typeface="Malgun Gothic"/>
                  <a:cs typeface="Malgun Gothic"/>
                  <a:sym typeface="Malgun Gothic"/>
                </a:rPr>
              </a:br>
              <a:r>
                <a:rPr b="0" i="0" lang="ko" sz="800" u="none" cap="none" strike="noStrike">
                  <a:solidFill>
                    <a:schemeClr val="dk1"/>
                  </a:solidFill>
                  <a:latin typeface="Malgun Gothic"/>
                  <a:ea typeface="Malgun Gothic"/>
                  <a:cs typeface="Malgun Gothic"/>
                  <a:sym typeface="Malgun Gothic"/>
                </a:rPr>
                <a:t>하시기 바랍니다.  </a:t>
              </a:r>
              <a:endParaRPr b="0" i="0" sz="800" u="none" cap="none" strike="noStrike">
                <a:solidFill>
                  <a:schemeClr val="dk1"/>
                </a:solidFill>
                <a:latin typeface="Malgun Gothic"/>
                <a:ea typeface="Malgun Gothic"/>
                <a:cs typeface="Malgun Gothic"/>
                <a:sym typeface="Malgun Gothic"/>
              </a:endParaRPr>
            </a:p>
          </p:txBody>
        </p:sp>
        <p:sp>
          <p:nvSpPr>
            <p:cNvPr id="3711" name="Google Shape;3711;g13c94f06daf_2_2405"/>
            <p:cNvSpPr/>
            <p:nvPr/>
          </p:nvSpPr>
          <p:spPr>
            <a:xfrm>
              <a:off x="9176514" y="5389473"/>
              <a:ext cx="2589300" cy="559800"/>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Clr>
                  <a:srgbClr val="000000"/>
                </a:buClr>
                <a:buSzPts val="1000"/>
                <a:buFont typeface="Arial"/>
                <a:buNone/>
              </a:pPr>
              <a:r>
                <a:rPr b="1" i="0" lang="ko" sz="1000" u="none" cap="none" strike="noStrike">
                  <a:solidFill>
                    <a:schemeClr val="dk1"/>
                  </a:solidFill>
                  <a:latin typeface="Malgun Gothic"/>
                  <a:ea typeface="Malgun Gothic"/>
                  <a:cs typeface="Malgun Gothic"/>
                  <a:sym typeface="Malgun Gothic"/>
                </a:rPr>
                <a:t>트래블코업 에 적합하지 않은 콘텐츠 게시</a:t>
              </a:r>
              <a:endParaRPr b="1" i="0" sz="1000" u="none" cap="none" strike="noStrike">
                <a:solidFill>
                  <a:schemeClr val="dk1"/>
                </a:solidFill>
                <a:latin typeface="Malgun Gothic"/>
                <a:ea typeface="Malgun Gothic"/>
                <a:cs typeface="Malgun Gothic"/>
                <a:sym typeface="Malgun Gothic"/>
              </a:endParaRPr>
            </a:p>
            <a:p>
              <a:pPr indent="0" lvl="0" marL="0" marR="0" rtl="0" algn="l">
                <a:lnSpc>
                  <a:spcPct val="150000"/>
                </a:lnSpc>
                <a:spcBef>
                  <a:spcPts val="0"/>
                </a:spcBef>
                <a:spcAft>
                  <a:spcPts val="0"/>
                </a:spcAft>
                <a:buClr>
                  <a:srgbClr val="000000"/>
                </a:buClr>
                <a:buSzPts val="1000"/>
                <a:buFont typeface="Arial"/>
                <a:buNone/>
              </a:pPr>
              <a:r>
                <a:rPr b="1" i="0" lang="ko" sz="1000" u="none" cap="none" strike="noStrike">
                  <a:solidFill>
                    <a:schemeClr val="dk1"/>
                  </a:solidFill>
                  <a:latin typeface="Malgun Gothic"/>
                  <a:ea typeface="Malgun Gothic"/>
                  <a:cs typeface="Malgun Gothic"/>
                  <a:sym typeface="Malgun Gothic"/>
                </a:rPr>
                <a:t>타인 사칭</a:t>
              </a:r>
              <a:endParaRPr b="1" i="0" sz="1000" u="none" cap="none" strike="noStrike">
                <a:solidFill>
                  <a:schemeClr val="dk1"/>
                </a:solidFill>
                <a:latin typeface="Malgun Gothic"/>
                <a:ea typeface="Malgun Gothic"/>
                <a:cs typeface="Malgun Gothic"/>
                <a:sym typeface="Malgun Gothic"/>
              </a:endParaRPr>
            </a:p>
            <a:p>
              <a:pPr indent="0" lvl="0" marL="0" marR="0" rtl="0" algn="l">
                <a:lnSpc>
                  <a:spcPct val="150000"/>
                </a:lnSpc>
                <a:spcBef>
                  <a:spcPts val="0"/>
                </a:spcBef>
                <a:spcAft>
                  <a:spcPts val="0"/>
                </a:spcAft>
                <a:buClr>
                  <a:srgbClr val="000000"/>
                </a:buClr>
                <a:buSzPts val="1000"/>
                <a:buFont typeface="Arial"/>
                <a:buNone/>
              </a:pPr>
              <a:r>
                <a:rPr b="1" lang="ko" sz="1000">
                  <a:solidFill>
                    <a:schemeClr val="dk1"/>
                  </a:solidFill>
                  <a:latin typeface="Malgun Gothic"/>
                  <a:ea typeface="Malgun Gothic"/>
                  <a:cs typeface="Malgun Gothic"/>
                  <a:sym typeface="Malgun Gothic"/>
                </a:rPr>
                <a:t>만 14세 미만 게정 </a:t>
              </a:r>
              <a:endParaRPr b="1" sz="1000">
                <a:solidFill>
                  <a:schemeClr val="dk1"/>
                </a:solidFill>
                <a:latin typeface="Malgun Gothic"/>
                <a:ea typeface="Malgun Gothic"/>
                <a:cs typeface="Malgun Gothic"/>
                <a:sym typeface="Malgun Gothic"/>
              </a:endParaRPr>
            </a:p>
          </p:txBody>
        </p:sp>
      </p:grpSp>
      <p:pic>
        <p:nvPicPr>
          <p:cNvPr id="3712" name="Google Shape;3712;g13c94f06daf_2_2405"/>
          <p:cNvPicPr preferRelativeResize="0"/>
          <p:nvPr/>
        </p:nvPicPr>
        <p:blipFill>
          <a:blip r:embed="rId5">
            <a:alphaModFix/>
          </a:blip>
          <a:stretch>
            <a:fillRect/>
          </a:stretch>
        </p:blipFill>
        <p:spPr>
          <a:xfrm>
            <a:off x="6960765" y="3310621"/>
            <a:ext cx="213900" cy="219430"/>
          </a:xfrm>
          <a:prstGeom prst="rect">
            <a:avLst/>
          </a:prstGeom>
          <a:noFill/>
          <a:ln>
            <a:noFill/>
          </a:ln>
        </p:spPr>
      </p:pic>
      <p:sp>
        <p:nvSpPr>
          <p:cNvPr id="3713" name="Google Shape;3713;g13c94f06daf_2_2405"/>
          <p:cNvSpPr txBox="1"/>
          <p:nvPr/>
        </p:nvSpPr>
        <p:spPr>
          <a:xfrm>
            <a:off x="7293459" y="3265567"/>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신고</a:t>
            </a:r>
            <a:endParaRPr b="1" sz="1100">
              <a:solidFill>
                <a:schemeClr val="dk1"/>
              </a:solidFill>
              <a:latin typeface="Malgun Gothic"/>
              <a:ea typeface="Malgun Gothic"/>
              <a:cs typeface="Malgun Gothic"/>
              <a:sym typeface="Malgun Gothic"/>
            </a:endParaRPr>
          </a:p>
        </p:txBody>
      </p:sp>
      <p:grpSp>
        <p:nvGrpSpPr>
          <p:cNvPr id="3714" name="Google Shape;3714;g13c94f06daf_2_2405"/>
          <p:cNvGrpSpPr/>
          <p:nvPr/>
        </p:nvGrpSpPr>
        <p:grpSpPr>
          <a:xfrm>
            <a:off x="3886679" y="3217937"/>
            <a:ext cx="2894689" cy="2870368"/>
            <a:chOff x="9066342" y="4193027"/>
            <a:chExt cx="2894400" cy="2088300"/>
          </a:xfrm>
        </p:grpSpPr>
        <p:sp>
          <p:nvSpPr>
            <p:cNvPr id="3715" name="Google Shape;3715;g13c94f06daf_2_2405"/>
            <p:cNvSpPr/>
            <p:nvPr/>
          </p:nvSpPr>
          <p:spPr>
            <a:xfrm>
              <a:off x="9066342" y="4193027"/>
              <a:ext cx="2894400" cy="2088300"/>
            </a:xfrm>
            <a:prstGeom prst="roundRect">
              <a:avLst>
                <a:gd fmla="val 7620" name="adj"/>
              </a:avLst>
            </a:prstGeom>
            <a:solidFill>
              <a:schemeClr val="l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sp>
          <p:nvSpPr>
            <p:cNvPr id="3716" name="Google Shape;3716;g13c94f06daf_2_2405"/>
            <p:cNvSpPr/>
            <p:nvPr/>
          </p:nvSpPr>
          <p:spPr>
            <a:xfrm>
              <a:off x="9156340" y="4586269"/>
              <a:ext cx="2518500" cy="246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00"/>
                <a:buFont typeface="Arial"/>
                <a:buNone/>
              </a:pPr>
              <a:r>
                <a:rPr b="1" lang="ko" sz="1000">
                  <a:solidFill>
                    <a:schemeClr val="dk1"/>
                  </a:solidFill>
                  <a:latin typeface="Malgun Gothic"/>
                  <a:ea typeface="Malgun Gothic"/>
                  <a:cs typeface="Malgun Gothic"/>
                  <a:sym typeface="Malgun Gothic"/>
                </a:rPr>
                <a:t>$닉네임님을 차단하시겠습니까?</a:t>
              </a:r>
              <a:endParaRPr b="0" i="0" sz="1000" u="none" cap="none" strike="noStrike">
                <a:solidFill>
                  <a:schemeClr val="dk1"/>
                </a:solidFill>
                <a:latin typeface="Malgun Gothic"/>
                <a:ea typeface="Malgun Gothic"/>
                <a:cs typeface="Malgun Gothic"/>
                <a:sym typeface="Malgun Gothic"/>
              </a:endParaRPr>
            </a:p>
          </p:txBody>
        </p:sp>
        <p:sp>
          <p:nvSpPr>
            <p:cNvPr id="3717" name="Google Shape;3717;g13c94f06daf_2_2405"/>
            <p:cNvSpPr/>
            <p:nvPr/>
          </p:nvSpPr>
          <p:spPr>
            <a:xfrm>
              <a:off x="9142697" y="4756142"/>
              <a:ext cx="2755800" cy="584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Arial"/>
                <a:buNone/>
              </a:pPr>
              <a:r>
                <a:rPr lang="ko" sz="800">
                  <a:solidFill>
                    <a:schemeClr val="dk1"/>
                  </a:solidFill>
                  <a:latin typeface="Malgun Gothic"/>
                  <a:ea typeface="Malgun Gothic"/>
                  <a:cs typeface="Malgun Gothic"/>
                  <a:sym typeface="Malgun Gothic"/>
                </a:rPr>
                <a:t>상대방는 앱에서 회원님에게 메시지를 보내ㅔ거나 회원님의 프로필, 게시물 등을 찾을 수 없습니다.</a:t>
              </a:r>
              <a:endParaRPr sz="800">
                <a:solidFill>
                  <a:schemeClr val="dk1"/>
                </a:solidFill>
                <a:latin typeface="Malgun Gothic"/>
                <a:ea typeface="Malgun Gothic"/>
                <a:cs typeface="Malgun Gothic"/>
                <a:sym typeface="Malgun Gothic"/>
              </a:endParaRPr>
            </a:p>
            <a:p>
              <a:pPr indent="0" lvl="0" marL="0" marR="0" rtl="0" algn="l">
                <a:lnSpc>
                  <a:spcPct val="100000"/>
                </a:lnSpc>
                <a:spcBef>
                  <a:spcPts val="0"/>
                </a:spcBef>
                <a:spcAft>
                  <a:spcPts val="0"/>
                </a:spcAft>
                <a:buClr>
                  <a:srgbClr val="000000"/>
                </a:buClr>
                <a:buSzPts val="800"/>
                <a:buFont typeface="Arial"/>
                <a:buNone/>
              </a:pPr>
              <a:r>
                <a:rPr lang="ko" sz="800">
                  <a:solidFill>
                    <a:schemeClr val="dk1"/>
                  </a:solidFill>
                  <a:latin typeface="Malgun Gothic"/>
                  <a:ea typeface="Malgun Gothic"/>
                  <a:cs typeface="Malgun Gothic"/>
                  <a:sym typeface="Malgun Gothic"/>
                </a:rPr>
                <a:t>상대방에게는 회원님이 차단했다는 내용을 알리지 않습니.</a:t>
              </a:r>
              <a:endParaRPr sz="800">
                <a:solidFill>
                  <a:schemeClr val="dk1"/>
                </a:solidFill>
                <a:latin typeface="Malgun Gothic"/>
                <a:ea typeface="Malgun Gothic"/>
                <a:cs typeface="Malgun Gothic"/>
                <a:sym typeface="Malgun Gothic"/>
              </a:endParaRPr>
            </a:p>
          </p:txBody>
        </p:sp>
      </p:grpSp>
      <p:pic>
        <p:nvPicPr>
          <p:cNvPr id="3718" name="Google Shape;3718;g13c94f06daf_2_2405"/>
          <p:cNvPicPr preferRelativeResize="0"/>
          <p:nvPr/>
        </p:nvPicPr>
        <p:blipFill>
          <a:blip r:embed="rId5">
            <a:alphaModFix/>
          </a:blip>
          <a:stretch>
            <a:fillRect/>
          </a:stretch>
        </p:blipFill>
        <p:spPr>
          <a:xfrm>
            <a:off x="3971177" y="3339196"/>
            <a:ext cx="213900" cy="219430"/>
          </a:xfrm>
          <a:prstGeom prst="rect">
            <a:avLst/>
          </a:prstGeom>
          <a:noFill/>
          <a:ln>
            <a:noFill/>
          </a:ln>
        </p:spPr>
      </p:pic>
      <p:sp>
        <p:nvSpPr>
          <p:cNvPr id="3719" name="Google Shape;3719;g13c94f06daf_2_2405"/>
          <p:cNvSpPr txBox="1"/>
          <p:nvPr/>
        </p:nvSpPr>
        <p:spPr>
          <a:xfrm>
            <a:off x="4303872" y="3294142"/>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차단</a:t>
            </a:r>
            <a:endParaRPr b="1" sz="1100">
              <a:solidFill>
                <a:schemeClr val="dk1"/>
              </a:solidFill>
              <a:latin typeface="Malgun Gothic"/>
              <a:ea typeface="Malgun Gothic"/>
              <a:cs typeface="Malgun Gothic"/>
              <a:sym typeface="Malgun Gothic"/>
            </a:endParaRPr>
          </a:p>
        </p:txBody>
      </p:sp>
      <p:sp>
        <p:nvSpPr>
          <p:cNvPr id="3720" name="Google Shape;3720;g13c94f06daf_2_2405"/>
          <p:cNvSpPr/>
          <p:nvPr/>
        </p:nvSpPr>
        <p:spPr>
          <a:xfrm>
            <a:off x="3982650" y="5056525"/>
            <a:ext cx="2718900" cy="3348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차단</a:t>
            </a:r>
            <a:endParaRPr b="1" i="0" sz="1100" u="none" cap="none" strike="noStrike">
              <a:solidFill>
                <a:schemeClr val="lt1"/>
              </a:solidFill>
              <a:latin typeface="Malgun Gothic"/>
              <a:ea typeface="Malgun Gothic"/>
              <a:cs typeface="Malgun Gothic"/>
              <a:sym typeface="Malgun Gothic"/>
            </a:endParaRPr>
          </a:p>
        </p:txBody>
      </p:sp>
      <p:sp>
        <p:nvSpPr>
          <p:cNvPr id="3721" name="Google Shape;3721;g13c94f06daf_2_2405"/>
          <p:cNvSpPr/>
          <p:nvPr/>
        </p:nvSpPr>
        <p:spPr>
          <a:xfrm>
            <a:off x="3982650" y="5509175"/>
            <a:ext cx="2718900" cy="3348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차단 </a:t>
            </a:r>
            <a:r>
              <a:rPr b="1" lang="ko" sz="1100">
                <a:solidFill>
                  <a:schemeClr val="lt1"/>
                </a:solidFill>
                <a:latin typeface="Malgun Gothic"/>
                <a:ea typeface="Malgun Gothic"/>
                <a:cs typeface="Malgun Gothic"/>
                <a:sym typeface="Malgun Gothic"/>
              </a:rPr>
              <a:t>및 신고</a:t>
            </a:r>
            <a:endParaRPr b="1" i="0" sz="1100" u="none" cap="none" strike="noStrike">
              <a:solidFill>
                <a:schemeClr val="lt1"/>
              </a:solidFill>
              <a:latin typeface="Malgun Gothic"/>
              <a:ea typeface="Malgun Gothic"/>
              <a:cs typeface="Malgun Gothic"/>
              <a:sym typeface="Malgun Gothic"/>
            </a:endParaRPr>
          </a:p>
        </p:txBody>
      </p:sp>
      <p:cxnSp>
        <p:nvCxnSpPr>
          <p:cNvPr id="3722" name="Google Shape;3722;g13c94f06daf_2_2405"/>
          <p:cNvCxnSpPr>
            <a:stCxn id="3702" idx="3"/>
            <a:endCxn id="3708" idx="0"/>
          </p:cNvCxnSpPr>
          <p:nvPr/>
        </p:nvCxnSpPr>
        <p:spPr>
          <a:xfrm>
            <a:off x="5818300" y="1420175"/>
            <a:ext cx="2505300" cy="1769100"/>
          </a:xfrm>
          <a:prstGeom prst="bentConnector2">
            <a:avLst/>
          </a:prstGeom>
          <a:noFill/>
          <a:ln cap="flat" cmpd="sng" w="28575">
            <a:solidFill>
              <a:srgbClr val="FF0000"/>
            </a:solidFill>
            <a:prstDash val="solid"/>
            <a:round/>
            <a:headEnd len="med" w="med" type="none"/>
            <a:tailEnd len="med" w="med" type="triangle"/>
          </a:ln>
        </p:spPr>
      </p:cxnSp>
      <p:pic>
        <p:nvPicPr>
          <p:cNvPr id="3723" name="Google Shape;3723;g13c94f06daf_2_2405"/>
          <p:cNvPicPr preferRelativeResize="0"/>
          <p:nvPr/>
        </p:nvPicPr>
        <p:blipFill>
          <a:blip r:embed="rId6">
            <a:alphaModFix/>
          </a:blip>
          <a:stretch>
            <a:fillRect/>
          </a:stretch>
        </p:blipFill>
        <p:spPr>
          <a:xfrm>
            <a:off x="544175" y="875650"/>
            <a:ext cx="213900" cy="257652"/>
          </a:xfrm>
          <a:prstGeom prst="rect">
            <a:avLst/>
          </a:prstGeom>
          <a:noFill/>
          <a:ln>
            <a:noFill/>
          </a:ln>
        </p:spPr>
      </p:pic>
    </p:spTree>
  </p:cSld>
  <p:clrMapOvr>
    <a:masterClrMapping/>
  </p:clrMapOvr>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27" name="Shape 3727"/>
        <p:cNvGrpSpPr/>
        <p:nvPr/>
      </p:nvGrpSpPr>
      <p:grpSpPr>
        <a:xfrm>
          <a:off x="0" y="0"/>
          <a:ext cx="0" cy="0"/>
          <a:chOff x="0" y="0"/>
          <a:chExt cx="0" cy="0"/>
        </a:xfrm>
      </p:grpSpPr>
      <p:sp>
        <p:nvSpPr>
          <p:cNvPr id="3728" name="Google Shape;3728;g13c94f06daf_2_2513"/>
          <p:cNvSpPr/>
          <p:nvPr/>
        </p:nvSpPr>
        <p:spPr>
          <a:xfrm>
            <a:off x="42977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graphicFrame>
        <p:nvGraphicFramePr>
          <p:cNvPr id="3729" name="Google Shape;3729;g13c94f06daf_2_2513"/>
          <p:cNvGraphicFramePr/>
          <p:nvPr/>
        </p:nvGraphicFramePr>
        <p:xfrm>
          <a:off x="9945679" y="642154"/>
          <a:ext cx="3000000" cy="3000000"/>
        </p:xfrm>
        <a:graphic>
          <a:graphicData uri="http://schemas.openxmlformats.org/drawingml/2006/table">
            <a:tbl>
              <a:tblPr bandRow="1" firstRow="1">
                <a:noFill/>
                <a:tableStyleId>{ECEC9FAD-BC9C-4F8B-B0B5-8FDF1F475007}</a:tableStyleId>
              </a:tblPr>
              <a:tblGrid>
                <a:gridCol w="382850"/>
                <a:gridCol w="382850"/>
                <a:gridCol w="1398850"/>
              </a:tblGrid>
              <a:tr h="371450">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설명</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549025">
                <a:tc gridSpan="3" rowSpan="10">
                  <a:txBody>
                    <a:bodyPr/>
                    <a:lstStyle/>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1. 팔로</a:t>
                      </a:r>
                      <a:r>
                        <a:rPr lang="ko" sz="900">
                          <a:solidFill>
                            <a:srgbClr val="595959"/>
                          </a:solidFill>
                          <a:latin typeface="Malgun Gothic"/>
                          <a:ea typeface="Malgun Gothic"/>
                          <a:cs typeface="Malgun Gothic"/>
                          <a:sym typeface="Malgun Gothic"/>
                        </a:rPr>
                        <a:t>워, 팔로잉</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프로필 사용자를 팔로우</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프로필 사용자가 팔로잉</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2. 팔로워/팔로잉 닉네임</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3. 사용자</a:t>
                      </a:r>
                      <a:r>
                        <a:rPr lang="ko" sz="900">
                          <a:solidFill>
                            <a:srgbClr val="595959"/>
                          </a:solidFill>
                          <a:latin typeface="Malgun Gothic"/>
                          <a:ea typeface="Malgun Gothic"/>
                          <a:cs typeface="Malgun Gothic"/>
                          <a:sym typeface="Malgun Gothic"/>
                        </a:rPr>
                        <a:t>의 </a:t>
                      </a:r>
                      <a:r>
                        <a:rPr lang="ko" sz="900">
                          <a:solidFill>
                            <a:srgbClr val="595959"/>
                          </a:solidFill>
                          <a:latin typeface="Malgun Gothic"/>
                          <a:ea typeface="Malgun Gothic"/>
                          <a:cs typeface="Malgun Gothic"/>
                          <a:sym typeface="Malgun Gothic"/>
                        </a:rPr>
                        <a:t>팔로우</a:t>
                      </a:r>
                      <a:r>
                        <a:rPr lang="ko" sz="900">
                          <a:solidFill>
                            <a:srgbClr val="595959"/>
                          </a:solidFill>
                          <a:latin typeface="Malgun Gothic"/>
                          <a:ea typeface="Malgun Gothic"/>
                          <a:cs typeface="Malgun Gothic"/>
                          <a:sym typeface="Malgun Gothic"/>
                        </a:rPr>
                        <a:t>의 경우 팔로잉 표시</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4. 사용자</a:t>
                      </a:r>
                      <a:r>
                        <a:rPr lang="ko" sz="900">
                          <a:solidFill>
                            <a:srgbClr val="595959"/>
                          </a:solidFill>
                          <a:latin typeface="Malgun Gothic"/>
                          <a:ea typeface="Malgun Gothic"/>
                          <a:cs typeface="Malgun Gothic"/>
                          <a:sym typeface="Malgun Gothic"/>
                        </a:rPr>
                        <a:t>의 팔로우가 아닐 경우 팔로우 표시</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본인의 경우 버튼 없음</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rowSpan="10" hMerge="1"/>
                <a:tc rowSpan="10" hMerge="1"/>
              </a:tr>
              <a:tr h="337075">
                <a:tc gridSpan="3" vMerge="1"/>
                <a:tc hMerge="1" vMerge="1"/>
                <a:tc hMerge="1" vMerge="1"/>
              </a:tr>
              <a:tr h="337075">
                <a:tc gridSpan="3" vMerge="1"/>
                <a:tc hMerge="1" vMerge="1"/>
                <a:tc hMerge="1" vMerge="1"/>
              </a:tr>
              <a:tr h="9728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27825">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참고</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1237775">
                <a:tc gridSpan="3">
                  <a:txBody>
                    <a:bodyPr/>
                    <a:lstStyle/>
                    <a:p>
                      <a:pPr indent="0" lvl="0" marL="0" marR="0" rtl="0" algn="l">
                        <a:lnSpc>
                          <a:spcPct val="100000"/>
                        </a:lnSpc>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hMerge="1"/>
                <a:tc hMerge="1"/>
              </a:tr>
            </a:tbl>
          </a:graphicData>
        </a:graphic>
      </p:graphicFrame>
      <p:sp>
        <p:nvSpPr>
          <p:cNvPr id="3730" name="Google Shape;3730;g13c94f06daf_2_2513"/>
          <p:cNvSpPr txBox="1"/>
          <p:nvPr/>
        </p:nvSpPr>
        <p:spPr>
          <a:xfrm>
            <a:off x="264450" y="0"/>
            <a:ext cx="11664300" cy="548100"/>
          </a:xfrm>
          <a:prstGeom prst="rect">
            <a:avLst/>
          </a:prstGeom>
          <a:noFill/>
          <a:ln>
            <a:noFill/>
          </a:ln>
          <a:effectLst>
            <a:outerShdw blurRad="57150" rotWithShape="0" algn="bl" dir="5400000" dist="19050">
              <a:srgbClr val="000000">
                <a:alpha val="50000"/>
              </a:srgbClr>
            </a:outerShdw>
          </a:effectLst>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포스팅 상세 &gt; 프로필 &gt; 팔로</a:t>
            </a:r>
            <a:r>
              <a:rPr b="1" lang="ko" sz="2000">
                <a:solidFill>
                  <a:schemeClr val="lt1"/>
                </a:solidFill>
                <a:latin typeface="Malgun Gothic"/>
                <a:ea typeface="Malgun Gothic"/>
                <a:cs typeface="Malgun Gothic"/>
                <a:sym typeface="Malgun Gothic"/>
              </a:rPr>
              <a:t>워, 팔로잉</a:t>
            </a:r>
            <a:r>
              <a:rPr b="1" lang="ko" sz="2000">
                <a:solidFill>
                  <a:schemeClr val="lt1"/>
                </a:solidFill>
                <a:latin typeface="Malgun Gothic"/>
                <a:ea typeface="Malgun Gothic"/>
                <a:cs typeface="Malgun Gothic"/>
                <a:sym typeface="Malgun Gothic"/>
              </a:rPr>
              <a:t>     </a:t>
            </a:r>
            <a:endParaRPr b="0" i="0" sz="2400" u="none" cap="none" strike="noStrike">
              <a:solidFill>
                <a:schemeClr val="lt1"/>
              </a:solidFill>
              <a:latin typeface="Arial"/>
              <a:ea typeface="Arial"/>
              <a:cs typeface="Arial"/>
              <a:sym typeface="Arial"/>
            </a:endParaRPr>
          </a:p>
        </p:txBody>
      </p:sp>
      <p:sp>
        <p:nvSpPr>
          <p:cNvPr id="3731" name="Google Shape;3731;g13c94f06daf_2_2513"/>
          <p:cNvSpPr txBox="1"/>
          <p:nvPr/>
        </p:nvSpPr>
        <p:spPr>
          <a:xfrm>
            <a:off x="0" y="6478519"/>
            <a:ext cx="121920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sp>
        <p:nvSpPr>
          <p:cNvPr id="3732" name="Google Shape;3732;g13c94f06daf_2_2513"/>
          <p:cNvSpPr txBox="1"/>
          <p:nvPr/>
        </p:nvSpPr>
        <p:spPr>
          <a:xfrm>
            <a:off x="992809" y="881075"/>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프로필</a:t>
            </a:r>
            <a:endParaRPr b="1" sz="1100">
              <a:solidFill>
                <a:schemeClr val="dk1"/>
              </a:solidFill>
              <a:latin typeface="Malgun Gothic"/>
              <a:ea typeface="Malgun Gothic"/>
              <a:cs typeface="Malgun Gothic"/>
              <a:sym typeface="Malgun Gothic"/>
            </a:endParaRPr>
          </a:p>
        </p:txBody>
      </p:sp>
      <p:pic>
        <p:nvPicPr>
          <p:cNvPr id="3733" name="Google Shape;3733;g13c94f06daf_2_2513"/>
          <p:cNvPicPr preferRelativeResize="0"/>
          <p:nvPr/>
        </p:nvPicPr>
        <p:blipFill>
          <a:blip r:embed="rId3">
            <a:alphaModFix/>
          </a:blip>
          <a:stretch>
            <a:fillRect/>
          </a:stretch>
        </p:blipFill>
        <p:spPr>
          <a:xfrm>
            <a:off x="583975" y="1233318"/>
            <a:ext cx="648600" cy="667000"/>
          </a:xfrm>
          <a:prstGeom prst="rect">
            <a:avLst/>
          </a:prstGeom>
          <a:noFill/>
          <a:ln>
            <a:noFill/>
          </a:ln>
        </p:spPr>
      </p:pic>
      <p:sp>
        <p:nvSpPr>
          <p:cNvPr id="3734" name="Google Shape;3734;g13c94f06daf_2_2513"/>
          <p:cNvSpPr txBox="1"/>
          <p:nvPr/>
        </p:nvSpPr>
        <p:spPr>
          <a:xfrm>
            <a:off x="548704" y="1966175"/>
            <a:ext cx="648600" cy="261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1100" u="none" cap="none" strike="noStrike">
                <a:solidFill>
                  <a:schemeClr val="dk1"/>
                </a:solidFill>
                <a:latin typeface="Malgun Gothic"/>
                <a:ea typeface="Malgun Gothic"/>
                <a:cs typeface="Malgun Gothic"/>
                <a:sym typeface="Malgun Gothic"/>
              </a:rPr>
              <a:t>$</a:t>
            </a:r>
            <a:r>
              <a:rPr b="1" lang="ko" sz="1100">
                <a:solidFill>
                  <a:schemeClr val="dk1"/>
                </a:solidFill>
                <a:latin typeface="Malgun Gothic"/>
                <a:ea typeface="Malgun Gothic"/>
                <a:cs typeface="Malgun Gothic"/>
                <a:sym typeface="Malgun Gothic"/>
              </a:rPr>
              <a:t>닉네임</a:t>
            </a:r>
            <a:endParaRPr b="1" i="0" sz="1100" u="none" cap="none" strike="noStrike">
              <a:solidFill>
                <a:srgbClr val="00B0F0"/>
              </a:solidFill>
              <a:latin typeface="Malgun Gothic"/>
              <a:ea typeface="Malgun Gothic"/>
              <a:cs typeface="Malgun Gothic"/>
              <a:sym typeface="Malgun Gothic"/>
            </a:endParaRPr>
          </a:p>
        </p:txBody>
      </p:sp>
      <p:sp>
        <p:nvSpPr>
          <p:cNvPr id="3735" name="Google Shape;3735;g13c94f06daf_2_2513"/>
          <p:cNvSpPr txBox="1"/>
          <p:nvPr/>
        </p:nvSpPr>
        <p:spPr>
          <a:xfrm>
            <a:off x="1174154" y="1981633"/>
            <a:ext cx="501900" cy="230700"/>
          </a:xfrm>
          <a:prstGeom prst="rect">
            <a:avLst/>
          </a:prstGeom>
          <a:solidFill>
            <a:srgbClr val="FF000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lt1"/>
                </a:solidFill>
                <a:latin typeface="Malgun Gothic"/>
                <a:ea typeface="Malgun Gothic"/>
                <a:cs typeface="Malgun Gothic"/>
                <a:sym typeface="Malgun Gothic"/>
              </a:rPr>
              <a:t>전문가</a:t>
            </a:r>
            <a:endParaRPr b="1" i="0" sz="900" u="none" cap="none" strike="noStrike">
              <a:solidFill>
                <a:schemeClr val="lt1"/>
              </a:solidFill>
              <a:latin typeface="Malgun Gothic"/>
              <a:ea typeface="Malgun Gothic"/>
              <a:cs typeface="Malgun Gothic"/>
              <a:sym typeface="Malgun Gothic"/>
            </a:endParaRPr>
          </a:p>
        </p:txBody>
      </p:sp>
      <p:pic>
        <p:nvPicPr>
          <p:cNvPr id="3736" name="Google Shape;3736;g13c94f06daf_2_2513"/>
          <p:cNvPicPr preferRelativeResize="0"/>
          <p:nvPr/>
        </p:nvPicPr>
        <p:blipFill>
          <a:blip r:embed="rId4">
            <a:alphaModFix/>
          </a:blip>
          <a:stretch>
            <a:fillRect/>
          </a:stretch>
        </p:blipFill>
        <p:spPr>
          <a:xfrm>
            <a:off x="3372478" y="902450"/>
            <a:ext cx="269625" cy="255434"/>
          </a:xfrm>
          <a:prstGeom prst="rect">
            <a:avLst/>
          </a:prstGeom>
          <a:noFill/>
          <a:ln>
            <a:noFill/>
          </a:ln>
        </p:spPr>
      </p:pic>
      <p:grpSp>
        <p:nvGrpSpPr>
          <p:cNvPr id="3737" name="Google Shape;3737;g13c94f06daf_2_2513"/>
          <p:cNvGrpSpPr/>
          <p:nvPr/>
        </p:nvGrpSpPr>
        <p:grpSpPr>
          <a:xfrm>
            <a:off x="535650" y="2293628"/>
            <a:ext cx="3048838" cy="400202"/>
            <a:chOff x="214095" y="1332369"/>
            <a:chExt cx="9681926" cy="1087800"/>
          </a:xfrm>
        </p:grpSpPr>
        <p:sp>
          <p:nvSpPr>
            <p:cNvPr id="3738" name="Google Shape;3738;g13c94f06daf_2_2513"/>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프로필 내용</a:t>
              </a:r>
              <a:endParaRPr i="0" u="none" cap="none" strike="noStrike">
                <a:solidFill>
                  <a:schemeClr val="dk1"/>
                </a:solidFill>
                <a:latin typeface="Malgun Gothic"/>
                <a:ea typeface="Malgun Gothic"/>
                <a:cs typeface="Malgun Gothic"/>
                <a:sym typeface="Malgun Gothic"/>
              </a:endParaRPr>
            </a:p>
          </p:txBody>
        </p:sp>
        <p:cxnSp>
          <p:nvCxnSpPr>
            <p:cNvPr id="3739" name="Google Shape;3739;g13c94f06daf_2_2513"/>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3740" name="Google Shape;3740;g13c94f06daf_2_2513"/>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grpSp>
        <p:nvGrpSpPr>
          <p:cNvPr id="3741" name="Google Shape;3741;g13c94f06daf_2_2513"/>
          <p:cNvGrpSpPr/>
          <p:nvPr/>
        </p:nvGrpSpPr>
        <p:grpSpPr>
          <a:xfrm>
            <a:off x="535658" y="4339718"/>
            <a:ext cx="3048838" cy="860304"/>
            <a:chOff x="4392000" y="1013612"/>
            <a:chExt cx="3048838" cy="1717173"/>
          </a:xfrm>
        </p:grpSpPr>
        <p:grpSp>
          <p:nvGrpSpPr>
            <p:cNvPr id="3742" name="Google Shape;3742;g13c94f06daf_2_2513"/>
            <p:cNvGrpSpPr/>
            <p:nvPr/>
          </p:nvGrpSpPr>
          <p:grpSpPr>
            <a:xfrm>
              <a:off x="4392000" y="1013612"/>
              <a:ext cx="3048838" cy="1647908"/>
              <a:chOff x="214095" y="1332369"/>
              <a:chExt cx="9681926" cy="1087800"/>
            </a:xfrm>
          </p:grpSpPr>
          <p:sp>
            <p:nvSpPr>
              <p:cNvPr id="3743" name="Google Shape;3743;g13c94f06daf_2_2513"/>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Arial"/>
                  <a:buNone/>
                </a:pPr>
                <a:r>
                  <a:t/>
                </a:r>
                <a:endParaRPr b="1" i="0" sz="800" u="none" cap="none" strike="noStrike">
                  <a:solidFill>
                    <a:schemeClr val="dk1"/>
                  </a:solidFill>
                  <a:latin typeface="Malgun Gothic"/>
                  <a:ea typeface="Malgun Gothic"/>
                  <a:cs typeface="Malgun Gothic"/>
                  <a:sym typeface="Malgun Gothic"/>
                </a:endParaRPr>
              </a:p>
            </p:txBody>
          </p:sp>
          <p:cxnSp>
            <p:nvCxnSpPr>
              <p:cNvPr id="3744" name="Google Shape;3744;g13c94f06daf_2_2513"/>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3745" name="Google Shape;3745;g13c94f06daf_2_2513"/>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3746" name="Google Shape;3746;g13c94f06daf_2_2513"/>
            <p:cNvSpPr txBox="1"/>
            <p:nvPr/>
          </p:nvSpPr>
          <p:spPr>
            <a:xfrm>
              <a:off x="4441516" y="2054885"/>
              <a:ext cx="2955600" cy="675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700"/>
                <a:buFont typeface="Arial"/>
                <a:buNone/>
              </a:pPr>
              <a:r>
                <a:rPr b="1" i="0" lang="ko" sz="900" u="none" cap="none" strike="noStrike">
                  <a:solidFill>
                    <a:schemeClr val="dk1"/>
                  </a:solidFill>
                  <a:latin typeface="Malgun Gothic"/>
                  <a:ea typeface="Malgun Gothic"/>
                  <a:cs typeface="Malgun Gothic"/>
                  <a:sym typeface="Malgun Gothic"/>
                </a:rPr>
                <a:t>$포스팅  본문 첫출 내용. OOOOO  …</a:t>
              </a:r>
              <a:endParaRPr b="1" i="0" sz="900" u="none" cap="none" strike="noStrike">
                <a:solidFill>
                  <a:schemeClr val="dk1"/>
                </a:solidFill>
                <a:latin typeface="Malgun Gothic"/>
                <a:ea typeface="Malgun Gothic"/>
                <a:cs typeface="Malgun Gothic"/>
                <a:sym typeface="Malgun Gothic"/>
              </a:endParaRPr>
            </a:p>
            <a:p>
              <a:pPr indent="0" lvl="0" marL="0" rtl="0" algn="l">
                <a:spcBef>
                  <a:spcPts val="0"/>
                </a:spcBef>
                <a:spcAft>
                  <a:spcPts val="0"/>
                </a:spcAft>
                <a:buClr>
                  <a:schemeClr val="dk1"/>
                </a:buClr>
                <a:buSzPts val="700"/>
                <a:buFont typeface="Arial"/>
                <a:buNone/>
              </a:pPr>
              <a:r>
                <a:rPr b="1" lang="ko" sz="700">
                  <a:solidFill>
                    <a:schemeClr val="dk1"/>
                  </a:solidFill>
                  <a:latin typeface="Malgun Gothic"/>
                  <a:ea typeface="Malgun Gothic"/>
                  <a:cs typeface="Malgun Gothic"/>
                  <a:sym typeface="Malgun Gothic"/>
                </a:rPr>
                <a:t>좋아요 5.0/00명 별점 4.5/00명</a:t>
              </a:r>
              <a:r>
                <a:rPr lang="ko" sz="700">
                  <a:solidFill>
                    <a:schemeClr val="dk1"/>
                  </a:solidFill>
                  <a:latin typeface="Malgun Gothic"/>
                  <a:ea typeface="Malgun Gothic"/>
                  <a:cs typeface="Malgun Gothic"/>
                  <a:sym typeface="Malgun Gothic"/>
                </a:rPr>
                <a:t>  </a:t>
              </a:r>
              <a:r>
                <a:rPr b="1" lang="ko" sz="700">
                  <a:solidFill>
                    <a:schemeClr val="dk1"/>
                  </a:solidFill>
                  <a:latin typeface="Malgun Gothic"/>
                  <a:ea typeface="Malgun Gothic"/>
                  <a:cs typeface="Malgun Gothic"/>
                  <a:sym typeface="Malgun Gothic"/>
                </a:rPr>
                <a:t>$작성자명   </a:t>
              </a:r>
              <a:r>
                <a:rPr lang="ko" sz="700">
                  <a:solidFill>
                    <a:srgbClr val="A5A5A5"/>
                  </a:solidFill>
                  <a:latin typeface="Malgun Gothic"/>
                  <a:ea typeface="Malgun Gothic"/>
                  <a:cs typeface="Malgun Gothic"/>
                  <a:sym typeface="Malgun Gothic"/>
                </a:rPr>
                <a:t>2022-05-12  14:00</a:t>
              </a:r>
              <a:endParaRPr b="1" sz="900">
                <a:solidFill>
                  <a:schemeClr val="dk1"/>
                </a:solidFill>
                <a:latin typeface="Malgun Gothic"/>
                <a:ea typeface="Malgun Gothic"/>
                <a:cs typeface="Malgun Gothic"/>
                <a:sym typeface="Malgun Gothic"/>
              </a:endParaRPr>
            </a:p>
          </p:txBody>
        </p:sp>
        <p:sp>
          <p:nvSpPr>
            <p:cNvPr id="3747" name="Google Shape;3747;g13c94f06daf_2_2513"/>
            <p:cNvSpPr txBox="1"/>
            <p:nvPr/>
          </p:nvSpPr>
          <p:spPr>
            <a:xfrm>
              <a:off x="4454975" y="1680952"/>
              <a:ext cx="1540200" cy="537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150">
                  <a:solidFill>
                    <a:srgbClr val="383838"/>
                  </a:solidFill>
                  <a:highlight>
                    <a:srgbClr val="FFFFFF"/>
                  </a:highlight>
                </a:rPr>
                <a:t>♡ ☆ </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grpSp>
      <p:sp>
        <p:nvSpPr>
          <p:cNvPr id="3748" name="Google Shape;3748;g13c94f06daf_2_2513"/>
          <p:cNvSpPr txBox="1"/>
          <p:nvPr/>
        </p:nvSpPr>
        <p:spPr>
          <a:xfrm>
            <a:off x="596029" y="3881150"/>
            <a:ext cx="5019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포스팅</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3749" name="Google Shape;3749;g13c94f06daf_2_2513"/>
          <p:cNvSpPr txBox="1"/>
          <p:nvPr/>
        </p:nvSpPr>
        <p:spPr>
          <a:xfrm>
            <a:off x="1042347" y="3881150"/>
            <a:ext cx="8826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lang="ko" sz="900">
                <a:solidFill>
                  <a:schemeClr val="dk1"/>
                </a:solidFill>
                <a:latin typeface="Malgun Gothic"/>
                <a:ea typeface="Malgun Gothic"/>
                <a:cs typeface="Malgun Gothic"/>
                <a:sym typeface="Malgun Gothic"/>
              </a:rPr>
              <a:t>상담   제안</a:t>
            </a:r>
            <a:r>
              <a:rPr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cxnSp>
        <p:nvCxnSpPr>
          <p:cNvPr id="3750" name="Google Shape;3750;g13c94f06daf_2_2513"/>
          <p:cNvCxnSpPr/>
          <p:nvPr/>
        </p:nvCxnSpPr>
        <p:spPr>
          <a:xfrm>
            <a:off x="629171" y="4152171"/>
            <a:ext cx="2946000" cy="8400"/>
          </a:xfrm>
          <a:prstGeom prst="straightConnector1">
            <a:avLst/>
          </a:prstGeom>
          <a:noFill/>
          <a:ln cap="flat" cmpd="sng" w="9525">
            <a:solidFill>
              <a:schemeClr val="dk2"/>
            </a:solidFill>
            <a:prstDash val="solid"/>
            <a:round/>
            <a:headEnd len="med" w="med" type="none"/>
            <a:tailEnd len="med" w="med" type="none"/>
          </a:ln>
        </p:spPr>
      </p:cxnSp>
      <p:sp>
        <p:nvSpPr>
          <p:cNvPr id="3751" name="Google Shape;3751;g13c94f06daf_2_2513"/>
          <p:cNvSpPr/>
          <p:nvPr/>
        </p:nvSpPr>
        <p:spPr>
          <a:xfrm>
            <a:off x="1569959" y="3531925"/>
            <a:ext cx="9981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상담</a:t>
            </a:r>
            <a:endParaRPr b="1" i="0" sz="1100" u="none" cap="none" strike="noStrike">
              <a:solidFill>
                <a:schemeClr val="lt1"/>
              </a:solidFill>
              <a:latin typeface="Malgun Gothic"/>
              <a:ea typeface="Malgun Gothic"/>
              <a:cs typeface="Malgun Gothic"/>
              <a:sym typeface="Malgun Gothic"/>
            </a:endParaRPr>
          </a:p>
        </p:txBody>
      </p:sp>
      <p:sp>
        <p:nvSpPr>
          <p:cNvPr id="3752" name="Google Shape;3752;g13c94f06daf_2_2513"/>
          <p:cNvSpPr txBox="1"/>
          <p:nvPr/>
        </p:nvSpPr>
        <p:spPr>
          <a:xfrm>
            <a:off x="1423067" y="1407625"/>
            <a:ext cx="501900" cy="354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포스팅</a:t>
            </a:r>
            <a:endParaRPr b="1" sz="900">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rPr lang="ko" sz="800">
                <a:solidFill>
                  <a:schemeClr val="dk1"/>
                </a:solidFill>
                <a:latin typeface="Malgun Gothic"/>
                <a:ea typeface="Malgun Gothic"/>
                <a:cs typeface="Malgun Gothic"/>
                <a:sym typeface="Malgun Gothic"/>
              </a:rPr>
              <a:t>123</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3753" name="Google Shape;3753;g13c94f06daf_2_2513"/>
          <p:cNvSpPr txBox="1"/>
          <p:nvPr/>
        </p:nvSpPr>
        <p:spPr>
          <a:xfrm>
            <a:off x="2185004" y="1389825"/>
            <a:ext cx="501900" cy="354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팔로워</a:t>
            </a:r>
            <a:endParaRPr b="1" sz="900">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rPr lang="ko" sz="800">
                <a:solidFill>
                  <a:schemeClr val="dk1"/>
                </a:solidFill>
                <a:latin typeface="Malgun Gothic"/>
                <a:ea typeface="Malgun Gothic"/>
                <a:cs typeface="Malgun Gothic"/>
                <a:sym typeface="Malgun Gothic"/>
              </a:rPr>
              <a:t>123</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3754" name="Google Shape;3754;g13c94f06daf_2_2513"/>
          <p:cNvSpPr txBox="1"/>
          <p:nvPr/>
        </p:nvSpPr>
        <p:spPr>
          <a:xfrm>
            <a:off x="2968717" y="1389825"/>
            <a:ext cx="501900" cy="354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팔로잉</a:t>
            </a:r>
            <a:endParaRPr b="1" sz="900">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rPr lang="ko" sz="800">
                <a:solidFill>
                  <a:schemeClr val="dk1"/>
                </a:solidFill>
                <a:latin typeface="Malgun Gothic"/>
                <a:ea typeface="Malgun Gothic"/>
                <a:cs typeface="Malgun Gothic"/>
                <a:sym typeface="Malgun Gothic"/>
              </a:rPr>
              <a:t>123</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3755" name="Google Shape;3755;g13c94f06daf_2_2513"/>
          <p:cNvSpPr txBox="1"/>
          <p:nvPr/>
        </p:nvSpPr>
        <p:spPr>
          <a:xfrm>
            <a:off x="1759675" y="1978604"/>
            <a:ext cx="501900" cy="230700"/>
          </a:xfrm>
          <a:prstGeom prst="rect">
            <a:avLst/>
          </a:prstGeom>
          <a:solidFill>
            <a:srgbClr val="FFFF00"/>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조합원</a:t>
            </a:r>
            <a:endParaRPr b="1" i="0" sz="900" u="none" cap="none" strike="noStrike">
              <a:solidFill>
                <a:schemeClr val="dk1"/>
              </a:solidFill>
              <a:latin typeface="Malgun Gothic"/>
              <a:ea typeface="Malgun Gothic"/>
              <a:cs typeface="Malgun Gothic"/>
              <a:sym typeface="Malgun Gothic"/>
            </a:endParaRPr>
          </a:p>
        </p:txBody>
      </p:sp>
      <p:sp>
        <p:nvSpPr>
          <p:cNvPr id="3756" name="Google Shape;3756;g13c94f06daf_2_2513"/>
          <p:cNvSpPr txBox="1"/>
          <p:nvPr/>
        </p:nvSpPr>
        <p:spPr>
          <a:xfrm>
            <a:off x="537729" y="2866875"/>
            <a:ext cx="13848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관련 키워드</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3757" name="Google Shape;3757;g13c94f06daf_2_2513"/>
          <p:cNvSpPr txBox="1"/>
          <p:nvPr/>
        </p:nvSpPr>
        <p:spPr>
          <a:xfrm>
            <a:off x="537773" y="3189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3758" name="Google Shape;3758;g13c94f06daf_2_2513"/>
          <p:cNvSpPr txBox="1"/>
          <p:nvPr/>
        </p:nvSpPr>
        <p:spPr>
          <a:xfrm>
            <a:off x="1321567" y="3189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3759" name="Google Shape;3759;g13c94f06daf_2_2513"/>
          <p:cNvSpPr txBox="1"/>
          <p:nvPr/>
        </p:nvSpPr>
        <p:spPr>
          <a:xfrm>
            <a:off x="2093003" y="3189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3760" name="Google Shape;3760;g13c94f06daf_2_2513"/>
          <p:cNvSpPr txBox="1"/>
          <p:nvPr/>
        </p:nvSpPr>
        <p:spPr>
          <a:xfrm>
            <a:off x="2876797" y="3189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3761" name="Google Shape;3761;g13c94f06daf_2_2513"/>
          <p:cNvSpPr txBox="1"/>
          <p:nvPr/>
        </p:nvSpPr>
        <p:spPr>
          <a:xfrm>
            <a:off x="5328575" y="2968050"/>
            <a:ext cx="1540200" cy="7695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lang="ko" sz="1100">
                <a:solidFill>
                  <a:schemeClr val="dk1"/>
                </a:solidFill>
              </a:rPr>
              <a:t>●</a:t>
            </a:r>
            <a:r>
              <a:rPr b="1" lang="ko" sz="1100">
                <a:solidFill>
                  <a:schemeClr val="dk1"/>
                </a:solidFill>
                <a:latin typeface="Malgun Gothic"/>
                <a:ea typeface="Malgun Gothic"/>
                <a:cs typeface="Malgun Gothic"/>
                <a:sym typeface="Malgun Gothic"/>
              </a:rPr>
              <a:t> </a:t>
            </a:r>
            <a:endParaRPr b="1" sz="1100">
              <a:solidFill>
                <a:schemeClr val="dk1"/>
              </a:solidFill>
              <a:latin typeface="Malgun Gothic"/>
              <a:ea typeface="Malgun Gothic"/>
              <a:cs typeface="Malgun Gothic"/>
              <a:sym typeface="Malgun Gothic"/>
            </a:endParaRPr>
          </a:p>
          <a:p>
            <a:pPr indent="0" lvl="0" marL="0" rtl="0" algn="ctr">
              <a:spcBef>
                <a:spcPts val="0"/>
              </a:spcBef>
              <a:spcAft>
                <a:spcPts val="0"/>
              </a:spcAft>
              <a:buClr>
                <a:schemeClr val="dk1"/>
              </a:buClr>
              <a:buSzPts val="1100"/>
              <a:buFont typeface="Arial"/>
              <a:buNone/>
            </a:pPr>
            <a:r>
              <a:rPr lang="ko" sz="1100">
                <a:solidFill>
                  <a:schemeClr val="dk1"/>
                </a:solidFill>
              </a:rPr>
              <a:t>●</a:t>
            </a:r>
            <a:endParaRPr sz="1100">
              <a:solidFill>
                <a:schemeClr val="dk1"/>
              </a:solidFill>
            </a:endParaRPr>
          </a:p>
          <a:p>
            <a:pPr indent="0" lvl="0" marL="0" rtl="0" algn="ctr">
              <a:spcBef>
                <a:spcPts val="0"/>
              </a:spcBef>
              <a:spcAft>
                <a:spcPts val="0"/>
              </a:spcAft>
              <a:buClr>
                <a:schemeClr val="dk1"/>
              </a:buClr>
              <a:buSzPts val="1100"/>
              <a:buFont typeface="Arial"/>
              <a:buNone/>
            </a:pPr>
            <a:r>
              <a:rPr lang="ko" sz="1100">
                <a:solidFill>
                  <a:schemeClr val="dk1"/>
                </a:solidFill>
              </a:rPr>
              <a:t>●</a:t>
            </a:r>
            <a:endParaRPr sz="1100">
              <a:solidFill>
                <a:schemeClr val="dk1"/>
              </a:solidFill>
            </a:endParaRPr>
          </a:p>
          <a:p>
            <a:pPr indent="0" lvl="0" marL="0" rtl="0" algn="ctr">
              <a:spcBef>
                <a:spcPts val="0"/>
              </a:spcBef>
              <a:spcAft>
                <a:spcPts val="0"/>
              </a:spcAft>
              <a:buClr>
                <a:schemeClr val="dk1"/>
              </a:buClr>
              <a:buSzPts val="1100"/>
              <a:buFont typeface="Arial"/>
              <a:buNone/>
            </a:pPr>
            <a:r>
              <a:rPr b="1" lang="ko" sz="1100">
                <a:solidFill>
                  <a:schemeClr val="dk1"/>
                </a:solidFill>
              </a:rPr>
              <a:t>더보기</a:t>
            </a:r>
            <a:endParaRPr b="1" sz="1100">
              <a:solidFill>
                <a:schemeClr val="dk1"/>
              </a:solidFill>
            </a:endParaRPr>
          </a:p>
        </p:txBody>
      </p:sp>
      <p:sp>
        <p:nvSpPr>
          <p:cNvPr id="3762" name="Google Shape;3762;g13c94f06daf_2_2513"/>
          <p:cNvSpPr/>
          <p:nvPr/>
        </p:nvSpPr>
        <p:spPr>
          <a:xfrm>
            <a:off x="526474" y="3543800"/>
            <a:ext cx="9981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팔로우</a:t>
            </a:r>
            <a:endParaRPr b="1" i="0" sz="1100" u="none" cap="none" strike="noStrike">
              <a:solidFill>
                <a:schemeClr val="lt1"/>
              </a:solidFill>
              <a:latin typeface="Malgun Gothic"/>
              <a:ea typeface="Malgun Gothic"/>
              <a:cs typeface="Malgun Gothic"/>
              <a:sym typeface="Malgun Gothic"/>
            </a:endParaRPr>
          </a:p>
        </p:txBody>
      </p:sp>
      <p:sp>
        <p:nvSpPr>
          <p:cNvPr id="3763" name="Google Shape;3763;g13c94f06daf_2_2513"/>
          <p:cNvSpPr/>
          <p:nvPr/>
        </p:nvSpPr>
        <p:spPr>
          <a:xfrm>
            <a:off x="2617575" y="3531925"/>
            <a:ext cx="9981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메시지</a:t>
            </a:r>
            <a:endParaRPr b="1" i="0" sz="1100" u="none" cap="none" strike="noStrike">
              <a:solidFill>
                <a:schemeClr val="lt1"/>
              </a:solidFill>
              <a:latin typeface="Malgun Gothic"/>
              <a:ea typeface="Malgun Gothic"/>
              <a:cs typeface="Malgun Gothic"/>
              <a:sym typeface="Malgun Gothic"/>
            </a:endParaRPr>
          </a:p>
        </p:txBody>
      </p:sp>
      <p:sp>
        <p:nvSpPr>
          <p:cNvPr id="3764" name="Google Shape;3764;g13c94f06daf_2_2513"/>
          <p:cNvSpPr/>
          <p:nvPr/>
        </p:nvSpPr>
        <p:spPr>
          <a:xfrm>
            <a:off x="2030833" y="1382434"/>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1</a:t>
            </a:r>
            <a:endParaRPr b="1" i="0" sz="800" u="none" cap="none" strike="noStrike">
              <a:solidFill>
                <a:schemeClr val="lt1"/>
              </a:solidFill>
              <a:latin typeface="Malgun Gothic"/>
              <a:ea typeface="Malgun Gothic"/>
              <a:cs typeface="Malgun Gothic"/>
              <a:sym typeface="Malgun Gothic"/>
            </a:endParaRPr>
          </a:p>
        </p:txBody>
      </p:sp>
      <p:cxnSp>
        <p:nvCxnSpPr>
          <p:cNvPr id="3765" name="Google Shape;3765;g13c94f06daf_2_2513"/>
          <p:cNvCxnSpPr>
            <a:stCxn id="3754" idx="3"/>
            <a:endCxn id="3766" idx="1"/>
          </p:cNvCxnSpPr>
          <p:nvPr/>
        </p:nvCxnSpPr>
        <p:spPr>
          <a:xfrm>
            <a:off x="3470617" y="1566825"/>
            <a:ext cx="989400" cy="1862100"/>
          </a:xfrm>
          <a:prstGeom prst="bentConnector3">
            <a:avLst>
              <a:gd fmla="val 49995" name="adj1"/>
            </a:avLst>
          </a:prstGeom>
          <a:noFill/>
          <a:ln cap="flat" cmpd="sng" w="28575">
            <a:solidFill>
              <a:srgbClr val="FF0000"/>
            </a:solidFill>
            <a:prstDash val="solid"/>
            <a:round/>
            <a:headEnd len="med" w="med" type="none"/>
            <a:tailEnd len="med" w="med" type="triangle"/>
          </a:ln>
        </p:spPr>
      </p:cxnSp>
      <p:sp>
        <p:nvSpPr>
          <p:cNvPr id="3766" name="Google Shape;3766;g13c94f06daf_2_2513"/>
          <p:cNvSpPr/>
          <p:nvPr/>
        </p:nvSpPr>
        <p:spPr>
          <a:xfrm>
            <a:off x="445992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pic>
        <p:nvPicPr>
          <p:cNvPr id="3767" name="Google Shape;3767;g13c94f06daf_2_2513"/>
          <p:cNvPicPr preferRelativeResize="0"/>
          <p:nvPr/>
        </p:nvPicPr>
        <p:blipFill>
          <a:blip r:embed="rId5">
            <a:alphaModFix/>
          </a:blip>
          <a:stretch>
            <a:fillRect/>
          </a:stretch>
        </p:blipFill>
        <p:spPr>
          <a:xfrm>
            <a:off x="4546040" y="894946"/>
            <a:ext cx="213900" cy="219430"/>
          </a:xfrm>
          <a:prstGeom prst="rect">
            <a:avLst/>
          </a:prstGeom>
          <a:noFill/>
          <a:ln>
            <a:noFill/>
          </a:ln>
        </p:spPr>
      </p:pic>
      <p:sp>
        <p:nvSpPr>
          <p:cNvPr id="3768" name="Google Shape;3768;g13c94f06daf_2_2513"/>
          <p:cNvSpPr txBox="1"/>
          <p:nvPr/>
        </p:nvSpPr>
        <p:spPr>
          <a:xfrm>
            <a:off x="5031409" y="881075"/>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$닉네임</a:t>
            </a:r>
            <a:endParaRPr b="1" sz="1100">
              <a:solidFill>
                <a:schemeClr val="dk1"/>
              </a:solidFill>
              <a:latin typeface="Malgun Gothic"/>
              <a:ea typeface="Malgun Gothic"/>
              <a:cs typeface="Malgun Gothic"/>
              <a:sym typeface="Malgun Gothic"/>
            </a:endParaRPr>
          </a:p>
        </p:txBody>
      </p:sp>
      <p:sp>
        <p:nvSpPr>
          <p:cNvPr id="3769" name="Google Shape;3769;g13c94f06daf_2_2513"/>
          <p:cNvSpPr txBox="1"/>
          <p:nvPr/>
        </p:nvSpPr>
        <p:spPr>
          <a:xfrm>
            <a:off x="4634629" y="1214150"/>
            <a:ext cx="5019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팔로워</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3770" name="Google Shape;3770;g13c94f06daf_2_2513"/>
          <p:cNvSpPr txBox="1"/>
          <p:nvPr/>
        </p:nvSpPr>
        <p:spPr>
          <a:xfrm>
            <a:off x="5080947" y="1214150"/>
            <a:ext cx="8826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lang="ko" sz="900">
                <a:solidFill>
                  <a:schemeClr val="dk1"/>
                </a:solidFill>
                <a:latin typeface="Malgun Gothic"/>
                <a:ea typeface="Malgun Gothic"/>
                <a:cs typeface="Malgun Gothic"/>
                <a:sym typeface="Malgun Gothic"/>
              </a:rPr>
              <a:t>팔로잉</a:t>
            </a:r>
            <a:r>
              <a:rPr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cxnSp>
        <p:nvCxnSpPr>
          <p:cNvPr id="3771" name="Google Shape;3771;g13c94f06daf_2_2513"/>
          <p:cNvCxnSpPr/>
          <p:nvPr/>
        </p:nvCxnSpPr>
        <p:spPr>
          <a:xfrm>
            <a:off x="4667771" y="1485171"/>
            <a:ext cx="2946000" cy="8400"/>
          </a:xfrm>
          <a:prstGeom prst="straightConnector1">
            <a:avLst/>
          </a:prstGeom>
          <a:noFill/>
          <a:ln cap="flat" cmpd="sng" w="9525">
            <a:solidFill>
              <a:schemeClr val="dk2"/>
            </a:solidFill>
            <a:prstDash val="solid"/>
            <a:round/>
            <a:headEnd len="med" w="med" type="none"/>
            <a:tailEnd len="med" w="med" type="none"/>
          </a:ln>
        </p:spPr>
      </p:cxnSp>
      <p:sp>
        <p:nvSpPr>
          <p:cNvPr id="3772" name="Google Shape;3772;g13c94f06daf_2_2513"/>
          <p:cNvSpPr txBox="1"/>
          <p:nvPr/>
        </p:nvSpPr>
        <p:spPr>
          <a:xfrm>
            <a:off x="4634629" y="2124825"/>
            <a:ext cx="648600" cy="261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1100" u="none" cap="none" strike="noStrike">
                <a:solidFill>
                  <a:schemeClr val="dk1"/>
                </a:solidFill>
                <a:latin typeface="Malgun Gothic"/>
                <a:ea typeface="Malgun Gothic"/>
                <a:cs typeface="Malgun Gothic"/>
                <a:sym typeface="Malgun Gothic"/>
              </a:rPr>
              <a:t>$</a:t>
            </a:r>
            <a:r>
              <a:rPr b="1" lang="ko" sz="1100">
                <a:solidFill>
                  <a:schemeClr val="dk1"/>
                </a:solidFill>
                <a:latin typeface="Malgun Gothic"/>
                <a:ea typeface="Malgun Gothic"/>
                <a:cs typeface="Malgun Gothic"/>
                <a:sym typeface="Malgun Gothic"/>
              </a:rPr>
              <a:t>닉네임</a:t>
            </a:r>
            <a:endParaRPr b="1" i="0" sz="1100" u="none" cap="none" strike="noStrike">
              <a:solidFill>
                <a:srgbClr val="00B0F0"/>
              </a:solidFill>
              <a:latin typeface="Malgun Gothic"/>
              <a:ea typeface="Malgun Gothic"/>
              <a:cs typeface="Malgun Gothic"/>
              <a:sym typeface="Malgun Gothic"/>
            </a:endParaRPr>
          </a:p>
        </p:txBody>
      </p:sp>
      <p:sp>
        <p:nvSpPr>
          <p:cNvPr id="3773" name="Google Shape;3773;g13c94f06daf_2_2513"/>
          <p:cNvSpPr/>
          <p:nvPr/>
        </p:nvSpPr>
        <p:spPr>
          <a:xfrm>
            <a:off x="6558924" y="2156475"/>
            <a:ext cx="998100" cy="198300"/>
          </a:xfrm>
          <a:prstGeom prst="roundRect">
            <a:avLst>
              <a:gd fmla="val 16667" name="adj"/>
            </a:avLst>
          </a:prstGeom>
          <a:solidFill>
            <a:schemeClr val="dk2"/>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팔로잉</a:t>
            </a:r>
            <a:endParaRPr b="1" i="0" sz="1100" u="none" cap="none" strike="noStrike">
              <a:solidFill>
                <a:schemeClr val="lt1"/>
              </a:solidFill>
              <a:latin typeface="Malgun Gothic"/>
              <a:ea typeface="Malgun Gothic"/>
              <a:cs typeface="Malgun Gothic"/>
              <a:sym typeface="Malgun Gothic"/>
            </a:endParaRPr>
          </a:p>
        </p:txBody>
      </p:sp>
      <p:sp>
        <p:nvSpPr>
          <p:cNvPr id="3774" name="Google Shape;3774;g13c94f06daf_2_2513"/>
          <p:cNvSpPr txBox="1"/>
          <p:nvPr/>
        </p:nvSpPr>
        <p:spPr>
          <a:xfrm>
            <a:off x="4634629" y="2429625"/>
            <a:ext cx="648600" cy="261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1100" u="none" cap="none" strike="noStrike">
                <a:solidFill>
                  <a:schemeClr val="dk1"/>
                </a:solidFill>
                <a:latin typeface="Malgun Gothic"/>
                <a:ea typeface="Malgun Gothic"/>
                <a:cs typeface="Malgun Gothic"/>
                <a:sym typeface="Malgun Gothic"/>
              </a:rPr>
              <a:t>$</a:t>
            </a:r>
            <a:r>
              <a:rPr b="1" lang="ko" sz="1100">
                <a:solidFill>
                  <a:schemeClr val="dk1"/>
                </a:solidFill>
                <a:latin typeface="Malgun Gothic"/>
                <a:ea typeface="Malgun Gothic"/>
                <a:cs typeface="Malgun Gothic"/>
                <a:sym typeface="Malgun Gothic"/>
              </a:rPr>
              <a:t>닉네임</a:t>
            </a:r>
            <a:endParaRPr b="1" i="0" sz="1100" u="none" cap="none" strike="noStrike">
              <a:solidFill>
                <a:srgbClr val="00B0F0"/>
              </a:solidFill>
              <a:latin typeface="Malgun Gothic"/>
              <a:ea typeface="Malgun Gothic"/>
              <a:cs typeface="Malgun Gothic"/>
              <a:sym typeface="Malgun Gothic"/>
            </a:endParaRPr>
          </a:p>
        </p:txBody>
      </p:sp>
      <p:sp>
        <p:nvSpPr>
          <p:cNvPr id="3775" name="Google Shape;3775;g13c94f06daf_2_2513"/>
          <p:cNvSpPr/>
          <p:nvPr/>
        </p:nvSpPr>
        <p:spPr>
          <a:xfrm>
            <a:off x="6558924" y="2461275"/>
            <a:ext cx="9981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팔로우</a:t>
            </a:r>
            <a:endParaRPr b="1" i="0" sz="1100" u="none" cap="none" strike="noStrike">
              <a:solidFill>
                <a:schemeClr val="lt1"/>
              </a:solidFill>
              <a:latin typeface="Malgun Gothic"/>
              <a:ea typeface="Malgun Gothic"/>
              <a:cs typeface="Malgun Gothic"/>
              <a:sym typeface="Malgun Gothic"/>
            </a:endParaRPr>
          </a:p>
        </p:txBody>
      </p:sp>
      <p:sp>
        <p:nvSpPr>
          <p:cNvPr id="3776" name="Google Shape;3776;g13c94f06daf_2_2513"/>
          <p:cNvSpPr txBox="1"/>
          <p:nvPr/>
        </p:nvSpPr>
        <p:spPr>
          <a:xfrm>
            <a:off x="4634629" y="2734425"/>
            <a:ext cx="648600" cy="261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1100" u="none" cap="none" strike="noStrike">
                <a:solidFill>
                  <a:schemeClr val="dk1"/>
                </a:solidFill>
                <a:latin typeface="Malgun Gothic"/>
                <a:ea typeface="Malgun Gothic"/>
                <a:cs typeface="Malgun Gothic"/>
                <a:sym typeface="Malgun Gothic"/>
              </a:rPr>
              <a:t>$</a:t>
            </a:r>
            <a:r>
              <a:rPr b="1" lang="ko" sz="1100">
                <a:solidFill>
                  <a:schemeClr val="dk1"/>
                </a:solidFill>
                <a:latin typeface="Malgun Gothic"/>
                <a:ea typeface="Malgun Gothic"/>
                <a:cs typeface="Malgun Gothic"/>
                <a:sym typeface="Malgun Gothic"/>
              </a:rPr>
              <a:t>닉네임</a:t>
            </a:r>
            <a:endParaRPr b="1" i="0" sz="1100" u="none" cap="none" strike="noStrike">
              <a:solidFill>
                <a:srgbClr val="00B0F0"/>
              </a:solidFill>
              <a:latin typeface="Malgun Gothic"/>
              <a:ea typeface="Malgun Gothic"/>
              <a:cs typeface="Malgun Gothic"/>
              <a:sym typeface="Malgun Gothic"/>
            </a:endParaRPr>
          </a:p>
        </p:txBody>
      </p:sp>
      <p:sp>
        <p:nvSpPr>
          <p:cNvPr id="3777" name="Google Shape;3777;g13c94f06daf_2_2513"/>
          <p:cNvSpPr/>
          <p:nvPr/>
        </p:nvSpPr>
        <p:spPr>
          <a:xfrm>
            <a:off x="6558924" y="2766075"/>
            <a:ext cx="9981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팔로우</a:t>
            </a:r>
            <a:endParaRPr b="1" i="0" sz="1100" u="none" cap="none" strike="noStrike">
              <a:solidFill>
                <a:schemeClr val="lt1"/>
              </a:solidFill>
              <a:latin typeface="Malgun Gothic"/>
              <a:ea typeface="Malgun Gothic"/>
              <a:cs typeface="Malgun Gothic"/>
              <a:sym typeface="Malgun Gothic"/>
            </a:endParaRPr>
          </a:p>
        </p:txBody>
      </p:sp>
      <p:sp>
        <p:nvSpPr>
          <p:cNvPr id="3778" name="Google Shape;3778;g13c94f06daf_2_2513"/>
          <p:cNvSpPr/>
          <p:nvPr/>
        </p:nvSpPr>
        <p:spPr>
          <a:xfrm>
            <a:off x="6447221" y="2060984"/>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3</a:t>
            </a:r>
            <a:endParaRPr b="1" i="0" sz="800" u="none" cap="none" strike="noStrike">
              <a:solidFill>
                <a:schemeClr val="lt1"/>
              </a:solidFill>
              <a:latin typeface="Malgun Gothic"/>
              <a:ea typeface="Malgun Gothic"/>
              <a:cs typeface="Malgun Gothic"/>
              <a:sym typeface="Malgun Gothic"/>
            </a:endParaRPr>
          </a:p>
        </p:txBody>
      </p:sp>
      <p:sp>
        <p:nvSpPr>
          <p:cNvPr id="3779" name="Google Shape;3779;g13c94f06daf_2_2513"/>
          <p:cNvSpPr/>
          <p:nvPr/>
        </p:nvSpPr>
        <p:spPr>
          <a:xfrm>
            <a:off x="6447221" y="236752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4</a:t>
            </a:r>
            <a:endParaRPr b="1" i="0" sz="800" u="none" cap="none" strike="noStrike">
              <a:solidFill>
                <a:schemeClr val="lt1"/>
              </a:solidFill>
              <a:latin typeface="Malgun Gothic"/>
              <a:ea typeface="Malgun Gothic"/>
              <a:cs typeface="Malgun Gothic"/>
              <a:sym typeface="Malgun Gothic"/>
            </a:endParaRPr>
          </a:p>
        </p:txBody>
      </p:sp>
      <p:pic>
        <p:nvPicPr>
          <p:cNvPr id="3780" name="Google Shape;3780;g13c94f06daf_2_2513"/>
          <p:cNvPicPr preferRelativeResize="0"/>
          <p:nvPr/>
        </p:nvPicPr>
        <p:blipFill>
          <a:blip r:embed="rId6">
            <a:alphaModFix/>
          </a:blip>
          <a:stretch>
            <a:fillRect/>
          </a:stretch>
        </p:blipFill>
        <p:spPr>
          <a:xfrm>
            <a:off x="544175" y="875650"/>
            <a:ext cx="213900" cy="257652"/>
          </a:xfrm>
          <a:prstGeom prst="rect">
            <a:avLst/>
          </a:prstGeom>
          <a:noFill/>
          <a:ln>
            <a:noFill/>
          </a:ln>
        </p:spPr>
      </p:pic>
      <p:sp>
        <p:nvSpPr>
          <p:cNvPr id="3781" name="Google Shape;3781;g13c94f06daf_2_2513"/>
          <p:cNvSpPr/>
          <p:nvPr/>
        </p:nvSpPr>
        <p:spPr>
          <a:xfrm>
            <a:off x="4618421" y="2060984"/>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2</a:t>
            </a:r>
            <a:endParaRPr b="1" i="0" sz="800" u="none" cap="none" strike="noStrike">
              <a:solidFill>
                <a:schemeClr val="lt1"/>
              </a:solidFill>
              <a:latin typeface="Malgun Gothic"/>
              <a:ea typeface="Malgun Gothic"/>
              <a:cs typeface="Malgun Gothic"/>
              <a:sym typeface="Malgun Gothic"/>
            </a:endParaRPr>
          </a:p>
        </p:txBody>
      </p:sp>
      <p:sp>
        <p:nvSpPr>
          <p:cNvPr id="3782" name="Google Shape;3782;g13c94f06daf_2_2513"/>
          <p:cNvSpPr/>
          <p:nvPr/>
        </p:nvSpPr>
        <p:spPr>
          <a:xfrm>
            <a:off x="4670785" y="1586865"/>
            <a:ext cx="2904000" cy="3531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800"/>
              <a:buFont typeface="Arial"/>
              <a:buNone/>
            </a:pPr>
            <a:r>
              <a:rPr lang="ko" sz="1100">
                <a:solidFill>
                  <a:schemeClr val="dk2"/>
                </a:solidFill>
                <a:latin typeface="Malgun Gothic"/>
                <a:ea typeface="Malgun Gothic"/>
                <a:cs typeface="Malgun Gothic"/>
                <a:sym typeface="Malgun Gothic"/>
              </a:rPr>
              <a:t>  검색</a:t>
            </a:r>
            <a:endParaRPr b="0" i="0" sz="1800" u="none" cap="none" strike="noStrike">
              <a:solidFill>
                <a:schemeClr val="dk2"/>
              </a:solidFill>
              <a:latin typeface="Malgun Gothic"/>
              <a:ea typeface="Malgun Gothic"/>
              <a:cs typeface="Malgun Gothic"/>
              <a:sym typeface="Malgun Gothic"/>
            </a:endParaRPr>
          </a:p>
        </p:txBody>
      </p:sp>
    </p:spTree>
  </p:cSld>
  <p:clrMapOvr>
    <a:masterClrMapping/>
  </p:clrMapOvr>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86" name="Shape 3786"/>
        <p:cNvGrpSpPr/>
        <p:nvPr/>
      </p:nvGrpSpPr>
      <p:grpSpPr>
        <a:xfrm>
          <a:off x="0" y="0"/>
          <a:ext cx="0" cy="0"/>
          <a:chOff x="0" y="0"/>
          <a:chExt cx="0" cy="0"/>
        </a:xfrm>
      </p:grpSpPr>
      <p:sp>
        <p:nvSpPr>
          <p:cNvPr id="3787" name="Google Shape;3787;g13c94f06daf_2_2579"/>
          <p:cNvSpPr/>
          <p:nvPr/>
        </p:nvSpPr>
        <p:spPr>
          <a:xfrm>
            <a:off x="42977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graphicFrame>
        <p:nvGraphicFramePr>
          <p:cNvPr id="3788" name="Google Shape;3788;g13c94f06daf_2_2579"/>
          <p:cNvGraphicFramePr/>
          <p:nvPr/>
        </p:nvGraphicFramePr>
        <p:xfrm>
          <a:off x="9945679" y="642154"/>
          <a:ext cx="3000000" cy="3000000"/>
        </p:xfrm>
        <a:graphic>
          <a:graphicData uri="http://schemas.openxmlformats.org/drawingml/2006/table">
            <a:tbl>
              <a:tblPr bandRow="1" firstRow="1">
                <a:noFill/>
                <a:tableStyleId>{ECEC9FAD-BC9C-4F8B-B0B5-8FDF1F475007}</a:tableStyleId>
              </a:tblPr>
              <a:tblGrid>
                <a:gridCol w="382850"/>
                <a:gridCol w="382850"/>
                <a:gridCol w="1398850"/>
              </a:tblGrid>
              <a:tr h="371450">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설명</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549025">
                <a:tc gridSpan="3" rowSpan="10">
                  <a:txBody>
                    <a:bodyPr/>
                    <a:lstStyle/>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1. 메시지</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2. 이전화면</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3. 닉네</a:t>
                      </a:r>
                      <a:r>
                        <a:rPr lang="ko" sz="900">
                          <a:solidFill>
                            <a:srgbClr val="595959"/>
                          </a:solidFill>
                          <a:latin typeface="Malgun Gothic"/>
                          <a:ea typeface="Malgun Gothic"/>
                          <a:cs typeface="Malgun Gothic"/>
                          <a:sym typeface="Malgun Gothic"/>
                        </a:rPr>
                        <a:t>임</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프로필로 이동</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4. 신고,차단 메뉴</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5. 메시지 내용</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rowSpan="10" hMerge="1"/>
                <a:tc rowSpan="10" hMerge="1"/>
              </a:tr>
              <a:tr h="337075">
                <a:tc gridSpan="3" vMerge="1"/>
                <a:tc hMerge="1" vMerge="1"/>
                <a:tc hMerge="1" vMerge="1"/>
              </a:tr>
              <a:tr h="337075">
                <a:tc gridSpan="3" vMerge="1"/>
                <a:tc hMerge="1" vMerge="1"/>
                <a:tc hMerge="1" vMerge="1"/>
              </a:tr>
              <a:tr h="9728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27825">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참고</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1237775">
                <a:tc gridSpan="3">
                  <a:txBody>
                    <a:bodyPr/>
                    <a:lstStyle/>
                    <a:p>
                      <a:pPr indent="0" lvl="0" marL="0" marR="0" rtl="0" algn="l">
                        <a:lnSpc>
                          <a:spcPct val="100000"/>
                        </a:lnSpc>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hMerge="1"/>
                <a:tc hMerge="1"/>
              </a:tr>
            </a:tbl>
          </a:graphicData>
        </a:graphic>
      </p:graphicFrame>
      <p:sp>
        <p:nvSpPr>
          <p:cNvPr id="3789" name="Google Shape;3789;g13c94f06daf_2_2579"/>
          <p:cNvSpPr txBox="1"/>
          <p:nvPr/>
        </p:nvSpPr>
        <p:spPr>
          <a:xfrm>
            <a:off x="264450" y="0"/>
            <a:ext cx="11664300" cy="548100"/>
          </a:xfrm>
          <a:prstGeom prst="rect">
            <a:avLst/>
          </a:prstGeom>
          <a:noFill/>
          <a:ln>
            <a:noFill/>
          </a:ln>
          <a:effectLst>
            <a:outerShdw blurRad="57150" rotWithShape="0" algn="bl" dir="5400000" dist="19050">
              <a:srgbClr val="000000">
                <a:alpha val="50000"/>
              </a:srgbClr>
            </a:outerShdw>
          </a:effectLst>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포스팅 상세 &gt; 프로필 &gt; 메시</a:t>
            </a:r>
            <a:r>
              <a:rPr b="1" lang="ko" sz="2000">
                <a:solidFill>
                  <a:schemeClr val="lt1"/>
                </a:solidFill>
                <a:latin typeface="Malgun Gothic"/>
                <a:ea typeface="Malgun Gothic"/>
                <a:cs typeface="Malgun Gothic"/>
                <a:sym typeface="Malgun Gothic"/>
              </a:rPr>
              <a:t>지 </a:t>
            </a:r>
            <a:r>
              <a:rPr b="1" lang="ko" sz="2000">
                <a:solidFill>
                  <a:schemeClr val="lt1"/>
                </a:solidFill>
                <a:latin typeface="Malgun Gothic"/>
                <a:ea typeface="Malgun Gothic"/>
                <a:cs typeface="Malgun Gothic"/>
                <a:sym typeface="Malgun Gothic"/>
              </a:rPr>
              <a:t>     </a:t>
            </a:r>
            <a:endParaRPr b="0" i="0" sz="2400" u="none" cap="none" strike="noStrike">
              <a:solidFill>
                <a:schemeClr val="lt1"/>
              </a:solidFill>
              <a:latin typeface="Arial"/>
              <a:ea typeface="Arial"/>
              <a:cs typeface="Arial"/>
              <a:sym typeface="Arial"/>
            </a:endParaRPr>
          </a:p>
        </p:txBody>
      </p:sp>
      <p:sp>
        <p:nvSpPr>
          <p:cNvPr id="3790" name="Google Shape;3790;g13c94f06daf_2_2579"/>
          <p:cNvSpPr txBox="1"/>
          <p:nvPr/>
        </p:nvSpPr>
        <p:spPr>
          <a:xfrm>
            <a:off x="0" y="6478519"/>
            <a:ext cx="121920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sp>
        <p:nvSpPr>
          <p:cNvPr id="3791" name="Google Shape;3791;g13c94f06daf_2_2579"/>
          <p:cNvSpPr txBox="1"/>
          <p:nvPr/>
        </p:nvSpPr>
        <p:spPr>
          <a:xfrm>
            <a:off x="992809" y="881075"/>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프로필</a:t>
            </a:r>
            <a:endParaRPr b="1" sz="1100">
              <a:solidFill>
                <a:schemeClr val="dk1"/>
              </a:solidFill>
              <a:latin typeface="Malgun Gothic"/>
              <a:ea typeface="Malgun Gothic"/>
              <a:cs typeface="Malgun Gothic"/>
              <a:sym typeface="Malgun Gothic"/>
            </a:endParaRPr>
          </a:p>
        </p:txBody>
      </p:sp>
      <p:pic>
        <p:nvPicPr>
          <p:cNvPr id="3792" name="Google Shape;3792;g13c94f06daf_2_2579"/>
          <p:cNvPicPr preferRelativeResize="0"/>
          <p:nvPr/>
        </p:nvPicPr>
        <p:blipFill>
          <a:blip r:embed="rId3">
            <a:alphaModFix/>
          </a:blip>
          <a:stretch>
            <a:fillRect/>
          </a:stretch>
        </p:blipFill>
        <p:spPr>
          <a:xfrm>
            <a:off x="583975" y="1233318"/>
            <a:ext cx="648600" cy="667000"/>
          </a:xfrm>
          <a:prstGeom prst="rect">
            <a:avLst/>
          </a:prstGeom>
          <a:noFill/>
          <a:ln>
            <a:noFill/>
          </a:ln>
        </p:spPr>
      </p:pic>
      <p:sp>
        <p:nvSpPr>
          <p:cNvPr id="3793" name="Google Shape;3793;g13c94f06daf_2_2579"/>
          <p:cNvSpPr txBox="1"/>
          <p:nvPr/>
        </p:nvSpPr>
        <p:spPr>
          <a:xfrm>
            <a:off x="548704" y="1966175"/>
            <a:ext cx="648600" cy="261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1100" u="none" cap="none" strike="noStrike">
                <a:solidFill>
                  <a:schemeClr val="dk1"/>
                </a:solidFill>
                <a:latin typeface="Malgun Gothic"/>
                <a:ea typeface="Malgun Gothic"/>
                <a:cs typeface="Malgun Gothic"/>
                <a:sym typeface="Malgun Gothic"/>
              </a:rPr>
              <a:t>$</a:t>
            </a:r>
            <a:r>
              <a:rPr b="1" lang="ko" sz="1100">
                <a:solidFill>
                  <a:schemeClr val="dk1"/>
                </a:solidFill>
                <a:latin typeface="Malgun Gothic"/>
                <a:ea typeface="Malgun Gothic"/>
                <a:cs typeface="Malgun Gothic"/>
                <a:sym typeface="Malgun Gothic"/>
              </a:rPr>
              <a:t>닉네임</a:t>
            </a:r>
            <a:endParaRPr b="1" i="0" sz="1100" u="none" cap="none" strike="noStrike">
              <a:solidFill>
                <a:srgbClr val="00B0F0"/>
              </a:solidFill>
              <a:latin typeface="Malgun Gothic"/>
              <a:ea typeface="Malgun Gothic"/>
              <a:cs typeface="Malgun Gothic"/>
              <a:sym typeface="Malgun Gothic"/>
            </a:endParaRPr>
          </a:p>
        </p:txBody>
      </p:sp>
      <p:sp>
        <p:nvSpPr>
          <p:cNvPr id="3794" name="Google Shape;3794;g13c94f06daf_2_2579"/>
          <p:cNvSpPr txBox="1"/>
          <p:nvPr/>
        </p:nvSpPr>
        <p:spPr>
          <a:xfrm>
            <a:off x="1174154" y="1981633"/>
            <a:ext cx="501900" cy="230700"/>
          </a:xfrm>
          <a:prstGeom prst="rect">
            <a:avLst/>
          </a:prstGeom>
          <a:solidFill>
            <a:srgbClr val="FF000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lt1"/>
                </a:solidFill>
                <a:latin typeface="Malgun Gothic"/>
                <a:ea typeface="Malgun Gothic"/>
                <a:cs typeface="Malgun Gothic"/>
                <a:sym typeface="Malgun Gothic"/>
              </a:rPr>
              <a:t>전문가</a:t>
            </a:r>
            <a:endParaRPr b="1" i="0" sz="900" u="none" cap="none" strike="noStrike">
              <a:solidFill>
                <a:schemeClr val="lt1"/>
              </a:solidFill>
              <a:latin typeface="Malgun Gothic"/>
              <a:ea typeface="Malgun Gothic"/>
              <a:cs typeface="Malgun Gothic"/>
              <a:sym typeface="Malgun Gothic"/>
            </a:endParaRPr>
          </a:p>
        </p:txBody>
      </p:sp>
      <p:pic>
        <p:nvPicPr>
          <p:cNvPr id="3795" name="Google Shape;3795;g13c94f06daf_2_2579"/>
          <p:cNvPicPr preferRelativeResize="0"/>
          <p:nvPr/>
        </p:nvPicPr>
        <p:blipFill>
          <a:blip r:embed="rId4">
            <a:alphaModFix/>
          </a:blip>
          <a:stretch>
            <a:fillRect/>
          </a:stretch>
        </p:blipFill>
        <p:spPr>
          <a:xfrm>
            <a:off x="3372478" y="902450"/>
            <a:ext cx="269625" cy="255434"/>
          </a:xfrm>
          <a:prstGeom prst="rect">
            <a:avLst/>
          </a:prstGeom>
          <a:noFill/>
          <a:ln>
            <a:noFill/>
          </a:ln>
        </p:spPr>
      </p:pic>
      <p:grpSp>
        <p:nvGrpSpPr>
          <p:cNvPr id="3796" name="Google Shape;3796;g13c94f06daf_2_2579"/>
          <p:cNvGrpSpPr/>
          <p:nvPr/>
        </p:nvGrpSpPr>
        <p:grpSpPr>
          <a:xfrm>
            <a:off x="535650" y="2293628"/>
            <a:ext cx="3048838" cy="400202"/>
            <a:chOff x="214095" y="1332369"/>
            <a:chExt cx="9681926" cy="1087800"/>
          </a:xfrm>
        </p:grpSpPr>
        <p:sp>
          <p:nvSpPr>
            <p:cNvPr id="3797" name="Google Shape;3797;g13c94f06daf_2_2579"/>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프로필 내용</a:t>
              </a:r>
              <a:endParaRPr i="0" u="none" cap="none" strike="noStrike">
                <a:solidFill>
                  <a:schemeClr val="dk1"/>
                </a:solidFill>
                <a:latin typeface="Malgun Gothic"/>
                <a:ea typeface="Malgun Gothic"/>
                <a:cs typeface="Malgun Gothic"/>
                <a:sym typeface="Malgun Gothic"/>
              </a:endParaRPr>
            </a:p>
          </p:txBody>
        </p:sp>
        <p:cxnSp>
          <p:nvCxnSpPr>
            <p:cNvPr id="3798" name="Google Shape;3798;g13c94f06daf_2_2579"/>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3799" name="Google Shape;3799;g13c94f06daf_2_2579"/>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grpSp>
        <p:nvGrpSpPr>
          <p:cNvPr id="3800" name="Google Shape;3800;g13c94f06daf_2_2579"/>
          <p:cNvGrpSpPr/>
          <p:nvPr/>
        </p:nvGrpSpPr>
        <p:grpSpPr>
          <a:xfrm>
            <a:off x="535658" y="4339718"/>
            <a:ext cx="3048838" cy="860304"/>
            <a:chOff x="4392000" y="1013612"/>
            <a:chExt cx="3048838" cy="1717173"/>
          </a:xfrm>
        </p:grpSpPr>
        <p:grpSp>
          <p:nvGrpSpPr>
            <p:cNvPr id="3801" name="Google Shape;3801;g13c94f06daf_2_2579"/>
            <p:cNvGrpSpPr/>
            <p:nvPr/>
          </p:nvGrpSpPr>
          <p:grpSpPr>
            <a:xfrm>
              <a:off x="4392000" y="1013612"/>
              <a:ext cx="3048838" cy="1647908"/>
              <a:chOff x="214095" y="1332369"/>
              <a:chExt cx="9681926" cy="1087800"/>
            </a:xfrm>
          </p:grpSpPr>
          <p:sp>
            <p:nvSpPr>
              <p:cNvPr id="3802" name="Google Shape;3802;g13c94f06daf_2_2579"/>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Arial"/>
                  <a:buNone/>
                </a:pPr>
                <a:r>
                  <a:t/>
                </a:r>
                <a:endParaRPr b="1" i="0" sz="800" u="none" cap="none" strike="noStrike">
                  <a:solidFill>
                    <a:schemeClr val="dk1"/>
                  </a:solidFill>
                  <a:latin typeface="Malgun Gothic"/>
                  <a:ea typeface="Malgun Gothic"/>
                  <a:cs typeface="Malgun Gothic"/>
                  <a:sym typeface="Malgun Gothic"/>
                </a:endParaRPr>
              </a:p>
            </p:txBody>
          </p:sp>
          <p:cxnSp>
            <p:nvCxnSpPr>
              <p:cNvPr id="3803" name="Google Shape;3803;g13c94f06daf_2_2579"/>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3804" name="Google Shape;3804;g13c94f06daf_2_2579"/>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3805" name="Google Shape;3805;g13c94f06daf_2_2579"/>
            <p:cNvSpPr txBox="1"/>
            <p:nvPr/>
          </p:nvSpPr>
          <p:spPr>
            <a:xfrm>
              <a:off x="4441516" y="2054885"/>
              <a:ext cx="2955600" cy="675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700"/>
                <a:buFont typeface="Arial"/>
                <a:buNone/>
              </a:pPr>
              <a:r>
                <a:rPr b="1" i="0" lang="ko" sz="900" u="none" cap="none" strike="noStrike">
                  <a:solidFill>
                    <a:schemeClr val="dk1"/>
                  </a:solidFill>
                  <a:latin typeface="Malgun Gothic"/>
                  <a:ea typeface="Malgun Gothic"/>
                  <a:cs typeface="Malgun Gothic"/>
                  <a:sym typeface="Malgun Gothic"/>
                </a:rPr>
                <a:t>$포스팅  본문 첫출 내용. OOOOO  …</a:t>
              </a:r>
              <a:endParaRPr b="1" i="0" sz="900" u="none" cap="none" strike="noStrike">
                <a:solidFill>
                  <a:schemeClr val="dk1"/>
                </a:solidFill>
                <a:latin typeface="Malgun Gothic"/>
                <a:ea typeface="Malgun Gothic"/>
                <a:cs typeface="Malgun Gothic"/>
                <a:sym typeface="Malgun Gothic"/>
              </a:endParaRPr>
            </a:p>
            <a:p>
              <a:pPr indent="0" lvl="0" marL="0" rtl="0" algn="l">
                <a:spcBef>
                  <a:spcPts val="0"/>
                </a:spcBef>
                <a:spcAft>
                  <a:spcPts val="0"/>
                </a:spcAft>
                <a:buClr>
                  <a:schemeClr val="dk1"/>
                </a:buClr>
                <a:buSzPts val="700"/>
                <a:buFont typeface="Arial"/>
                <a:buNone/>
              </a:pPr>
              <a:r>
                <a:rPr b="1" lang="ko" sz="700">
                  <a:solidFill>
                    <a:schemeClr val="dk1"/>
                  </a:solidFill>
                  <a:latin typeface="Malgun Gothic"/>
                  <a:ea typeface="Malgun Gothic"/>
                  <a:cs typeface="Malgun Gothic"/>
                  <a:sym typeface="Malgun Gothic"/>
                </a:rPr>
                <a:t>좋아요 5.0/00명 별점 4.5/00명</a:t>
              </a:r>
              <a:r>
                <a:rPr lang="ko" sz="700">
                  <a:solidFill>
                    <a:schemeClr val="dk1"/>
                  </a:solidFill>
                  <a:latin typeface="Malgun Gothic"/>
                  <a:ea typeface="Malgun Gothic"/>
                  <a:cs typeface="Malgun Gothic"/>
                  <a:sym typeface="Malgun Gothic"/>
                </a:rPr>
                <a:t>  </a:t>
              </a:r>
              <a:r>
                <a:rPr b="1" lang="ko" sz="700">
                  <a:solidFill>
                    <a:schemeClr val="dk1"/>
                  </a:solidFill>
                  <a:latin typeface="Malgun Gothic"/>
                  <a:ea typeface="Malgun Gothic"/>
                  <a:cs typeface="Malgun Gothic"/>
                  <a:sym typeface="Malgun Gothic"/>
                </a:rPr>
                <a:t>$작성자명   </a:t>
              </a:r>
              <a:r>
                <a:rPr lang="ko" sz="700">
                  <a:solidFill>
                    <a:srgbClr val="A5A5A5"/>
                  </a:solidFill>
                  <a:latin typeface="Malgun Gothic"/>
                  <a:ea typeface="Malgun Gothic"/>
                  <a:cs typeface="Malgun Gothic"/>
                  <a:sym typeface="Malgun Gothic"/>
                </a:rPr>
                <a:t>2022-05-12  14:00</a:t>
              </a:r>
              <a:endParaRPr b="1" sz="900">
                <a:solidFill>
                  <a:schemeClr val="dk1"/>
                </a:solidFill>
                <a:latin typeface="Malgun Gothic"/>
                <a:ea typeface="Malgun Gothic"/>
                <a:cs typeface="Malgun Gothic"/>
                <a:sym typeface="Malgun Gothic"/>
              </a:endParaRPr>
            </a:p>
          </p:txBody>
        </p:sp>
        <p:sp>
          <p:nvSpPr>
            <p:cNvPr id="3806" name="Google Shape;3806;g13c94f06daf_2_2579"/>
            <p:cNvSpPr txBox="1"/>
            <p:nvPr/>
          </p:nvSpPr>
          <p:spPr>
            <a:xfrm>
              <a:off x="4454975" y="1680952"/>
              <a:ext cx="1540200" cy="537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150">
                  <a:solidFill>
                    <a:srgbClr val="383838"/>
                  </a:solidFill>
                  <a:highlight>
                    <a:srgbClr val="FFFFFF"/>
                  </a:highlight>
                </a:rPr>
                <a:t>♡ ☆ </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grpSp>
      <p:sp>
        <p:nvSpPr>
          <p:cNvPr id="3807" name="Google Shape;3807;g13c94f06daf_2_2579"/>
          <p:cNvSpPr txBox="1"/>
          <p:nvPr/>
        </p:nvSpPr>
        <p:spPr>
          <a:xfrm>
            <a:off x="596029" y="3881150"/>
            <a:ext cx="5019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포스팅</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3808" name="Google Shape;3808;g13c94f06daf_2_2579"/>
          <p:cNvSpPr txBox="1"/>
          <p:nvPr/>
        </p:nvSpPr>
        <p:spPr>
          <a:xfrm>
            <a:off x="1042347" y="3881150"/>
            <a:ext cx="8826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lang="ko" sz="900">
                <a:solidFill>
                  <a:schemeClr val="dk1"/>
                </a:solidFill>
                <a:latin typeface="Malgun Gothic"/>
                <a:ea typeface="Malgun Gothic"/>
                <a:cs typeface="Malgun Gothic"/>
                <a:sym typeface="Malgun Gothic"/>
              </a:rPr>
              <a:t>상담   제안</a:t>
            </a:r>
            <a:r>
              <a:rPr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cxnSp>
        <p:nvCxnSpPr>
          <p:cNvPr id="3809" name="Google Shape;3809;g13c94f06daf_2_2579"/>
          <p:cNvCxnSpPr/>
          <p:nvPr/>
        </p:nvCxnSpPr>
        <p:spPr>
          <a:xfrm>
            <a:off x="629171" y="4152171"/>
            <a:ext cx="2946000" cy="8400"/>
          </a:xfrm>
          <a:prstGeom prst="straightConnector1">
            <a:avLst/>
          </a:prstGeom>
          <a:noFill/>
          <a:ln cap="flat" cmpd="sng" w="9525">
            <a:solidFill>
              <a:schemeClr val="dk2"/>
            </a:solidFill>
            <a:prstDash val="solid"/>
            <a:round/>
            <a:headEnd len="med" w="med" type="none"/>
            <a:tailEnd len="med" w="med" type="none"/>
          </a:ln>
        </p:spPr>
      </p:cxnSp>
      <p:sp>
        <p:nvSpPr>
          <p:cNvPr id="3810" name="Google Shape;3810;g13c94f06daf_2_2579"/>
          <p:cNvSpPr/>
          <p:nvPr/>
        </p:nvSpPr>
        <p:spPr>
          <a:xfrm>
            <a:off x="1569959" y="3531925"/>
            <a:ext cx="9981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상담</a:t>
            </a:r>
            <a:endParaRPr b="1" i="0" sz="1100" u="none" cap="none" strike="noStrike">
              <a:solidFill>
                <a:schemeClr val="lt1"/>
              </a:solidFill>
              <a:latin typeface="Malgun Gothic"/>
              <a:ea typeface="Malgun Gothic"/>
              <a:cs typeface="Malgun Gothic"/>
              <a:sym typeface="Malgun Gothic"/>
            </a:endParaRPr>
          </a:p>
        </p:txBody>
      </p:sp>
      <p:sp>
        <p:nvSpPr>
          <p:cNvPr id="3811" name="Google Shape;3811;g13c94f06daf_2_2579"/>
          <p:cNvSpPr txBox="1"/>
          <p:nvPr/>
        </p:nvSpPr>
        <p:spPr>
          <a:xfrm>
            <a:off x="1423067" y="1407625"/>
            <a:ext cx="501900" cy="354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포스팅</a:t>
            </a:r>
            <a:endParaRPr b="1" sz="900">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rPr lang="ko" sz="800">
                <a:solidFill>
                  <a:schemeClr val="dk1"/>
                </a:solidFill>
                <a:latin typeface="Malgun Gothic"/>
                <a:ea typeface="Malgun Gothic"/>
                <a:cs typeface="Malgun Gothic"/>
                <a:sym typeface="Malgun Gothic"/>
              </a:rPr>
              <a:t>123</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3812" name="Google Shape;3812;g13c94f06daf_2_2579"/>
          <p:cNvSpPr txBox="1"/>
          <p:nvPr/>
        </p:nvSpPr>
        <p:spPr>
          <a:xfrm>
            <a:off x="2185004" y="1389825"/>
            <a:ext cx="501900" cy="354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팔로워</a:t>
            </a:r>
            <a:endParaRPr b="1" sz="900">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rPr lang="ko" sz="800">
                <a:solidFill>
                  <a:schemeClr val="dk1"/>
                </a:solidFill>
                <a:latin typeface="Malgun Gothic"/>
                <a:ea typeface="Malgun Gothic"/>
                <a:cs typeface="Malgun Gothic"/>
                <a:sym typeface="Malgun Gothic"/>
              </a:rPr>
              <a:t>123</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3813" name="Google Shape;3813;g13c94f06daf_2_2579"/>
          <p:cNvSpPr txBox="1"/>
          <p:nvPr/>
        </p:nvSpPr>
        <p:spPr>
          <a:xfrm>
            <a:off x="2968717" y="1389825"/>
            <a:ext cx="501900" cy="354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팔로잉</a:t>
            </a:r>
            <a:endParaRPr b="1" sz="900">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rPr lang="ko" sz="800">
                <a:solidFill>
                  <a:schemeClr val="dk1"/>
                </a:solidFill>
                <a:latin typeface="Malgun Gothic"/>
                <a:ea typeface="Malgun Gothic"/>
                <a:cs typeface="Malgun Gothic"/>
                <a:sym typeface="Malgun Gothic"/>
              </a:rPr>
              <a:t>123</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3814" name="Google Shape;3814;g13c94f06daf_2_2579"/>
          <p:cNvSpPr txBox="1"/>
          <p:nvPr/>
        </p:nvSpPr>
        <p:spPr>
          <a:xfrm>
            <a:off x="1759675" y="1978604"/>
            <a:ext cx="501900" cy="230700"/>
          </a:xfrm>
          <a:prstGeom prst="rect">
            <a:avLst/>
          </a:prstGeom>
          <a:solidFill>
            <a:srgbClr val="FFFF00"/>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조합원</a:t>
            </a:r>
            <a:endParaRPr b="1" i="0" sz="900" u="none" cap="none" strike="noStrike">
              <a:solidFill>
                <a:schemeClr val="dk1"/>
              </a:solidFill>
              <a:latin typeface="Malgun Gothic"/>
              <a:ea typeface="Malgun Gothic"/>
              <a:cs typeface="Malgun Gothic"/>
              <a:sym typeface="Malgun Gothic"/>
            </a:endParaRPr>
          </a:p>
        </p:txBody>
      </p:sp>
      <p:sp>
        <p:nvSpPr>
          <p:cNvPr id="3815" name="Google Shape;3815;g13c94f06daf_2_2579"/>
          <p:cNvSpPr txBox="1"/>
          <p:nvPr/>
        </p:nvSpPr>
        <p:spPr>
          <a:xfrm>
            <a:off x="537729" y="2866875"/>
            <a:ext cx="13848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관련 키워드</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3816" name="Google Shape;3816;g13c94f06daf_2_2579"/>
          <p:cNvSpPr txBox="1"/>
          <p:nvPr/>
        </p:nvSpPr>
        <p:spPr>
          <a:xfrm>
            <a:off x="537773" y="3189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3817" name="Google Shape;3817;g13c94f06daf_2_2579"/>
          <p:cNvSpPr txBox="1"/>
          <p:nvPr/>
        </p:nvSpPr>
        <p:spPr>
          <a:xfrm>
            <a:off x="1321567" y="3189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3818" name="Google Shape;3818;g13c94f06daf_2_2579"/>
          <p:cNvSpPr txBox="1"/>
          <p:nvPr/>
        </p:nvSpPr>
        <p:spPr>
          <a:xfrm>
            <a:off x="2093003" y="3189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3819" name="Google Shape;3819;g13c94f06daf_2_2579"/>
          <p:cNvSpPr txBox="1"/>
          <p:nvPr/>
        </p:nvSpPr>
        <p:spPr>
          <a:xfrm>
            <a:off x="2876797" y="3189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3820" name="Google Shape;3820;g13c94f06daf_2_2579"/>
          <p:cNvSpPr/>
          <p:nvPr/>
        </p:nvSpPr>
        <p:spPr>
          <a:xfrm>
            <a:off x="526474" y="3543800"/>
            <a:ext cx="9981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팔로우</a:t>
            </a:r>
            <a:endParaRPr b="1" i="0" sz="1100" u="none" cap="none" strike="noStrike">
              <a:solidFill>
                <a:schemeClr val="lt1"/>
              </a:solidFill>
              <a:latin typeface="Malgun Gothic"/>
              <a:ea typeface="Malgun Gothic"/>
              <a:cs typeface="Malgun Gothic"/>
              <a:sym typeface="Malgun Gothic"/>
            </a:endParaRPr>
          </a:p>
        </p:txBody>
      </p:sp>
      <p:sp>
        <p:nvSpPr>
          <p:cNvPr id="3821" name="Google Shape;3821;g13c94f06daf_2_2579"/>
          <p:cNvSpPr/>
          <p:nvPr/>
        </p:nvSpPr>
        <p:spPr>
          <a:xfrm>
            <a:off x="2617575" y="3531925"/>
            <a:ext cx="9981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메시지</a:t>
            </a:r>
            <a:endParaRPr b="1" i="0" sz="1100" u="none" cap="none" strike="noStrike">
              <a:solidFill>
                <a:schemeClr val="lt1"/>
              </a:solidFill>
              <a:latin typeface="Malgun Gothic"/>
              <a:ea typeface="Malgun Gothic"/>
              <a:cs typeface="Malgun Gothic"/>
              <a:sym typeface="Malgun Gothic"/>
            </a:endParaRPr>
          </a:p>
        </p:txBody>
      </p:sp>
      <p:sp>
        <p:nvSpPr>
          <p:cNvPr id="3822" name="Google Shape;3822;g13c94f06daf_2_2579"/>
          <p:cNvSpPr/>
          <p:nvPr/>
        </p:nvSpPr>
        <p:spPr>
          <a:xfrm>
            <a:off x="2613421" y="3409834"/>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1</a:t>
            </a:r>
            <a:endParaRPr b="1" i="0" sz="800" u="none" cap="none" strike="noStrike">
              <a:solidFill>
                <a:schemeClr val="lt1"/>
              </a:solidFill>
              <a:latin typeface="Malgun Gothic"/>
              <a:ea typeface="Malgun Gothic"/>
              <a:cs typeface="Malgun Gothic"/>
              <a:sym typeface="Malgun Gothic"/>
            </a:endParaRPr>
          </a:p>
        </p:txBody>
      </p:sp>
      <p:cxnSp>
        <p:nvCxnSpPr>
          <p:cNvPr id="3823" name="Google Shape;3823;g13c94f06daf_2_2579"/>
          <p:cNvCxnSpPr>
            <a:stCxn id="3821" idx="3"/>
            <a:endCxn id="3824" idx="1"/>
          </p:cNvCxnSpPr>
          <p:nvPr/>
        </p:nvCxnSpPr>
        <p:spPr>
          <a:xfrm flipH="1" rot="10800000">
            <a:off x="3615675" y="3428875"/>
            <a:ext cx="844200" cy="202200"/>
          </a:xfrm>
          <a:prstGeom prst="bentConnector3">
            <a:avLst>
              <a:gd fmla="val 50003" name="adj1"/>
            </a:avLst>
          </a:prstGeom>
          <a:noFill/>
          <a:ln cap="flat" cmpd="sng" w="28575">
            <a:solidFill>
              <a:srgbClr val="FF0000"/>
            </a:solidFill>
            <a:prstDash val="solid"/>
            <a:round/>
            <a:headEnd len="med" w="med" type="none"/>
            <a:tailEnd len="med" w="med" type="triangle"/>
          </a:ln>
        </p:spPr>
      </p:cxnSp>
      <p:sp>
        <p:nvSpPr>
          <p:cNvPr id="3825" name="Google Shape;3825;g13c94f06daf_2_2579"/>
          <p:cNvSpPr txBox="1"/>
          <p:nvPr/>
        </p:nvSpPr>
        <p:spPr>
          <a:xfrm>
            <a:off x="5328575" y="3044250"/>
            <a:ext cx="1540200" cy="7695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lang="ko" sz="1100">
                <a:solidFill>
                  <a:schemeClr val="dk1"/>
                </a:solidFill>
              </a:rPr>
              <a:t>●</a:t>
            </a:r>
            <a:r>
              <a:rPr b="1" lang="ko" sz="1100">
                <a:solidFill>
                  <a:schemeClr val="dk1"/>
                </a:solidFill>
                <a:latin typeface="Malgun Gothic"/>
                <a:ea typeface="Malgun Gothic"/>
                <a:cs typeface="Malgun Gothic"/>
                <a:sym typeface="Malgun Gothic"/>
              </a:rPr>
              <a:t> </a:t>
            </a:r>
            <a:endParaRPr b="1" sz="1100">
              <a:solidFill>
                <a:schemeClr val="dk1"/>
              </a:solidFill>
              <a:latin typeface="Malgun Gothic"/>
              <a:ea typeface="Malgun Gothic"/>
              <a:cs typeface="Malgun Gothic"/>
              <a:sym typeface="Malgun Gothic"/>
            </a:endParaRPr>
          </a:p>
          <a:p>
            <a:pPr indent="0" lvl="0" marL="0" rtl="0" algn="ctr">
              <a:spcBef>
                <a:spcPts val="0"/>
              </a:spcBef>
              <a:spcAft>
                <a:spcPts val="0"/>
              </a:spcAft>
              <a:buClr>
                <a:schemeClr val="dk1"/>
              </a:buClr>
              <a:buSzPts val="1100"/>
              <a:buFont typeface="Arial"/>
              <a:buNone/>
            </a:pPr>
            <a:r>
              <a:rPr lang="ko" sz="1100">
                <a:solidFill>
                  <a:schemeClr val="dk1"/>
                </a:solidFill>
              </a:rPr>
              <a:t>●</a:t>
            </a:r>
            <a:endParaRPr sz="1100">
              <a:solidFill>
                <a:schemeClr val="dk1"/>
              </a:solidFill>
            </a:endParaRPr>
          </a:p>
          <a:p>
            <a:pPr indent="0" lvl="0" marL="0" rtl="0" algn="ctr">
              <a:spcBef>
                <a:spcPts val="0"/>
              </a:spcBef>
              <a:spcAft>
                <a:spcPts val="0"/>
              </a:spcAft>
              <a:buClr>
                <a:schemeClr val="dk1"/>
              </a:buClr>
              <a:buSzPts val="1100"/>
              <a:buFont typeface="Arial"/>
              <a:buNone/>
            </a:pPr>
            <a:r>
              <a:rPr lang="ko" sz="1100">
                <a:solidFill>
                  <a:schemeClr val="dk1"/>
                </a:solidFill>
              </a:rPr>
              <a:t>●</a:t>
            </a:r>
            <a:endParaRPr sz="1100">
              <a:solidFill>
                <a:schemeClr val="dk1"/>
              </a:solidFill>
            </a:endParaRPr>
          </a:p>
          <a:p>
            <a:pPr indent="0" lvl="0" marL="0" rtl="0" algn="ctr">
              <a:spcBef>
                <a:spcPts val="0"/>
              </a:spcBef>
              <a:spcAft>
                <a:spcPts val="0"/>
              </a:spcAft>
              <a:buClr>
                <a:schemeClr val="dk1"/>
              </a:buClr>
              <a:buSzPts val="1100"/>
              <a:buFont typeface="Arial"/>
              <a:buNone/>
            </a:pPr>
            <a:r>
              <a:rPr b="1" lang="ko" sz="1100">
                <a:solidFill>
                  <a:schemeClr val="dk1"/>
                </a:solidFill>
              </a:rPr>
              <a:t>더보기</a:t>
            </a:r>
            <a:endParaRPr b="1" sz="1100">
              <a:solidFill>
                <a:schemeClr val="dk1"/>
              </a:solidFill>
            </a:endParaRPr>
          </a:p>
        </p:txBody>
      </p:sp>
      <p:sp>
        <p:nvSpPr>
          <p:cNvPr id="3824" name="Google Shape;3824;g13c94f06daf_2_2579"/>
          <p:cNvSpPr/>
          <p:nvPr/>
        </p:nvSpPr>
        <p:spPr>
          <a:xfrm>
            <a:off x="445992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sp>
        <p:nvSpPr>
          <p:cNvPr id="3826" name="Google Shape;3826;g13c94f06daf_2_2579"/>
          <p:cNvSpPr txBox="1"/>
          <p:nvPr/>
        </p:nvSpPr>
        <p:spPr>
          <a:xfrm>
            <a:off x="5031409" y="881075"/>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$닉네임</a:t>
            </a:r>
            <a:endParaRPr b="1" sz="1100">
              <a:solidFill>
                <a:schemeClr val="dk1"/>
              </a:solidFill>
              <a:latin typeface="Malgun Gothic"/>
              <a:ea typeface="Malgun Gothic"/>
              <a:cs typeface="Malgun Gothic"/>
              <a:sym typeface="Malgun Gothic"/>
            </a:endParaRPr>
          </a:p>
        </p:txBody>
      </p:sp>
      <p:pic>
        <p:nvPicPr>
          <p:cNvPr id="3827" name="Google Shape;3827;g13c94f06daf_2_2579"/>
          <p:cNvPicPr preferRelativeResize="0"/>
          <p:nvPr/>
        </p:nvPicPr>
        <p:blipFill>
          <a:blip r:embed="rId5">
            <a:alphaModFix/>
          </a:blip>
          <a:stretch>
            <a:fillRect/>
          </a:stretch>
        </p:blipFill>
        <p:spPr>
          <a:xfrm>
            <a:off x="4459924" y="4047325"/>
            <a:ext cx="3277499" cy="2033685"/>
          </a:xfrm>
          <a:prstGeom prst="rect">
            <a:avLst/>
          </a:prstGeom>
          <a:noFill/>
          <a:ln>
            <a:noFill/>
          </a:ln>
        </p:spPr>
      </p:pic>
      <p:sp>
        <p:nvSpPr>
          <p:cNvPr id="3828" name="Google Shape;3828;g13c94f06daf_2_2579"/>
          <p:cNvSpPr/>
          <p:nvPr/>
        </p:nvSpPr>
        <p:spPr>
          <a:xfrm>
            <a:off x="4546050" y="3634050"/>
            <a:ext cx="3067800" cy="3531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lang="ko" sz="1100">
                <a:solidFill>
                  <a:schemeClr val="dk2"/>
                </a:solidFill>
                <a:latin typeface="Malgun Gothic"/>
                <a:ea typeface="Malgun Gothic"/>
                <a:cs typeface="Malgun Gothic"/>
                <a:sym typeface="Malgun Gothic"/>
              </a:rPr>
              <a:t>  메시</a:t>
            </a:r>
            <a:r>
              <a:rPr lang="ko" sz="1100">
                <a:solidFill>
                  <a:schemeClr val="dk2"/>
                </a:solidFill>
                <a:latin typeface="Malgun Gothic"/>
                <a:ea typeface="Malgun Gothic"/>
                <a:cs typeface="Malgun Gothic"/>
                <a:sym typeface="Malgun Gothic"/>
              </a:rPr>
              <a:t>지 입력,..</a:t>
            </a:r>
            <a:endParaRPr b="0" i="0" sz="1100" u="none" cap="none" strike="noStrike">
              <a:solidFill>
                <a:schemeClr val="dk2"/>
              </a:solidFill>
              <a:latin typeface="Malgun Gothic"/>
              <a:ea typeface="Malgun Gothic"/>
              <a:cs typeface="Malgun Gothic"/>
              <a:sym typeface="Malgun Gothic"/>
            </a:endParaRPr>
          </a:p>
        </p:txBody>
      </p:sp>
      <p:pic>
        <p:nvPicPr>
          <p:cNvPr id="3829" name="Google Shape;3829;g13c94f06daf_2_2579"/>
          <p:cNvPicPr preferRelativeResize="0"/>
          <p:nvPr/>
        </p:nvPicPr>
        <p:blipFill>
          <a:blip r:embed="rId4">
            <a:alphaModFix/>
          </a:blip>
          <a:stretch>
            <a:fillRect/>
          </a:stretch>
        </p:blipFill>
        <p:spPr>
          <a:xfrm>
            <a:off x="7363253" y="887250"/>
            <a:ext cx="269625" cy="255434"/>
          </a:xfrm>
          <a:prstGeom prst="rect">
            <a:avLst/>
          </a:prstGeom>
          <a:noFill/>
          <a:ln>
            <a:noFill/>
          </a:ln>
        </p:spPr>
      </p:pic>
      <p:sp>
        <p:nvSpPr>
          <p:cNvPr id="3830" name="Google Shape;3830;g13c94f06daf_2_2579"/>
          <p:cNvSpPr/>
          <p:nvPr/>
        </p:nvSpPr>
        <p:spPr>
          <a:xfrm>
            <a:off x="4896725" y="1475650"/>
            <a:ext cx="1384800" cy="4002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lang="ko" sz="1100">
                <a:solidFill>
                  <a:schemeClr val="dk1"/>
                </a:solidFill>
                <a:latin typeface="Malgun Gothic"/>
                <a:ea typeface="Malgun Gothic"/>
                <a:cs typeface="Malgun Gothic"/>
                <a:sym typeface="Malgun Gothic"/>
              </a:rPr>
              <a:t>메시</a:t>
            </a:r>
            <a:r>
              <a:rPr lang="ko" sz="1100">
                <a:solidFill>
                  <a:schemeClr val="dk1"/>
                </a:solidFill>
                <a:latin typeface="Malgun Gothic"/>
                <a:ea typeface="Malgun Gothic"/>
                <a:cs typeface="Malgun Gothic"/>
                <a:sym typeface="Malgun Gothic"/>
              </a:rPr>
              <a:t>지 내용</a:t>
            </a:r>
            <a:endParaRPr sz="1100">
              <a:solidFill>
                <a:schemeClr val="dk1"/>
              </a:solidFill>
              <a:latin typeface="Malgun Gothic"/>
              <a:ea typeface="Malgun Gothic"/>
              <a:cs typeface="Malgun Gothic"/>
              <a:sym typeface="Malgun Gothic"/>
            </a:endParaRPr>
          </a:p>
          <a:p>
            <a:pPr indent="0" lvl="0" marL="0" marR="0" rtl="0" algn="l">
              <a:lnSpc>
                <a:spcPct val="100000"/>
              </a:lnSpc>
              <a:spcBef>
                <a:spcPts val="0"/>
              </a:spcBef>
              <a:spcAft>
                <a:spcPts val="0"/>
              </a:spcAft>
              <a:buClr>
                <a:srgbClr val="000000"/>
              </a:buClr>
              <a:buSzPts val="1800"/>
              <a:buFont typeface="Arial"/>
              <a:buNone/>
            </a:pPr>
            <a:r>
              <a:rPr lang="ko" sz="900">
                <a:solidFill>
                  <a:schemeClr val="dk1"/>
                </a:solidFill>
                <a:latin typeface="Malgun Gothic"/>
                <a:ea typeface="Malgun Gothic"/>
                <a:cs typeface="Malgun Gothic"/>
                <a:sym typeface="Malgun Gothic"/>
              </a:rPr>
              <a:t>13;18 오후</a:t>
            </a:r>
            <a:endParaRPr sz="900">
              <a:solidFill>
                <a:schemeClr val="dk1"/>
              </a:solidFill>
              <a:latin typeface="Malgun Gothic"/>
              <a:ea typeface="Malgun Gothic"/>
              <a:cs typeface="Malgun Gothic"/>
              <a:sym typeface="Malgun Gothic"/>
            </a:endParaRPr>
          </a:p>
          <a:p>
            <a:pPr indent="0" lvl="0" marL="0" marR="0" rtl="0" algn="l">
              <a:lnSpc>
                <a:spcPct val="100000"/>
              </a:lnSpc>
              <a:spcBef>
                <a:spcPts val="0"/>
              </a:spcBef>
              <a:spcAft>
                <a:spcPts val="0"/>
              </a:spcAft>
              <a:buClr>
                <a:srgbClr val="000000"/>
              </a:buClr>
              <a:buSzPts val="1800"/>
              <a:buFont typeface="Arial"/>
              <a:buNone/>
            </a:pPr>
            <a:r>
              <a:t/>
            </a:r>
            <a:endParaRPr sz="1100">
              <a:solidFill>
                <a:schemeClr val="dk1"/>
              </a:solidFill>
              <a:latin typeface="Malgun Gothic"/>
              <a:ea typeface="Malgun Gothic"/>
              <a:cs typeface="Malgun Gothic"/>
              <a:sym typeface="Malgun Gothic"/>
            </a:endParaRPr>
          </a:p>
        </p:txBody>
      </p:sp>
      <p:pic>
        <p:nvPicPr>
          <p:cNvPr id="3831" name="Google Shape;3831;g13c94f06daf_2_2579"/>
          <p:cNvPicPr preferRelativeResize="0"/>
          <p:nvPr/>
        </p:nvPicPr>
        <p:blipFill>
          <a:blip r:embed="rId6">
            <a:alphaModFix/>
          </a:blip>
          <a:stretch>
            <a:fillRect/>
          </a:stretch>
        </p:blipFill>
        <p:spPr>
          <a:xfrm>
            <a:off x="544175" y="875650"/>
            <a:ext cx="213900" cy="257652"/>
          </a:xfrm>
          <a:prstGeom prst="rect">
            <a:avLst/>
          </a:prstGeom>
          <a:noFill/>
          <a:ln>
            <a:noFill/>
          </a:ln>
        </p:spPr>
      </p:pic>
      <p:pic>
        <p:nvPicPr>
          <p:cNvPr id="3832" name="Google Shape;3832;g13c94f06daf_2_2579"/>
          <p:cNvPicPr preferRelativeResize="0"/>
          <p:nvPr/>
        </p:nvPicPr>
        <p:blipFill>
          <a:blip r:embed="rId6">
            <a:alphaModFix/>
          </a:blip>
          <a:stretch>
            <a:fillRect/>
          </a:stretch>
        </p:blipFill>
        <p:spPr>
          <a:xfrm>
            <a:off x="4546050" y="883050"/>
            <a:ext cx="213900" cy="257652"/>
          </a:xfrm>
          <a:prstGeom prst="rect">
            <a:avLst/>
          </a:prstGeom>
          <a:noFill/>
          <a:ln>
            <a:noFill/>
          </a:ln>
        </p:spPr>
      </p:pic>
      <p:pic>
        <p:nvPicPr>
          <p:cNvPr id="3833" name="Google Shape;3833;g13c94f06daf_2_2579"/>
          <p:cNvPicPr preferRelativeResize="0"/>
          <p:nvPr/>
        </p:nvPicPr>
        <p:blipFill>
          <a:blip r:embed="rId3">
            <a:alphaModFix/>
          </a:blip>
          <a:stretch>
            <a:fillRect/>
          </a:stretch>
        </p:blipFill>
        <p:spPr>
          <a:xfrm>
            <a:off x="4514375" y="1475649"/>
            <a:ext cx="343358" cy="353100"/>
          </a:xfrm>
          <a:prstGeom prst="rect">
            <a:avLst/>
          </a:prstGeom>
          <a:noFill/>
          <a:ln>
            <a:noFill/>
          </a:ln>
        </p:spPr>
      </p:pic>
      <p:sp>
        <p:nvSpPr>
          <p:cNvPr id="3834" name="Google Shape;3834;g13c94f06daf_2_2579"/>
          <p:cNvSpPr/>
          <p:nvPr/>
        </p:nvSpPr>
        <p:spPr>
          <a:xfrm>
            <a:off x="6229050" y="2097630"/>
            <a:ext cx="1384800" cy="5481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lang="ko" sz="1100">
                <a:solidFill>
                  <a:schemeClr val="dk1"/>
                </a:solidFill>
                <a:latin typeface="Malgun Gothic"/>
                <a:ea typeface="Malgun Gothic"/>
                <a:cs typeface="Malgun Gothic"/>
                <a:sym typeface="Malgun Gothic"/>
              </a:rPr>
              <a:t>$포스팅 공유</a:t>
            </a:r>
            <a:endParaRPr sz="1100">
              <a:solidFill>
                <a:schemeClr val="dk1"/>
              </a:solidFill>
              <a:latin typeface="Malgun Gothic"/>
              <a:ea typeface="Malgun Gothic"/>
              <a:cs typeface="Malgun Gothic"/>
              <a:sym typeface="Malgun Gothic"/>
            </a:endParaRPr>
          </a:p>
          <a:p>
            <a:pPr indent="0" lvl="0" marL="0" marR="0" rtl="0" algn="l">
              <a:lnSpc>
                <a:spcPct val="100000"/>
              </a:lnSpc>
              <a:spcBef>
                <a:spcPts val="0"/>
              </a:spcBef>
              <a:spcAft>
                <a:spcPts val="0"/>
              </a:spcAft>
              <a:buClr>
                <a:srgbClr val="000000"/>
              </a:buClr>
              <a:buSzPts val="1800"/>
              <a:buFont typeface="Arial"/>
              <a:buNone/>
            </a:pPr>
            <a:r>
              <a:rPr lang="ko" sz="1100">
                <a:solidFill>
                  <a:schemeClr val="dk1"/>
                </a:solidFill>
                <a:latin typeface="Malgun Gothic"/>
                <a:ea typeface="Malgun Gothic"/>
                <a:cs typeface="Malgun Gothic"/>
                <a:sym typeface="Malgun Gothic"/>
              </a:rPr>
              <a:t>공유 메시지 내용</a:t>
            </a:r>
            <a:endParaRPr sz="1100">
              <a:solidFill>
                <a:schemeClr val="dk1"/>
              </a:solidFill>
              <a:latin typeface="Malgun Gothic"/>
              <a:ea typeface="Malgun Gothic"/>
              <a:cs typeface="Malgun Gothic"/>
              <a:sym typeface="Malgun Gothic"/>
            </a:endParaRPr>
          </a:p>
          <a:p>
            <a:pPr indent="0" lvl="0" marL="0" marR="0" rtl="0" algn="l">
              <a:lnSpc>
                <a:spcPct val="100000"/>
              </a:lnSpc>
              <a:spcBef>
                <a:spcPts val="0"/>
              </a:spcBef>
              <a:spcAft>
                <a:spcPts val="0"/>
              </a:spcAft>
              <a:buClr>
                <a:srgbClr val="000000"/>
              </a:buClr>
              <a:buSzPts val="1800"/>
              <a:buFont typeface="Arial"/>
              <a:buNone/>
            </a:pPr>
            <a:r>
              <a:rPr lang="ko" sz="900">
                <a:solidFill>
                  <a:schemeClr val="dk1"/>
                </a:solidFill>
                <a:latin typeface="Malgun Gothic"/>
                <a:ea typeface="Malgun Gothic"/>
                <a:cs typeface="Malgun Gothic"/>
                <a:sym typeface="Malgun Gothic"/>
              </a:rPr>
              <a:t>13;20 오후</a:t>
            </a:r>
            <a:endParaRPr sz="900">
              <a:solidFill>
                <a:schemeClr val="dk1"/>
              </a:solidFill>
              <a:latin typeface="Malgun Gothic"/>
              <a:ea typeface="Malgun Gothic"/>
              <a:cs typeface="Malgun Gothic"/>
              <a:sym typeface="Malgun Gothic"/>
            </a:endParaRPr>
          </a:p>
          <a:p>
            <a:pPr indent="0" lvl="0" marL="0" marR="0" rtl="0" algn="l">
              <a:lnSpc>
                <a:spcPct val="100000"/>
              </a:lnSpc>
              <a:spcBef>
                <a:spcPts val="0"/>
              </a:spcBef>
              <a:spcAft>
                <a:spcPts val="0"/>
              </a:spcAft>
              <a:buClr>
                <a:srgbClr val="000000"/>
              </a:buClr>
              <a:buSzPts val="1800"/>
              <a:buFont typeface="Arial"/>
              <a:buNone/>
            </a:pPr>
            <a:r>
              <a:t/>
            </a:r>
            <a:endParaRPr sz="1100">
              <a:solidFill>
                <a:schemeClr val="dk1"/>
              </a:solidFill>
              <a:latin typeface="Malgun Gothic"/>
              <a:ea typeface="Malgun Gothic"/>
              <a:cs typeface="Malgun Gothic"/>
              <a:sym typeface="Malgun Gothic"/>
            </a:endParaRPr>
          </a:p>
        </p:txBody>
      </p:sp>
      <p:sp>
        <p:nvSpPr>
          <p:cNvPr id="3835" name="Google Shape;3835;g13c94f06daf_2_2579"/>
          <p:cNvSpPr/>
          <p:nvPr/>
        </p:nvSpPr>
        <p:spPr>
          <a:xfrm>
            <a:off x="6229050" y="2761475"/>
            <a:ext cx="1384800" cy="4002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lang="ko" sz="1100">
                <a:solidFill>
                  <a:schemeClr val="dk1"/>
                </a:solidFill>
                <a:latin typeface="Malgun Gothic"/>
                <a:ea typeface="Malgun Gothic"/>
                <a:cs typeface="Malgun Gothic"/>
                <a:sym typeface="Malgun Gothic"/>
              </a:rPr>
              <a:t>내가 쓴 </a:t>
            </a:r>
            <a:r>
              <a:rPr lang="ko" sz="1100">
                <a:solidFill>
                  <a:schemeClr val="dk1"/>
                </a:solidFill>
                <a:latin typeface="Malgun Gothic"/>
                <a:ea typeface="Malgun Gothic"/>
                <a:cs typeface="Malgun Gothic"/>
                <a:sym typeface="Malgun Gothic"/>
              </a:rPr>
              <a:t>메시지 내용</a:t>
            </a:r>
            <a:endParaRPr sz="1100">
              <a:solidFill>
                <a:schemeClr val="dk1"/>
              </a:solidFill>
              <a:latin typeface="Malgun Gothic"/>
              <a:ea typeface="Malgun Gothic"/>
              <a:cs typeface="Malgun Gothic"/>
              <a:sym typeface="Malgun Gothic"/>
            </a:endParaRPr>
          </a:p>
          <a:p>
            <a:pPr indent="0" lvl="0" marL="0" marR="0" rtl="0" algn="l">
              <a:lnSpc>
                <a:spcPct val="100000"/>
              </a:lnSpc>
              <a:spcBef>
                <a:spcPts val="0"/>
              </a:spcBef>
              <a:spcAft>
                <a:spcPts val="0"/>
              </a:spcAft>
              <a:buClr>
                <a:srgbClr val="000000"/>
              </a:buClr>
              <a:buSzPts val="1800"/>
              <a:buFont typeface="Arial"/>
              <a:buNone/>
            </a:pPr>
            <a:r>
              <a:rPr lang="ko" sz="900">
                <a:solidFill>
                  <a:schemeClr val="dk1"/>
                </a:solidFill>
                <a:latin typeface="Malgun Gothic"/>
                <a:ea typeface="Malgun Gothic"/>
                <a:cs typeface="Malgun Gothic"/>
                <a:sym typeface="Malgun Gothic"/>
              </a:rPr>
              <a:t>13;28 오후</a:t>
            </a:r>
            <a:endParaRPr sz="900">
              <a:solidFill>
                <a:schemeClr val="dk1"/>
              </a:solidFill>
              <a:latin typeface="Malgun Gothic"/>
              <a:ea typeface="Malgun Gothic"/>
              <a:cs typeface="Malgun Gothic"/>
              <a:sym typeface="Malgun Gothic"/>
            </a:endParaRPr>
          </a:p>
          <a:p>
            <a:pPr indent="0" lvl="0" marL="0" marR="0" rtl="0" algn="l">
              <a:lnSpc>
                <a:spcPct val="100000"/>
              </a:lnSpc>
              <a:spcBef>
                <a:spcPts val="0"/>
              </a:spcBef>
              <a:spcAft>
                <a:spcPts val="0"/>
              </a:spcAft>
              <a:buClr>
                <a:srgbClr val="000000"/>
              </a:buClr>
              <a:buSzPts val="1800"/>
              <a:buFont typeface="Arial"/>
              <a:buNone/>
            </a:pPr>
            <a:r>
              <a:t/>
            </a:r>
            <a:endParaRPr sz="1100">
              <a:solidFill>
                <a:schemeClr val="dk1"/>
              </a:solidFill>
              <a:latin typeface="Malgun Gothic"/>
              <a:ea typeface="Malgun Gothic"/>
              <a:cs typeface="Malgun Gothic"/>
              <a:sym typeface="Malgun Gothic"/>
            </a:endParaRPr>
          </a:p>
        </p:txBody>
      </p:sp>
      <p:sp>
        <p:nvSpPr>
          <p:cNvPr id="3836" name="Google Shape;3836;g13c94f06daf_2_2579"/>
          <p:cNvSpPr/>
          <p:nvPr/>
        </p:nvSpPr>
        <p:spPr>
          <a:xfrm>
            <a:off x="4332146" y="77700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2</a:t>
            </a:r>
            <a:endParaRPr b="1" i="0" sz="800" u="none" cap="none" strike="noStrike">
              <a:solidFill>
                <a:schemeClr val="lt1"/>
              </a:solidFill>
              <a:latin typeface="Malgun Gothic"/>
              <a:ea typeface="Malgun Gothic"/>
              <a:cs typeface="Malgun Gothic"/>
              <a:sym typeface="Malgun Gothic"/>
            </a:endParaRPr>
          </a:p>
        </p:txBody>
      </p:sp>
      <p:sp>
        <p:nvSpPr>
          <p:cNvPr id="3837" name="Google Shape;3837;g13c94f06daf_2_2579"/>
          <p:cNvSpPr/>
          <p:nvPr/>
        </p:nvSpPr>
        <p:spPr>
          <a:xfrm>
            <a:off x="5663896" y="77700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3</a:t>
            </a:r>
            <a:endParaRPr b="1" i="0" sz="800" u="none" cap="none" strike="noStrike">
              <a:solidFill>
                <a:schemeClr val="lt1"/>
              </a:solidFill>
              <a:latin typeface="Malgun Gothic"/>
              <a:ea typeface="Malgun Gothic"/>
              <a:cs typeface="Malgun Gothic"/>
              <a:sym typeface="Malgun Gothic"/>
            </a:endParaRPr>
          </a:p>
        </p:txBody>
      </p:sp>
      <p:sp>
        <p:nvSpPr>
          <p:cNvPr id="3838" name="Google Shape;3838;g13c94f06daf_2_2579"/>
          <p:cNvSpPr/>
          <p:nvPr/>
        </p:nvSpPr>
        <p:spPr>
          <a:xfrm>
            <a:off x="7245859" y="74750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4</a:t>
            </a:r>
            <a:endParaRPr b="1" i="0" sz="800" u="none" cap="none" strike="noStrike">
              <a:solidFill>
                <a:schemeClr val="lt1"/>
              </a:solidFill>
              <a:latin typeface="Malgun Gothic"/>
              <a:ea typeface="Malgun Gothic"/>
              <a:cs typeface="Malgun Gothic"/>
              <a:sym typeface="Malgun Gothic"/>
            </a:endParaRPr>
          </a:p>
        </p:txBody>
      </p:sp>
      <p:sp>
        <p:nvSpPr>
          <p:cNvPr id="3839" name="Google Shape;3839;g13c94f06daf_2_2579"/>
          <p:cNvSpPr/>
          <p:nvPr/>
        </p:nvSpPr>
        <p:spPr>
          <a:xfrm>
            <a:off x="4514384" y="1389834"/>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5</a:t>
            </a:r>
            <a:endParaRPr b="1" i="0" sz="800" u="none" cap="none" strike="noStrike">
              <a:solidFill>
                <a:schemeClr val="lt1"/>
              </a:solidFill>
              <a:latin typeface="Malgun Gothic"/>
              <a:ea typeface="Malgun Gothic"/>
              <a:cs typeface="Malgun Gothic"/>
              <a:sym typeface="Malgun Gothic"/>
            </a:endParaRPr>
          </a:p>
        </p:txBody>
      </p:sp>
    </p:spTree>
  </p:cSld>
  <p:clrMapOvr>
    <a:masterClrMapping/>
  </p:clrMapOvr>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43" name="Shape 3843"/>
        <p:cNvGrpSpPr/>
        <p:nvPr/>
      </p:nvGrpSpPr>
      <p:grpSpPr>
        <a:xfrm>
          <a:off x="0" y="0"/>
          <a:ext cx="0" cy="0"/>
          <a:chOff x="0" y="0"/>
          <a:chExt cx="0" cy="0"/>
        </a:xfrm>
      </p:grpSpPr>
      <p:sp>
        <p:nvSpPr>
          <p:cNvPr id="3844" name="Google Shape;3844;g13c94f06daf_2_4169"/>
          <p:cNvSpPr txBox="1"/>
          <p:nvPr>
            <p:ph type="title"/>
          </p:nvPr>
        </p:nvSpPr>
        <p:spPr>
          <a:xfrm>
            <a:off x="782375" y="1119700"/>
            <a:ext cx="10934100" cy="848400"/>
          </a:xfrm>
          <a:prstGeom prst="rect">
            <a:avLst/>
          </a:prstGeom>
        </p:spPr>
        <p:txBody>
          <a:bodyPr anchorCtr="0" anchor="ctr" bIns="121900" lIns="121900" spcFirstLastPara="1" rIns="121900" wrap="square" tIns="121900">
            <a:normAutofit/>
          </a:bodyPr>
          <a:lstStyle/>
          <a:p>
            <a:pPr indent="0" lvl="0" marL="0" rtl="0" algn="l">
              <a:spcBef>
                <a:spcPts val="0"/>
              </a:spcBef>
              <a:spcAft>
                <a:spcPts val="0"/>
              </a:spcAft>
              <a:buNone/>
            </a:pPr>
            <a:r>
              <a:rPr lang="ko" sz="3000"/>
              <a:t>매칭</a:t>
            </a:r>
            <a:endParaRPr sz="3000"/>
          </a:p>
        </p:txBody>
      </p:sp>
      <p:sp>
        <p:nvSpPr>
          <p:cNvPr id="3845" name="Google Shape;3845;g13c94f06daf_2_4169"/>
          <p:cNvSpPr txBox="1"/>
          <p:nvPr>
            <p:ph type="title"/>
          </p:nvPr>
        </p:nvSpPr>
        <p:spPr>
          <a:xfrm>
            <a:off x="934800" y="2201200"/>
            <a:ext cx="10067400" cy="3532200"/>
          </a:xfrm>
          <a:prstGeom prst="rect">
            <a:avLst/>
          </a:prstGeom>
        </p:spPr>
        <p:txBody>
          <a:bodyPr anchorCtr="0" anchor="t" bIns="121900" lIns="121900" spcFirstLastPara="1" rIns="121900" wrap="square" tIns="121900">
            <a:normAutofit/>
          </a:bodyPr>
          <a:lstStyle/>
          <a:p>
            <a:pPr indent="-355600" lvl="0" marL="457200" rtl="0" algn="l">
              <a:spcBef>
                <a:spcPts val="0"/>
              </a:spcBef>
              <a:spcAft>
                <a:spcPts val="0"/>
              </a:spcAft>
              <a:buSzPts val="2000"/>
              <a:buChar char="-"/>
            </a:pPr>
            <a:r>
              <a:rPr lang="ko" sz="2000"/>
              <a:t>매칭</a:t>
            </a:r>
            <a:endParaRPr sz="2000"/>
          </a:p>
          <a:p>
            <a:pPr indent="0" lvl="0" marL="0" rtl="0" algn="l">
              <a:spcBef>
                <a:spcPts val="0"/>
              </a:spcBef>
              <a:spcAft>
                <a:spcPts val="0"/>
              </a:spcAft>
              <a:buNone/>
            </a:pPr>
            <a:r>
              <a:t/>
            </a:r>
            <a:endParaRPr sz="2000"/>
          </a:p>
          <a:p>
            <a:pPr indent="0" lvl="0" marL="0" rtl="0" algn="l">
              <a:spcBef>
                <a:spcPts val="0"/>
              </a:spcBef>
              <a:spcAft>
                <a:spcPts val="0"/>
              </a:spcAft>
              <a:buNone/>
            </a:pPr>
            <a:r>
              <a:t/>
            </a:r>
            <a:endParaRPr sz="2000"/>
          </a:p>
          <a:p>
            <a:pPr indent="0" lvl="0" marL="457200" rtl="0" algn="l">
              <a:spcBef>
                <a:spcPts val="0"/>
              </a:spcBef>
              <a:spcAft>
                <a:spcPts val="0"/>
              </a:spcAft>
              <a:buNone/>
            </a:pPr>
            <a:r>
              <a:t/>
            </a:r>
            <a:endParaRPr sz="2000"/>
          </a:p>
        </p:txBody>
      </p:sp>
    </p:spTree>
  </p:cSld>
  <p:clrMapOvr>
    <a:masterClrMapping/>
  </p:clrMapOvr>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49" name="Shape 3849"/>
        <p:cNvGrpSpPr/>
        <p:nvPr/>
      </p:nvGrpSpPr>
      <p:grpSpPr>
        <a:xfrm>
          <a:off x="0" y="0"/>
          <a:ext cx="0" cy="0"/>
          <a:chOff x="0" y="0"/>
          <a:chExt cx="0" cy="0"/>
        </a:xfrm>
      </p:grpSpPr>
      <p:graphicFrame>
        <p:nvGraphicFramePr>
          <p:cNvPr id="3850" name="Google Shape;3850;g13c94f06daf_2_5139"/>
          <p:cNvGraphicFramePr/>
          <p:nvPr/>
        </p:nvGraphicFramePr>
        <p:xfrm>
          <a:off x="9945679" y="642154"/>
          <a:ext cx="3000000" cy="3000000"/>
        </p:xfrm>
        <a:graphic>
          <a:graphicData uri="http://schemas.openxmlformats.org/drawingml/2006/table">
            <a:tbl>
              <a:tblPr bandRow="1" firstRow="1">
                <a:noFill/>
                <a:tableStyleId>{ECEC9FAD-BC9C-4F8B-B0B5-8FDF1F475007}</a:tableStyleId>
              </a:tblPr>
              <a:tblGrid>
                <a:gridCol w="382850"/>
                <a:gridCol w="382850"/>
                <a:gridCol w="1398850"/>
              </a:tblGrid>
              <a:tr h="371450">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설명</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549025">
                <a:tc gridSpan="3" rowSpan="10">
                  <a:txBody>
                    <a:bodyPr/>
                    <a:lstStyle/>
                    <a:p>
                      <a:pPr indent="0" lvl="0" marL="0" rtl="0" algn="l">
                        <a:spcBef>
                          <a:spcPts val="0"/>
                        </a:spcBef>
                        <a:spcAft>
                          <a:spcPts val="0"/>
                        </a:spcAft>
                        <a:buClr>
                          <a:schemeClr val="dk1"/>
                        </a:buClr>
                        <a:buSzPts val="1100"/>
                        <a:buFont typeface="Arial"/>
                        <a:buNone/>
                      </a:pPr>
                      <a:r>
                        <a:rPr lang="ko" sz="900">
                          <a:solidFill>
                            <a:schemeClr val="dk2"/>
                          </a:solidFill>
                          <a:latin typeface="Malgun Gothic"/>
                          <a:ea typeface="Malgun Gothic"/>
                          <a:cs typeface="Malgun Gothic"/>
                          <a:sym typeface="Malgun Gothic"/>
                        </a:rPr>
                        <a:t>1. 화면 명</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Clr>
                          <a:schemeClr val="dk1"/>
                        </a:buClr>
                        <a:buSzPts val="1100"/>
                        <a:buFont typeface="Arial"/>
                        <a:buNone/>
                      </a:pPr>
                      <a:r>
                        <a:rPr lang="ko" sz="900">
                          <a:solidFill>
                            <a:schemeClr val="dk2"/>
                          </a:solidFill>
                          <a:latin typeface="Malgun Gothic"/>
                          <a:ea typeface="Malgun Gothic"/>
                          <a:cs typeface="Malgun Gothic"/>
                          <a:sym typeface="Malgun Gothic"/>
                        </a:rPr>
                        <a:t>2. 검색</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rPr lang="ko" sz="900">
                          <a:solidFill>
                            <a:schemeClr val="dk2"/>
                          </a:solidFill>
                          <a:latin typeface="Malgun Gothic"/>
                          <a:ea typeface="Malgun Gothic"/>
                          <a:cs typeface="Malgun Gothic"/>
                          <a:sym typeface="Malgun Gothic"/>
                        </a:rPr>
                        <a:t>3. 필터설정</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rPr lang="ko" sz="900">
                          <a:solidFill>
                            <a:schemeClr val="dk2"/>
                          </a:solidFill>
                          <a:latin typeface="Malgun Gothic"/>
                          <a:ea typeface="Malgun Gothic"/>
                          <a:cs typeface="Malgun Gothic"/>
                          <a:sym typeface="Malgun Gothic"/>
                        </a:rPr>
                        <a:t>4. 매칭 전문가</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Clr>
                          <a:schemeClr val="dk1"/>
                        </a:buClr>
                        <a:buSzPts val="1100"/>
                        <a:buFont typeface="Arial"/>
                        <a:buNone/>
                      </a:pPr>
                      <a:r>
                        <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Clr>
                          <a:schemeClr val="dk1"/>
                        </a:buClr>
                        <a:buSzPts val="1100"/>
                        <a:buFont typeface="Arial"/>
                        <a:buNone/>
                      </a:pPr>
                      <a:r>
                        <a:rPr lang="ko" sz="900">
                          <a:solidFill>
                            <a:schemeClr val="dk2"/>
                          </a:solidFill>
                          <a:latin typeface="Malgun Gothic"/>
                          <a:ea typeface="Malgun Gothic"/>
                          <a:cs typeface="Malgun Gothic"/>
                          <a:sym typeface="Malgun Gothic"/>
                        </a:rPr>
                        <a:t>5. 매칭 리스트 </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Clr>
                          <a:schemeClr val="dk1"/>
                        </a:buClr>
                        <a:buSzPts val="1100"/>
                        <a:buFont typeface="Arial"/>
                        <a:buNone/>
                      </a:pPr>
                      <a:r>
                        <a:rPr lang="ko" sz="900">
                          <a:solidFill>
                            <a:schemeClr val="dk2"/>
                          </a:solidFill>
                          <a:latin typeface="Malgun Gothic"/>
                          <a:ea typeface="Malgun Gothic"/>
                          <a:cs typeface="Malgun Gothic"/>
                          <a:sym typeface="Malgun Gothic"/>
                        </a:rPr>
                        <a:t>- 포스팅 상세로 이동</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Clr>
                          <a:schemeClr val="dk1"/>
                        </a:buClr>
                        <a:buSzPts val="1100"/>
                        <a:buFont typeface="Arial"/>
                        <a:buNone/>
                      </a:pPr>
                      <a:r>
                        <a:rPr lang="ko" sz="900">
                          <a:solidFill>
                            <a:schemeClr val="dk2"/>
                          </a:solidFill>
                          <a:latin typeface="Malgun Gothic"/>
                          <a:ea typeface="Malgun Gothic"/>
                          <a:cs typeface="Malgun Gothic"/>
                          <a:sym typeface="Malgun Gothic"/>
                        </a:rPr>
                        <a:t>6. 설정 화면 닫음</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Clr>
                          <a:schemeClr val="dk1"/>
                        </a:buClr>
                        <a:buSzPts val="1100"/>
                        <a:buFont typeface="Arial"/>
                        <a:buNone/>
                      </a:pPr>
                      <a:r>
                        <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Clr>
                          <a:schemeClr val="dk1"/>
                        </a:buClr>
                        <a:buSzPts val="1100"/>
                        <a:buFont typeface="Arial"/>
                        <a:buNone/>
                      </a:pPr>
                      <a:r>
                        <a:rPr lang="ko" sz="900">
                          <a:solidFill>
                            <a:schemeClr val="dk2"/>
                          </a:solidFill>
                          <a:latin typeface="Malgun Gothic"/>
                          <a:ea typeface="Malgun Gothic"/>
                          <a:cs typeface="Malgun Gothic"/>
                          <a:sym typeface="Malgun Gothic"/>
                        </a:rPr>
                        <a:t># 상세 검색 설정</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Clr>
                          <a:schemeClr val="dk1"/>
                        </a:buClr>
                        <a:buSzPts val="1100"/>
                        <a:buFont typeface="Arial"/>
                        <a:buNone/>
                      </a:pPr>
                      <a:r>
                        <a:rPr lang="ko" sz="900">
                          <a:solidFill>
                            <a:schemeClr val="dk2"/>
                          </a:solidFill>
                          <a:latin typeface="Malgun Gothic"/>
                          <a:ea typeface="Malgun Gothic"/>
                          <a:cs typeface="Malgun Gothic"/>
                          <a:sym typeface="Malgun Gothic"/>
                        </a:rPr>
                        <a:t>- 기간 : 디폴트 1개월</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Clr>
                          <a:schemeClr val="dk1"/>
                        </a:buClr>
                        <a:buSzPts val="1100"/>
                        <a:buFont typeface="Arial"/>
                        <a:buNone/>
                      </a:pPr>
                      <a:r>
                        <a:rPr lang="ko" sz="900">
                          <a:solidFill>
                            <a:schemeClr val="dk2"/>
                          </a:solidFill>
                          <a:latin typeface="Malgun Gothic"/>
                          <a:ea typeface="Malgun Gothic"/>
                          <a:cs typeface="Malgun Gothic"/>
                          <a:sym typeface="Malgun Gothic"/>
                        </a:rPr>
                        <a:t>- 속성 : 포스팅, 상담</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Clr>
                          <a:schemeClr val="dk1"/>
                        </a:buClr>
                        <a:buSzPts val="1100"/>
                        <a:buFont typeface="Arial"/>
                        <a:buNone/>
                      </a:pPr>
                      <a:r>
                        <a:rPr lang="ko" sz="900">
                          <a:solidFill>
                            <a:schemeClr val="dk2"/>
                          </a:solidFill>
                          <a:latin typeface="Malgun Gothic"/>
                          <a:ea typeface="Malgun Gothic"/>
                          <a:cs typeface="Malgun Gothic"/>
                          <a:sym typeface="Malgun Gothic"/>
                        </a:rPr>
                        <a:t>- 등록자 : 전문가, 여행자, 팔로잉</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Clr>
                          <a:schemeClr val="dk1"/>
                        </a:buClr>
                        <a:buSzPts val="1100"/>
                        <a:buFont typeface="Arial"/>
                        <a:buNone/>
                      </a:pPr>
                      <a:r>
                        <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rPr lang="ko" sz="900">
                          <a:solidFill>
                            <a:schemeClr val="dk2"/>
                          </a:solidFill>
                          <a:latin typeface="Malgun Gothic"/>
                          <a:ea typeface="Malgun Gothic"/>
                          <a:cs typeface="Malgun Gothic"/>
                          <a:sym typeface="Malgun Gothic"/>
                        </a:rPr>
                        <a:t>- 내가 등록한 키워드 매칭</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chemeClr val="dk2"/>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rowSpan="10" hMerge="1"/>
                <a:tc rowSpan="10" hMerge="1"/>
              </a:tr>
              <a:tr h="337075">
                <a:tc gridSpan="3" vMerge="1"/>
                <a:tc hMerge="1" vMerge="1"/>
                <a:tc hMerge="1" vMerge="1"/>
              </a:tr>
              <a:tr h="337075">
                <a:tc gridSpan="3" vMerge="1"/>
                <a:tc hMerge="1" vMerge="1"/>
                <a:tc hMerge="1" vMerge="1"/>
              </a:tr>
              <a:tr h="9728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27825">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참고</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1237775">
                <a:tc gridSpan="3">
                  <a:txBody>
                    <a:bodyPr/>
                    <a:lstStyle/>
                    <a:p>
                      <a:pPr indent="0" lvl="0" marL="0" marR="0" rtl="0" algn="l">
                        <a:lnSpc>
                          <a:spcPct val="100000"/>
                        </a:lnSpc>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hMerge="1"/>
                <a:tc hMerge="1"/>
              </a:tr>
            </a:tbl>
          </a:graphicData>
        </a:graphic>
      </p:graphicFrame>
      <p:sp>
        <p:nvSpPr>
          <p:cNvPr id="3851" name="Google Shape;3851;g13c94f06daf_2_5139"/>
          <p:cNvSpPr txBox="1"/>
          <p:nvPr/>
        </p:nvSpPr>
        <p:spPr>
          <a:xfrm>
            <a:off x="264450" y="0"/>
            <a:ext cx="11664300" cy="548100"/>
          </a:xfrm>
          <a:prstGeom prst="rect">
            <a:avLst/>
          </a:prstGeom>
          <a:noFill/>
          <a:ln>
            <a:noFill/>
          </a:ln>
          <a:effectLst>
            <a:outerShdw blurRad="57150" rotWithShape="0" algn="bl" dir="5400000" dist="19050">
              <a:srgbClr val="000000">
                <a:alpha val="50000"/>
              </a:srgbClr>
            </a:outerShdw>
          </a:effectLst>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매칭   </a:t>
            </a:r>
            <a:endParaRPr b="0" i="0" sz="2400" u="none" cap="none" strike="noStrike">
              <a:solidFill>
                <a:schemeClr val="lt1"/>
              </a:solidFill>
              <a:latin typeface="Arial"/>
              <a:ea typeface="Arial"/>
              <a:cs typeface="Arial"/>
              <a:sym typeface="Arial"/>
            </a:endParaRPr>
          </a:p>
        </p:txBody>
      </p:sp>
      <p:sp>
        <p:nvSpPr>
          <p:cNvPr id="3852" name="Google Shape;3852;g13c94f06daf_2_5139"/>
          <p:cNvSpPr txBox="1"/>
          <p:nvPr/>
        </p:nvSpPr>
        <p:spPr>
          <a:xfrm>
            <a:off x="0" y="6478519"/>
            <a:ext cx="121920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sp>
        <p:nvSpPr>
          <p:cNvPr id="3853" name="Google Shape;3853;g13c94f06daf_2_5139"/>
          <p:cNvSpPr/>
          <p:nvPr/>
        </p:nvSpPr>
        <p:spPr>
          <a:xfrm>
            <a:off x="42977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grpSp>
        <p:nvGrpSpPr>
          <p:cNvPr id="3854" name="Google Shape;3854;g13c94f06daf_2_5139"/>
          <p:cNvGrpSpPr/>
          <p:nvPr/>
        </p:nvGrpSpPr>
        <p:grpSpPr>
          <a:xfrm>
            <a:off x="427282" y="5542381"/>
            <a:ext cx="3277561" cy="521764"/>
            <a:chOff x="375801" y="5847020"/>
            <a:chExt cx="3293700" cy="521764"/>
          </a:xfrm>
        </p:grpSpPr>
        <p:cxnSp>
          <p:nvCxnSpPr>
            <p:cNvPr id="3855" name="Google Shape;3855;g13c94f06daf_2_5139"/>
            <p:cNvCxnSpPr/>
            <p:nvPr/>
          </p:nvCxnSpPr>
          <p:spPr>
            <a:xfrm>
              <a:off x="375801" y="5924572"/>
              <a:ext cx="3293700" cy="0"/>
            </a:xfrm>
            <a:prstGeom prst="straightConnector1">
              <a:avLst/>
            </a:prstGeom>
            <a:noFill/>
            <a:ln cap="flat" cmpd="sng" w="9525">
              <a:solidFill>
                <a:srgbClr val="7F7F7F"/>
              </a:solidFill>
              <a:prstDash val="solid"/>
              <a:miter lim="800000"/>
              <a:headEnd len="sm" w="sm" type="none"/>
              <a:tailEnd len="sm" w="sm" type="none"/>
            </a:ln>
          </p:spPr>
        </p:cxnSp>
        <p:grpSp>
          <p:nvGrpSpPr>
            <p:cNvPr id="3856" name="Google Shape;3856;g13c94f06daf_2_5139"/>
            <p:cNvGrpSpPr/>
            <p:nvPr/>
          </p:nvGrpSpPr>
          <p:grpSpPr>
            <a:xfrm>
              <a:off x="606989" y="6013911"/>
              <a:ext cx="2863894" cy="354873"/>
              <a:chOff x="7628984" y="5817929"/>
              <a:chExt cx="2752156" cy="322612"/>
            </a:xfrm>
          </p:grpSpPr>
          <p:grpSp>
            <p:nvGrpSpPr>
              <p:cNvPr id="3857" name="Google Shape;3857;g13c94f06daf_2_5139"/>
              <p:cNvGrpSpPr/>
              <p:nvPr/>
            </p:nvGrpSpPr>
            <p:grpSpPr>
              <a:xfrm>
                <a:off x="7688114" y="5817929"/>
                <a:ext cx="155879" cy="124336"/>
                <a:chOff x="3184196" y="1332369"/>
                <a:chExt cx="9681926" cy="1087800"/>
              </a:xfrm>
            </p:grpSpPr>
            <p:sp>
              <p:nvSpPr>
                <p:cNvPr id="3858" name="Google Shape;3858;g13c94f06daf_2_5139"/>
                <p:cNvSpPr/>
                <p:nvPr/>
              </p:nvSpPr>
              <p:spPr>
                <a:xfrm>
                  <a:off x="3184196" y="1332369"/>
                  <a:ext cx="9681900" cy="1087800"/>
                </a:xfrm>
                <a:prstGeom prst="rect">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3859" name="Google Shape;3859;g13c94f06daf_2_5139"/>
                <p:cNvCxnSpPr/>
                <p:nvPr/>
              </p:nvCxnSpPr>
              <p:spPr>
                <a:xfrm flipH="1">
                  <a:off x="3184222"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3860" name="Google Shape;3860;g13c94f06daf_2_5139"/>
                <p:cNvCxnSpPr/>
                <p:nvPr/>
              </p:nvCxnSpPr>
              <p:spPr>
                <a:xfrm>
                  <a:off x="3184196"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grpSp>
            <p:nvGrpSpPr>
              <p:cNvPr id="3861" name="Google Shape;3861;g13c94f06daf_2_5139"/>
              <p:cNvGrpSpPr/>
              <p:nvPr/>
            </p:nvGrpSpPr>
            <p:grpSpPr>
              <a:xfrm>
                <a:off x="8308658" y="5817929"/>
                <a:ext cx="155879" cy="124336"/>
                <a:chOff x="214095" y="1332369"/>
                <a:chExt cx="9681926" cy="1087800"/>
              </a:xfrm>
            </p:grpSpPr>
            <p:sp>
              <p:nvSpPr>
                <p:cNvPr id="3862" name="Google Shape;3862;g13c94f06daf_2_5139"/>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3863" name="Google Shape;3863;g13c94f06daf_2_5139"/>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3864" name="Google Shape;3864;g13c94f06daf_2_5139"/>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3865" name="Google Shape;3865;g13c94f06daf_2_5139"/>
              <p:cNvSpPr txBox="1"/>
              <p:nvPr/>
            </p:nvSpPr>
            <p:spPr>
              <a:xfrm>
                <a:off x="7628984" y="5944640"/>
                <a:ext cx="276000" cy="195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홈</a:t>
                </a:r>
                <a:endParaRPr b="1" i="0" sz="800" u="none" cap="none" strike="noStrike">
                  <a:solidFill>
                    <a:schemeClr val="dk1"/>
                  </a:solidFill>
                  <a:latin typeface="Malgun Gothic"/>
                  <a:ea typeface="Malgun Gothic"/>
                  <a:cs typeface="Malgun Gothic"/>
                  <a:sym typeface="Malgun Gothic"/>
                </a:endParaRPr>
              </a:p>
            </p:txBody>
          </p:sp>
          <p:sp>
            <p:nvSpPr>
              <p:cNvPr id="3866" name="Google Shape;3866;g13c94f06daf_2_5139"/>
              <p:cNvSpPr txBox="1"/>
              <p:nvPr/>
            </p:nvSpPr>
            <p:spPr>
              <a:xfrm>
                <a:off x="8145408" y="5944641"/>
                <a:ext cx="473100" cy="195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0" i="0" lang="ko" sz="800" u="none" cap="none" strike="noStrike">
                    <a:solidFill>
                      <a:schemeClr val="dk1"/>
                    </a:solidFill>
                    <a:latin typeface="Malgun Gothic"/>
                    <a:ea typeface="Malgun Gothic"/>
                    <a:cs typeface="Malgun Gothic"/>
                    <a:sym typeface="Malgun Gothic"/>
                  </a:rPr>
                  <a:t>포스팅</a:t>
                </a:r>
                <a:endParaRPr b="0" i="0" sz="800" u="none" cap="none" strike="noStrike">
                  <a:solidFill>
                    <a:schemeClr val="dk1"/>
                  </a:solidFill>
                  <a:latin typeface="Malgun Gothic"/>
                  <a:ea typeface="Malgun Gothic"/>
                  <a:cs typeface="Malgun Gothic"/>
                  <a:sym typeface="Malgun Gothic"/>
                </a:endParaRPr>
              </a:p>
            </p:txBody>
          </p:sp>
          <p:grpSp>
            <p:nvGrpSpPr>
              <p:cNvPr id="3867" name="Google Shape;3867;g13c94f06daf_2_5139"/>
              <p:cNvGrpSpPr/>
              <p:nvPr/>
            </p:nvGrpSpPr>
            <p:grpSpPr>
              <a:xfrm>
                <a:off x="9503672" y="5817929"/>
                <a:ext cx="157739" cy="124336"/>
                <a:chOff x="1583642" y="1332369"/>
                <a:chExt cx="9797430" cy="1087800"/>
              </a:xfrm>
            </p:grpSpPr>
            <p:sp>
              <p:nvSpPr>
                <p:cNvPr id="3868" name="Google Shape;3868;g13c94f06daf_2_5139"/>
                <p:cNvSpPr/>
                <p:nvPr/>
              </p:nvSpPr>
              <p:spPr>
                <a:xfrm>
                  <a:off x="1699146" y="1332369"/>
                  <a:ext cx="9681900" cy="1087800"/>
                </a:xfrm>
                <a:prstGeom prst="rect">
                  <a:avLst/>
                </a:prstGeom>
                <a:solidFill>
                  <a:srgbClr val="A5A5A5"/>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3869" name="Google Shape;3869;g13c94f06daf_2_5139"/>
                <p:cNvCxnSpPr/>
                <p:nvPr/>
              </p:nvCxnSpPr>
              <p:spPr>
                <a:xfrm flipH="1">
                  <a:off x="1699172"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3870" name="Google Shape;3870;g13c94f06daf_2_5139"/>
                <p:cNvCxnSpPr/>
                <p:nvPr/>
              </p:nvCxnSpPr>
              <p:spPr>
                <a:xfrm>
                  <a:off x="1583642"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grpSp>
            <p:nvGrpSpPr>
              <p:cNvPr id="3871" name="Google Shape;3871;g13c94f06daf_2_5139"/>
              <p:cNvGrpSpPr/>
              <p:nvPr/>
            </p:nvGrpSpPr>
            <p:grpSpPr>
              <a:xfrm>
                <a:off x="10095422" y="5817929"/>
                <a:ext cx="155879" cy="124336"/>
                <a:chOff x="214095" y="1332369"/>
                <a:chExt cx="9681926" cy="1087800"/>
              </a:xfrm>
            </p:grpSpPr>
            <p:sp>
              <p:nvSpPr>
                <p:cNvPr id="3872" name="Google Shape;3872;g13c94f06daf_2_5139"/>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3873" name="Google Shape;3873;g13c94f06daf_2_5139"/>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3874" name="Google Shape;3874;g13c94f06daf_2_5139"/>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3875" name="Google Shape;3875;g13c94f06daf_2_5139"/>
              <p:cNvSpPr txBox="1"/>
              <p:nvPr/>
            </p:nvSpPr>
            <p:spPr>
              <a:xfrm>
                <a:off x="9391228" y="5944641"/>
                <a:ext cx="374700" cy="195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0" i="0" lang="ko" sz="800" u="none" cap="none" strike="noStrike">
                    <a:solidFill>
                      <a:schemeClr val="dk1"/>
                    </a:solidFill>
                    <a:latin typeface="Malgun Gothic"/>
                    <a:ea typeface="Malgun Gothic"/>
                    <a:cs typeface="Malgun Gothic"/>
                    <a:sym typeface="Malgun Gothic"/>
                  </a:rPr>
                  <a:t>매칭</a:t>
                </a:r>
                <a:endParaRPr b="0" i="0" sz="800" u="none" cap="none" strike="noStrike">
                  <a:solidFill>
                    <a:schemeClr val="dk1"/>
                  </a:solidFill>
                  <a:latin typeface="Malgun Gothic"/>
                  <a:ea typeface="Malgun Gothic"/>
                  <a:cs typeface="Malgun Gothic"/>
                  <a:sym typeface="Malgun Gothic"/>
                </a:endParaRPr>
              </a:p>
            </p:txBody>
          </p:sp>
          <p:sp>
            <p:nvSpPr>
              <p:cNvPr id="3876" name="Google Shape;3876;g13c94f06daf_2_5139"/>
              <p:cNvSpPr txBox="1"/>
              <p:nvPr/>
            </p:nvSpPr>
            <p:spPr>
              <a:xfrm>
                <a:off x="9956340" y="5944637"/>
                <a:ext cx="424800" cy="195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lang="ko" sz="800">
                    <a:solidFill>
                      <a:schemeClr val="dk1"/>
                    </a:solidFill>
                    <a:latin typeface="Malgun Gothic"/>
                    <a:ea typeface="Malgun Gothic"/>
                    <a:cs typeface="Malgun Gothic"/>
                    <a:sym typeface="Malgun Gothic"/>
                  </a:rPr>
                  <a:t>마이</a:t>
                </a:r>
                <a:endParaRPr b="0" i="0" sz="800" u="none" cap="none" strike="noStrike">
                  <a:solidFill>
                    <a:schemeClr val="dk1"/>
                  </a:solidFill>
                  <a:latin typeface="Malgun Gothic"/>
                  <a:ea typeface="Malgun Gothic"/>
                  <a:cs typeface="Malgun Gothic"/>
                  <a:sym typeface="Malgun Gothic"/>
                </a:endParaRPr>
              </a:p>
            </p:txBody>
          </p:sp>
        </p:grpSp>
        <p:sp>
          <p:nvSpPr>
            <p:cNvPr id="3877" name="Google Shape;3877;g13c94f06daf_2_5139"/>
            <p:cNvSpPr/>
            <p:nvPr/>
          </p:nvSpPr>
          <p:spPr>
            <a:xfrm>
              <a:off x="1800443" y="5847020"/>
              <a:ext cx="442200" cy="442200"/>
            </a:xfrm>
            <a:prstGeom prst="ellipse">
              <a:avLst/>
            </a:prstGeom>
            <a:solidFill>
              <a:schemeClr val="dk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ko" sz="1800" u="none" cap="none" strike="noStrike">
                  <a:solidFill>
                    <a:schemeClr val="lt1"/>
                  </a:solidFill>
                  <a:latin typeface="Malgun Gothic"/>
                  <a:ea typeface="Malgun Gothic"/>
                  <a:cs typeface="Malgun Gothic"/>
                  <a:sym typeface="Malgun Gothic"/>
                </a:rPr>
                <a:t>+</a:t>
              </a:r>
              <a:endParaRPr b="1" i="0" sz="1800" u="none" cap="none" strike="noStrike">
                <a:solidFill>
                  <a:schemeClr val="lt1"/>
                </a:solidFill>
                <a:latin typeface="Malgun Gothic"/>
                <a:ea typeface="Malgun Gothic"/>
                <a:cs typeface="Malgun Gothic"/>
                <a:sym typeface="Malgun Gothic"/>
              </a:endParaRPr>
            </a:p>
          </p:txBody>
        </p:sp>
      </p:grpSp>
      <p:cxnSp>
        <p:nvCxnSpPr>
          <p:cNvPr id="3878" name="Google Shape;3878;g13c94f06daf_2_5139"/>
          <p:cNvCxnSpPr/>
          <p:nvPr/>
        </p:nvCxnSpPr>
        <p:spPr>
          <a:xfrm>
            <a:off x="433267" y="1126504"/>
            <a:ext cx="3268200" cy="0"/>
          </a:xfrm>
          <a:prstGeom prst="straightConnector1">
            <a:avLst/>
          </a:prstGeom>
          <a:noFill/>
          <a:ln cap="flat" cmpd="sng" w="9525">
            <a:solidFill>
              <a:schemeClr val="dk2"/>
            </a:solidFill>
            <a:prstDash val="solid"/>
            <a:round/>
            <a:headEnd len="med" w="med" type="none"/>
            <a:tailEnd len="med" w="med" type="none"/>
          </a:ln>
        </p:spPr>
      </p:cxnSp>
      <p:sp>
        <p:nvSpPr>
          <p:cNvPr id="3879" name="Google Shape;3879;g13c94f06daf_2_5139"/>
          <p:cNvSpPr txBox="1"/>
          <p:nvPr/>
        </p:nvSpPr>
        <p:spPr>
          <a:xfrm>
            <a:off x="1566712" y="815429"/>
            <a:ext cx="998700" cy="2769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b="1" lang="ko" sz="1200">
                <a:solidFill>
                  <a:schemeClr val="dk1"/>
                </a:solidFill>
                <a:latin typeface="Malgun Gothic"/>
                <a:ea typeface="Malgun Gothic"/>
                <a:cs typeface="Malgun Gothic"/>
                <a:sym typeface="Malgun Gothic"/>
              </a:rPr>
              <a:t>매칭</a:t>
            </a:r>
            <a:endParaRPr b="1" sz="1300">
              <a:solidFill>
                <a:schemeClr val="dk1"/>
              </a:solidFill>
              <a:latin typeface="Malgun Gothic"/>
              <a:ea typeface="Malgun Gothic"/>
              <a:cs typeface="Malgun Gothic"/>
              <a:sym typeface="Malgun Gothic"/>
            </a:endParaRPr>
          </a:p>
        </p:txBody>
      </p:sp>
      <p:sp>
        <p:nvSpPr>
          <p:cNvPr id="3880" name="Google Shape;3880;g13c94f06daf_2_5139"/>
          <p:cNvSpPr/>
          <p:nvPr/>
        </p:nvSpPr>
        <p:spPr>
          <a:xfrm>
            <a:off x="4457252"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sp>
        <p:nvSpPr>
          <p:cNvPr id="3881" name="Google Shape;3881;g13c94f06daf_2_5139"/>
          <p:cNvSpPr txBox="1"/>
          <p:nvPr/>
        </p:nvSpPr>
        <p:spPr>
          <a:xfrm>
            <a:off x="5077983" y="855020"/>
            <a:ext cx="20583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검색 설정</a:t>
            </a:r>
            <a:endParaRPr b="1" sz="1100">
              <a:solidFill>
                <a:schemeClr val="dk1"/>
              </a:solidFill>
              <a:latin typeface="Malgun Gothic"/>
              <a:ea typeface="Malgun Gothic"/>
              <a:cs typeface="Malgun Gothic"/>
              <a:sym typeface="Malgun Gothic"/>
            </a:endParaRPr>
          </a:p>
        </p:txBody>
      </p:sp>
      <p:sp>
        <p:nvSpPr>
          <p:cNvPr id="3882" name="Google Shape;3882;g13c94f06daf_2_5139"/>
          <p:cNvSpPr/>
          <p:nvPr/>
        </p:nvSpPr>
        <p:spPr>
          <a:xfrm>
            <a:off x="4370146" y="93458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6</a:t>
            </a:r>
            <a:endParaRPr b="1" i="0" sz="800" u="none" cap="none" strike="noStrike">
              <a:solidFill>
                <a:schemeClr val="lt1"/>
              </a:solidFill>
              <a:latin typeface="Malgun Gothic"/>
              <a:ea typeface="Malgun Gothic"/>
              <a:cs typeface="Malgun Gothic"/>
              <a:sym typeface="Malgun Gothic"/>
            </a:endParaRPr>
          </a:p>
        </p:txBody>
      </p:sp>
      <p:sp>
        <p:nvSpPr>
          <p:cNvPr id="3883" name="Google Shape;3883;g13c94f06daf_2_5139"/>
          <p:cNvSpPr txBox="1"/>
          <p:nvPr/>
        </p:nvSpPr>
        <p:spPr>
          <a:xfrm>
            <a:off x="4507850" y="1287500"/>
            <a:ext cx="4809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기간   </a:t>
            </a:r>
            <a:endParaRPr b="1" sz="1200">
              <a:solidFill>
                <a:schemeClr val="dk1"/>
              </a:solidFill>
              <a:latin typeface="Malgun Gothic"/>
              <a:ea typeface="Malgun Gothic"/>
              <a:cs typeface="Malgun Gothic"/>
              <a:sym typeface="Malgun Gothic"/>
            </a:endParaRPr>
          </a:p>
        </p:txBody>
      </p:sp>
      <p:sp>
        <p:nvSpPr>
          <p:cNvPr id="3884" name="Google Shape;3884;g13c94f06daf_2_5139"/>
          <p:cNvSpPr/>
          <p:nvPr/>
        </p:nvSpPr>
        <p:spPr>
          <a:xfrm>
            <a:off x="4584050" y="1588600"/>
            <a:ext cx="850200" cy="3531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lang="ko" sz="1100">
                <a:solidFill>
                  <a:schemeClr val="dk2"/>
                </a:solidFill>
                <a:latin typeface="Malgun Gothic"/>
                <a:ea typeface="Malgun Gothic"/>
                <a:cs typeface="Malgun Gothic"/>
                <a:sym typeface="Malgun Gothic"/>
              </a:rPr>
              <a:t>20220601</a:t>
            </a:r>
            <a:endParaRPr b="0" i="0" sz="1100" u="none" cap="none" strike="noStrike">
              <a:solidFill>
                <a:schemeClr val="dk2"/>
              </a:solidFill>
              <a:latin typeface="Malgun Gothic"/>
              <a:ea typeface="Malgun Gothic"/>
              <a:cs typeface="Malgun Gothic"/>
              <a:sym typeface="Malgun Gothic"/>
            </a:endParaRPr>
          </a:p>
        </p:txBody>
      </p:sp>
      <p:sp>
        <p:nvSpPr>
          <p:cNvPr id="3885" name="Google Shape;3885;g13c94f06daf_2_5139"/>
          <p:cNvSpPr/>
          <p:nvPr/>
        </p:nvSpPr>
        <p:spPr>
          <a:xfrm>
            <a:off x="5650850" y="1588600"/>
            <a:ext cx="850200" cy="3531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lang="ko" sz="1100">
                <a:solidFill>
                  <a:schemeClr val="dk2"/>
                </a:solidFill>
                <a:latin typeface="Malgun Gothic"/>
                <a:ea typeface="Malgun Gothic"/>
                <a:cs typeface="Malgun Gothic"/>
                <a:sym typeface="Malgun Gothic"/>
              </a:rPr>
              <a:t>20220701</a:t>
            </a:r>
            <a:endParaRPr b="0" i="0" sz="1100" u="none" cap="none" strike="noStrike">
              <a:solidFill>
                <a:schemeClr val="dk2"/>
              </a:solidFill>
              <a:latin typeface="Malgun Gothic"/>
              <a:ea typeface="Malgun Gothic"/>
              <a:cs typeface="Malgun Gothic"/>
              <a:sym typeface="Malgun Gothic"/>
            </a:endParaRPr>
          </a:p>
        </p:txBody>
      </p:sp>
      <p:sp>
        <p:nvSpPr>
          <p:cNvPr id="3886" name="Google Shape;3886;g13c94f06daf_2_5139"/>
          <p:cNvSpPr/>
          <p:nvPr/>
        </p:nvSpPr>
        <p:spPr>
          <a:xfrm>
            <a:off x="4629325" y="5558963"/>
            <a:ext cx="2955600" cy="3348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저장</a:t>
            </a:r>
            <a:endParaRPr b="1" i="0" sz="1100" u="none" cap="none" strike="noStrike">
              <a:solidFill>
                <a:schemeClr val="lt1"/>
              </a:solidFill>
              <a:latin typeface="Malgun Gothic"/>
              <a:ea typeface="Malgun Gothic"/>
              <a:cs typeface="Malgun Gothic"/>
              <a:sym typeface="Malgun Gothic"/>
            </a:endParaRPr>
          </a:p>
        </p:txBody>
      </p:sp>
      <p:sp>
        <p:nvSpPr>
          <p:cNvPr id="3887" name="Google Shape;3887;g13c94f06daf_2_5139"/>
          <p:cNvSpPr txBox="1"/>
          <p:nvPr/>
        </p:nvSpPr>
        <p:spPr>
          <a:xfrm>
            <a:off x="4507850" y="2008175"/>
            <a:ext cx="1993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속성    </a:t>
            </a:r>
            <a:endParaRPr b="1" sz="1200">
              <a:solidFill>
                <a:schemeClr val="dk1"/>
              </a:solidFill>
              <a:latin typeface="Malgun Gothic"/>
              <a:ea typeface="Malgun Gothic"/>
              <a:cs typeface="Malgun Gothic"/>
              <a:sym typeface="Malgun Gothic"/>
            </a:endParaRPr>
          </a:p>
        </p:txBody>
      </p:sp>
      <p:sp>
        <p:nvSpPr>
          <p:cNvPr id="3888" name="Google Shape;3888;g13c94f06daf_2_5139"/>
          <p:cNvSpPr/>
          <p:nvPr/>
        </p:nvSpPr>
        <p:spPr>
          <a:xfrm>
            <a:off x="4640225" y="2319550"/>
            <a:ext cx="631200" cy="276900"/>
          </a:xfrm>
          <a:prstGeom prst="roundRect">
            <a:avLst>
              <a:gd fmla="val 16667" name="adj"/>
            </a:avLst>
          </a:prstGeom>
          <a:solidFill>
            <a:schemeClr val="lt2"/>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전체</a:t>
            </a:r>
            <a:endParaRPr sz="1000"/>
          </a:p>
        </p:txBody>
      </p:sp>
      <p:sp>
        <p:nvSpPr>
          <p:cNvPr id="3889" name="Google Shape;3889;g13c94f06daf_2_5139"/>
          <p:cNvSpPr/>
          <p:nvPr/>
        </p:nvSpPr>
        <p:spPr>
          <a:xfrm>
            <a:off x="5358050" y="2319550"/>
            <a:ext cx="631200" cy="276900"/>
          </a:xfrm>
          <a:prstGeom prst="roundRect">
            <a:avLst>
              <a:gd fmla="val 16667" name="adj"/>
            </a:avLst>
          </a:prstGeom>
          <a:solidFill>
            <a:schemeClr val="lt1"/>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포스팅</a:t>
            </a:r>
            <a:endParaRPr sz="1000"/>
          </a:p>
        </p:txBody>
      </p:sp>
      <p:sp>
        <p:nvSpPr>
          <p:cNvPr id="3890" name="Google Shape;3890;g13c94f06daf_2_5139"/>
          <p:cNvSpPr/>
          <p:nvPr/>
        </p:nvSpPr>
        <p:spPr>
          <a:xfrm>
            <a:off x="6717650" y="1626700"/>
            <a:ext cx="631200" cy="276900"/>
          </a:xfrm>
          <a:prstGeom prst="roundRect">
            <a:avLst>
              <a:gd fmla="val 16667" name="adj"/>
            </a:avLst>
          </a:prstGeom>
          <a:solidFill>
            <a:schemeClr val="lt1"/>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1개월</a:t>
            </a:r>
            <a:endParaRPr sz="1000"/>
          </a:p>
        </p:txBody>
      </p:sp>
      <p:sp>
        <p:nvSpPr>
          <p:cNvPr id="3891" name="Google Shape;3891;g13c94f06daf_2_5139"/>
          <p:cNvSpPr/>
          <p:nvPr/>
        </p:nvSpPr>
        <p:spPr>
          <a:xfrm>
            <a:off x="6068608" y="2319550"/>
            <a:ext cx="631200" cy="276900"/>
          </a:xfrm>
          <a:prstGeom prst="roundRect">
            <a:avLst>
              <a:gd fmla="val 16667" name="adj"/>
            </a:avLst>
          </a:prstGeom>
          <a:solidFill>
            <a:schemeClr val="lt1"/>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상담</a:t>
            </a:r>
            <a:endParaRPr sz="1000"/>
          </a:p>
        </p:txBody>
      </p:sp>
      <p:sp>
        <p:nvSpPr>
          <p:cNvPr id="3892" name="Google Shape;3892;g13c94f06daf_2_5139"/>
          <p:cNvSpPr txBox="1"/>
          <p:nvPr/>
        </p:nvSpPr>
        <p:spPr>
          <a:xfrm>
            <a:off x="4513850" y="2690850"/>
            <a:ext cx="5781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등록자   </a:t>
            </a:r>
            <a:endParaRPr b="1" sz="1200">
              <a:solidFill>
                <a:schemeClr val="dk1"/>
              </a:solidFill>
              <a:latin typeface="Malgun Gothic"/>
              <a:ea typeface="Malgun Gothic"/>
              <a:cs typeface="Malgun Gothic"/>
              <a:sym typeface="Malgun Gothic"/>
            </a:endParaRPr>
          </a:p>
        </p:txBody>
      </p:sp>
      <p:sp>
        <p:nvSpPr>
          <p:cNvPr id="3893" name="Google Shape;3893;g13c94f06daf_2_5139"/>
          <p:cNvSpPr/>
          <p:nvPr/>
        </p:nvSpPr>
        <p:spPr>
          <a:xfrm>
            <a:off x="4641113" y="3002225"/>
            <a:ext cx="631200" cy="276900"/>
          </a:xfrm>
          <a:prstGeom prst="roundRect">
            <a:avLst>
              <a:gd fmla="val 16667" name="adj"/>
            </a:avLst>
          </a:prstGeom>
          <a:solidFill>
            <a:schemeClr val="lt2"/>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전체</a:t>
            </a:r>
            <a:endParaRPr sz="1000"/>
          </a:p>
        </p:txBody>
      </p:sp>
      <p:sp>
        <p:nvSpPr>
          <p:cNvPr id="3894" name="Google Shape;3894;g13c94f06daf_2_5139"/>
          <p:cNvSpPr/>
          <p:nvPr/>
        </p:nvSpPr>
        <p:spPr>
          <a:xfrm>
            <a:off x="5351671" y="3002225"/>
            <a:ext cx="631200" cy="276900"/>
          </a:xfrm>
          <a:prstGeom prst="roundRect">
            <a:avLst>
              <a:gd fmla="val 16667" name="adj"/>
            </a:avLst>
          </a:prstGeom>
          <a:solidFill>
            <a:schemeClr val="lt1"/>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전문가</a:t>
            </a:r>
            <a:endParaRPr sz="1000"/>
          </a:p>
        </p:txBody>
      </p:sp>
      <p:sp>
        <p:nvSpPr>
          <p:cNvPr id="3895" name="Google Shape;3895;g13c94f06daf_2_5139"/>
          <p:cNvSpPr/>
          <p:nvPr/>
        </p:nvSpPr>
        <p:spPr>
          <a:xfrm>
            <a:off x="6064155" y="3002225"/>
            <a:ext cx="631200" cy="276900"/>
          </a:xfrm>
          <a:prstGeom prst="roundRect">
            <a:avLst>
              <a:gd fmla="val 16667" name="adj"/>
            </a:avLst>
          </a:prstGeom>
          <a:solidFill>
            <a:schemeClr val="lt1"/>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여행자</a:t>
            </a:r>
            <a:endParaRPr sz="1000"/>
          </a:p>
        </p:txBody>
      </p:sp>
      <p:sp>
        <p:nvSpPr>
          <p:cNvPr id="3896" name="Google Shape;3896;g13c94f06daf_2_5139"/>
          <p:cNvSpPr/>
          <p:nvPr/>
        </p:nvSpPr>
        <p:spPr>
          <a:xfrm>
            <a:off x="6774713" y="3002225"/>
            <a:ext cx="631200" cy="276900"/>
          </a:xfrm>
          <a:prstGeom prst="roundRect">
            <a:avLst>
              <a:gd fmla="val 16667" name="adj"/>
            </a:avLst>
          </a:prstGeom>
          <a:solidFill>
            <a:schemeClr val="lt1"/>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팔로잉</a:t>
            </a:r>
            <a:endParaRPr sz="1000"/>
          </a:p>
        </p:txBody>
      </p:sp>
      <p:pic>
        <p:nvPicPr>
          <p:cNvPr id="3897" name="Google Shape;3897;g13c94f06daf_2_5139"/>
          <p:cNvPicPr preferRelativeResize="0"/>
          <p:nvPr/>
        </p:nvPicPr>
        <p:blipFill>
          <a:blip r:embed="rId3">
            <a:alphaModFix/>
          </a:blip>
          <a:stretch>
            <a:fillRect/>
          </a:stretch>
        </p:blipFill>
        <p:spPr>
          <a:xfrm>
            <a:off x="4580430" y="881071"/>
            <a:ext cx="213900" cy="219430"/>
          </a:xfrm>
          <a:prstGeom prst="rect">
            <a:avLst/>
          </a:prstGeom>
          <a:noFill/>
          <a:ln>
            <a:noFill/>
          </a:ln>
        </p:spPr>
      </p:pic>
      <p:cxnSp>
        <p:nvCxnSpPr>
          <p:cNvPr id="3898" name="Google Shape;3898;g13c94f06daf_2_5139"/>
          <p:cNvCxnSpPr/>
          <p:nvPr/>
        </p:nvCxnSpPr>
        <p:spPr>
          <a:xfrm>
            <a:off x="4622992" y="4176796"/>
            <a:ext cx="2946000" cy="8400"/>
          </a:xfrm>
          <a:prstGeom prst="straightConnector1">
            <a:avLst/>
          </a:prstGeom>
          <a:noFill/>
          <a:ln cap="flat" cmpd="sng" w="9525">
            <a:solidFill>
              <a:schemeClr val="dk2"/>
            </a:solidFill>
            <a:prstDash val="solid"/>
            <a:round/>
            <a:headEnd len="med" w="med" type="none"/>
            <a:tailEnd len="med" w="med" type="none"/>
          </a:ln>
        </p:spPr>
      </p:cxnSp>
      <p:sp>
        <p:nvSpPr>
          <p:cNvPr id="3899" name="Google Shape;3899;g13c94f06daf_2_5139"/>
          <p:cNvSpPr txBox="1"/>
          <p:nvPr/>
        </p:nvSpPr>
        <p:spPr>
          <a:xfrm>
            <a:off x="4525083" y="4304475"/>
            <a:ext cx="5781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정렬   </a:t>
            </a:r>
            <a:endParaRPr b="1" sz="1200">
              <a:solidFill>
                <a:schemeClr val="dk1"/>
              </a:solidFill>
              <a:latin typeface="Malgun Gothic"/>
              <a:ea typeface="Malgun Gothic"/>
              <a:cs typeface="Malgun Gothic"/>
              <a:sym typeface="Malgun Gothic"/>
            </a:endParaRPr>
          </a:p>
        </p:txBody>
      </p:sp>
      <p:sp>
        <p:nvSpPr>
          <p:cNvPr id="3900" name="Google Shape;3900;g13c94f06daf_2_5139"/>
          <p:cNvSpPr/>
          <p:nvPr/>
        </p:nvSpPr>
        <p:spPr>
          <a:xfrm>
            <a:off x="4652346" y="4615850"/>
            <a:ext cx="631200" cy="276900"/>
          </a:xfrm>
          <a:prstGeom prst="roundRect">
            <a:avLst>
              <a:gd fmla="val 16667" name="adj"/>
            </a:avLst>
          </a:prstGeom>
          <a:solidFill>
            <a:schemeClr val="lt2"/>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최신순</a:t>
            </a:r>
            <a:endParaRPr sz="1000"/>
          </a:p>
        </p:txBody>
      </p:sp>
      <p:sp>
        <p:nvSpPr>
          <p:cNvPr id="3901" name="Google Shape;3901;g13c94f06daf_2_5139"/>
          <p:cNvSpPr/>
          <p:nvPr/>
        </p:nvSpPr>
        <p:spPr>
          <a:xfrm>
            <a:off x="5362904" y="4615850"/>
            <a:ext cx="631200" cy="276900"/>
          </a:xfrm>
          <a:prstGeom prst="roundRect">
            <a:avLst>
              <a:gd fmla="val 16667" name="adj"/>
            </a:avLst>
          </a:prstGeom>
          <a:solidFill>
            <a:schemeClr val="lt1"/>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좋아요</a:t>
            </a:r>
            <a:endParaRPr sz="1000"/>
          </a:p>
        </p:txBody>
      </p:sp>
      <p:sp>
        <p:nvSpPr>
          <p:cNvPr id="3902" name="Google Shape;3902;g13c94f06daf_2_5139"/>
          <p:cNvSpPr/>
          <p:nvPr/>
        </p:nvSpPr>
        <p:spPr>
          <a:xfrm>
            <a:off x="6075388" y="4615850"/>
            <a:ext cx="631200" cy="276900"/>
          </a:xfrm>
          <a:prstGeom prst="roundRect">
            <a:avLst>
              <a:gd fmla="val 16667" name="adj"/>
            </a:avLst>
          </a:prstGeom>
          <a:solidFill>
            <a:schemeClr val="lt1"/>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별점</a:t>
            </a:r>
            <a:endParaRPr sz="1000"/>
          </a:p>
        </p:txBody>
      </p:sp>
      <p:pic>
        <p:nvPicPr>
          <p:cNvPr id="3903" name="Google Shape;3903;g13c94f06daf_2_5139"/>
          <p:cNvPicPr preferRelativeResize="0"/>
          <p:nvPr/>
        </p:nvPicPr>
        <p:blipFill>
          <a:blip r:embed="rId4">
            <a:alphaModFix/>
          </a:blip>
          <a:stretch>
            <a:fillRect/>
          </a:stretch>
        </p:blipFill>
        <p:spPr>
          <a:xfrm>
            <a:off x="3315725" y="1243942"/>
            <a:ext cx="385750" cy="353100"/>
          </a:xfrm>
          <a:prstGeom prst="rect">
            <a:avLst/>
          </a:prstGeom>
          <a:noFill/>
          <a:ln>
            <a:noFill/>
          </a:ln>
        </p:spPr>
      </p:pic>
      <p:sp>
        <p:nvSpPr>
          <p:cNvPr id="3904" name="Google Shape;3904;g13c94f06daf_2_5139"/>
          <p:cNvSpPr/>
          <p:nvPr/>
        </p:nvSpPr>
        <p:spPr>
          <a:xfrm>
            <a:off x="606425" y="1237400"/>
            <a:ext cx="2641500" cy="3531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lang="ko" sz="1100">
                <a:solidFill>
                  <a:schemeClr val="dk2"/>
                </a:solidFill>
                <a:latin typeface="Malgun Gothic"/>
                <a:ea typeface="Malgun Gothic"/>
                <a:cs typeface="Malgun Gothic"/>
                <a:sym typeface="Malgun Gothic"/>
              </a:rPr>
              <a:t>  Search</a:t>
            </a:r>
            <a:endParaRPr b="0" i="0" sz="1100" u="none" cap="none" strike="noStrike">
              <a:solidFill>
                <a:schemeClr val="dk2"/>
              </a:solidFill>
              <a:latin typeface="Malgun Gothic"/>
              <a:ea typeface="Malgun Gothic"/>
              <a:cs typeface="Malgun Gothic"/>
              <a:sym typeface="Malgun Gothic"/>
            </a:endParaRPr>
          </a:p>
        </p:txBody>
      </p:sp>
      <p:grpSp>
        <p:nvGrpSpPr>
          <p:cNvPr id="3905" name="Google Shape;3905;g13c94f06daf_2_5139"/>
          <p:cNvGrpSpPr/>
          <p:nvPr/>
        </p:nvGrpSpPr>
        <p:grpSpPr>
          <a:xfrm>
            <a:off x="549342" y="2926612"/>
            <a:ext cx="3048838" cy="1647908"/>
            <a:chOff x="4392000" y="1013612"/>
            <a:chExt cx="3048838" cy="1647908"/>
          </a:xfrm>
        </p:grpSpPr>
        <p:grpSp>
          <p:nvGrpSpPr>
            <p:cNvPr id="3906" name="Google Shape;3906;g13c94f06daf_2_5139"/>
            <p:cNvGrpSpPr/>
            <p:nvPr/>
          </p:nvGrpSpPr>
          <p:grpSpPr>
            <a:xfrm>
              <a:off x="4392000" y="1013612"/>
              <a:ext cx="3048838" cy="1647908"/>
              <a:chOff x="214095" y="1332369"/>
              <a:chExt cx="9681926" cy="1087800"/>
            </a:xfrm>
          </p:grpSpPr>
          <p:sp>
            <p:nvSpPr>
              <p:cNvPr id="3907" name="Google Shape;3907;g13c94f06daf_2_5139"/>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Arial"/>
                  <a:buNone/>
                </a:pPr>
                <a:r>
                  <a:t/>
                </a:r>
                <a:endParaRPr b="1" i="0" sz="800" u="none" cap="none" strike="noStrike">
                  <a:solidFill>
                    <a:schemeClr val="dk1"/>
                  </a:solidFill>
                  <a:latin typeface="Malgun Gothic"/>
                  <a:ea typeface="Malgun Gothic"/>
                  <a:cs typeface="Malgun Gothic"/>
                  <a:sym typeface="Malgun Gothic"/>
                </a:endParaRPr>
              </a:p>
            </p:txBody>
          </p:sp>
          <p:cxnSp>
            <p:nvCxnSpPr>
              <p:cNvPr id="3908" name="Google Shape;3908;g13c94f06daf_2_5139"/>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3909" name="Google Shape;3909;g13c94f06daf_2_5139"/>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3910" name="Google Shape;3910;g13c94f06daf_2_5139"/>
            <p:cNvSpPr txBox="1"/>
            <p:nvPr/>
          </p:nvSpPr>
          <p:spPr>
            <a:xfrm>
              <a:off x="4441516" y="2302167"/>
              <a:ext cx="29556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700"/>
                <a:buFont typeface="Arial"/>
                <a:buNone/>
              </a:pPr>
              <a:r>
                <a:rPr b="1" i="0" lang="ko" sz="900" u="none" cap="none" strike="noStrike">
                  <a:solidFill>
                    <a:schemeClr val="dk1"/>
                  </a:solidFill>
                  <a:latin typeface="Malgun Gothic"/>
                  <a:ea typeface="Malgun Gothic"/>
                  <a:cs typeface="Malgun Gothic"/>
                  <a:sym typeface="Malgun Gothic"/>
                </a:rPr>
                <a:t>$포스팅  본문 첫출 내용. OOOOO  …</a:t>
              </a:r>
              <a:endParaRPr b="1" i="0" sz="900" u="none" cap="none" strike="noStrike">
                <a:solidFill>
                  <a:schemeClr val="dk1"/>
                </a:solidFill>
                <a:latin typeface="Malgun Gothic"/>
                <a:ea typeface="Malgun Gothic"/>
                <a:cs typeface="Malgun Gothic"/>
                <a:sym typeface="Malgun Gothic"/>
              </a:endParaRPr>
            </a:p>
            <a:p>
              <a:pPr indent="0" lvl="0" marL="0" rtl="0" algn="l">
                <a:spcBef>
                  <a:spcPts val="0"/>
                </a:spcBef>
                <a:spcAft>
                  <a:spcPts val="0"/>
                </a:spcAft>
                <a:buClr>
                  <a:schemeClr val="dk1"/>
                </a:buClr>
                <a:buSzPts val="700"/>
                <a:buFont typeface="Arial"/>
                <a:buNone/>
              </a:pPr>
              <a:r>
                <a:rPr b="1" lang="ko" sz="700">
                  <a:solidFill>
                    <a:schemeClr val="dk1"/>
                  </a:solidFill>
                  <a:latin typeface="Malgun Gothic"/>
                  <a:ea typeface="Malgun Gothic"/>
                  <a:cs typeface="Malgun Gothic"/>
                  <a:sym typeface="Malgun Gothic"/>
                </a:rPr>
                <a:t>좋아요 5.0/00명 별점 4.5/00명</a:t>
              </a:r>
              <a:r>
                <a:rPr lang="ko" sz="700">
                  <a:solidFill>
                    <a:schemeClr val="dk1"/>
                  </a:solidFill>
                  <a:latin typeface="Malgun Gothic"/>
                  <a:ea typeface="Malgun Gothic"/>
                  <a:cs typeface="Malgun Gothic"/>
                  <a:sym typeface="Malgun Gothic"/>
                </a:rPr>
                <a:t>  </a:t>
              </a:r>
              <a:r>
                <a:rPr b="1" lang="ko" sz="700">
                  <a:solidFill>
                    <a:schemeClr val="dk1"/>
                  </a:solidFill>
                  <a:latin typeface="Malgun Gothic"/>
                  <a:ea typeface="Malgun Gothic"/>
                  <a:cs typeface="Malgun Gothic"/>
                  <a:sym typeface="Malgun Gothic"/>
                </a:rPr>
                <a:t>$작성자명   </a:t>
              </a:r>
              <a:r>
                <a:rPr lang="ko" sz="700">
                  <a:solidFill>
                    <a:srgbClr val="A5A5A5"/>
                  </a:solidFill>
                  <a:latin typeface="Malgun Gothic"/>
                  <a:ea typeface="Malgun Gothic"/>
                  <a:cs typeface="Malgun Gothic"/>
                  <a:sym typeface="Malgun Gothic"/>
                </a:rPr>
                <a:t>2022-05-12  14:00</a:t>
              </a:r>
              <a:endParaRPr b="1" sz="900">
                <a:solidFill>
                  <a:schemeClr val="dk1"/>
                </a:solidFill>
                <a:latin typeface="Malgun Gothic"/>
                <a:ea typeface="Malgun Gothic"/>
                <a:cs typeface="Malgun Gothic"/>
                <a:sym typeface="Malgun Gothic"/>
              </a:endParaRPr>
            </a:p>
          </p:txBody>
        </p:sp>
      </p:grpSp>
      <p:sp>
        <p:nvSpPr>
          <p:cNvPr id="3911" name="Google Shape;3911;g13c94f06daf_2_5139"/>
          <p:cNvSpPr/>
          <p:nvPr/>
        </p:nvSpPr>
        <p:spPr>
          <a:xfrm>
            <a:off x="429771" y="1148588"/>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2</a:t>
            </a:r>
            <a:endParaRPr b="1" i="0" sz="800" u="none" cap="none" strike="noStrike">
              <a:solidFill>
                <a:schemeClr val="lt1"/>
              </a:solidFill>
              <a:latin typeface="Malgun Gothic"/>
              <a:ea typeface="Malgun Gothic"/>
              <a:cs typeface="Malgun Gothic"/>
              <a:sym typeface="Malgun Gothic"/>
            </a:endParaRPr>
          </a:p>
        </p:txBody>
      </p:sp>
      <p:sp>
        <p:nvSpPr>
          <p:cNvPr id="3912" name="Google Shape;3912;g13c94f06daf_2_5139"/>
          <p:cNvSpPr/>
          <p:nvPr/>
        </p:nvSpPr>
        <p:spPr>
          <a:xfrm>
            <a:off x="486871" y="287740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5</a:t>
            </a:r>
            <a:endParaRPr b="1" i="0" sz="800" u="none" cap="none" strike="noStrike">
              <a:solidFill>
                <a:schemeClr val="lt1"/>
              </a:solidFill>
              <a:latin typeface="Malgun Gothic"/>
              <a:ea typeface="Malgun Gothic"/>
              <a:cs typeface="Malgun Gothic"/>
              <a:sym typeface="Malgun Gothic"/>
            </a:endParaRPr>
          </a:p>
        </p:txBody>
      </p:sp>
      <p:sp>
        <p:nvSpPr>
          <p:cNvPr id="3913" name="Google Shape;3913;g13c94f06daf_2_5139"/>
          <p:cNvSpPr/>
          <p:nvPr/>
        </p:nvSpPr>
        <p:spPr>
          <a:xfrm>
            <a:off x="3247921" y="114860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3</a:t>
            </a:r>
            <a:endParaRPr b="1" i="0" sz="800" u="none" cap="none" strike="noStrike">
              <a:solidFill>
                <a:schemeClr val="lt1"/>
              </a:solidFill>
              <a:latin typeface="Malgun Gothic"/>
              <a:ea typeface="Malgun Gothic"/>
              <a:cs typeface="Malgun Gothic"/>
              <a:sym typeface="Malgun Gothic"/>
            </a:endParaRPr>
          </a:p>
        </p:txBody>
      </p:sp>
      <p:cxnSp>
        <p:nvCxnSpPr>
          <p:cNvPr id="3914" name="Google Shape;3914;g13c94f06daf_2_5139"/>
          <p:cNvCxnSpPr>
            <a:stCxn id="3903" idx="3"/>
            <a:endCxn id="3880" idx="1"/>
          </p:cNvCxnSpPr>
          <p:nvPr/>
        </p:nvCxnSpPr>
        <p:spPr>
          <a:xfrm>
            <a:off x="3701475" y="1420492"/>
            <a:ext cx="755700" cy="2008500"/>
          </a:xfrm>
          <a:prstGeom prst="bentConnector3">
            <a:avLst>
              <a:gd fmla="val 50005" name="adj1"/>
            </a:avLst>
          </a:prstGeom>
          <a:noFill/>
          <a:ln cap="flat" cmpd="sng" w="28575">
            <a:solidFill>
              <a:srgbClr val="FF0000"/>
            </a:solidFill>
            <a:prstDash val="solid"/>
            <a:round/>
            <a:headEnd len="med" w="med" type="none"/>
            <a:tailEnd len="med" w="med" type="triangle"/>
          </a:ln>
        </p:spPr>
      </p:cxnSp>
      <p:sp>
        <p:nvSpPr>
          <p:cNvPr id="3915" name="Google Shape;3915;g13c94f06daf_2_5139"/>
          <p:cNvSpPr/>
          <p:nvPr/>
        </p:nvSpPr>
        <p:spPr>
          <a:xfrm>
            <a:off x="1566696" y="785788"/>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1</a:t>
            </a:r>
            <a:endParaRPr b="1" i="0" sz="800" u="none" cap="none" strike="noStrike">
              <a:solidFill>
                <a:schemeClr val="lt1"/>
              </a:solidFill>
              <a:latin typeface="Malgun Gothic"/>
              <a:ea typeface="Malgun Gothic"/>
              <a:cs typeface="Malgun Gothic"/>
              <a:sym typeface="Malgun Gothic"/>
            </a:endParaRPr>
          </a:p>
        </p:txBody>
      </p:sp>
      <p:grpSp>
        <p:nvGrpSpPr>
          <p:cNvPr id="3916" name="Google Shape;3916;g13c94f06daf_2_5139"/>
          <p:cNvGrpSpPr/>
          <p:nvPr/>
        </p:nvGrpSpPr>
        <p:grpSpPr>
          <a:xfrm>
            <a:off x="608283" y="1841012"/>
            <a:ext cx="374691" cy="353100"/>
            <a:chOff x="214095" y="1332369"/>
            <a:chExt cx="9681926" cy="1087800"/>
          </a:xfrm>
        </p:grpSpPr>
        <p:sp>
          <p:nvSpPr>
            <p:cNvPr id="3917" name="Google Shape;3917;g13c94f06daf_2_5139"/>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t/>
              </a:r>
              <a:endParaRPr i="0" u="none" cap="none" strike="noStrike">
                <a:solidFill>
                  <a:schemeClr val="dk1"/>
                </a:solidFill>
                <a:latin typeface="Malgun Gothic"/>
                <a:ea typeface="Malgun Gothic"/>
                <a:cs typeface="Malgun Gothic"/>
                <a:sym typeface="Malgun Gothic"/>
              </a:endParaRPr>
            </a:p>
          </p:txBody>
        </p:sp>
        <p:cxnSp>
          <p:nvCxnSpPr>
            <p:cNvPr id="3918" name="Google Shape;3918;g13c94f06daf_2_5139"/>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3919" name="Google Shape;3919;g13c94f06daf_2_5139"/>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3920" name="Google Shape;3920;g13c94f06daf_2_5139"/>
          <p:cNvSpPr txBox="1"/>
          <p:nvPr/>
        </p:nvSpPr>
        <p:spPr>
          <a:xfrm>
            <a:off x="544675" y="2199788"/>
            <a:ext cx="501900" cy="338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lang="ko" sz="800">
                <a:solidFill>
                  <a:schemeClr val="dk1"/>
                </a:solidFill>
                <a:latin typeface="Malgun Gothic"/>
                <a:ea typeface="Malgun Gothic"/>
                <a:cs typeface="Malgun Gothic"/>
                <a:sym typeface="Malgun Gothic"/>
              </a:rPr>
              <a:t>전문가1</a:t>
            </a:r>
            <a:endParaRPr b="1" sz="800">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rPr b="1" lang="ko" sz="800">
                <a:solidFill>
                  <a:schemeClr val="dk1"/>
                </a:solidFill>
                <a:latin typeface="Malgun Gothic"/>
                <a:ea typeface="Malgun Gothic"/>
                <a:cs typeface="Malgun Gothic"/>
                <a:sym typeface="Malgun Gothic"/>
              </a:rPr>
              <a:t>#키워드</a:t>
            </a:r>
            <a:endParaRPr b="1" sz="800">
              <a:solidFill>
                <a:schemeClr val="dk1"/>
              </a:solidFill>
              <a:latin typeface="Malgun Gothic"/>
              <a:ea typeface="Malgun Gothic"/>
              <a:cs typeface="Malgun Gothic"/>
              <a:sym typeface="Malgun Gothic"/>
            </a:endParaRPr>
          </a:p>
        </p:txBody>
      </p:sp>
      <p:grpSp>
        <p:nvGrpSpPr>
          <p:cNvPr id="3921" name="Google Shape;3921;g13c94f06daf_2_5139"/>
          <p:cNvGrpSpPr/>
          <p:nvPr/>
        </p:nvGrpSpPr>
        <p:grpSpPr>
          <a:xfrm>
            <a:off x="1082883" y="1841025"/>
            <a:ext cx="374691" cy="353100"/>
            <a:chOff x="214095" y="1332369"/>
            <a:chExt cx="9681926" cy="1087800"/>
          </a:xfrm>
        </p:grpSpPr>
        <p:sp>
          <p:nvSpPr>
            <p:cNvPr id="3922" name="Google Shape;3922;g13c94f06daf_2_5139"/>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t/>
              </a:r>
              <a:endParaRPr i="0" u="none" cap="none" strike="noStrike">
                <a:solidFill>
                  <a:schemeClr val="dk1"/>
                </a:solidFill>
                <a:latin typeface="Malgun Gothic"/>
                <a:ea typeface="Malgun Gothic"/>
                <a:cs typeface="Malgun Gothic"/>
                <a:sym typeface="Malgun Gothic"/>
              </a:endParaRPr>
            </a:p>
          </p:txBody>
        </p:sp>
        <p:cxnSp>
          <p:nvCxnSpPr>
            <p:cNvPr id="3923" name="Google Shape;3923;g13c94f06daf_2_5139"/>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3924" name="Google Shape;3924;g13c94f06daf_2_5139"/>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3925" name="Google Shape;3925;g13c94f06daf_2_5139"/>
          <p:cNvSpPr txBox="1"/>
          <p:nvPr/>
        </p:nvSpPr>
        <p:spPr>
          <a:xfrm>
            <a:off x="1019275" y="2202400"/>
            <a:ext cx="501900" cy="338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lang="ko" sz="800">
                <a:solidFill>
                  <a:schemeClr val="dk1"/>
                </a:solidFill>
                <a:latin typeface="Malgun Gothic"/>
                <a:ea typeface="Malgun Gothic"/>
                <a:cs typeface="Malgun Gothic"/>
                <a:sym typeface="Malgun Gothic"/>
              </a:rPr>
              <a:t>전문가2</a:t>
            </a:r>
            <a:endParaRPr b="1" sz="800">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rPr b="1" lang="ko" sz="800">
                <a:solidFill>
                  <a:schemeClr val="dk1"/>
                </a:solidFill>
                <a:latin typeface="Malgun Gothic"/>
                <a:ea typeface="Malgun Gothic"/>
                <a:cs typeface="Malgun Gothic"/>
                <a:sym typeface="Malgun Gothic"/>
              </a:rPr>
              <a:t>#키워드</a:t>
            </a:r>
            <a:endParaRPr b="1" sz="800">
              <a:solidFill>
                <a:schemeClr val="dk1"/>
              </a:solidFill>
              <a:latin typeface="Malgun Gothic"/>
              <a:ea typeface="Malgun Gothic"/>
              <a:cs typeface="Malgun Gothic"/>
              <a:sym typeface="Malgun Gothic"/>
            </a:endParaRPr>
          </a:p>
        </p:txBody>
      </p:sp>
      <p:sp>
        <p:nvSpPr>
          <p:cNvPr id="3926" name="Google Shape;3926;g13c94f06daf_2_5139"/>
          <p:cNvSpPr txBox="1"/>
          <p:nvPr/>
        </p:nvSpPr>
        <p:spPr>
          <a:xfrm>
            <a:off x="1303688" y="2501913"/>
            <a:ext cx="1540200" cy="2616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lang="ko" sz="1100">
                <a:solidFill>
                  <a:schemeClr val="dk1"/>
                </a:solidFill>
              </a:rPr>
              <a:t>● </a:t>
            </a:r>
            <a:r>
              <a:rPr lang="ko" sz="1100">
                <a:solidFill>
                  <a:srgbClr val="BFBFBF"/>
                </a:solidFill>
              </a:rPr>
              <a:t>● ● ●</a:t>
            </a:r>
            <a:endParaRPr b="1" sz="1100">
              <a:solidFill>
                <a:srgbClr val="BFBFBF"/>
              </a:solidFill>
            </a:endParaRPr>
          </a:p>
        </p:txBody>
      </p:sp>
      <p:sp>
        <p:nvSpPr>
          <p:cNvPr id="3927" name="Google Shape;3927;g13c94f06daf_2_5139"/>
          <p:cNvSpPr/>
          <p:nvPr/>
        </p:nvSpPr>
        <p:spPr>
          <a:xfrm>
            <a:off x="473146" y="178820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4</a:t>
            </a:r>
            <a:endParaRPr b="1" i="0" sz="800" u="none" cap="none" strike="noStrike">
              <a:solidFill>
                <a:schemeClr val="lt1"/>
              </a:solidFill>
              <a:latin typeface="Malgun Gothic"/>
              <a:ea typeface="Malgun Gothic"/>
              <a:cs typeface="Malgun Gothic"/>
              <a:sym typeface="Malgun Gothic"/>
            </a:endParaRPr>
          </a:p>
        </p:txBody>
      </p:sp>
      <p:sp>
        <p:nvSpPr>
          <p:cNvPr id="3928" name="Google Shape;3928;g13c94f06daf_2_5139"/>
          <p:cNvSpPr txBox="1"/>
          <p:nvPr/>
        </p:nvSpPr>
        <p:spPr>
          <a:xfrm>
            <a:off x="1260125" y="4682225"/>
            <a:ext cx="1540200" cy="7695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lang="ko" sz="1100">
                <a:solidFill>
                  <a:schemeClr val="dk1"/>
                </a:solidFill>
              </a:rPr>
              <a:t>●</a:t>
            </a:r>
            <a:r>
              <a:rPr b="1" lang="ko" sz="1100">
                <a:solidFill>
                  <a:schemeClr val="dk1"/>
                </a:solidFill>
                <a:latin typeface="Malgun Gothic"/>
                <a:ea typeface="Malgun Gothic"/>
                <a:cs typeface="Malgun Gothic"/>
                <a:sym typeface="Malgun Gothic"/>
              </a:rPr>
              <a:t> </a:t>
            </a:r>
            <a:endParaRPr b="1" sz="1100">
              <a:solidFill>
                <a:schemeClr val="dk1"/>
              </a:solidFill>
              <a:latin typeface="Malgun Gothic"/>
              <a:ea typeface="Malgun Gothic"/>
              <a:cs typeface="Malgun Gothic"/>
              <a:sym typeface="Malgun Gothic"/>
            </a:endParaRPr>
          </a:p>
          <a:p>
            <a:pPr indent="0" lvl="0" marL="0" rtl="0" algn="ctr">
              <a:spcBef>
                <a:spcPts val="0"/>
              </a:spcBef>
              <a:spcAft>
                <a:spcPts val="0"/>
              </a:spcAft>
              <a:buClr>
                <a:schemeClr val="dk1"/>
              </a:buClr>
              <a:buSzPts val="1100"/>
              <a:buFont typeface="Arial"/>
              <a:buNone/>
            </a:pPr>
            <a:r>
              <a:rPr lang="ko" sz="1100">
                <a:solidFill>
                  <a:schemeClr val="dk1"/>
                </a:solidFill>
              </a:rPr>
              <a:t>●</a:t>
            </a:r>
            <a:endParaRPr sz="1100">
              <a:solidFill>
                <a:schemeClr val="dk1"/>
              </a:solidFill>
            </a:endParaRPr>
          </a:p>
          <a:p>
            <a:pPr indent="0" lvl="0" marL="0" rtl="0" algn="ctr">
              <a:spcBef>
                <a:spcPts val="0"/>
              </a:spcBef>
              <a:spcAft>
                <a:spcPts val="0"/>
              </a:spcAft>
              <a:buClr>
                <a:schemeClr val="dk1"/>
              </a:buClr>
              <a:buSzPts val="1100"/>
              <a:buFont typeface="Arial"/>
              <a:buNone/>
            </a:pPr>
            <a:r>
              <a:rPr lang="ko" sz="1100">
                <a:solidFill>
                  <a:schemeClr val="dk1"/>
                </a:solidFill>
              </a:rPr>
              <a:t>●</a:t>
            </a:r>
            <a:endParaRPr sz="1100">
              <a:solidFill>
                <a:schemeClr val="dk1"/>
              </a:solidFill>
            </a:endParaRPr>
          </a:p>
          <a:p>
            <a:pPr indent="0" lvl="0" marL="0" rtl="0" algn="ctr">
              <a:spcBef>
                <a:spcPts val="0"/>
              </a:spcBef>
              <a:spcAft>
                <a:spcPts val="0"/>
              </a:spcAft>
              <a:buClr>
                <a:schemeClr val="dk1"/>
              </a:buClr>
              <a:buSzPts val="1100"/>
              <a:buFont typeface="Arial"/>
              <a:buNone/>
            </a:pPr>
            <a:r>
              <a:rPr b="1" lang="ko" sz="1100">
                <a:solidFill>
                  <a:schemeClr val="dk1"/>
                </a:solidFill>
              </a:rPr>
              <a:t>더보기</a:t>
            </a:r>
            <a:endParaRPr b="1" sz="1100">
              <a:solidFill>
                <a:schemeClr val="dk1"/>
              </a:solidFill>
            </a:endParaRPr>
          </a:p>
        </p:txBody>
      </p:sp>
    </p:spTree>
  </p:cSld>
  <p:clrMapOvr>
    <a:masterClrMapping/>
  </p:clrMapOvr>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32" name="Shape 3932"/>
        <p:cNvGrpSpPr/>
        <p:nvPr/>
      </p:nvGrpSpPr>
      <p:grpSpPr>
        <a:xfrm>
          <a:off x="0" y="0"/>
          <a:ext cx="0" cy="0"/>
          <a:chOff x="0" y="0"/>
          <a:chExt cx="0" cy="0"/>
        </a:xfrm>
      </p:grpSpPr>
      <p:sp>
        <p:nvSpPr>
          <p:cNvPr id="3933" name="Google Shape;3933;g13c94f06daf_2_5134"/>
          <p:cNvSpPr txBox="1"/>
          <p:nvPr>
            <p:ph type="title"/>
          </p:nvPr>
        </p:nvSpPr>
        <p:spPr>
          <a:xfrm>
            <a:off x="782375" y="1119700"/>
            <a:ext cx="10934100" cy="848400"/>
          </a:xfrm>
          <a:prstGeom prst="rect">
            <a:avLst/>
          </a:prstGeom>
        </p:spPr>
        <p:txBody>
          <a:bodyPr anchorCtr="0" anchor="ctr" bIns="121900" lIns="121900" spcFirstLastPara="1" rIns="121900" wrap="square" tIns="121900">
            <a:normAutofit/>
          </a:bodyPr>
          <a:lstStyle/>
          <a:p>
            <a:pPr indent="0" lvl="0" marL="0" rtl="0" algn="l">
              <a:spcBef>
                <a:spcPts val="0"/>
              </a:spcBef>
              <a:spcAft>
                <a:spcPts val="0"/>
              </a:spcAft>
              <a:buNone/>
            </a:pPr>
            <a:r>
              <a:rPr lang="ko" sz="3000"/>
              <a:t>마이</a:t>
            </a:r>
            <a:endParaRPr sz="3000"/>
          </a:p>
        </p:txBody>
      </p:sp>
      <p:sp>
        <p:nvSpPr>
          <p:cNvPr id="3934" name="Google Shape;3934;g13c94f06daf_2_5134"/>
          <p:cNvSpPr txBox="1"/>
          <p:nvPr>
            <p:ph type="title"/>
          </p:nvPr>
        </p:nvSpPr>
        <p:spPr>
          <a:xfrm>
            <a:off x="934800" y="2201200"/>
            <a:ext cx="10067400" cy="3532200"/>
          </a:xfrm>
          <a:prstGeom prst="rect">
            <a:avLst/>
          </a:prstGeom>
        </p:spPr>
        <p:txBody>
          <a:bodyPr anchorCtr="0" anchor="t" bIns="121900" lIns="121900" spcFirstLastPara="1" rIns="121900" wrap="square" tIns="121900">
            <a:normAutofit/>
          </a:bodyPr>
          <a:lstStyle/>
          <a:p>
            <a:pPr indent="-355600" lvl="0" marL="457200" rtl="0" algn="l">
              <a:spcBef>
                <a:spcPts val="0"/>
              </a:spcBef>
              <a:spcAft>
                <a:spcPts val="0"/>
              </a:spcAft>
              <a:buSzPts val="2000"/>
              <a:buChar char="-"/>
            </a:pPr>
            <a:r>
              <a:rPr lang="ko" sz="2000"/>
              <a:t>마이</a:t>
            </a:r>
            <a:endParaRPr sz="2000"/>
          </a:p>
          <a:p>
            <a:pPr indent="-355600" lvl="0" marL="457200" rtl="0" algn="l">
              <a:spcBef>
                <a:spcPts val="0"/>
              </a:spcBef>
              <a:spcAft>
                <a:spcPts val="0"/>
              </a:spcAft>
              <a:buSzPts val="2000"/>
              <a:buChar char="-"/>
            </a:pPr>
            <a:r>
              <a:rPr lang="ko" sz="2000"/>
              <a:t>마이 &gt; 팔로워</a:t>
            </a:r>
            <a:endParaRPr sz="2000"/>
          </a:p>
          <a:p>
            <a:pPr indent="-355600" lvl="0" marL="457200" rtl="0" algn="l">
              <a:spcBef>
                <a:spcPts val="0"/>
              </a:spcBef>
              <a:spcAft>
                <a:spcPts val="0"/>
              </a:spcAft>
              <a:buSzPts val="2000"/>
              <a:buChar char="-"/>
            </a:pPr>
            <a:r>
              <a:rPr lang="ko" sz="2000"/>
              <a:t>마이 &gt; 팔로잉, 차단</a:t>
            </a:r>
            <a:endParaRPr sz="2000"/>
          </a:p>
          <a:p>
            <a:pPr indent="-355600" lvl="0" marL="457200" rtl="0" algn="l">
              <a:spcBef>
                <a:spcPts val="0"/>
              </a:spcBef>
              <a:spcAft>
                <a:spcPts val="0"/>
              </a:spcAft>
              <a:buSzPts val="2000"/>
              <a:buChar char="-"/>
            </a:pPr>
            <a:r>
              <a:rPr lang="ko" sz="2000"/>
              <a:t>마이 &gt; 포인트</a:t>
            </a:r>
            <a:endParaRPr sz="2000"/>
          </a:p>
          <a:p>
            <a:pPr indent="-355600" lvl="0" marL="457200" rtl="0" algn="l">
              <a:spcBef>
                <a:spcPts val="0"/>
              </a:spcBef>
              <a:spcAft>
                <a:spcPts val="0"/>
              </a:spcAft>
              <a:buSzPts val="2000"/>
              <a:buChar char="-"/>
            </a:pPr>
            <a:r>
              <a:rPr lang="ko" sz="2000"/>
              <a:t>마</a:t>
            </a:r>
            <a:r>
              <a:rPr lang="ko" sz="2000"/>
              <a:t>이 &gt; </a:t>
            </a:r>
            <a:r>
              <a:rPr lang="ko" sz="2000"/>
              <a:t>프로</a:t>
            </a:r>
            <a:r>
              <a:rPr lang="ko" sz="2000"/>
              <a:t>필 수정</a:t>
            </a:r>
            <a:endParaRPr sz="2000"/>
          </a:p>
          <a:p>
            <a:pPr indent="-355600" lvl="0" marL="457200" rtl="0" algn="l">
              <a:spcBef>
                <a:spcPts val="0"/>
              </a:spcBef>
              <a:spcAft>
                <a:spcPts val="0"/>
              </a:spcAft>
              <a:buSzPts val="2000"/>
              <a:buChar char="-"/>
            </a:pPr>
            <a:r>
              <a:rPr lang="ko" sz="2000"/>
              <a:t>마이 &gt; 댓글</a:t>
            </a:r>
            <a:endParaRPr sz="2000"/>
          </a:p>
          <a:p>
            <a:pPr indent="0" lvl="0" marL="0" rtl="0" algn="l">
              <a:spcBef>
                <a:spcPts val="0"/>
              </a:spcBef>
              <a:spcAft>
                <a:spcPts val="0"/>
              </a:spcAft>
              <a:buNone/>
            </a:pPr>
            <a:r>
              <a:t/>
            </a:r>
            <a:endParaRPr sz="2000"/>
          </a:p>
          <a:p>
            <a:pPr indent="0" lvl="0" marL="457200" rtl="0" algn="l">
              <a:spcBef>
                <a:spcPts val="0"/>
              </a:spcBef>
              <a:spcAft>
                <a:spcPts val="0"/>
              </a:spcAft>
              <a:buNone/>
            </a:pPr>
            <a:r>
              <a:t/>
            </a:r>
            <a:endParaRPr sz="20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pic>
        <p:nvPicPr>
          <p:cNvPr id="210" name="Google Shape;210;p6"/>
          <p:cNvPicPr preferRelativeResize="0"/>
          <p:nvPr/>
        </p:nvPicPr>
        <p:blipFill rotWithShape="1">
          <a:blip r:embed="rId3">
            <a:alphaModFix/>
          </a:blip>
          <a:srcRect b="0" l="0" r="0" t="0"/>
          <a:stretch/>
        </p:blipFill>
        <p:spPr>
          <a:xfrm>
            <a:off x="829824" y="765925"/>
            <a:ext cx="5643750" cy="2678425"/>
          </a:xfrm>
          <a:prstGeom prst="rect">
            <a:avLst/>
          </a:prstGeom>
          <a:noFill/>
          <a:ln>
            <a:noFill/>
          </a:ln>
        </p:spPr>
      </p:pic>
      <p:pic>
        <p:nvPicPr>
          <p:cNvPr id="211" name="Google Shape;211;p6"/>
          <p:cNvPicPr preferRelativeResize="0"/>
          <p:nvPr/>
        </p:nvPicPr>
        <p:blipFill rotWithShape="1">
          <a:blip r:embed="rId4">
            <a:alphaModFix/>
          </a:blip>
          <a:srcRect b="0" l="0" r="0" t="0"/>
          <a:stretch/>
        </p:blipFill>
        <p:spPr>
          <a:xfrm>
            <a:off x="3823043" y="3918663"/>
            <a:ext cx="2206977" cy="2288415"/>
          </a:xfrm>
          <a:prstGeom prst="rect">
            <a:avLst/>
          </a:prstGeom>
          <a:noFill/>
          <a:ln>
            <a:noFill/>
          </a:ln>
        </p:spPr>
      </p:pic>
      <p:pic>
        <p:nvPicPr>
          <p:cNvPr id="212" name="Google Shape;212;p6"/>
          <p:cNvPicPr preferRelativeResize="0"/>
          <p:nvPr/>
        </p:nvPicPr>
        <p:blipFill rotWithShape="1">
          <a:blip r:embed="rId5">
            <a:alphaModFix/>
          </a:blip>
          <a:srcRect b="0" l="0" r="0" t="0"/>
          <a:stretch/>
        </p:blipFill>
        <p:spPr>
          <a:xfrm>
            <a:off x="1339143" y="3983493"/>
            <a:ext cx="2206977" cy="2158757"/>
          </a:xfrm>
          <a:prstGeom prst="rect">
            <a:avLst/>
          </a:prstGeom>
          <a:noFill/>
          <a:ln>
            <a:noFill/>
          </a:ln>
        </p:spPr>
      </p:pic>
      <p:sp>
        <p:nvSpPr>
          <p:cNvPr id="213" name="Google Shape;213;p6"/>
          <p:cNvSpPr txBox="1"/>
          <p:nvPr/>
        </p:nvSpPr>
        <p:spPr>
          <a:xfrm>
            <a:off x="264450" y="0"/>
            <a:ext cx="11664300" cy="548100"/>
          </a:xfrm>
          <a:prstGeom prst="rect">
            <a:avLst/>
          </a:prstGeom>
          <a:noFill/>
          <a:ln>
            <a:noFill/>
          </a:ln>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포인트 관리 참조 예시</a:t>
            </a:r>
            <a:r>
              <a:rPr b="1" lang="ko" sz="2000">
                <a:solidFill>
                  <a:schemeClr val="lt1"/>
                </a:solidFill>
                <a:latin typeface="Malgun Gothic"/>
                <a:ea typeface="Malgun Gothic"/>
                <a:cs typeface="Malgun Gothic"/>
                <a:sym typeface="Malgun Gothic"/>
              </a:rPr>
              <a:t> </a:t>
            </a:r>
            <a:endParaRPr b="0" i="0" sz="2400" u="none" cap="none" strike="noStrike">
              <a:solidFill>
                <a:schemeClr val="lt1"/>
              </a:solidFill>
              <a:latin typeface="Arial"/>
              <a:ea typeface="Arial"/>
              <a:cs typeface="Arial"/>
              <a:sym typeface="Arial"/>
            </a:endParaRPr>
          </a:p>
        </p:txBody>
      </p:sp>
      <p:sp>
        <p:nvSpPr>
          <p:cNvPr id="214" name="Google Shape;214;p6"/>
          <p:cNvSpPr txBox="1"/>
          <p:nvPr/>
        </p:nvSpPr>
        <p:spPr>
          <a:xfrm>
            <a:off x="0" y="6478519"/>
            <a:ext cx="121920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spTree>
  </p:cSld>
  <p:clrMapOvr>
    <a:masterClrMapping/>
  </p:clrMapOvr>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38" name="Shape 3938"/>
        <p:cNvGrpSpPr/>
        <p:nvPr/>
      </p:nvGrpSpPr>
      <p:grpSpPr>
        <a:xfrm>
          <a:off x="0" y="0"/>
          <a:ext cx="0" cy="0"/>
          <a:chOff x="0" y="0"/>
          <a:chExt cx="0" cy="0"/>
        </a:xfrm>
      </p:grpSpPr>
      <p:graphicFrame>
        <p:nvGraphicFramePr>
          <p:cNvPr id="3939" name="Google Shape;3939;g13c94f06daf_2_5299"/>
          <p:cNvGraphicFramePr/>
          <p:nvPr/>
        </p:nvGraphicFramePr>
        <p:xfrm>
          <a:off x="9945679" y="642154"/>
          <a:ext cx="3000000" cy="3000000"/>
        </p:xfrm>
        <a:graphic>
          <a:graphicData uri="http://schemas.openxmlformats.org/drawingml/2006/table">
            <a:tbl>
              <a:tblPr bandRow="1" firstRow="1">
                <a:noFill/>
                <a:tableStyleId>{ECEC9FAD-BC9C-4F8B-B0B5-8FDF1F475007}</a:tableStyleId>
              </a:tblPr>
              <a:tblGrid>
                <a:gridCol w="382850"/>
                <a:gridCol w="382850"/>
                <a:gridCol w="1398850"/>
              </a:tblGrid>
              <a:tr h="371450">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설명</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549025">
                <a:tc gridSpan="3" rowSpan="10">
                  <a:txBody>
                    <a:bodyPr/>
                    <a:lstStyle/>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1. 화면 명</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2. 설정</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3. 프로</a:t>
                      </a:r>
                      <a:r>
                        <a:rPr lang="ko" sz="900">
                          <a:solidFill>
                            <a:srgbClr val="595959"/>
                          </a:solidFill>
                          <a:latin typeface="Malgun Gothic"/>
                          <a:ea typeface="Malgun Gothic"/>
                          <a:cs typeface="Malgun Gothic"/>
                          <a:sym typeface="Malgun Gothic"/>
                        </a:rPr>
                        <a:t>필 사진</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4. 포스팅 갯수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하단 포스팅으로 이동</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5. 팔로워 팔로잉으로 이동</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6. 닉네임 표시</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7 포인트 표시</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포인트 이력으로 이동</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8. 프로필 내용</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9. 전문분야</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여행자의 경우 관심분야</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10. 프로필 편집</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11. 내가쓴 포스팅, 상담, 제안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전문가의 경우 제안 표시</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12. 댓글목록으로 이동</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13. 관심으로 이동</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14. 포스팅, 상담, 제안 목록</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15. 프로필이 설정되지 않았을 경우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사진, 이름,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rowSpan="10" hMerge="1"/>
                <a:tc rowSpan="10" hMerge="1"/>
              </a:tr>
              <a:tr h="337075">
                <a:tc gridSpan="3" vMerge="1"/>
                <a:tc hMerge="1" vMerge="1"/>
                <a:tc hMerge="1" vMerge="1"/>
              </a:tr>
              <a:tr h="337075">
                <a:tc gridSpan="3" vMerge="1"/>
                <a:tc hMerge="1" vMerge="1"/>
                <a:tc hMerge="1" vMerge="1"/>
              </a:tr>
              <a:tr h="9728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27825">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참고</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1237775">
                <a:tc gridSpan="3">
                  <a:txBody>
                    <a:bodyPr/>
                    <a:lstStyle/>
                    <a:p>
                      <a:pPr indent="0" lvl="0" marL="0" marR="0" rtl="0" algn="l">
                        <a:lnSpc>
                          <a:spcPct val="100000"/>
                        </a:lnSpc>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hMerge="1"/>
                <a:tc hMerge="1"/>
              </a:tr>
            </a:tbl>
          </a:graphicData>
        </a:graphic>
      </p:graphicFrame>
      <p:sp>
        <p:nvSpPr>
          <p:cNvPr id="3940" name="Google Shape;3940;g13c94f06daf_2_5299"/>
          <p:cNvSpPr txBox="1"/>
          <p:nvPr/>
        </p:nvSpPr>
        <p:spPr>
          <a:xfrm>
            <a:off x="264450" y="0"/>
            <a:ext cx="11664300" cy="548100"/>
          </a:xfrm>
          <a:prstGeom prst="rect">
            <a:avLst/>
          </a:prstGeom>
          <a:noFill/>
          <a:ln>
            <a:noFill/>
          </a:ln>
          <a:effectLst>
            <a:outerShdw blurRad="57150" rotWithShape="0" algn="bl" dir="5400000" dist="19050">
              <a:srgbClr val="000000">
                <a:alpha val="50000"/>
              </a:srgbClr>
            </a:outerShdw>
          </a:effectLst>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마이    </a:t>
            </a:r>
            <a:endParaRPr b="0" i="0" sz="2400" u="none" cap="none" strike="noStrike">
              <a:solidFill>
                <a:schemeClr val="lt1"/>
              </a:solidFill>
              <a:latin typeface="Arial"/>
              <a:ea typeface="Arial"/>
              <a:cs typeface="Arial"/>
              <a:sym typeface="Arial"/>
            </a:endParaRPr>
          </a:p>
        </p:txBody>
      </p:sp>
      <p:sp>
        <p:nvSpPr>
          <p:cNvPr id="3941" name="Google Shape;3941;g13c94f06daf_2_5299"/>
          <p:cNvSpPr txBox="1"/>
          <p:nvPr/>
        </p:nvSpPr>
        <p:spPr>
          <a:xfrm>
            <a:off x="0" y="6478519"/>
            <a:ext cx="121920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sp>
        <p:nvSpPr>
          <p:cNvPr id="3942" name="Google Shape;3942;g13c94f06daf_2_5299"/>
          <p:cNvSpPr/>
          <p:nvPr/>
        </p:nvSpPr>
        <p:spPr>
          <a:xfrm>
            <a:off x="42977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grpSp>
        <p:nvGrpSpPr>
          <p:cNvPr id="3943" name="Google Shape;3943;g13c94f06daf_2_5299"/>
          <p:cNvGrpSpPr/>
          <p:nvPr/>
        </p:nvGrpSpPr>
        <p:grpSpPr>
          <a:xfrm>
            <a:off x="427282" y="5542381"/>
            <a:ext cx="3277561" cy="521764"/>
            <a:chOff x="375801" y="5847020"/>
            <a:chExt cx="3293700" cy="521764"/>
          </a:xfrm>
        </p:grpSpPr>
        <p:cxnSp>
          <p:nvCxnSpPr>
            <p:cNvPr id="3944" name="Google Shape;3944;g13c94f06daf_2_5299"/>
            <p:cNvCxnSpPr/>
            <p:nvPr/>
          </p:nvCxnSpPr>
          <p:spPr>
            <a:xfrm>
              <a:off x="375801" y="5924572"/>
              <a:ext cx="3293700" cy="0"/>
            </a:xfrm>
            <a:prstGeom prst="straightConnector1">
              <a:avLst/>
            </a:prstGeom>
            <a:noFill/>
            <a:ln cap="flat" cmpd="sng" w="9525">
              <a:solidFill>
                <a:srgbClr val="7F7F7F"/>
              </a:solidFill>
              <a:prstDash val="solid"/>
              <a:miter lim="800000"/>
              <a:headEnd len="sm" w="sm" type="none"/>
              <a:tailEnd len="sm" w="sm" type="none"/>
            </a:ln>
          </p:spPr>
        </p:cxnSp>
        <p:grpSp>
          <p:nvGrpSpPr>
            <p:cNvPr id="3945" name="Google Shape;3945;g13c94f06daf_2_5299"/>
            <p:cNvGrpSpPr/>
            <p:nvPr/>
          </p:nvGrpSpPr>
          <p:grpSpPr>
            <a:xfrm>
              <a:off x="606989" y="6013911"/>
              <a:ext cx="2863894" cy="354873"/>
              <a:chOff x="7628984" y="5817929"/>
              <a:chExt cx="2752156" cy="322612"/>
            </a:xfrm>
          </p:grpSpPr>
          <p:grpSp>
            <p:nvGrpSpPr>
              <p:cNvPr id="3946" name="Google Shape;3946;g13c94f06daf_2_5299"/>
              <p:cNvGrpSpPr/>
              <p:nvPr/>
            </p:nvGrpSpPr>
            <p:grpSpPr>
              <a:xfrm>
                <a:off x="7688114" y="5817929"/>
                <a:ext cx="155879" cy="124336"/>
                <a:chOff x="3184196" y="1332369"/>
                <a:chExt cx="9681926" cy="1087800"/>
              </a:xfrm>
            </p:grpSpPr>
            <p:sp>
              <p:nvSpPr>
                <p:cNvPr id="3947" name="Google Shape;3947;g13c94f06daf_2_5299"/>
                <p:cNvSpPr/>
                <p:nvPr/>
              </p:nvSpPr>
              <p:spPr>
                <a:xfrm>
                  <a:off x="3184196" y="1332369"/>
                  <a:ext cx="9681900" cy="1087800"/>
                </a:xfrm>
                <a:prstGeom prst="rect">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3948" name="Google Shape;3948;g13c94f06daf_2_5299"/>
                <p:cNvCxnSpPr/>
                <p:nvPr/>
              </p:nvCxnSpPr>
              <p:spPr>
                <a:xfrm flipH="1">
                  <a:off x="3184222"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3949" name="Google Shape;3949;g13c94f06daf_2_5299"/>
                <p:cNvCxnSpPr/>
                <p:nvPr/>
              </p:nvCxnSpPr>
              <p:spPr>
                <a:xfrm>
                  <a:off x="3184196"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grpSp>
            <p:nvGrpSpPr>
              <p:cNvPr id="3950" name="Google Shape;3950;g13c94f06daf_2_5299"/>
              <p:cNvGrpSpPr/>
              <p:nvPr/>
            </p:nvGrpSpPr>
            <p:grpSpPr>
              <a:xfrm>
                <a:off x="8308658" y="5817929"/>
                <a:ext cx="155879" cy="124336"/>
                <a:chOff x="214095" y="1332369"/>
                <a:chExt cx="9681926" cy="1087800"/>
              </a:xfrm>
            </p:grpSpPr>
            <p:sp>
              <p:nvSpPr>
                <p:cNvPr id="3951" name="Google Shape;3951;g13c94f06daf_2_5299"/>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3952" name="Google Shape;3952;g13c94f06daf_2_5299"/>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3953" name="Google Shape;3953;g13c94f06daf_2_5299"/>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3954" name="Google Shape;3954;g13c94f06daf_2_5299"/>
              <p:cNvSpPr txBox="1"/>
              <p:nvPr/>
            </p:nvSpPr>
            <p:spPr>
              <a:xfrm>
                <a:off x="7628984" y="5944640"/>
                <a:ext cx="276000" cy="195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홈</a:t>
                </a:r>
                <a:endParaRPr b="1" i="0" sz="800" u="none" cap="none" strike="noStrike">
                  <a:solidFill>
                    <a:schemeClr val="dk1"/>
                  </a:solidFill>
                  <a:latin typeface="Malgun Gothic"/>
                  <a:ea typeface="Malgun Gothic"/>
                  <a:cs typeface="Malgun Gothic"/>
                  <a:sym typeface="Malgun Gothic"/>
                </a:endParaRPr>
              </a:p>
            </p:txBody>
          </p:sp>
          <p:sp>
            <p:nvSpPr>
              <p:cNvPr id="3955" name="Google Shape;3955;g13c94f06daf_2_5299"/>
              <p:cNvSpPr txBox="1"/>
              <p:nvPr/>
            </p:nvSpPr>
            <p:spPr>
              <a:xfrm>
                <a:off x="8145408" y="5944641"/>
                <a:ext cx="473100" cy="195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0" i="0" lang="ko" sz="800" u="none" cap="none" strike="noStrike">
                    <a:solidFill>
                      <a:schemeClr val="dk1"/>
                    </a:solidFill>
                    <a:latin typeface="Malgun Gothic"/>
                    <a:ea typeface="Malgun Gothic"/>
                    <a:cs typeface="Malgun Gothic"/>
                    <a:sym typeface="Malgun Gothic"/>
                  </a:rPr>
                  <a:t>포스팅</a:t>
                </a:r>
                <a:endParaRPr b="0" i="0" sz="800" u="none" cap="none" strike="noStrike">
                  <a:solidFill>
                    <a:schemeClr val="dk1"/>
                  </a:solidFill>
                  <a:latin typeface="Malgun Gothic"/>
                  <a:ea typeface="Malgun Gothic"/>
                  <a:cs typeface="Malgun Gothic"/>
                  <a:sym typeface="Malgun Gothic"/>
                </a:endParaRPr>
              </a:p>
            </p:txBody>
          </p:sp>
          <p:grpSp>
            <p:nvGrpSpPr>
              <p:cNvPr id="3956" name="Google Shape;3956;g13c94f06daf_2_5299"/>
              <p:cNvGrpSpPr/>
              <p:nvPr/>
            </p:nvGrpSpPr>
            <p:grpSpPr>
              <a:xfrm>
                <a:off x="9503672" y="5817929"/>
                <a:ext cx="157739" cy="124336"/>
                <a:chOff x="1583642" y="1332369"/>
                <a:chExt cx="9797430" cy="1087800"/>
              </a:xfrm>
            </p:grpSpPr>
            <p:sp>
              <p:nvSpPr>
                <p:cNvPr id="3957" name="Google Shape;3957;g13c94f06daf_2_5299"/>
                <p:cNvSpPr/>
                <p:nvPr/>
              </p:nvSpPr>
              <p:spPr>
                <a:xfrm>
                  <a:off x="1699146"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3958" name="Google Shape;3958;g13c94f06daf_2_5299"/>
                <p:cNvCxnSpPr/>
                <p:nvPr/>
              </p:nvCxnSpPr>
              <p:spPr>
                <a:xfrm flipH="1">
                  <a:off x="1699172"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3959" name="Google Shape;3959;g13c94f06daf_2_5299"/>
                <p:cNvCxnSpPr/>
                <p:nvPr/>
              </p:nvCxnSpPr>
              <p:spPr>
                <a:xfrm>
                  <a:off x="1583642"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grpSp>
            <p:nvGrpSpPr>
              <p:cNvPr id="3960" name="Google Shape;3960;g13c94f06daf_2_5299"/>
              <p:cNvGrpSpPr/>
              <p:nvPr/>
            </p:nvGrpSpPr>
            <p:grpSpPr>
              <a:xfrm>
                <a:off x="10095422" y="5817929"/>
                <a:ext cx="155879" cy="124336"/>
                <a:chOff x="214095" y="1332369"/>
                <a:chExt cx="9681926" cy="1087800"/>
              </a:xfrm>
            </p:grpSpPr>
            <p:sp>
              <p:nvSpPr>
                <p:cNvPr id="3961" name="Google Shape;3961;g13c94f06daf_2_5299"/>
                <p:cNvSpPr/>
                <p:nvPr/>
              </p:nvSpPr>
              <p:spPr>
                <a:xfrm>
                  <a:off x="214095" y="1332369"/>
                  <a:ext cx="9681900" cy="1087800"/>
                </a:xfrm>
                <a:prstGeom prst="rect">
                  <a:avLst/>
                </a:prstGeom>
                <a:solidFill>
                  <a:srgbClr val="A5A5A5"/>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3962" name="Google Shape;3962;g13c94f06daf_2_5299"/>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3963" name="Google Shape;3963;g13c94f06daf_2_5299"/>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3964" name="Google Shape;3964;g13c94f06daf_2_5299"/>
              <p:cNvSpPr txBox="1"/>
              <p:nvPr/>
            </p:nvSpPr>
            <p:spPr>
              <a:xfrm>
                <a:off x="9391228" y="5944641"/>
                <a:ext cx="374700" cy="195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0" i="0" lang="ko" sz="800" u="none" cap="none" strike="noStrike">
                    <a:solidFill>
                      <a:schemeClr val="dk1"/>
                    </a:solidFill>
                    <a:latin typeface="Malgun Gothic"/>
                    <a:ea typeface="Malgun Gothic"/>
                    <a:cs typeface="Malgun Gothic"/>
                    <a:sym typeface="Malgun Gothic"/>
                  </a:rPr>
                  <a:t>매칭</a:t>
                </a:r>
                <a:endParaRPr b="0" i="0" sz="800" u="none" cap="none" strike="noStrike">
                  <a:solidFill>
                    <a:schemeClr val="dk1"/>
                  </a:solidFill>
                  <a:latin typeface="Malgun Gothic"/>
                  <a:ea typeface="Malgun Gothic"/>
                  <a:cs typeface="Malgun Gothic"/>
                  <a:sym typeface="Malgun Gothic"/>
                </a:endParaRPr>
              </a:p>
            </p:txBody>
          </p:sp>
          <p:sp>
            <p:nvSpPr>
              <p:cNvPr id="3965" name="Google Shape;3965;g13c94f06daf_2_5299"/>
              <p:cNvSpPr txBox="1"/>
              <p:nvPr/>
            </p:nvSpPr>
            <p:spPr>
              <a:xfrm>
                <a:off x="9956340" y="5944637"/>
                <a:ext cx="424800" cy="195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lang="ko" sz="800">
                    <a:solidFill>
                      <a:schemeClr val="dk1"/>
                    </a:solidFill>
                    <a:latin typeface="Malgun Gothic"/>
                    <a:ea typeface="Malgun Gothic"/>
                    <a:cs typeface="Malgun Gothic"/>
                    <a:sym typeface="Malgun Gothic"/>
                  </a:rPr>
                  <a:t>마이</a:t>
                </a:r>
                <a:endParaRPr b="0" i="0" sz="800" u="none" cap="none" strike="noStrike">
                  <a:solidFill>
                    <a:schemeClr val="dk1"/>
                  </a:solidFill>
                  <a:latin typeface="Malgun Gothic"/>
                  <a:ea typeface="Malgun Gothic"/>
                  <a:cs typeface="Malgun Gothic"/>
                  <a:sym typeface="Malgun Gothic"/>
                </a:endParaRPr>
              </a:p>
            </p:txBody>
          </p:sp>
        </p:grpSp>
        <p:sp>
          <p:nvSpPr>
            <p:cNvPr id="3966" name="Google Shape;3966;g13c94f06daf_2_5299"/>
            <p:cNvSpPr/>
            <p:nvPr/>
          </p:nvSpPr>
          <p:spPr>
            <a:xfrm>
              <a:off x="1800443" y="5847020"/>
              <a:ext cx="442200" cy="442200"/>
            </a:xfrm>
            <a:prstGeom prst="ellipse">
              <a:avLst/>
            </a:prstGeom>
            <a:solidFill>
              <a:schemeClr val="dk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ko" sz="1800" u="none" cap="none" strike="noStrike">
                  <a:solidFill>
                    <a:schemeClr val="lt1"/>
                  </a:solidFill>
                  <a:latin typeface="Malgun Gothic"/>
                  <a:ea typeface="Malgun Gothic"/>
                  <a:cs typeface="Malgun Gothic"/>
                  <a:sym typeface="Malgun Gothic"/>
                </a:rPr>
                <a:t>+</a:t>
              </a:r>
              <a:endParaRPr b="1" i="0" sz="1800" u="none" cap="none" strike="noStrike">
                <a:solidFill>
                  <a:schemeClr val="lt1"/>
                </a:solidFill>
                <a:latin typeface="Malgun Gothic"/>
                <a:ea typeface="Malgun Gothic"/>
                <a:cs typeface="Malgun Gothic"/>
                <a:sym typeface="Malgun Gothic"/>
              </a:endParaRPr>
            </a:p>
          </p:txBody>
        </p:sp>
      </p:grpSp>
      <p:cxnSp>
        <p:nvCxnSpPr>
          <p:cNvPr id="3967" name="Google Shape;3967;g13c94f06daf_2_5299"/>
          <p:cNvCxnSpPr/>
          <p:nvPr/>
        </p:nvCxnSpPr>
        <p:spPr>
          <a:xfrm>
            <a:off x="433267" y="1126504"/>
            <a:ext cx="3268200" cy="0"/>
          </a:xfrm>
          <a:prstGeom prst="straightConnector1">
            <a:avLst/>
          </a:prstGeom>
          <a:noFill/>
          <a:ln cap="flat" cmpd="sng" w="9525">
            <a:solidFill>
              <a:schemeClr val="dk2"/>
            </a:solidFill>
            <a:prstDash val="solid"/>
            <a:round/>
            <a:headEnd len="med" w="med" type="none"/>
            <a:tailEnd len="med" w="med" type="none"/>
          </a:ln>
        </p:spPr>
      </p:cxnSp>
      <p:sp>
        <p:nvSpPr>
          <p:cNvPr id="3968" name="Google Shape;3968;g13c94f06daf_2_5299"/>
          <p:cNvSpPr/>
          <p:nvPr/>
        </p:nvSpPr>
        <p:spPr>
          <a:xfrm>
            <a:off x="1420371" y="792234"/>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i="0" lang="ko" sz="800" u="none" cap="none" strike="noStrike">
                <a:solidFill>
                  <a:schemeClr val="lt1"/>
                </a:solidFill>
                <a:latin typeface="Malgun Gothic"/>
                <a:ea typeface="Malgun Gothic"/>
                <a:cs typeface="Malgun Gothic"/>
                <a:sym typeface="Malgun Gothic"/>
              </a:rPr>
              <a:t>1</a:t>
            </a:r>
            <a:endParaRPr b="1" i="0" sz="800" u="none" cap="none" strike="noStrike">
              <a:solidFill>
                <a:schemeClr val="lt1"/>
              </a:solidFill>
              <a:latin typeface="Malgun Gothic"/>
              <a:ea typeface="Malgun Gothic"/>
              <a:cs typeface="Malgun Gothic"/>
              <a:sym typeface="Malgun Gothic"/>
            </a:endParaRPr>
          </a:p>
        </p:txBody>
      </p:sp>
      <p:sp>
        <p:nvSpPr>
          <p:cNvPr id="3969" name="Google Shape;3969;g13c94f06daf_2_5299"/>
          <p:cNvSpPr txBox="1"/>
          <p:nvPr/>
        </p:nvSpPr>
        <p:spPr>
          <a:xfrm>
            <a:off x="1566712" y="815429"/>
            <a:ext cx="998700" cy="2769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b="1" lang="ko" sz="1200">
                <a:solidFill>
                  <a:schemeClr val="dk1"/>
                </a:solidFill>
                <a:latin typeface="Malgun Gothic"/>
                <a:ea typeface="Malgun Gothic"/>
                <a:cs typeface="Malgun Gothic"/>
                <a:sym typeface="Malgun Gothic"/>
              </a:rPr>
              <a:t>마이</a:t>
            </a:r>
            <a:endParaRPr b="1" sz="1300">
              <a:solidFill>
                <a:schemeClr val="dk1"/>
              </a:solidFill>
              <a:latin typeface="Malgun Gothic"/>
              <a:ea typeface="Malgun Gothic"/>
              <a:cs typeface="Malgun Gothic"/>
              <a:sym typeface="Malgun Gothic"/>
            </a:endParaRPr>
          </a:p>
        </p:txBody>
      </p:sp>
      <p:pic>
        <p:nvPicPr>
          <p:cNvPr id="3970" name="Google Shape;3970;g13c94f06daf_2_5299"/>
          <p:cNvPicPr preferRelativeResize="0"/>
          <p:nvPr/>
        </p:nvPicPr>
        <p:blipFill>
          <a:blip r:embed="rId3">
            <a:alphaModFix/>
          </a:blip>
          <a:stretch>
            <a:fillRect/>
          </a:stretch>
        </p:blipFill>
        <p:spPr>
          <a:xfrm>
            <a:off x="3373565" y="834792"/>
            <a:ext cx="276900" cy="276900"/>
          </a:xfrm>
          <a:prstGeom prst="rect">
            <a:avLst/>
          </a:prstGeom>
          <a:noFill/>
          <a:ln>
            <a:noFill/>
          </a:ln>
        </p:spPr>
      </p:pic>
      <p:sp>
        <p:nvSpPr>
          <p:cNvPr id="3971" name="Google Shape;3971;g13c94f06daf_2_5299"/>
          <p:cNvSpPr/>
          <p:nvPr/>
        </p:nvSpPr>
        <p:spPr>
          <a:xfrm>
            <a:off x="3247796" y="792234"/>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2</a:t>
            </a:r>
            <a:endParaRPr b="1" i="0" sz="800" u="none" cap="none" strike="noStrike">
              <a:solidFill>
                <a:schemeClr val="lt1"/>
              </a:solidFill>
              <a:latin typeface="Malgun Gothic"/>
              <a:ea typeface="Malgun Gothic"/>
              <a:cs typeface="Malgun Gothic"/>
              <a:sym typeface="Malgun Gothic"/>
            </a:endParaRPr>
          </a:p>
        </p:txBody>
      </p:sp>
      <p:pic>
        <p:nvPicPr>
          <p:cNvPr id="3972" name="Google Shape;3972;g13c94f06daf_2_5299"/>
          <p:cNvPicPr preferRelativeResize="0"/>
          <p:nvPr/>
        </p:nvPicPr>
        <p:blipFill>
          <a:blip r:embed="rId4">
            <a:alphaModFix/>
          </a:blip>
          <a:stretch>
            <a:fillRect/>
          </a:stretch>
        </p:blipFill>
        <p:spPr>
          <a:xfrm>
            <a:off x="583975" y="1233318"/>
            <a:ext cx="648600" cy="667000"/>
          </a:xfrm>
          <a:prstGeom prst="rect">
            <a:avLst/>
          </a:prstGeom>
          <a:noFill/>
          <a:ln>
            <a:noFill/>
          </a:ln>
        </p:spPr>
      </p:pic>
      <p:sp>
        <p:nvSpPr>
          <p:cNvPr id="3973" name="Google Shape;3973;g13c94f06daf_2_5299"/>
          <p:cNvSpPr txBox="1"/>
          <p:nvPr/>
        </p:nvSpPr>
        <p:spPr>
          <a:xfrm>
            <a:off x="548704" y="1966175"/>
            <a:ext cx="648600" cy="261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1100" u="none" cap="none" strike="noStrike">
                <a:solidFill>
                  <a:schemeClr val="dk1"/>
                </a:solidFill>
                <a:latin typeface="Malgun Gothic"/>
                <a:ea typeface="Malgun Gothic"/>
                <a:cs typeface="Malgun Gothic"/>
                <a:sym typeface="Malgun Gothic"/>
              </a:rPr>
              <a:t>$</a:t>
            </a:r>
            <a:r>
              <a:rPr b="1" lang="ko" sz="1100">
                <a:solidFill>
                  <a:schemeClr val="dk1"/>
                </a:solidFill>
                <a:latin typeface="Malgun Gothic"/>
                <a:ea typeface="Malgun Gothic"/>
                <a:cs typeface="Malgun Gothic"/>
                <a:sym typeface="Malgun Gothic"/>
              </a:rPr>
              <a:t>닉네임</a:t>
            </a:r>
            <a:endParaRPr b="1" i="0" sz="1100" u="none" cap="none" strike="noStrike">
              <a:solidFill>
                <a:srgbClr val="00B0F0"/>
              </a:solidFill>
              <a:latin typeface="Malgun Gothic"/>
              <a:ea typeface="Malgun Gothic"/>
              <a:cs typeface="Malgun Gothic"/>
              <a:sym typeface="Malgun Gothic"/>
            </a:endParaRPr>
          </a:p>
        </p:txBody>
      </p:sp>
      <p:sp>
        <p:nvSpPr>
          <p:cNvPr id="3974" name="Google Shape;3974;g13c94f06daf_2_5299"/>
          <p:cNvSpPr txBox="1"/>
          <p:nvPr/>
        </p:nvSpPr>
        <p:spPr>
          <a:xfrm>
            <a:off x="1174154" y="1981633"/>
            <a:ext cx="501900" cy="230700"/>
          </a:xfrm>
          <a:prstGeom prst="rect">
            <a:avLst/>
          </a:prstGeom>
          <a:solidFill>
            <a:srgbClr val="FF000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lt1"/>
                </a:solidFill>
                <a:latin typeface="Malgun Gothic"/>
                <a:ea typeface="Malgun Gothic"/>
                <a:cs typeface="Malgun Gothic"/>
                <a:sym typeface="Malgun Gothic"/>
              </a:rPr>
              <a:t>전문가</a:t>
            </a:r>
            <a:endParaRPr b="1" i="0" sz="900" u="none" cap="none" strike="noStrike">
              <a:solidFill>
                <a:schemeClr val="lt1"/>
              </a:solidFill>
              <a:latin typeface="Malgun Gothic"/>
              <a:ea typeface="Malgun Gothic"/>
              <a:cs typeface="Malgun Gothic"/>
              <a:sym typeface="Malgun Gothic"/>
            </a:endParaRPr>
          </a:p>
        </p:txBody>
      </p:sp>
      <p:grpSp>
        <p:nvGrpSpPr>
          <p:cNvPr id="3975" name="Google Shape;3975;g13c94f06daf_2_5299"/>
          <p:cNvGrpSpPr/>
          <p:nvPr/>
        </p:nvGrpSpPr>
        <p:grpSpPr>
          <a:xfrm>
            <a:off x="535650" y="2293628"/>
            <a:ext cx="3048838" cy="400202"/>
            <a:chOff x="214095" y="1332369"/>
            <a:chExt cx="9681926" cy="1087800"/>
          </a:xfrm>
        </p:grpSpPr>
        <p:sp>
          <p:nvSpPr>
            <p:cNvPr id="3976" name="Google Shape;3976;g13c94f06daf_2_5299"/>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프로필 내용</a:t>
              </a:r>
              <a:endParaRPr i="0" u="none" cap="none" strike="noStrike">
                <a:solidFill>
                  <a:schemeClr val="dk1"/>
                </a:solidFill>
                <a:latin typeface="Malgun Gothic"/>
                <a:ea typeface="Malgun Gothic"/>
                <a:cs typeface="Malgun Gothic"/>
                <a:sym typeface="Malgun Gothic"/>
              </a:endParaRPr>
            </a:p>
          </p:txBody>
        </p:sp>
        <p:cxnSp>
          <p:nvCxnSpPr>
            <p:cNvPr id="3977" name="Google Shape;3977;g13c94f06daf_2_5299"/>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3978" name="Google Shape;3978;g13c94f06daf_2_5299"/>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grpSp>
        <p:nvGrpSpPr>
          <p:cNvPr id="3979" name="Google Shape;3979;g13c94f06daf_2_5299"/>
          <p:cNvGrpSpPr/>
          <p:nvPr/>
        </p:nvGrpSpPr>
        <p:grpSpPr>
          <a:xfrm>
            <a:off x="535658" y="4339718"/>
            <a:ext cx="3048838" cy="860304"/>
            <a:chOff x="4392000" y="1013612"/>
            <a:chExt cx="3048838" cy="1717173"/>
          </a:xfrm>
        </p:grpSpPr>
        <p:grpSp>
          <p:nvGrpSpPr>
            <p:cNvPr id="3980" name="Google Shape;3980;g13c94f06daf_2_5299"/>
            <p:cNvGrpSpPr/>
            <p:nvPr/>
          </p:nvGrpSpPr>
          <p:grpSpPr>
            <a:xfrm>
              <a:off x="4392000" y="1013612"/>
              <a:ext cx="3048838" cy="1647908"/>
              <a:chOff x="214095" y="1332369"/>
              <a:chExt cx="9681926" cy="1087800"/>
            </a:xfrm>
          </p:grpSpPr>
          <p:sp>
            <p:nvSpPr>
              <p:cNvPr id="3981" name="Google Shape;3981;g13c94f06daf_2_5299"/>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Arial"/>
                  <a:buNone/>
                </a:pPr>
                <a:r>
                  <a:t/>
                </a:r>
                <a:endParaRPr b="1" i="0" sz="800" u="none" cap="none" strike="noStrike">
                  <a:solidFill>
                    <a:schemeClr val="dk1"/>
                  </a:solidFill>
                  <a:latin typeface="Malgun Gothic"/>
                  <a:ea typeface="Malgun Gothic"/>
                  <a:cs typeface="Malgun Gothic"/>
                  <a:sym typeface="Malgun Gothic"/>
                </a:endParaRPr>
              </a:p>
            </p:txBody>
          </p:sp>
          <p:cxnSp>
            <p:nvCxnSpPr>
              <p:cNvPr id="3982" name="Google Shape;3982;g13c94f06daf_2_5299"/>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3983" name="Google Shape;3983;g13c94f06daf_2_5299"/>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3984" name="Google Shape;3984;g13c94f06daf_2_5299"/>
            <p:cNvSpPr txBox="1"/>
            <p:nvPr/>
          </p:nvSpPr>
          <p:spPr>
            <a:xfrm>
              <a:off x="4441516" y="2054885"/>
              <a:ext cx="2955600" cy="675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700"/>
                <a:buFont typeface="Arial"/>
                <a:buNone/>
              </a:pPr>
              <a:r>
                <a:rPr b="1" i="0" lang="ko" sz="900" u="none" cap="none" strike="noStrike">
                  <a:solidFill>
                    <a:schemeClr val="dk1"/>
                  </a:solidFill>
                  <a:latin typeface="Malgun Gothic"/>
                  <a:ea typeface="Malgun Gothic"/>
                  <a:cs typeface="Malgun Gothic"/>
                  <a:sym typeface="Malgun Gothic"/>
                </a:rPr>
                <a:t>$포스팅  본문 첫출 내용. OOOOO  …</a:t>
              </a:r>
              <a:endParaRPr b="1" i="0" sz="900" u="none" cap="none" strike="noStrike">
                <a:solidFill>
                  <a:schemeClr val="dk1"/>
                </a:solidFill>
                <a:latin typeface="Malgun Gothic"/>
                <a:ea typeface="Malgun Gothic"/>
                <a:cs typeface="Malgun Gothic"/>
                <a:sym typeface="Malgun Gothic"/>
              </a:endParaRPr>
            </a:p>
            <a:p>
              <a:pPr indent="0" lvl="0" marL="0" rtl="0" algn="l">
                <a:spcBef>
                  <a:spcPts val="0"/>
                </a:spcBef>
                <a:spcAft>
                  <a:spcPts val="0"/>
                </a:spcAft>
                <a:buClr>
                  <a:schemeClr val="dk1"/>
                </a:buClr>
                <a:buSzPts val="700"/>
                <a:buFont typeface="Arial"/>
                <a:buNone/>
              </a:pPr>
              <a:r>
                <a:rPr b="1" lang="ko" sz="700">
                  <a:solidFill>
                    <a:schemeClr val="dk1"/>
                  </a:solidFill>
                  <a:latin typeface="Malgun Gothic"/>
                  <a:ea typeface="Malgun Gothic"/>
                  <a:cs typeface="Malgun Gothic"/>
                  <a:sym typeface="Malgun Gothic"/>
                </a:rPr>
                <a:t>좋아요 5.0/00명 별점 4.5/00명</a:t>
              </a:r>
              <a:r>
                <a:rPr lang="ko" sz="700">
                  <a:solidFill>
                    <a:schemeClr val="dk1"/>
                  </a:solidFill>
                  <a:latin typeface="Malgun Gothic"/>
                  <a:ea typeface="Malgun Gothic"/>
                  <a:cs typeface="Malgun Gothic"/>
                  <a:sym typeface="Malgun Gothic"/>
                </a:rPr>
                <a:t>  </a:t>
              </a:r>
              <a:r>
                <a:rPr b="1" lang="ko" sz="700">
                  <a:solidFill>
                    <a:schemeClr val="dk1"/>
                  </a:solidFill>
                  <a:latin typeface="Malgun Gothic"/>
                  <a:ea typeface="Malgun Gothic"/>
                  <a:cs typeface="Malgun Gothic"/>
                  <a:sym typeface="Malgun Gothic"/>
                </a:rPr>
                <a:t>$작성자명   </a:t>
              </a:r>
              <a:r>
                <a:rPr lang="ko" sz="700">
                  <a:solidFill>
                    <a:srgbClr val="A5A5A5"/>
                  </a:solidFill>
                  <a:latin typeface="Malgun Gothic"/>
                  <a:ea typeface="Malgun Gothic"/>
                  <a:cs typeface="Malgun Gothic"/>
                  <a:sym typeface="Malgun Gothic"/>
                </a:rPr>
                <a:t>2022-05-12  14:00</a:t>
              </a:r>
              <a:endParaRPr b="1" sz="900">
                <a:solidFill>
                  <a:schemeClr val="dk1"/>
                </a:solidFill>
                <a:latin typeface="Malgun Gothic"/>
                <a:ea typeface="Malgun Gothic"/>
                <a:cs typeface="Malgun Gothic"/>
                <a:sym typeface="Malgun Gothic"/>
              </a:endParaRPr>
            </a:p>
          </p:txBody>
        </p:sp>
        <p:sp>
          <p:nvSpPr>
            <p:cNvPr id="3985" name="Google Shape;3985;g13c94f06daf_2_5299"/>
            <p:cNvSpPr txBox="1"/>
            <p:nvPr/>
          </p:nvSpPr>
          <p:spPr>
            <a:xfrm>
              <a:off x="4454975" y="1680952"/>
              <a:ext cx="1540200" cy="537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150">
                  <a:solidFill>
                    <a:srgbClr val="383838"/>
                  </a:solidFill>
                  <a:highlight>
                    <a:srgbClr val="FFFFFF"/>
                  </a:highlight>
                </a:rPr>
                <a:t>♡ ☆ </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grpSp>
      <p:sp>
        <p:nvSpPr>
          <p:cNvPr id="3986" name="Google Shape;3986;g13c94f06daf_2_5299"/>
          <p:cNvSpPr txBox="1"/>
          <p:nvPr/>
        </p:nvSpPr>
        <p:spPr>
          <a:xfrm>
            <a:off x="596029" y="3881150"/>
            <a:ext cx="5019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포스팅</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3987" name="Google Shape;3987;g13c94f06daf_2_5299"/>
          <p:cNvSpPr txBox="1"/>
          <p:nvPr/>
        </p:nvSpPr>
        <p:spPr>
          <a:xfrm>
            <a:off x="1042347" y="3881150"/>
            <a:ext cx="8826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lang="ko" sz="900">
                <a:solidFill>
                  <a:schemeClr val="dk1"/>
                </a:solidFill>
                <a:latin typeface="Malgun Gothic"/>
                <a:ea typeface="Malgun Gothic"/>
                <a:cs typeface="Malgun Gothic"/>
                <a:sym typeface="Malgun Gothic"/>
              </a:rPr>
              <a:t>상담   제안</a:t>
            </a:r>
            <a:r>
              <a:rPr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cxnSp>
        <p:nvCxnSpPr>
          <p:cNvPr id="3988" name="Google Shape;3988;g13c94f06daf_2_5299"/>
          <p:cNvCxnSpPr/>
          <p:nvPr/>
        </p:nvCxnSpPr>
        <p:spPr>
          <a:xfrm>
            <a:off x="629171" y="4152171"/>
            <a:ext cx="2946000" cy="8400"/>
          </a:xfrm>
          <a:prstGeom prst="straightConnector1">
            <a:avLst/>
          </a:prstGeom>
          <a:noFill/>
          <a:ln cap="flat" cmpd="sng" w="9525">
            <a:solidFill>
              <a:schemeClr val="dk2"/>
            </a:solidFill>
            <a:prstDash val="solid"/>
            <a:round/>
            <a:headEnd len="med" w="med" type="none"/>
            <a:tailEnd len="med" w="med" type="none"/>
          </a:ln>
        </p:spPr>
      </p:cxnSp>
      <p:sp>
        <p:nvSpPr>
          <p:cNvPr id="3989" name="Google Shape;3989;g13c94f06daf_2_5299"/>
          <p:cNvSpPr txBox="1"/>
          <p:nvPr/>
        </p:nvSpPr>
        <p:spPr>
          <a:xfrm>
            <a:off x="1423067" y="1407625"/>
            <a:ext cx="501900" cy="354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포스팅</a:t>
            </a:r>
            <a:endParaRPr b="1" sz="900">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rPr lang="ko" sz="800">
                <a:solidFill>
                  <a:schemeClr val="dk1"/>
                </a:solidFill>
                <a:latin typeface="Malgun Gothic"/>
                <a:ea typeface="Malgun Gothic"/>
                <a:cs typeface="Malgun Gothic"/>
                <a:sym typeface="Malgun Gothic"/>
              </a:rPr>
              <a:t>123</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3990" name="Google Shape;3990;g13c94f06daf_2_5299"/>
          <p:cNvSpPr txBox="1"/>
          <p:nvPr/>
        </p:nvSpPr>
        <p:spPr>
          <a:xfrm>
            <a:off x="2211688" y="1389825"/>
            <a:ext cx="501900" cy="354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팔로워</a:t>
            </a:r>
            <a:endParaRPr b="1" sz="900">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rPr lang="ko" sz="800">
                <a:solidFill>
                  <a:schemeClr val="dk1"/>
                </a:solidFill>
                <a:latin typeface="Malgun Gothic"/>
                <a:ea typeface="Malgun Gothic"/>
                <a:cs typeface="Malgun Gothic"/>
                <a:sym typeface="Malgun Gothic"/>
              </a:rPr>
              <a:t>123</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3991" name="Google Shape;3991;g13c94f06daf_2_5299"/>
          <p:cNvSpPr txBox="1"/>
          <p:nvPr/>
        </p:nvSpPr>
        <p:spPr>
          <a:xfrm>
            <a:off x="2968717" y="1389825"/>
            <a:ext cx="501900" cy="354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팔로잉</a:t>
            </a:r>
            <a:endParaRPr b="1" sz="900">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rPr lang="ko" sz="800">
                <a:solidFill>
                  <a:schemeClr val="dk1"/>
                </a:solidFill>
                <a:latin typeface="Malgun Gothic"/>
                <a:ea typeface="Malgun Gothic"/>
                <a:cs typeface="Malgun Gothic"/>
                <a:sym typeface="Malgun Gothic"/>
              </a:rPr>
              <a:t>123</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3992" name="Google Shape;3992;g13c94f06daf_2_5299"/>
          <p:cNvSpPr txBox="1"/>
          <p:nvPr/>
        </p:nvSpPr>
        <p:spPr>
          <a:xfrm>
            <a:off x="1759675" y="1978604"/>
            <a:ext cx="501900" cy="230700"/>
          </a:xfrm>
          <a:prstGeom prst="rect">
            <a:avLst/>
          </a:prstGeom>
          <a:solidFill>
            <a:srgbClr val="FFFF00"/>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조합원</a:t>
            </a:r>
            <a:endParaRPr b="1" i="0" sz="900" u="none" cap="none" strike="noStrike">
              <a:solidFill>
                <a:schemeClr val="dk1"/>
              </a:solidFill>
              <a:latin typeface="Malgun Gothic"/>
              <a:ea typeface="Malgun Gothic"/>
              <a:cs typeface="Malgun Gothic"/>
              <a:sym typeface="Malgun Gothic"/>
            </a:endParaRPr>
          </a:p>
        </p:txBody>
      </p:sp>
      <p:sp>
        <p:nvSpPr>
          <p:cNvPr id="3993" name="Google Shape;3993;g13c94f06daf_2_5299"/>
          <p:cNvSpPr txBox="1"/>
          <p:nvPr/>
        </p:nvSpPr>
        <p:spPr>
          <a:xfrm>
            <a:off x="537729" y="2866875"/>
            <a:ext cx="13848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전문 분야</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3994" name="Google Shape;3994;g13c94f06daf_2_5299"/>
          <p:cNvSpPr txBox="1"/>
          <p:nvPr/>
        </p:nvSpPr>
        <p:spPr>
          <a:xfrm>
            <a:off x="537773" y="3189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3995" name="Google Shape;3995;g13c94f06daf_2_5299"/>
          <p:cNvSpPr txBox="1"/>
          <p:nvPr/>
        </p:nvSpPr>
        <p:spPr>
          <a:xfrm>
            <a:off x="1321567" y="3189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3996" name="Google Shape;3996;g13c94f06daf_2_5299"/>
          <p:cNvSpPr txBox="1"/>
          <p:nvPr/>
        </p:nvSpPr>
        <p:spPr>
          <a:xfrm>
            <a:off x="2093003" y="3189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3997" name="Google Shape;3997;g13c94f06daf_2_5299"/>
          <p:cNvSpPr txBox="1"/>
          <p:nvPr/>
        </p:nvSpPr>
        <p:spPr>
          <a:xfrm>
            <a:off x="2876797" y="3189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3998" name="Google Shape;3998;g13c94f06daf_2_5299"/>
          <p:cNvSpPr/>
          <p:nvPr/>
        </p:nvSpPr>
        <p:spPr>
          <a:xfrm>
            <a:off x="526475" y="3543800"/>
            <a:ext cx="30489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프로필 편집</a:t>
            </a:r>
            <a:endParaRPr b="1" i="0" sz="1100" u="none" cap="none" strike="noStrike">
              <a:solidFill>
                <a:schemeClr val="lt1"/>
              </a:solidFill>
              <a:latin typeface="Malgun Gothic"/>
              <a:ea typeface="Malgun Gothic"/>
              <a:cs typeface="Malgun Gothic"/>
              <a:sym typeface="Malgun Gothic"/>
            </a:endParaRPr>
          </a:p>
        </p:txBody>
      </p:sp>
      <p:sp>
        <p:nvSpPr>
          <p:cNvPr id="3999" name="Google Shape;3999;g13c94f06daf_2_5299"/>
          <p:cNvSpPr txBox="1"/>
          <p:nvPr/>
        </p:nvSpPr>
        <p:spPr>
          <a:xfrm>
            <a:off x="2660099" y="1980925"/>
            <a:ext cx="882600" cy="2307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포인트 </a:t>
            </a:r>
            <a:r>
              <a:rPr lang="ko" sz="800">
                <a:solidFill>
                  <a:schemeClr val="dk1"/>
                </a:solidFill>
                <a:latin typeface="Malgun Gothic"/>
                <a:ea typeface="Malgun Gothic"/>
                <a:cs typeface="Malgun Gothic"/>
                <a:sym typeface="Malgun Gothic"/>
              </a:rPr>
              <a:t>12345</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4000" name="Google Shape;4000;g13c94f06daf_2_5299"/>
          <p:cNvSpPr/>
          <p:nvPr/>
        </p:nvSpPr>
        <p:spPr>
          <a:xfrm>
            <a:off x="583971" y="131392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3</a:t>
            </a:r>
            <a:endParaRPr b="1" i="0" sz="800" u="none" cap="none" strike="noStrike">
              <a:solidFill>
                <a:schemeClr val="lt1"/>
              </a:solidFill>
              <a:latin typeface="Malgun Gothic"/>
              <a:ea typeface="Malgun Gothic"/>
              <a:cs typeface="Malgun Gothic"/>
              <a:sym typeface="Malgun Gothic"/>
            </a:endParaRPr>
          </a:p>
        </p:txBody>
      </p:sp>
      <p:sp>
        <p:nvSpPr>
          <p:cNvPr id="4001" name="Google Shape;4001;g13c94f06daf_2_5299"/>
          <p:cNvSpPr/>
          <p:nvPr/>
        </p:nvSpPr>
        <p:spPr>
          <a:xfrm>
            <a:off x="1397834" y="131392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4</a:t>
            </a:r>
            <a:endParaRPr b="1" i="0" sz="800" u="none" cap="none" strike="noStrike">
              <a:solidFill>
                <a:schemeClr val="lt1"/>
              </a:solidFill>
              <a:latin typeface="Malgun Gothic"/>
              <a:ea typeface="Malgun Gothic"/>
              <a:cs typeface="Malgun Gothic"/>
              <a:sym typeface="Malgun Gothic"/>
            </a:endParaRPr>
          </a:p>
        </p:txBody>
      </p:sp>
      <p:sp>
        <p:nvSpPr>
          <p:cNvPr id="4002" name="Google Shape;4002;g13c94f06daf_2_5299"/>
          <p:cNvSpPr/>
          <p:nvPr/>
        </p:nvSpPr>
        <p:spPr>
          <a:xfrm>
            <a:off x="2183271" y="131392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5</a:t>
            </a:r>
            <a:endParaRPr b="1" i="0" sz="800" u="none" cap="none" strike="noStrike">
              <a:solidFill>
                <a:schemeClr val="lt1"/>
              </a:solidFill>
              <a:latin typeface="Malgun Gothic"/>
              <a:ea typeface="Malgun Gothic"/>
              <a:cs typeface="Malgun Gothic"/>
              <a:sym typeface="Malgun Gothic"/>
            </a:endParaRPr>
          </a:p>
        </p:txBody>
      </p:sp>
      <p:sp>
        <p:nvSpPr>
          <p:cNvPr id="4003" name="Google Shape;4003;g13c94f06daf_2_5299"/>
          <p:cNvSpPr/>
          <p:nvPr/>
        </p:nvSpPr>
        <p:spPr>
          <a:xfrm>
            <a:off x="583971" y="1990034"/>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6</a:t>
            </a:r>
            <a:endParaRPr b="1" i="0" sz="800" u="none" cap="none" strike="noStrike">
              <a:solidFill>
                <a:schemeClr val="lt1"/>
              </a:solidFill>
              <a:latin typeface="Malgun Gothic"/>
              <a:ea typeface="Malgun Gothic"/>
              <a:cs typeface="Malgun Gothic"/>
              <a:sym typeface="Malgun Gothic"/>
            </a:endParaRPr>
          </a:p>
        </p:txBody>
      </p:sp>
      <p:sp>
        <p:nvSpPr>
          <p:cNvPr id="4004" name="Google Shape;4004;g13c94f06daf_2_5299"/>
          <p:cNvSpPr/>
          <p:nvPr/>
        </p:nvSpPr>
        <p:spPr>
          <a:xfrm>
            <a:off x="2713596" y="193900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7</a:t>
            </a:r>
            <a:endParaRPr b="1" i="0" sz="800" u="none" cap="none" strike="noStrike">
              <a:solidFill>
                <a:schemeClr val="lt1"/>
              </a:solidFill>
              <a:latin typeface="Malgun Gothic"/>
              <a:ea typeface="Malgun Gothic"/>
              <a:cs typeface="Malgun Gothic"/>
              <a:sym typeface="Malgun Gothic"/>
            </a:endParaRPr>
          </a:p>
        </p:txBody>
      </p:sp>
      <p:sp>
        <p:nvSpPr>
          <p:cNvPr id="4005" name="Google Shape;4005;g13c94f06daf_2_5299"/>
          <p:cNvSpPr/>
          <p:nvPr/>
        </p:nvSpPr>
        <p:spPr>
          <a:xfrm>
            <a:off x="433271" y="227665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8</a:t>
            </a:r>
            <a:endParaRPr b="1" i="0" sz="800" u="none" cap="none" strike="noStrike">
              <a:solidFill>
                <a:schemeClr val="lt1"/>
              </a:solidFill>
              <a:latin typeface="Malgun Gothic"/>
              <a:ea typeface="Malgun Gothic"/>
              <a:cs typeface="Malgun Gothic"/>
              <a:sym typeface="Malgun Gothic"/>
            </a:endParaRPr>
          </a:p>
        </p:txBody>
      </p:sp>
      <p:sp>
        <p:nvSpPr>
          <p:cNvPr id="4006" name="Google Shape;4006;g13c94f06daf_2_5299"/>
          <p:cNvSpPr/>
          <p:nvPr/>
        </p:nvSpPr>
        <p:spPr>
          <a:xfrm>
            <a:off x="433271" y="301187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9</a:t>
            </a:r>
            <a:endParaRPr b="1" i="0" sz="800" u="none" cap="none" strike="noStrike">
              <a:solidFill>
                <a:schemeClr val="lt1"/>
              </a:solidFill>
              <a:latin typeface="Malgun Gothic"/>
              <a:ea typeface="Malgun Gothic"/>
              <a:cs typeface="Malgun Gothic"/>
              <a:sym typeface="Malgun Gothic"/>
            </a:endParaRPr>
          </a:p>
        </p:txBody>
      </p:sp>
      <p:sp>
        <p:nvSpPr>
          <p:cNvPr id="4007" name="Google Shape;4007;g13c94f06daf_2_5299"/>
          <p:cNvSpPr/>
          <p:nvPr/>
        </p:nvSpPr>
        <p:spPr>
          <a:xfrm>
            <a:off x="433271" y="353600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10</a:t>
            </a:r>
            <a:endParaRPr b="1" i="0" sz="800" u="none" cap="none" strike="noStrike">
              <a:solidFill>
                <a:schemeClr val="lt1"/>
              </a:solidFill>
              <a:latin typeface="Malgun Gothic"/>
              <a:ea typeface="Malgun Gothic"/>
              <a:cs typeface="Malgun Gothic"/>
              <a:sym typeface="Malgun Gothic"/>
            </a:endParaRPr>
          </a:p>
        </p:txBody>
      </p:sp>
      <p:sp>
        <p:nvSpPr>
          <p:cNvPr id="4008" name="Google Shape;4008;g13c94f06daf_2_5299"/>
          <p:cNvSpPr txBox="1"/>
          <p:nvPr/>
        </p:nvSpPr>
        <p:spPr>
          <a:xfrm>
            <a:off x="2633191" y="3881300"/>
            <a:ext cx="882600" cy="2307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댓</a:t>
            </a:r>
            <a:r>
              <a:rPr b="1" lang="ko" sz="900">
                <a:solidFill>
                  <a:schemeClr val="dk1"/>
                </a:solidFill>
                <a:latin typeface="Malgun Gothic"/>
                <a:ea typeface="Malgun Gothic"/>
                <a:cs typeface="Malgun Gothic"/>
                <a:sym typeface="Malgun Gothic"/>
              </a:rPr>
              <a:t>글   관심</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4009" name="Google Shape;4009;g13c94f06daf_2_5299"/>
          <p:cNvSpPr/>
          <p:nvPr/>
        </p:nvSpPr>
        <p:spPr>
          <a:xfrm>
            <a:off x="433271" y="393787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11</a:t>
            </a:r>
            <a:endParaRPr b="1" i="0" sz="800" u="none" cap="none" strike="noStrike">
              <a:solidFill>
                <a:schemeClr val="lt1"/>
              </a:solidFill>
              <a:latin typeface="Malgun Gothic"/>
              <a:ea typeface="Malgun Gothic"/>
              <a:cs typeface="Malgun Gothic"/>
              <a:sym typeface="Malgun Gothic"/>
            </a:endParaRPr>
          </a:p>
        </p:txBody>
      </p:sp>
      <p:sp>
        <p:nvSpPr>
          <p:cNvPr id="4010" name="Google Shape;4010;g13c94f06daf_2_5299"/>
          <p:cNvSpPr/>
          <p:nvPr/>
        </p:nvSpPr>
        <p:spPr>
          <a:xfrm>
            <a:off x="2689646" y="3840197"/>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12</a:t>
            </a:r>
            <a:endParaRPr b="1" i="0" sz="800" u="none" cap="none" strike="noStrike">
              <a:solidFill>
                <a:schemeClr val="lt1"/>
              </a:solidFill>
              <a:latin typeface="Malgun Gothic"/>
              <a:ea typeface="Malgun Gothic"/>
              <a:cs typeface="Malgun Gothic"/>
              <a:sym typeface="Malgun Gothic"/>
            </a:endParaRPr>
          </a:p>
        </p:txBody>
      </p:sp>
      <p:sp>
        <p:nvSpPr>
          <p:cNvPr id="4011" name="Google Shape;4011;g13c94f06daf_2_5299"/>
          <p:cNvSpPr/>
          <p:nvPr/>
        </p:nvSpPr>
        <p:spPr>
          <a:xfrm>
            <a:off x="433271" y="457065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14</a:t>
            </a:r>
            <a:endParaRPr b="1" i="0" sz="800" u="none" cap="none" strike="noStrike">
              <a:solidFill>
                <a:schemeClr val="lt1"/>
              </a:solidFill>
              <a:latin typeface="Malgun Gothic"/>
              <a:ea typeface="Malgun Gothic"/>
              <a:cs typeface="Malgun Gothic"/>
              <a:sym typeface="Malgun Gothic"/>
            </a:endParaRPr>
          </a:p>
        </p:txBody>
      </p:sp>
      <p:sp>
        <p:nvSpPr>
          <p:cNvPr id="4012" name="Google Shape;4012;g13c94f06daf_2_5299"/>
          <p:cNvSpPr/>
          <p:nvPr/>
        </p:nvSpPr>
        <p:spPr>
          <a:xfrm>
            <a:off x="3133146" y="3840184"/>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13</a:t>
            </a:r>
            <a:endParaRPr b="1" i="0" sz="800" u="none" cap="none" strike="noStrike">
              <a:solidFill>
                <a:schemeClr val="lt1"/>
              </a:solidFill>
              <a:latin typeface="Malgun Gothic"/>
              <a:ea typeface="Malgun Gothic"/>
              <a:cs typeface="Malgun Gothic"/>
              <a:sym typeface="Malgun Gothic"/>
            </a:endParaRPr>
          </a:p>
        </p:txBody>
      </p:sp>
      <p:sp>
        <p:nvSpPr>
          <p:cNvPr id="4013" name="Google Shape;4013;g13c94f06daf_2_5299"/>
          <p:cNvSpPr/>
          <p:nvPr/>
        </p:nvSpPr>
        <p:spPr>
          <a:xfrm>
            <a:off x="4411950" y="3081834"/>
            <a:ext cx="2743200" cy="1927800"/>
          </a:xfrm>
          <a:prstGeom prst="roundRect">
            <a:avLst>
              <a:gd fmla="val 9009" name="adj"/>
            </a:avLst>
          </a:prstGeom>
          <a:solidFill>
            <a:schemeClr val="l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Malgun Gothic"/>
              <a:ea typeface="Malgun Gothic"/>
              <a:cs typeface="Malgun Gothic"/>
              <a:sym typeface="Malgun Gothic"/>
            </a:endParaRPr>
          </a:p>
        </p:txBody>
      </p:sp>
      <p:sp>
        <p:nvSpPr>
          <p:cNvPr id="4014" name="Google Shape;4014;g13c94f06daf_2_5299"/>
          <p:cNvSpPr txBox="1"/>
          <p:nvPr/>
        </p:nvSpPr>
        <p:spPr>
          <a:xfrm>
            <a:off x="4534049" y="3552401"/>
            <a:ext cx="2499000" cy="4617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900"/>
              <a:buFont typeface="Arial"/>
              <a:buNone/>
            </a:pPr>
            <a:r>
              <a:rPr b="1" lang="ko" sz="1200">
                <a:solidFill>
                  <a:schemeClr val="dk1"/>
                </a:solidFill>
                <a:latin typeface="Malgun Gothic"/>
                <a:ea typeface="Malgun Gothic"/>
                <a:cs typeface="Malgun Gothic"/>
                <a:sym typeface="Malgun Gothic"/>
              </a:rPr>
              <a:t>이름을 설정하지 않았습니다.</a:t>
            </a:r>
            <a:endParaRPr b="1" sz="1200">
              <a:solidFill>
                <a:schemeClr val="dk1"/>
              </a:solidFill>
              <a:latin typeface="Malgun Gothic"/>
              <a:ea typeface="Malgun Gothic"/>
              <a:cs typeface="Malgun Gothic"/>
              <a:sym typeface="Malgun Gothic"/>
            </a:endParaRPr>
          </a:p>
          <a:p>
            <a:pPr indent="0" lvl="0" marL="0" rtl="0" algn="ctr">
              <a:spcBef>
                <a:spcPts val="0"/>
              </a:spcBef>
              <a:spcAft>
                <a:spcPts val="0"/>
              </a:spcAft>
              <a:buClr>
                <a:schemeClr val="dk1"/>
              </a:buClr>
              <a:buSzPts val="900"/>
              <a:buFont typeface="Arial"/>
              <a:buNone/>
            </a:pPr>
            <a:r>
              <a:rPr b="1" lang="ko" sz="1200">
                <a:solidFill>
                  <a:schemeClr val="dk1"/>
                </a:solidFill>
                <a:latin typeface="Malgun Gothic"/>
                <a:ea typeface="Malgun Gothic"/>
                <a:cs typeface="Malgun Gothic"/>
                <a:sym typeface="Malgun Gothic"/>
              </a:rPr>
              <a:t>지금 설정하시겠습니까?</a:t>
            </a:r>
            <a:endParaRPr b="1" sz="1200">
              <a:solidFill>
                <a:schemeClr val="dk1"/>
              </a:solidFill>
              <a:latin typeface="Malgun Gothic"/>
              <a:ea typeface="Malgun Gothic"/>
              <a:cs typeface="Malgun Gothic"/>
              <a:sym typeface="Malgun Gothic"/>
            </a:endParaRPr>
          </a:p>
        </p:txBody>
      </p:sp>
      <p:cxnSp>
        <p:nvCxnSpPr>
          <p:cNvPr id="4015" name="Google Shape;4015;g13c94f06daf_2_5299"/>
          <p:cNvCxnSpPr/>
          <p:nvPr/>
        </p:nvCxnSpPr>
        <p:spPr>
          <a:xfrm>
            <a:off x="4421950" y="4586888"/>
            <a:ext cx="2738400" cy="12300"/>
          </a:xfrm>
          <a:prstGeom prst="straightConnector1">
            <a:avLst/>
          </a:prstGeom>
          <a:noFill/>
          <a:ln cap="flat" cmpd="sng" w="9525">
            <a:solidFill>
              <a:srgbClr val="262626"/>
            </a:solidFill>
            <a:prstDash val="solid"/>
            <a:round/>
            <a:headEnd len="med" w="med" type="none"/>
            <a:tailEnd len="med" w="med" type="none"/>
          </a:ln>
        </p:spPr>
      </p:cxnSp>
      <p:cxnSp>
        <p:nvCxnSpPr>
          <p:cNvPr id="4016" name="Google Shape;4016;g13c94f06daf_2_5299"/>
          <p:cNvCxnSpPr/>
          <p:nvPr/>
        </p:nvCxnSpPr>
        <p:spPr>
          <a:xfrm rot="10800000">
            <a:off x="5778749" y="4599175"/>
            <a:ext cx="4800" cy="410400"/>
          </a:xfrm>
          <a:prstGeom prst="straightConnector1">
            <a:avLst/>
          </a:prstGeom>
          <a:noFill/>
          <a:ln cap="flat" cmpd="sng" w="9525">
            <a:solidFill>
              <a:schemeClr val="dk1"/>
            </a:solidFill>
            <a:prstDash val="solid"/>
            <a:round/>
            <a:headEnd len="med" w="med" type="none"/>
            <a:tailEnd len="med" w="med" type="none"/>
          </a:ln>
        </p:spPr>
      </p:cxnSp>
      <p:sp>
        <p:nvSpPr>
          <p:cNvPr id="4017" name="Google Shape;4017;g13c94f06daf_2_5299"/>
          <p:cNvSpPr txBox="1"/>
          <p:nvPr/>
        </p:nvSpPr>
        <p:spPr>
          <a:xfrm>
            <a:off x="4541650" y="4673588"/>
            <a:ext cx="11640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200">
                <a:solidFill>
                  <a:schemeClr val="accent1"/>
                </a:solidFill>
                <a:latin typeface="Malgun Gothic"/>
                <a:ea typeface="Malgun Gothic"/>
                <a:cs typeface="Malgun Gothic"/>
                <a:sym typeface="Malgun Gothic"/>
              </a:rPr>
              <a:t>취소</a:t>
            </a:r>
            <a:endParaRPr b="0" i="0" sz="1100" u="none" cap="none" strike="noStrike">
              <a:solidFill>
                <a:schemeClr val="accent1"/>
              </a:solidFill>
              <a:latin typeface="Malgun Gothic"/>
              <a:ea typeface="Malgun Gothic"/>
              <a:cs typeface="Malgun Gothic"/>
              <a:sym typeface="Malgun Gothic"/>
            </a:endParaRPr>
          </a:p>
        </p:txBody>
      </p:sp>
      <p:sp>
        <p:nvSpPr>
          <p:cNvPr id="4018" name="Google Shape;4018;g13c94f06daf_2_5299"/>
          <p:cNvSpPr txBox="1"/>
          <p:nvPr/>
        </p:nvSpPr>
        <p:spPr>
          <a:xfrm>
            <a:off x="5856650" y="4673588"/>
            <a:ext cx="11640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200">
                <a:solidFill>
                  <a:schemeClr val="accent1"/>
                </a:solidFill>
                <a:latin typeface="Malgun Gothic"/>
                <a:ea typeface="Malgun Gothic"/>
                <a:cs typeface="Malgun Gothic"/>
                <a:sym typeface="Malgun Gothic"/>
              </a:rPr>
              <a:t>확인</a:t>
            </a:r>
            <a:endParaRPr b="0" i="0" sz="1100" u="none" cap="none" strike="noStrike">
              <a:solidFill>
                <a:schemeClr val="accent1"/>
              </a:solidFill>
              <a:latin typeface="Malgun Gothic"/>
              <a:ea typeface="Malgun Gothic"/>
              <a:cs typeface="Malgun Gothic"/>
              <a:sym typeface="Malgun Gothic"/>
            </a:endParaRPr>
          </a:p>
        </p:txBody>
      </p:sp>
      <p:sp>
        <p:nvSpPr>
          <p:cNvPr id="4019" name="Google Shape;4019;g13c94f06daf_2_5299"/>
          <p:cNvSpPr/>
          <p:nvPr/>
        </p:nvSpPr>
        <p:spPr>
          <a:xfrm>
            <a:off x="4273346" y="3064501"/>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15</a:t>
            </a:r>
            <a:endParaRPr b="1" i="0" sz="800" u="none" cap="none" strike="noStrike">
              <a:solidFill>
                <a:schemeClr val="lt1"/>
              </a:solidFill>
              <a:latin typeface="Malgun Gothic"/>
              <a:ea typeface="Malgun Gothic"/>
              <a:cs typeface="Malgun Gothic"/>
              <a:sym typeface="Malgun Gothic"/>
            </a:endParaRPr>
          </a:p>
        </p:txBody>
      </p:sp>
    </p:spTree>
  </p:cSld>
  <p:clrMapOvr>
    <a:masterClrMapping/>
  </p:clrMapOvr>
</p:sld>
</file>

<file path=ppt/slides/slide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23" name="Shape 4023"/>
        <p:cNvGrpSpPr/>
        <p:nvPr/>
      </p:nvGrpSpPr>
      <p:grpSpPr>
        <a:xfrm>
          <a:off x="0" y="0"/>
          <a:ext cx="0" cy="0"/>
          <a:chOff x="0" y="0"/>
          <a:chExt cx="0" cy="0"/>
        </a:xfrm>
      </p:grpSpPr>
      <p:graphicFrame>
        <p:nvGraphicFramePr>
          <p:cNvPr id="4024" name="Google Shape;4024;g13c94f06daf_2_5529"/>
          <p:cNvGraphicFramePr/>
          <p:nvPr/>
        </p:nvGraphicFramePr>
        <p:xfrm>
          <a:off x="9945679" y="642154"/>
          <a:ext cx="3000000" cy="3000000"/>
        </p:xfrm>
        <a:graphic>
          <a:graphicData uri="http://schemas.openxmlformats.org/drawingml/2006/table">
            <a:tbl>
              <a:tblPr bandRow="1" firstRow="1">
                <a:noFill/>
                <a:tableStyleId>{ECEC9FAD-BC9C-4F8B-B0B5-8FDF1F475007}</a:tableStyleId>
              </a:tblPr>
              <a:tblGrid>
                <a:gridCol w="382850"/>
                <a:gridCol w="382850"/>
                <a:gridCol w="1398850"/>
              </a:tblGrid>
              <a:tr h="371450">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설명</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549025">
                <a:tc gridSpan="3" rowSpan="10">
                  <a:txBody>
                    <a:bodyPr/>
                    <a:lstStyle/>
                    <a:p>
                      <a:pPr indent="0" lvl="0" marL="0" rtl="0" algn="l">
                        <a:spcBef>
                          <a:spcPts val="0"/>
                        </a:spcBef>
                        <a:spcAft>
                          <a:spcPts val="0"/>
                        </a:spcAft>
                        <a:buClr>
                          <a:schemeClr val="dk1"/>
                        </a:buClr>
                        <a:buSzPts val="1100"/>
                        <a:buFont typeface="Arial"/>
                        <a:buNone/>
                      </a:pPr>
                      <a:r>
                        <a:rPr lang="ko" sz="900">
                          <a:solidFill>
                            <a:schemeClr val="dk2"/>
                          </a:solidFill>
                          <a:latin typeface="Malgun Gothic"/>
                          <a:ea typeface="Malgun Gothic"/>
                          <a:cs typeface="Malgun Gothic"/>
                          <a:sym typeface="Malgun Gothic"/>
                        </a:rPr>
                        <a:t>1. 팔로워, 팔로잉</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Clr>
                          <a:schemeClr val="dk1"/>
                        </a:buClr>
                        <a:buSzPts val="1100"/>
                        <a:buFont typeface="Arial"/>
                        <a:buNone/>
                      </a:pPr>
                      <a:r>
                        <a:rPr lang="ko" sz="900">
                          <a:solidFill>
                            <a:schemeClr val="dk2"/>
                          </a:solidFill>
                          <a:latin typeface="Malgun Gothic"/>
                          <a:ea typeface="Malgun Gothic"/>
                          <a:cs typeface="Malgun Gothic"/>
                          <a:sym typeface="Malgun Gothic"/>
                        </a:rPr>
                        <a:t>- 마이 팔로우</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Clr>
                          <a:schemeClr val="dk1"/>
                        </a:buClr>
                        <a:buSzPts val="1100"/>
                        <a:buFont typeface="Arial"/>
                        <a:buNone/>
                      </a:pPr>
                      <a:r>
                        <a:rPr lang="ko" sz="900">
                          <a:solidFill>
                            <a:schemeClr val="dk2"/>
                          </a:solidFill>
                          <a:latin typeface="Malgun Gothic"/>
                          <a:ea typeface="Malgun Gothic"/>
                          <a:cs typeface="Malgun Gothic"/>
                          <a:sym typeface="Malgun Gothic"/>
                        </a:rPr>
                        <a:t>- 마이  팔로잉</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Clr>
                          <a:schemeClr val="dk1"/>
                        </a:buClr>
                        <a:buSzPts val="1100"/>
                        <a:buFont typeface="Arial"/>
                        <a:buNone/>
                      </a:pPr>
                      <a:r>
                        <a:rPr lang="ko" sz="900">
                          <a:solidFill>
                            <a:schemeClr val="dk2"/>
                          </a:solidFill>
                          <a:latin typeface="Malgun Gothic"/>
                          <a:ea typeface="Malgun Gothic"/>
                          <a:cs typeface="Malgun Gothic"/>
                          <a:sym typeface="Malgun Gothic"/>
                        </a:rPr>
                        <a:t>2. 검색</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Clr>
                          <a:schemeClr val="dk1"/>
                        </a:buClr>
                        <a:buSzPts val="1100"/>
                        <a:buFont typeface="Arial"/>
                        <a:buNone/>
                      </a:pPr>
                      <a:r>
                        <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Clr>
                          <a:schemeClr val="dk1"/>
                        </a:buClr>
                        <a:buSzPts val="1100"/>
                        <a:buFont typeface="Arial"/>
                        <a:buNone/>
                      </a:pPr>
                      <a:r>
                        <a:rPr lang="ko" sz="900">
                          <a:solidFill>
                            <a:schemeClr val="dk2"/>
                          </a:solidFill>
                          <a:latin typeface="Malgun Gothic"/>
                          <a:ea typeface="Malgun Gothic"/>
                          <a:cs typeface="Malgun Gothic"/>
                          <a:sym typeface="Malgun Gothic"/>
                        </a:rPr>
                        <a:t>3.  팔로워  닉네임</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Clr>
                          <a:schemeClr val="dk1"/>
                        </a:buClr>
                        <a:buSzPts val="1100"/>
                        <a:buFont typeface="Arial"/>
                        <a:buNone/>
                      </a:pPr>
                      <a:r>
                        <a:rPr lang="ko" sz="900">
                          <a:solidFill>
                            <a:schemeClr val="dk2"/>
                          </a:solidFill>
                          <a:latin typeface="Malgun Gothic"/>
                          <a:ea typeface="Malgun Gothic"/>
                          <a:cs typeface="Malgun Gothic"/>
                          <a:sym typeface="Malgun Gothic"/>
                        </a:rPr>
                        <a:t>4. 팔롱워 삭제</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Clr>
                          <a:schemeClr val="dk1"/>
                        </a:buClr>
                        <a:buSzPts val="1100"/>
                        <a:buFont typeface="Arial"/>
                        <a:buNone/>
                      </a:pPr>
                      <a:r>
                        <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rowSpan="10" hMerge="1"/>
                <a:tc rowSpan="10" hMerge="1"/>
              </a:tr>
              <a:tr h="337075">
                <a:tc gridSpan="3" vMerge="1"/>
                <a:tc hMerge="1" vMerge="1"/>
                <a:tc hMerge="1" vMerge="1"/>
              </a:tr>
              <a:tr h="337075">
                <a:tc gridSpan="3" vMerge="1"/>
                <a:tc hMerge="1" vMerge="1"/>
                <a:tc hMerge="1" vMerge="1"/>
              </a:tr>
              <a:tr h="9728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27825">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참고</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1237775">
                <a:tc gridSpan="3">
                  <a:txBody>
                    <a:bodyPr/>
                    <a:lstStyle/>
                    <a:p>
                      <a:pPr indent="0" lvl="0" marL="0" marR="0" rtl="0" algn="l">
                        <a:lnSpc>
                          <a:spcPct val="100000"/>
                        </a:lnSpc>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hMerge="1"/>
                <a:tc hMerge="1"/>
              </a:tr>
            </a:tbl>
          </a:graphicData>
        </a:graphic>
      </p:graphicFrame>
      <p:sp>
        <p:nvSpPr>
          <p:cNvPr id="4025" name="Google Shape;4025;g13c94f06daf_2_5529"/>
          <p:cNvSpPr txBox="1"/>
          <p:nvPr/>
        </p:nvSpPr>
        <p:spPr>
          <a:xfrm>
            <a:off x="264450" y="0"/>
            <a:ext cx="11664300" cy="548100"/>
          </a:xfrm>
          <a:prstGeom prst="rect">
            <a:avLst/>
          </a:prstGeom>
          <a:noFill/>
          <a:ln>
            <a:noFill/>
          </a:ln>
          <a:effectLst>
            <a:outerShdw blurRad="57150" rotWithShape="0" algn="bl" dir="5400000" dist="19050">
              <a:srgbClr val="000000">
                <a:alpha val="50000"/>
              </a:srgbClr>
            </a:outerShdw>
          </a:effectLst>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마이 &gt; 팔로</a:t>
            </a:r>
            <a:r>
              <a:rPr b="1" lang="ko" sz="2000">
                <a:solidFill>
                  <a:schemeClr val="lt1"/>
                </a:solidFill>
                <a:latin typeface="Malgun Gothic"/>
                <a:ea typeface="Malgun Gothic"/>
                <a:cs typeface="Malgun Gothic"/>
                <a:sym typeface="Malgun Gothic"/>
              </a:rPr>
              <a:t>워</a:t>
            </a:r>
            <a:endParaRPr b="0" i="0" sz="2400" u="none" cap="none" strike="noStrike">
              <a:solidFill>
                <a:schemeClr val="lt1"/>
              </a:solidFill>
              <a:latin typeface="Arial"/>
              <a:ea typeface="Arial"/>
              <a:cs typeface="Arial"/>
              <a:sym typeface="Arial"/>
            </a:endParaRPr>
          </a:p>
        </p:txBody>
      </p:sp>
      <p:sp>
        <p:nvSpPr>
          <p:cNvPr id="4026" name="Google Shape;4026;g13c94f06daf_2_5529"/>
          <p:cNvSpPr txBox="1"/>
          <p:nvPr/>
        </p:nvSpPr>
        <p:spPr>
          <a:xfrm>
            <a:off x="0" y="6478519"/>
            <a:ext cx="121920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sp>
        <p:nvSpPr>
          <p:cNvPr id="4027" name="Google Shape;4027;g13c94f06daf_2_5529"/>
          <p:cNvSpPr/>
          <p:nvPr/>
        </p:nvSpPr>
        <p:spPr>
          <a:xfrm>
            <a:off x="42977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grpSp>
        <p:nvGrpSpPr>
          <p:cNvPr id="4028" name="Google Shape;4028;g13c94f06daf_2_5529"/>
          <p:cNvGrpSpPr/>
          <p:nvPr/>
        </p:nvGrpSpPr>
        <p:grpSpPr>
          <a:xfrm>
            <a:off x="427282" y="5542381"/>
            <a:ext cx="3277561" cy="521764"/>
            <a:chOff x="375801" y="5847020"/>
            <a:chExt cx="3293700" cy="521764"/>
          </a:xfrm>
        </p:grpSpPr>
        <p:cxnSp>
          <p:nvCxnSpPr>
            <p:cNvPr id="4029" name="Google Shape;4029;g13c94f06daf_2_5529"/>
            <p:cNvCxnSpPr/>
            <p:nvPr/>
          </p:nvCxnSpPr>
          <p:spPr>
            <a:xfrm>
              <a:off x="375801" y="5924572"/>
              <a:ext cx="3293700" cy="0"/>
            </a:xfrm>
            <a:prstGeom prst="straightConnector1">
              <a:avLst/>
            </a:prstGeom>
            <a:noFill/>
            <a:ln cap="flat" cmpd="sng" w="9525">
              <a:solidFill>
                <a:srgbClr val="7F7F7F"/>
              </a:solidFill>
              <a:prstDash val="solid"/>
              <a:miter lim="800000"/>
              <a:headEnd len="sm" w="sm" type="none"/>
              <a:tailEnd len="sm" w="sm" type="none"/>
            </a:ln>
          </p:spPr>
        </p:cxnSp>
        <p:grpSp>
          <p:nvGrpSpPr>
            <p:cNvPr id="4030" name="Google Shape;4030;g13c94f06daf_2_5529"/>
            <p:cNvGrpSpPr/>
            <p:nvPr/>
          </p:nvGrpSpPr>
          <p:grpSpPr>
            <a:xfrm>
              <a:off x="606989" y="6013911"/>
              <a:ext cx="2863894" cy="354873"/>
              <a:chOff x="7628984" y="5817929"/>
              <a:chExt cx="2752156" cy="322612"/>
            </a:xfrm>
          </p:grpSpPr>
          <p:grpSp>
            <p:nvGrpSpPr>
              <p:cNvPr id="4031" name="Google Shape;4031;g13c94f06daf_2_5529"/>
              <p:cNvGrpSpPr/>
              <p:nvPr/>
            </p:nvGrpSpPr>
            <p:grpSpPr>
              <a:xfrm>
                <a:off x="7688114" y="5817929"/>
                <a:ext cx="155879" cy="124336"/>
                <a:chOff x="3184196" y="1332369"/>
                <a:chExt cx="9681926" cy="1087800"/>
              </a:xfrm>
            </p:grpSpPr>
            <p:sp>
              <p:nvSpPr>
                <p:cNvPr id="4032" name="Google Shape;4032;g13c94f06daf_2_5529"/>
                <p:cNvSpPr/>
                <p:nvPr/>
              </p:nvSpPr>
              <p:spPr>
                <a:xfrm>
                  <a:off x="3184196" y="1332369"/>
                  <a:ext cx="9681900" cy="1087800"/>
                </a:xfrm>
                <a:prstGeom prst="rect">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4033" name="Google Shape;4033;g13c94f06daf_2_5529"/>
                <p:cNvCxnSpPr/>
                <p:nvPr/>
              </p:nvCxnSpPr>
              <p:spPr>
                <a:xfrm flipH="1">
                  <a:off x="3184222"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4034" name="Google Shape;4034;g13c94f06daf_2_5529"/>
                <p:cNvCxnSpPr/>
                <p:nvPr/>
              </p:nvCxnSpPr>
              <p:spPr>
                <a:xfrm>
                  <a:off x="3184196"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grpSp>
            <p:nvGrpSpPr>
              <p:cNvPr id="4035" name="Google Shape;4035;g13c94f06daf_2_5529"/>
              <p:cNvGrpSpPr/>
              <p:nvPr/>
            </p:nvGrpSpPr>
            <p:grpSpPr>
              <a:xfrm>
                <a:off x="8308658" y="5817929"/>
                <a:ext cx="155879" cy="124336"/>
                <a:chOff x="214095" y="1332369"/>
                <a:chExt cx="9681926" cy="1087800"/>
              </a:xfrm>
            </p:grpSpPr>
            <p:sp>
              <p:nvSpPr>
                <p:cNvPr id="4036" name="Google Shape;4036;g13c94f06daf_2_5529"/>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4037" name="Google Shape;4037;g13c94f06daf_2_5529"/>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4038" name="Google Shape;4038;g13c94f06daf_2_5529"/>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4039" name="Google Shape;4039;g13c94f06daf_2_5529"/>
              <p:cNvSpPr txBox="1"/>
              <p:nvPr/>
            </p:nvSpPr>
            <p:spPr>
              <a:xfrm>
                <a:off x="7628984" y="5944640"/>
                <a:ext cx="276000" cy="195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홈</a:t>
                </a:r>
                <a:endParaRPr b="1" i="0" sz="800" u="none" cap="none" strike="noStrike">
                  <a:solidFill>
                    <a:schemeClr val="dk1"/>
                  </a:solidFill>
                  <a:latin typeface="Malgun Gothic"/>
                  <a:ea typeface="Malgun Gothic"/>
                  <a:cs typeface="Malgun Gothic"/>
                  <a:sym typeface="Malgun Gothic"/>
                </a:endParaRPr>
              </a:p>
            </p:txBody>
          </p:sp>
          <p:sp>
            <p:nvSpPr>
              <p:cNvPr id="4040" name="Google Shape;4040;g13c94f06daf_2_5529"/>
              <p:cNvSpPr txBox="1"/>
              <p:nvPr/>
            </p:nvSpPr>
            <p:spPr>
              <a:xfrm>
                <a:off x="8145408" y="5944641"/>
                <a:ext cx="473100" cy="195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0" i="0" lang="ko" sz="800" u="none" cap="none" strike="noStrike">
                    <a:solidFill>
                      <a:schemeClr val="dk1"/>
                    </a:solidFill>
                    <a:latin typeface="Malgun Gothic"/>
                    <a:ea typeface="Malgun Gothic"/>
                    <a:cs typeface="Malgun Gothic"/>
                    <a:sym typeface="Malgun Gothic"/>
                  </a:rPr>
                  <a:t>포스팅</a:t>
                </a:r>
                <a:endParaRPr b="0" i="0" sz="800" u="none" cap="none" strike="noStrike">
                  <a:solidFill>
                    <a:schemeClr val="dk1"/>
                  </a:solidFill>
                  <a:latin typeface="Malgun Gothic"/>
                  <a:ea typeface="Malgun Gothic"/>
                  <a:cs typeface="Malgun Gothic"/>
                  <a:sym typeface="Malgun Gothic"/>
                </a:endParaRPr>
              </a:p>
            </p:txBody>
          </p:sp>
          <p:grpSp>
            <p:nvGrpSpPr>
              <p:cNvPr id="4041" name="Google Shape;4041;g13c94f06daf_2_5529"/>
              <p:cNvGrpSpPr/>
              <p:nvPr/>
            </p:nvGrpSpPr>
            <p:grpSpPr>
              <a:xfrm>
                <a:off x="9503672" y="5817929"/>
                <a:ext cx="157739" cy="124336"/>
                <a:chOff x="1583642" y="1332369"/>
                <a:chExt cx="9797430" cy="1087800"/>
              </a:xfrm>
            </p:grpSpPr>
            <p:sp>
              <p:nvSpPr>
                <p:cNvPr id="4042" name="Google Shape;4042;g13c94f06daf_2_5529"/>
                <p:cNvSpPr/>
                <p:nvPr/>
              </p:nvSpPr>
              <p:spPr>
                <a:xfrm>
                  <a:off x="1699146"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4043" name="Google Shape;4043;g13c94f06daf_2_5529"/>
                <p:cNvCxnSpPr/>
                <p:nvPr/>
              </p:nvCxnSpPr>
              <p:spPr>
                <a:xfrm flipH="1">
                  <a:off x="1699172"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4044" name="Google Shape;4044;g13c94f06daf_2_5529"/>
                <p:cNvCxnSpPr/>
                <p:nvPr/>
              </p:nvCxnSpPr>
              <p:spPr>
                <a:xfrm>
                  <a:off x="1583642"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grpSp>
            <p:nvGrpSpPr>
              <p:cNvPr id="4045" name="Google Shape;4045;g13c94f06daf_2_5529"/>
              <p:cNvGrpSpPr/>
              <p:nvPr/>
            </p:nvGrpSpPr>
            <p:grpSpPr>
              <a:xfrm>
                <a:off x="10095422" y="5817929"/>
                <a:ext cx="155879" cy="124336"/>
                <a:chOff x="214095" y="1332369"/>
                <a:chExt cx="9681926" cy="1087800"/>
              </a:xfrm>
            </p:grpSpPr>
            <p:sp>
              <p:nvSpPr>
                <p:cNvPr id="4046" name="Google Shape;4046;g13c94f06daf_2_5529"/>
                <p:cNvSpPr/>
                <p:nvPr/>
              </p:nvSpPr>
              <p:spPr>
                <a:xfrm>
                  <a:off x="214095" y="1332369"/>
                  <a:ext cx="9681900" cy="1087800"/>
                </a:xfrm>
                <a:prstGeom prst="rect">
                  <a:avLst/>
                </a:prstGeom>
                <a:solidFill>
                  <a:srgbClr val="A5A5A5"/>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4047" name="Google Shape;4047;g13c94f06daf_2_5529"/>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4048" name="Google Shape;4048;g13c94f06daf_2_5529"/>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4049" name="Google Shape;4049;g13c94f06daf_2_5529"/>
              <p:cNvSpPr txBox="1"/>
              <p:nvPr/>
            </p:nvSpPr>
            <p:spPr>
              <a:xfrm>
                <a:off x="9391228" y="5944641"/>
                <a:ext cx="374700" cy="195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0" i="0" lang="ko" sz="800" u="none" cap="none" strike="noStrike">
                    <a:solidFill>
                      <a:schemeClr val="dk1"/>
                    </a:solidFill>
                    <a:latin typeface="Malgun Gothic"/>
                    <a:ea typeface="Malgun Gothic"/>
                    <a:cs typeface="Malgun Gothic"/>
                    <a:sym typeface="Malgun Gothic"/>
                  </a:rPr>
                  <a:t>매칭</a:t>
                </a:r>
                <a:endParaRPr b="0" i="0" sz="800" u="none" cap="none" strike="noStrike">
                  <a:solidFill>
                    <a:schemeClr val="dk1"/>
                  </a:solidFill>
                  <a:latin typeface="Malgun Gothic"/>
                  <a:ea typeface="Malgun Gothic"/>
                  <a:cs typeface="Malgun Gothic"/>
                  <a:sym typeface="Malgun Gothic"/>
                </a:endParaRPr>
              </a:p>
            </p:txBody>
          </p:sp>
          <p:sp>
            <p:nvSpPr>
              <p:cNvPr id="4050" name="Google Shape;4050;g13c94f06daf_2_5529"/>
              <p:cNvSpPr txBox="1"/>
              <p:nvPr/>
            </p:nvSpPr>
            <p:spPr>
              <a:xfrm>
                <a:off x="9956340" y="5944637"/>
                <a:ext cx="424800" cy="195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lang="ko" sz="800">
                    <a:solidFill>
                      <a:schemeClr val="dk1"/>
                    </a:solidFill>
                    <a:latin typeface="Malgun Gothic"/>
                    <a:ea typeface="Malgun Gothic"/>
                    <a:cs typeface="Malgun Gothic"/>
                    <a:sym typeface="Malgun Gothic"/>
                  </a:rPr>
                  <a:t>마이</a:t>
                </a:r>
                <a:endParaRPr b="0" i="0" sz="800" u="none" cap="none" strike="noStrike">
                  <a:solidFill>
                    <a:schemeClr val="dk1"/>
                  </a:solidFill>
                  <a:latin typeface="Malgun Gothic"/>
                  <a:ea typeface="Malgun Gothic"/>
                  <a:cs typeface="Malgun Gothic"/>
                  <a:sym typeface="Malgun Gothic"/>
                </a:endParaRPr>
              </a:p>
            </p:txBody>
          </p:sp>
        </p:grpSp>
        <p:sp>
          <p:nvSpPr>
            <p:cNvPr id="4051" name="Google Shape;4051;g13c94f06daf_2_5529"/>
            <p:cNvSpPr/>
            <p:nvPr/>
          </p:nvSpPr>
          <p:spPr>
            <a:xfrm>
              <a:off x="1800443" y="5847020"/>
              <a:ext cx="442200" cy="442200"/>
            </a:xfrm>
            <a:prstGeom prst="ellipse">
              <a:avLst/>
            </a:prstGeom>
            <a:solidFill>
              <a:schemeClr val="dk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ko" sz="1800" u="none" cap="none" strike="noStrike">
                  <a:solidFill>
                    <a:schemeClr val="lt1"/>
                  </a:solidFill>
                  <a:latin typeface="Malgun Gothic"/>
                  <a:ea typeface="Malgun Gothic"/>
                  <a:cs typeface="Malgun Gothic"/>
                  <a:sym typeface="Malgun Gothic"/>
                </a:rPr>
                <a:t>+</a:t>
              </a:r>
              <a:endParaRPr b="1" i="0" sz="1800" u="none" cap="none" strike="noStrike">
                <a:solidFill>
                  <a:schemeClr val="lt1"/>
                </a:solidFill>
                <a:latin typeface="Malgun Gothic"/>
                <a:ea typeface="Malgun Gothic"/>
                <a:cs typeface="Malgun Gothic"/>
                <a:sym typeface="Malgun Gothic"/>
              </a:endParaRPr>
            </a:p>
          </p:txBody>
        </p:sp>
      </p:grpSp>
      <p:cxnSp>
        <p:nvCxnSpPr>
          <p:cNvPr id="4052" name="Google Shape;4052;g13c94f06daf_2_5529"/>
          <p:cNvCxnSpPr/>
          <p:nvPr/>
        </p:nvCxnSpPr>
        <p:spPr>
          <a:xfrm>
            <a:off x="433267" y="1126504"/>
            <a:ext cx="3268200" cy="0"/>
          </a:xfrm>
          <a:prstGeom prst="straightConnector1">
            <a:avLst/>
          </a:prstGeom>
          <a:noFill/>
          <a:ln cap="flat" cmpd="sng" w="9525">
            <a:solidFill>
              <a:schemeClr val="dk2"/>
            </a:solidFill>
            <a:prstDash val="solid"/>
            <a:round/>
            <a:headEnd len="med" w="med" type="none"/>
            <a:tailEnd len="med" w="med" type="none"/>
          </a:ln>
        </p:spPr>
      </p:cxnSp>
      <p:sp>
        <p:nvSpPr>
          <p:cNvPr id="4053" name="Google Shape;4053;g13c94f06daf_2_5529"/>
          <p:cNvSpPr txBox="1"/>
          <p:nvPr/>
        </p:nvSpPr>
        <p:spPr>
          <a:xfrm>
            <a:off x="1566712" y="815429"/>
            <a:ext cx="998700" cy="2769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b="1" lang="ko" sz="1200">
                <a:solidFill>
                  <a:schemeClr val="dk1"/>
                </a:solidFill>
                <a:latin typeface="Malgun Gothic"/>
                <a:ea typeface="Malgun Gothic"/>
                <a:cs typeface="Malgun Gothic"/>
                <a:sym typeface="Malgun Gothic"/>
              </a:rPr>
              <a:t>마이</a:t>
            </a:r>
            <a:endParaRPr b="1" sz="1300">
              <a:solidFill>
                <a:schemeClr val="dk1"/>
              </a:solidFill>
              <a:latin typeface="Malgun Gothic"/>
              <a:ea typeface="Malgun Gothic"/>
              <a:cs typeface="Malgun Gothic"/>
              <a:sym typeface="Malgun Gothic"/>
            </a:endParaRPr>
          </a:p>
        </p:txBody>
      </p:sp>
      <p:pic>
        <p:nvPicPr>
          <p:cNvPr id="4054" name="Google Shape;4054;g13c94f06daf_2_5529"/>
          <p:cNvPicPr preferRelativeResize="0"/>
          <p:nvPr/>
        </p:nvPicPr>
        <p:blipFill>
          <a:blip r:embed="rId3">
            <a:alphaModFix/>
          </a:blip>
          <a:stretch>
            <a:fillRect/>
          </a:stretch>
        </p:blipFill>
        <p:spPr>
          <a:xfrm>
            <a:off x="3373565" y="834792"/>
            <a:ext cx="276900" cy="276900"/>
          </a:xfrm>
          <a:prstGeom prst="rect">
            <a:avLst/>
          </a:prstGeom>
          <a:noFill/>
          <a:ln>
            <a:noFill/>
          </a:ln>
        </p:spPr>
      </p:pic>
      <p:pic>
        <p:nvPicPr>
          <p:cNvPr id="4055" name="Google Shape;4055;g13c94f06daf_2_5529"/>
          <p:cNvPicPr preferRelativeResize="0"/>
          <p:nvPr/>
        </p:nvPicPr>
        <p:blipFill>
          <a:blip r:embed="rId4">
            <a:alphaModFix/>
          </a:blip>
          <a:stretch>
            <a:fillRect/>
          </a:stretch>
        </p:blipFill>
        <p:spPr>
          <a:xfrm>
            <a:off x="583975" y="1233318"/>
            <a:ext cx="648600" cy="667000"/>
          </a:xfrm>
          <a:prstGeom prst="rect">
            <a:avLst/>
          </a:prstGeom>
          <a:noFill/>
          <a:ln>
            <a:noFill/>
          </a:ln>
        </p:spPr>
      </p:pic>
      <p:sp>
        <p:nvSpPr>
          <p:cNvPr id="4056" name="Google Shape;4056;g13c94f06daf_2_5529"/>
          <p:cNvSpPr txBox="1"/>
          <p:nvPr/>
        </p:nvSpPr>
        <p:spPr>
          <a:xfrm>
            <a:off x="548704" y="1966175"/>
            <a:ext cx="648600" cy="261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1100" u="none" cap="none" strike="noStrike">
                <a:solidFill>
                  <a:schemeClr val="dk1"/>
                </a:solidFill>
                <a:latin typeface="Malgun Gothic"/>
                <a:ea typeface="Malgun Gothic"/>
                <a:cs typeface="Malgun Gothic"/>
                <a:sym typeface="Malgun Gothic"/>
              </a:rPr>
              <a:t>$</a:t>
            </a:r>
            <a:r>
              <a:rPr b="1" lang="ko" sz="1100">
                <a:solidFill>
                  <a:schemeClr val="dk1"/>
                </a:solidFill>
                <a:latin typeface="Malgun Gothic"/>
                <a:ea typeface="Malgun Gothic"/>
                <a:cs typeface="Malgun Gothic"/>
                <a:sym typeface="Malgun Gothic"/>
              </a:rPr>
              <a:t>닉네임</a:t>
            </a:r>
            <a:endParaRPr b="1" i="0" sz="1100" u="none" cap="none" strike="noStrike">
              <a:solidFill>
                <a:srgbClr val="00B0F0"/>
              </a:solidFill>
              <a:latin typeface="Malgun Gothic"/>
              <a:ea typeface="Malgun Gothic"/>
              <a:cs typeface="Malgun Gothic"/>
              <a:sym typeface="Malgun Gothic"/>
            </a:endParaRPr>
          </a:p>
        </p:txBody>
      </p:sp>
      <p:sp>
        <p:nvSpPr>
          <p:cNvPr id="4057" name="Google Shape;4057;g13c94f06daf_2_5529"/>
          <p:cNvSpPr txBox="1"/>
          <p:nvPr/>
        </p:nvSpPr>
        <p:spPr>
          <a:xfrm>
            <a:off x="1174154" y="1981633"/>
            <a:ext cx="501900" cy="230700"/>
          </a:xfrm>
          <a:prstGeom prst="rect">
            <a:avLst/>
          </a:prstGeom>
          <a:solidFill>
            <a:srgbClr val="FF000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lt1"/>
                </a:solidFill>
                <a:latin typeface="Malgun Gothic"/>
                <a:ea typeface="Malgun Gothic"/>
                <a:cs typeface="Malgun Gothic"/>
                <a:sym typeface="Malgun Gothic"/>
              </a:rPr>
              <a:t>전문가</a:t>
            </a:r>
            <a:endParaRPr b="1" i="0" sz="900" u="none" cap="none" strike="noStrike">
              <a:solidFill>
                <a:schemeClr val="lt1"/>
              </a:solidFill>
              <a:latin typeface="Malgun Gothic"/>
              <a:ea typeface="Malgun Gothic"/>
              <a:cs typeface="Malgun Gothic"/>
              <a:sym typeface="Malgun Gothic"/>
            </a:endParaRPr>
          </a:p>
        </p:txBody>
      </p:sp>
      <p:grpSp>
        <p:nvGrpSpPr>
          <p:cNvPr id="4058" name="Google Shape;4058;g13c94f06daf_2_5529"/>
          <p:cNvGrpSpPr/>
          <p:nvPr/>
        </p:nvGrpSpPr>
        <p:grpSpPr>
          <a:xfrm>
            <a:off x="535650" y="2293628"/>
            <a:ext cx="3048838" cy="400202"/>
            <a:chOff x="214095" y="1332369"/>
            <a:chExt cx="9681926" cy="1087800"/>
          </a:xfrm>
        </p:grpSpPr>
        <p:sp>
          <p:nvSpPr>
            <p:cNvPr id="4059" name="Google Shape;4059;g13c94f06daf_2_5529"/>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프로필 내용</a:t>
              </a:r>
              <a:endParaRPr i="0" u="none" cap="none" strike="noStrike">
                <a:solidFill>
                  <a:schemeClr val="dk1"/>
                </a:solidFill>
                <a:latin typeface="Malgun Gothic"/>
                <a:ea typeface="Malgun Gothic"/>
                <a:cs typeface="Malgun Gothic"/>
                <a:sym typeface="Malgun Gothic"/>
              </a:endParaRPr>
            </a:p>
          </p:txBody>
        </p:sp>
        <p:cxnSp>
          <p:nvCxnSpPr>
            <p:cNvPr id="4060" name="Google Shape;4060;g13c94f06daf_2_5529"/>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4061" name="Google Shape;4061;g13c94f06daf_2_5529"/>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grpSp>
        <p:nvGrpSpPr>
          <p:cNvPr id="4062" name="Google Shape;4062;g13c94f06daf_2_5529"/>
          <p:cNvGrpSpPr/>
          <p:nvPr/>
        </p:nvGrpSpPr>
        <p:grpSpPr>
          <a:xfrm>
            <a:off x="535658" y="4339718"/>
            <a:ext cx="3048838" cy="860304"/>
            <a:chOff x="4392000" y="1013612"/>
            <a:chExt cx="3048838" cy="1717173"/>
          </a:xfrm>
        </p:grpSpPr>
        <p:grpSp>
          <p:nvGrpSpPr>
            <p:cNvPr id="4063" name="Google Shape;4063;g13c94f06daf_2_5529"/>
            <p:cNvGrpSpPr/>
            <p:nvPr/>
          </p:nvGrpSpPr>
          <p:grpSpPr>
            <a:xfrm>
              <a:off x="4392000" y="1013612"/>
              <a:ext cx="3048838" cy="1647908"/>
              <a:chOff x="214095" y="1332369"/>
              <a:chExt cx="9681926" cy="1087800"/>
            </a:xfrm>
          </p:grpSpPr>
          <p:sp>
            <p:nvSpPr>
              <p:cNvPr id="4064" name="Google Shape;4064;g13c94f06daf_2_5529"/>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Arial"/>
                  <a:buNone/>
                </a:pPr>
                <a:r>
                  <a:t/>
                </a:r>
                <a:endParaRPr b="1" i="0" sz="800" u="none" cap="none" strike="noStrike">
                  <a:solidFill>
                    <a:schemeClr val="dk1"/>
                  </a:solidFill>
                  <a:latin typeface="Malgun Gothic"/>
                  <a:ea typeface="Malgun Gothic"/>
                  <a:cs typeface="Malgun Gothic"/>
                  <a:sym typeface="Malgun Gothic"/>
                </a:endParaRPr>
              </a:p>
            </p:txBody>
          </p:sp>
          <p:cxnSp>
            <p:nvCxnSpPr>
              <p:cNvPr id="4065" name="Google Shape;4065;g13c94f06daf_2_5529"/>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4066" name="Google Shape;4066;g13c94f06daf_2_5529"/>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4067" name="Google Shape;4067;g13c94f06daf_2_5529"/>
            <p:cNvSpPr txBox="1"/>
            <p:nvPr/>
          </p:nvSpPr>
          <p:spPr>
            <a:xfrm>
              <a:off x="4441516" y="2054885"/>
              <a:ext cx="2955600" cy="675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700"/>
                <a:buFont typeface="Arial"/>
                <a:buNone/>
              </a:pPr>
              <a:r>
                <a:rPr b="1" i="0" lang="ko" sz="900" u="none" cap="none" strike="noStrike">
                  <a:solidFill>
                    <a:schemeClr val="dk1"/>
                  </a:solidFill>
                  <a:latin typeface="Malgun Gothic"/>
                  <a:ea typeface="Malgun Gothic"/>
                  <a:cs typeface="Malgun Gothic"/>
                  <a:sym typeface="Malgun Gothic"/>
                </a:rPr>
                <a:t>$포스팅  본문 첫출 내용. OOOOO  …</a:t>
              </a:r>
              <a:endParaRPr b="1" i="0" sz="900" u="none" cap="none" strike="noStrike">
                <a:solidFill>
                  <a:schemeClr val="dk1"/>
                </a:solidFill>
                <a:latin typeface="Malgun Gothic"/>
                <a:ea typeface="Malgun Gothic"/>
                <a:cs typeface="Malgun Gothic"/>
                <a:sym typeface="Malgun Gothic"/>
              </a:endParaRPr>
            </a:p>
            <a:p>
              <a:pPr indent="0" lvl="0" marL="0" rtl="0" algn="l">
                <a:spcBef>
                  <a:spcPts val="0"/>
                </a:spcBef>
                <a:spcAft>
                  <a:spcPts val="0"/>
                </a:spcAft>
                <a:buClr>
                  <a:schemeClr val="dk1"/>
                </a:buClr>
                <a:buSzPts val="700"/>
                <a:buFont typeface="Arial"/>
                <a:buNone/>
              </a:pPr>
              <a:r>
                <a:rPr b="1" lang="ko" sz="700">
                  <a:solidFill>
                    <a:schemeClr val="dk1"/>
                  </a:solidFill>
                  <a:latin typeface="Malgun Gothic"/>
                  <a:ea typeface="Malgun Gothic"/>
                  <a:cs typeface="Malgun Gothic"/>
                  <a:sym typeface="Malgun Gothic"/>
                </a:rPr>
                <a:t>좋아요 5.0/00명 별점 4.5/00명</a:t>
              </a:r>
              <a:r>
                <a:rPr lang="ko" sz="700">
                  <a:solidFill>
                    <a:schemeClr val="dk1"/>
                  </a:solidFill>
                  <a:latin typeface="Malgun Gothic"/>
                  <a:ea typeface="Malgun Gothic"/>
                  <a:cs typeface="Malgun Gothic"/>
                  <a:sym typeface="Malgun Gothic"/>
                </a:rPr>
                <a:t>  </a:t>
              </a:r>
              <a:r>
                <a:rPr b="1" lang="ko" sz="700">
                  <a:solidFill>
                    <a:schemeClr val="dk1"/>
                  </a:solidFill>
                  <a:latin typeface="Malgun Gothic"/>
                  <a:ea typeface="Malgun Gothic"/>
                  <a:cs typeface="Malgun Gothic"/>
                  <a:sym typeface="Malgun Gothic"/>
                </a:rPr>
                <a:t>$작성자명   </a:t>
              </a:r>
              <a:r>
                <a:rPr lang="ko" sz="700">
                  <a:solidFill>
                    <a:srgbClr val="A5A5A5"/>
                  </a:solidFill>
                  <a:latin typeface="Malgun Gothic"/>
                  <a:ea typeface="Malgun Gothic"/>
                  <a:cs typeface="Malgun Gothic"/>
                  <a:sym typeface="Malgun Gothic"/>
                </a:rPr>
                <a:t>2022-05-12  14:00</a:t>
              </a:r>
              <a:endParaRPr b="1" sz="900">
                <a:solidFill>
                  <a:schemeClr val="dk1"/>
                </a:solidFill>
                <a:latin typeface="Malgun Gothic"/>
                <a:ea typeface="Malgun Gothic"/>
                <a:cs typeface="Malgun Gothic"/>
                <a:sym typeface="Malgun Gothic"/>
              </a:endParaRPr>
            </a:p>
          </p:txBody>
        </p:sp>
        <p:sp>
          <p:nvSpPr>
            <p:cNvPr id="4068" name="Google Shape;4068;g13c94f06daf_2_5529"/>
            <p:cNvSpPr txBox="1"/>
            <p:nvPr/>
          </p:nvSpPr>
          <p:spPr>
            <a:xfrm>
              <a:off x="4454975" y="1680952"/>
              <a:ext cx="1540200" cy="537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150">
                  <a:solidFill>
                    <a:srgbClr val="383838"/>
                  </a:solidFill>
                  <a:highlight>
                    <a:srgbClr val="FFFFFF"/>
                  </a:highlight>
                </a:rPr>
                <a:t>♡ ☆ </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grpSp>
      <p:sp>
        <p:nvSpPr>
          <p:cNvPr id="4069" name="Google Shape;4069;g13c94f06daf_2_5529"/>
          <p:cNvSpPr txBox="1"/>
          <p:nvPr/>
        </p:nvSpPr>
        <p:spPr>
          <a:xfrm>
            <a:off x="596029" y="3881150"/>
            <a:ext cx="5019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포스팅</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4070" name="Google Shape;4070;g13c94f06daf_2_5529"/>
          <p:cNvSpPr txBox="1"/>
          <p:nvPr/>
        </p:nvSpPr>
        <p:spPr>
          <a:xfrm>
            <a:off x="1042347" y="3881150"/>
            <a:ext cx="8826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lang="ko" sz="900">
                <a:solidFill>
                  <a:schemeClr val="dk1"/>
                </a:solidFill>
                <a:latin typeface="Malgun Gothic"/>
                <a:ea typeface="Malgun Gothic"/>
                <a:cs typeface="Malgun Gothic"/>
                <a:sym typeface="Malgun Gothic"/>
              </a:rPr>
              <a:t>상담   제안</a:t>
            </a:r>
            <a:r>
              <a:rPr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cxnSp>
        <p:nvCxnSpPr>
          <p:cNvPr id="4071" name="Google Shape;4071;g13c94f06daf_2_5529"/>
          <p:cNvCxnSpPr/>
          <p:nvPr/>
        </p:nvCxnSpPr>
        <p:spPr>
          <a:xfrm>
            <a:off x="629171" y="4152171"/>
            <a:ext cx="2946000" cy="8400"/>
          </a:xfrm>
          <a:prstGeom prst="straightConnector1">
            <a:avLst/>
          </a:prstGeom>
          <a:noFill/>
          <a:ln cap="flat" cmpd="sng" w="9525">
            <a:solidFill>
              <a:schemeClr val="dk2"/>
            </a:solidFill>
            <a:prstDash val="solid"/>
            <a:round/>
            <a:headEnd len="med" w="med" type="none"/>
            <a:tailEnd len="med" w="med" type="none"/>
          </a:ln>
        </p:spPr>
      </p:cxnSp>
      <p:sp>
        <p:nvSpPr>
          <p:cNvPr id="4072" name="Google Shape;4072;g13c94f06daf_2_5529"/>
          <p:cNvSpPr txBox="1"/>
          <p:nvPr/>
        </p:nvSpPr>
        <p:spPr>
          <a:xfrm>
            <a:off x="1423067" y="1407625"/>
            <a:ext cx="501900" cy="354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포스팅</a:t>
            </a:r>
            <a:endParaRPr b="1" sz="900">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rPr lang="ko" sz="800">
                <a:solidFill>
                  <a:schemeClr val="dk1"/>
                </a:solidFill>
                <a:latin typeface="Malgun Gothic"/>
                <a:ea typeface="Malgun Gothic"/>
                <a:cs typeface="Malgun Gothic"/>
                <a:sym typeface="Malgun Gothic"/>
              </a:rPr>
              <a:t>101</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4073" name="Google Shape;4073;g13c94f06daf_2_5529"/>
          <p:cNvSpPr txBox="1"/>
          <p:nvPr/>
        </p:nvSpPr>
        <p:spPr>
          <a:xfrm>
            <a:off x="2211688" y="1389825"/>
            <a:ext cx="501900" cy="354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팔로워</a:t>
            </a:r>
            <a:endParaRPr b="1" sz="900">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rPr lang="ko" sz="800">
                <a:solidFill>
                  <a:schemeClr val="dk1"/>
                </a:solidFill>
                <a:latin typeface="Malgun Gothic"/>
                <a:ea typeface="Malgun Gothic"/>
                <a:cs typeface="Malgun Gothic"/>
                <a:sym typeface="Malgun Gothic"/>
              </a:rPr>
              <a:t>123</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4074" name="Google Shape;4074;g13c94f06daf_2_5529"/>
          <p:cNvSpPr txBox="1"/>
          <p:nvPr/>
        </p:nvSpPr>
        <p:spPr>
          <a:xfrm>
            <a:off x="2968717" y="1389825"/>
            <a:ext cx="501900" cy="354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팔로잉</a:t>
            </a:r>
            <a:endParaRPr b="1" sz="900">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rPr lang="ko" sz="800">
                <a:solidFill>
                  <a:schemeClr val="dk1"/>
                </a:solidFill>
                <a:latin typeface="Malgun Gothic"/>
                <a:ea typeface="Malgun Gothic"/>
                <a:cs typeface="Malgun Gothic"/>
                <a:sym typeface="Malgun Gothic"/>
              </a:rPr>
              <a:t>321</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4075" name="Google Shape;4075;g13c94f06daf_2_5529"/>
          <p:cNvSpPr txBox="1"/>
          <p:nvPr/>
        </p:nvSpPr>
        <p:spPr>
          <a:xfrm>
            <a:off x="1759675" y="1978604"/>
            <a:ext cx="501900" cy="230700"/>
          </a:xfrm>
          <a:prstGeom prst="rect">
            <a:avLst/>
          </a:prstGeom>
          <a:solidFill>
            <a:srgbClr val="FFFF00"/>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조합원</a:t>
            </a:r>
            <a:endParaRPr b="1" i="0" sz="900" u="none" cap="none" strike="noStrike">
              <a:solidFill>
                <a:schemeClr val="dk1"/>
              </a:solidFill>
              <a:latin typeface="Malgun Gothic"/>
              <a:ea typeface="Malgun Gothic"/>
              <a:cs typeface="Malgun Gothic"/>
              <a:sym typeface="Malgun Gothic"/>
            </a:endParaRPr>
          </a:p>
        </p:txBody>
      </p:sp>
      <p:sp>
        <p:nvSpPr>
          <p:cNvPr id="4076" name="Google Shape;4076;g13c94f06daf_2_5529"/>
          <p:cNvSpPr txBox="1"/>
          <p:nvPr/>
        </p:nvSpPr>
        <p:spPr>
          <a:xfrm>
            <a:off x="537729" y="2866875"/>
            <a:ext cx="13848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전문 분야</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4077" name="Google Shape;4077;g13c94f06daf_2_5529"/>
          <p:cNvSpPr txBox="1"/>
          <p:nvPr/>
        </p:nvSpPr>
        <p:spPr>
          <a:xfrm>
            <a:off x="537773" y="3189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4078" name="Google Shape;4078;g13c94f06daf_2_5529"/>
          <p:cNvSpPr txBox="1"/>
          <p:nvPr/>
        </p:nvSpPr>
        <p:spPr>
          <a:xfrm>
            <a:off x="1321567" y="3189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4079" name="Google Shape;4079;g13c94f06daf_2_5529"/>
          <p:cNvSpPr txBox="1"/>
          <p:nvPr/>
        </p:nvSpPr>
        <p:spPr>
          <a:xfrm>
            <a:off x="2093003" y="3189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4080" name="Google Shape;4080;g13c94f06daf_2_5529"/>
          <p:cNvSpPr txBox="1"/>
          <p:nvPr/>
        </p:nvSpPr>
        <p:spPr>
          <a:xfrm>
            <a:off x="2876797" y="3189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4081" name="Google Shape;4081;g13c94f06daf_2_5529"/>
          <p:cNvSpPr/>
          <p:nvPr/>
        </p:nvSpPr>
        <p:spPr>
          <a:xfrm>
            <a:off x="526475" y="3543800"/>
            <a:ext cx="30489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프로필 편집</a:t>
            </a:r>
            <a:endParaRPr b="1" i="0" sz="1100" u="none" cap="none" strike="noStrike">
              <a:solidFill>
                <a:schemeClr val="lt1"/>
              </a:solidFill>
              <a:latin typeface="Malgun Gothic"/>
              <a:ea typeface="Malgun Gothic"/>
              <a:cs typeface="Malgun Gothic"/>
              <a:sym typeface="Malgun Gothic"/>
            </a:endParaRPr>
          </a:p>
        </p:txBody>
      </p:sp>
      <p:sp>
        <p:nvSpPr>
          <p:cNvPr id="4082" name="Google Shape;4082;g13c94f06daf_2_5529"/>
          <p:cNvSpPr txBox="1"/>
          <p:nvPr/>
        </p:nvSpPr>
        <p:spPr>
          <a:xfrm>
            <a:off x="2660099" y="1980925"/>
            <a:ext cx="882600" cy="2307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포인트 </a:t>
            </a:r>
            <a:r>
              <a:rPr lang="ko" sz="800">
                <a:solidFill>
                  <a:schemeClr val="dk1"/>
                </a:solidFill>
                <a:latin typeface="Malgun Gothic"/>
                <a:ea typeface="Malgun Gothic"/>
                <a:cs typeface="Malgun Gothic"/>
                <a:sym typeface="Malgun Gothic"/>
              </a:rPr>
              <a:t>12345</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4083" name="Google Shape;4083;g13c94f06daf_2_5529"/>
          <p:cNvSpPr/>
          <p:nvPr/>
        </p:nvSpPr>
        <p:spPr>
          <a:xfrm>
            <a:off x="2211696" y="135965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i="0" lang="ko" sz="800" u="none" cap="none" strike="noStrike">
                <a:solidFill>
                  <a:schemeClr val="lt1"/>
                </a:solidFill>
                <a:latin typeface="Malgun Gothic"/>
                <a:ea typeface="Malgun Gothic"/>
                <a:cs typeface="Malgun Gothic"/>
                <a:sym typeface="Malgun Gothic"/>
              </a:rPr>
              <a:t>1</a:t>
            </a:r>
            <a:endParaRPr b="1" i="0" sz="800" u="none" cap="none" strike="noStrike">
              <a:solidFill>
                <a:schemeClr val="lt1"/>
              </a:solidFill>
              <a:latin typeface="Malgun Gothic"/>
              <a:ea typeface="Malgun Gothic"/>
              <a:cs typeface="Malgun Gothic"/>
              <a:sym typeface="Malgun Gothic"/>
            </a:endParaRPr>
          </a:p>
        </p:txBody>
      </p:sp>
      <p:sp>
        <p:nvSpPr>
          <p:cNvPr id="4084" name="Google Shape;4084;g13c94f06daf_2_5529"/>
          <p:cNvSpPr txBox="1"/>
          <p:nvPr/>
        </p:nvSpPr>
        <p:spPr>
          <a:xfrm>
            <a:off x="5328575" y="3044250"/>
            <a:ext cx="1540200" cy="7695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lang="ko" sz="1100">
                <a:solidFill>
                  <a:schemeClr val="dk1"/>
                </a:solidFill>
              </a:rPr>
              <a:t>●</a:t>
            </a:r>
            <a:r>
              <a:rPr b="1" lang="ko" sz="1100">
                <a:solidFill>
                  <a:schemeClr val="dk1"/>
                </a:solidFill>
                <a:latin typeface="Malgun Gothic"/>
                <a:ea typeface="Malgun Gothic"/>
                <a:cs typeface="Malgun Gothic"/>
                <a:sym typeface="Malgun Gothic"/>
              </a:rPr>
              <a:t> </a:t>
            </a:r>
            <a:endParaRPr b="1" sz="1100">
              <a:solidFill>
                <a:schemeClr val="dk1"/>
              </a:solidFill>
              <a:latin typeface="Malgun Gothic"/>
              <a:ea typeface="Malgun Gothic"/>
              <a:cs typeface="Malgun Gothic"/>
              <a:sym typeface="Malgun Gothic"/>
            </a:endParaRPr>
          </a:p>
          <a:p>
            <a:pPr indent="0" lvl="0" marL="0" rtl="0" algn="ctr">
              <a:spcBef>
                <a:spcPts val="0"/>
              </a:spcBef>
              <a:spcAft>
                <a:spcPts val="0"/>
              </a:spcAft>
              <a:buClr>
                <a:schemeClr val="dk1"/>
              </a:buClr>
              <a:buSzPts val="1100"/>
              <a:buFont typeface="Arial"/>
              <a:buNone/>
            </a:pPr>
            <a:r>
              <a:rPr lang="ko" sz="1100">
                <a:solidFill>
                  <a:schemeClr val="dk1"/>
                </a:solidFill>
              </a:rPr>
              <a:t>●</a:t>
            </a:r>
            <a:endParaRPr sz="1100">
              <a:solidFill>
                <a:schemeClr val="dk1"/>
              </a:solidFill>
            </a:endParaRPr>
          </a:p>
          <a:p>
            <a:pPr indent="0" lvl="0" marL="0" rtl="0" algn="ctr">
              <a:spcBef>
                <a:spcPts val="0"/>
              </a:spcBef>
              <a:spcAft>
                <a:spcPts val="0"/>
              </a:spcAft>
              <a:buClr>
                <a:schemeClr val="dk1"/>
              </a:buClr>
              <a:buSzPts val="1100"/>
              <a:buFont typeface="Arial"/>
              <a:buNone/>
            </a:pPr>
            <a:r>
              <a:rPr lang="ko" sz="1100">
                <a:solidFill>
                  <a:schemeClr val="dk1"/>
                </a:solidFill>
              </a:rPr>
              <a:t>●</a:t>
            </a:r>
            <a:endParaRPr sz="1100">
              <a:solidFill>
                <a:schemeClr val="dk1"/>
              </a:solidFill>
            </a:endParaRPr>
          </a:p>
          <a:p>
            <a:pPr indent="0" lvl="0" marL="0" rtl="0" algn="ctr">
              <a:spcBef>
                <a:spcPts val="0"/>
              </a:spcBef>
              <a:spcAft>
                <a:spcPts val="0"/>
              </a:spcAft>
              <a:buClr>
                <a:schemeClr val="dk1"/>
              </a:buClr>
              <a:buSzPts val="1100"/>
              <a:buFont typeface="Arial"/>
              <a:buNone/>
            </a:pPr>
            <a:r>
              <a:rPr b="1" lang="ko" sz="1100">
                <a:solidFill>
                  <a:schemeClr val="dk1"/>
                </a:solidFill>
              </a:rPr>
              <a:t>더보기</a:t>
            </a:r>
            <a:endParaRPr b="1" sz="1100">
              <a:solidFill>
                <a:schemeClr val="dk1"/>
              </a:solidFill>
            </a:endParaRPr>
          </a:p>
        </p:txBody>
      </p:sp>
      <p:cxnSp>
        <p:nvCxnSpPr>
          <p:cNvPr id="4085" name="Google Shape;4085;g13c94f06daf_2_5529"/>
          <p:cNvCxnSpPr>
            <a:stCxn id="4074" idx="3"/>
            <a:endCxn id="4086" idx="1"/>
          </p:cNvCxnSpPr>
          <p:nvPr/>
        </p:nvCxnSpPr>
        <p:spPr>
          <a:xfrm>
            <a:off x="3470617" y="1566825"/>
            <a:ext cx="989400" cy="1862100"/>
          </a:xfrm>
          <a:prstGeom prst="bentConnector3">
            <a:avLst>
              <a:gd fmla="val 49995" name="adj1"/>
            </a:avLst>
          </a:prstGeom>
          <a:noFill/>
          <a:ln cap="flat" cmpd="sng" w="28575">
            <a:solidFill>
              <a:srgbClr val="FF0000"/>
            </a:solidFill>
            <a:prstDash val="solid"/>
            <a:round/>
            <a:headEnd len="med" w="med" type="none"/>
            <a:tailEnd len="med" w="med" type="triangle"/>
          </a:ln>
        </p:spPr>
      </p:cxnSp>
      <p:sp>
        <p:nvSpPr>
          <p:cNvPr id="4086" name="Google Shape;4086;g13c94f06daf_2_5529"/>
          <p:cNvSpPr/>
          <p:nvPr/>
        </p:nvSpPr>
        <p:spPr>
          <a:xfrm>
            <a:off x="445992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lang="ko" sz="1800">
                <a:solidFill>
                  <a:schemeClr val="lt1"/>
                </a:solidFill>
                <a:latin typeface="Malgun Gothic"/>
                <a:ea typeface="Malgun Gothic"/>
                <a:cs typeface="Malgun Gothic"/>
                <a:sym typeface="Malgun Gothic"/>
              </a:rPr>
              <a:t>₩1</a:t>
            </a:r>
            <a:endParaRPr b="0" i="0" sz="1800" u="none" cap="none" strike="noStrike">
              <a:solidFill>
                <a:schemeClr val="lt1"/>
              </a:solidFill>
              <a:latin typeface="Malgun Gothic"/>
              <a:ea typeface="Malgun Gothic"/>
              <a:cs typeface="Malgun Gothic"/>
              <a:sym typeface="Malgun Gothic"/>
            </a:endParaRPr>
          </a:p>
        </p:txBody>
      </p:sp>
      <p:pic>
        <p:nvPicPr>
          <p:cNvPr id="4087" name="Google Shape;4087;g13c94f06daf_2_5529"/>
          <p:cNvPicPr preferRelativeResize="0"/>
          <p:nvPr/>
        </p:nvPicPr>
        <p:blipFill>
          <a:blip r:embed="rId5">
            <a:alphaModFix/>
          </a:blip>
          <a:stretch>
            <a:fillRect/>
          </a:stretch>
        </p:blipFill>
        <p:spPr>
          <a:xfrm>
            <a:off x="4546040" y="894946"/>
            <a:ext cx="213900" cy="219430"/>
          </a:xfrm>
          <a:prstGeom prst="rect">
            <a:avLst/>
          </a:prstGeom>
          <a:noFill/>
          <a:ln>
            <a:noFill/>
          </a:ln>
        </p:spPr>
      </p:pic>
      <p:sp>
        <p:nvSpPr>
          <p:cNvPr id="4088" name="Google Shape;4088;g13c94f06daf_2_5529"/>
          <p:cNvSpPr txBox="1"/>
          <p:nvPr/>
        </p:nvSpPr>
        <p:spPr>
          <a:xfrm>
            <a:off x="5031409" y="881075"/>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$닉네임</a:t>
            </a:r>
            <a:endParaRPr b="1" sz="1100">
              <a:solidFill>
                <a:schemeClr val="dk1"/>
              </a:solidFill>
              <a:latin typeface="Malgun Gothic"/>
              <a:ea typeface="Malgun Gothic"/>
              <a:cs typeface="Malgun Gothic"/>
              <a:sym typeface="Malgun Gothic"/>
            </a:endParaRPr>
          </a:p>
        </p:txBody>
      </p:sp>
      <p:sp>
        <p:nvSpPr>
          <p:cNvPr id="4089" name="Google Shape;4089;g13c94f06daf_2_5529"/>
          <p:cNvSpPr txBox="1"/>
          <p:nvPr/>
        </p:nvSpPr>
        <p:spPr>
          <a:xfrm>
            <a:off x="4634625" y="1214150"/>
            <a:ext cx="8826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123 </a:t>
            </a:r>
            <a:r>
              <a:rPr b="1" lang="ko" sz="900">
                <a:solidFill>
                  <a:schemeClr val="dk1"/>
                </a:solidFill>
                <a:latin typeface="Malgun Gothic"/>
                <a:ea typeface="Malgun Gothic"/>
                <a:cs typeface="Malgun Gothic"/>
                <a:sym typeface="Malgun Gothic"/>
              </a:rPr>
              <a:t>팔로워</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4090" name="Google Shape;4090;g13c94f06daf_2_5529"/>
          <p:cNvSpPr txBox="1"/>
          <p:nvPr/>
        </p:nvSpPr>
        <p:spPr>
          <a:xfrm>
            <a:off x="5309547" y="1214150"/>
            <a:ext cx="8826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lang="ko" sz="900">
                <a:solidFill>
                  <a:schemeClr val="dk1"/>
                </a:solidFill>
                <a:latin typeface="Malgun Gothic"/>
                <a:ea typeface="Malgun Gothic"/>
                <a:cs typeface="Malgun Gothic"/>
                <a:sym typeface="Malgun Gothic"/>
              </a:rPr>
              <a:t>321 </a:t>
            </a:r>
            <a:r>
              <a:rPr lang="ko" sz="900">
                <a:solidFill>
                  <a:schemeClr val="dk1"/>
                </a:solidFill>
                <a:latin typeface="Malgun Gothic"/>
                <a:ea typeface="Malgun Gothic"/>
                <a:cs typeface="Malgun Gothic"/>
                <a:sym typeface="Malgun Gothic"/>
              </a:rPr>
              <a:t>팔로잉  </a:t>
            </a:r>
            <a:r>
              <a:rPr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cxnSp>
        <p:nvCxnSpPr>
          <p:cNvPr id="4091" name="Google Shape;4091;g13c94f06daf_2_5529"/>
          <p:cNvCxnSpPr/>
          <p:nvPr/>
        </p:nvCxnSpPr>
        <p:spPr>
          <a:xfrm>
            <a:off x="4667771" y="1485171"/>
            <a:ext cx="2946000" cy="8400"/>
          </a:xfrm>
          <a:prstGeom prst="straightConnector1">
            <a:avLst/>
          </a:prstGeom>
          <a:noFill/>
          <a:ln cap="flat" cmpd="sng" w="9525">
            <a:solidFill>
              <a:schemeClr val="dk2"/>
            </a:solidFill>
            <a:prstDash val="solid"/>
            <a:round/>
            <a:headEnd len="med" w="med" type="none"/>
            <a:tailEnd len="med" w="med" type="none"/>
          </a:ln>
        </p:spPr>
      </p:cxnSp>
      <p:sp>
        <p:nvSpPr>
          <p:cNvPr id="4092" name="Google Shape;4092;g13c94f06daf_2_5529"/>
          <p:cNvSpPr txBox="1"/>
          <p:nvPr/>
        </p:nvSpPr>
        <p:spPr>
          <a:xfrm>
            <a:off x="4634629" y="2201025"/>
            <a:ext cx="648600" cy="261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1100" u="none" cap="none" strike="noStrike">
                <a:solidFill>
                  <a:schemeClr val="dk1"/>
                </a:solidFill>
                <a:latin typeface="Malgun Gothic"/>
                <a:ea typeface="Malgun Gothic"/>
                <a:cs typeface="Malgun Gothic"/>
                <a:sym typeface="Malgun Gothic"/>
              </a:rPr>
              <a:t>$</a:t>
            </a:r>
            <a:r>
              <a:rPr b="1" lang="ko" sz="1100">
                <a:solidFill>
                  <a:schemeClr val="dk1"/>
                </a:solidFill>
                <a:latin typeface="Malgun Gothic"/>
                <a:ea typeface="Malgun Gothic"/>
                <a:cs typeface="Malgun Gothic"/>
                <a:sym typeface="Malgun Gothic"/>
              </a:rPr>
              <a:t>닉네임</a:t>
            </a:r>
            <a:endParaRPr b="1" i="0" sz="1100" u="none" cap="none" strike="noStrike">
              <a:solidFill>
                <a:srgbClr val="00B0F0"/>
              </a:solidFill>
              <a:latin typeface="Malgun Gothic"/>
              <a:ea typeface="Malgun Gothic"/>
              <a:cs typeface="Malgun Gothic"/>
              <a:sym typeface="Malgun Gothic"/>
            </a:endParaRPr>
          </a:p>
        </p:txBody>
      </p:sp>
      <p:sp>
        <p:nvSpPr>
          <p:cNvPr id="4093" name="Google Shape;4093;g13c94f06daf_2_5529"/>
          <p:cNvSpPr/>
          <p:nvPr/>
        </p:nvSpPr>
        <p:spPr>
          <a:xfrm>
            <a:off x="6558924" y="2232675"/>
            <a:ext cx="9981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삭제</a:t>
            </a:r>
            <a:endParaRPr b="1" i="0" sz="1100" u="none" cap="none" strike="noStrike">
              <a:solidFill>
                <a:schemeClr val="lt1"/>
              </a:solidFill>
              <a:latin typeface="Malgun Gothic"/>
              <a:ea typeface="Malgun Gothic"/>
              <a:cs typeface="Malgun Gothic"/>
              <a:sym typeface="Malgun Gothic"/>
            </a:endParaRPr>
          </a:p>
        </p:txBody>
      </p:sp>
      <p:sp>
        <p:nvSpPr>
          <p:cNvPr id="4094" name="Google Shape;4094;g13c94f06daf_2_5529"/>
          <p:cNvSpPr txBox="1"/>
          <p:nvPr/>
        </p:nvSpPr>
        <p:spPr>
          <a:xfrm>
            <a:off x="4634629" y="2505825"/>
            <a:ext cx="648600" cy="261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1100" u="none" cap="none" strike="noStrike">
                <a:solidFill>
                  <a:schemeClr val="dk1"/>
                </a:solidFill>
                <a:latin typeface="Malgun Gothic"/>
                <a:ea typeface="Malgun Gothic"/>
                <a:cs typeface="Malgun Gothic"/>
                <a:sym typeface="Malgun Gothic"/>
              </a:rPr>
              <a:t>$</a:t>
            </a:r>
            <a:r>
              <a:rPr b="1" lang="ko" sz="1100">
                <a:solidFill>
                  <a:schemeClr val="dk1"/>
                </a:solidFill>
                <a:latin typeface="Malgun Gothic"/>
                <a:ea typeface="Malgun Gothic"/>
                <a:cs typeface="Malgun Gothic"/>
                <a:sym typeface="Malgun Gothic"/>
              </a:rPr>
              <a:t>닉네임</a:t>
            </a:r>
            <a:endParaRPr b="1" i="0" sz="1100" u="none" cap="none" strike="noStrike">
              <a:solidFill>
                <a:srgbClr val="00B0F0"/>
              </a:solidFill>
              <a:latin typeface="Malgun Gothic"/>
              <a:ea typeface="Malgun Gothic"/>
              <a:cs typeface="Malgun Gothic"/>
              <a:sym typeface="Malgun Gothic"/>
            </a:endParaRPr>
          </a:p>
        </p:txBody>
      </p:sp>
      <p:sp>
        <p:nvSpPr>
          <p:cNvPr id="4095" name="Google Shape;4095;g13c94f06daf_2_5529"/>
          <p:cNvSpPr/>
          <p:nvPr/>
        </p:nvSpPr>
        <p:spPr>
          <a:xfrm>
            <a:off x="6558924" y="2537475"/>
            <a:ext cx="9981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삭제</a:t>
            </a:r>
            <a:endParaRPr b="1" i="0" sz="1100" u="none" cap="none" strike="noStrike">
              <a:solidFill>
                <a:schemeClr val="lt1"/>
              </a:solidFill>
              <a:latin typeface="Malgun Gothic"/>
              <a:ea typeface="Malgun Gothic"/>
              <a:cs typeface="Malgun Gothic"/>
              <a:sym typeface="Malgun Gothic"/>
            </a:endParaRPr>
          </a:p>
        </p:txBody>
      </p:sp>
      <p:sp>
        <p:nvSpPr>
          <p:cNvPr id="4096" name="Google Shape;4096;g13c94f06daf_2_5529"/>
          <p:cNvSpPr txBox="1"/>
          <p:nvPr/>
        </p:nvSpPr>
        <p:spPr>
          <a:xfrm>
            <a:off x="4634629" y="2810625"/>
            <a:ext cx="648600" cy="261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1100" u="none" cap="none" strike="noStrike">
                <a:solidFill>
                  <a:schemeClr val="dk1"/>
                </a:solidFill>
                <a:latin typeface="Malgun Gothic"/>
                <a:ea typeface="Malgun Gothic"/>
                <a:cs typeface="Malgun Gothic"/>
                <a:sym typeface="Malgun Gothic"/>
              </a:rPr>
              <a:t>$</a:t>
            </a:r>
            <a:r>
              <a:rPr b="1" lang="ko" sz="1100">
                <a:solidFill>
                  <a:schemeClr val="dk1"/>
                </a:solidFill>
                <a:latin typeface="Malgun Gothic"/>
                <a:ea typeface="Malgun Gothic"/>
                <a:cs typeface="Malgun Gothic"/>
                <a:sym typeface="Malgun Gothic"/>
              </a:rPr>
              <a:t>닉네임</a:t>
            </a:r>
            <a:endParaRPr b="1" i="0" sz="1100" u="none" cap="none" strike="noStrike">
              <a:solidFill>
                <a:srgbClr val="00B0F0"/>
              </a:solidFill>
              <a:latin typeface="Malgun Gothic"/>
              <a:ea typeface="Malgun Gothic"/>
              <a:cs typeface="Malgun Gothic"/>
              <a:sym typeface="Malgun Gothic"/>
            </a:endParaRPr>
          </a:p>
        </p:txBody>
      </p:sp>
      <p:sp>
        <p:nvSpPr>
          <p:cNvPr id="4097" name="Google Shape;4097;g13c94f06daf_2_5529"/>
          <p:cNvSpPr/>
          <p:nvPr/>
        </p:nvSpPr>
        <p:spPr>
          <a:xfrm>
            <a:off x="6558924" y="2842275"/>
            <a:ext cx="9981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삭제</a:t>
            </a:r>
            <a:endParaRPr b="1" i="0" sz="1100" u="none" cap="none" strike="noStrike">
              <a:solidFill>
                <a:schemeClr val="lt1"/>
              </a:solidFill>
              <a:latin typeface="Malgun Gothic"/>
              <a:ea typeface="Malgun Gothic"/>
              <a:cs typeface="Malgun Gothic"/>
              <a:sym typeface="Malgun Gothic"/>
            </a:endParaRPr>
          </a:p>
        </p:txBody>
      </p:sp>
      <p:sp>
        <p:nvSpPr>
          <p:cNvPr id="4098" name="Google Shape;4098;g13c94f06daf_2_5529"/>
          <p:cNvSpPr/>
          <p:nvPr/>
        </p:nvSpPr>
        <p:spPr>
          <a:xfrm>
            <a:off x="6447221" y="2137184"/>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4</a:t>
            </a:r>
            <a:endParaRPr b="1" i="0" sz="800" u="none" cap="none" strike="noStrike">
              <a:solidFill>
                <a:schemeClr val="lt1"/>
              </a:solidFill>
              <a:latin typeface="Malgun Gothic"/>
              <a:ea typeface="Malgun Gothic"/>
              <a:cs typeface="Malgun Gothic"/>
              <a:sym typeface="Malgun Gothic"/>
            </a:endParaRPr>
          </a:p>
        </p:txBody>
      </p:sp>
      <p:sp>
        <p:nvSpPr>
          <p:cNvPr id="4099" name="Google Shape;4099;g13c94f06daf_2_5529"/>
          <p:cNvSpPr txBox="1"/>
          <p:nvPr/>
        </p:nvSpPr>
        <p:spPr>
          <a:xfrm>
            <a:off x="2633191" y="3881300"/>
            <a:ext cx="882600" cy="2307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댓글</a:t>
            </a:r>
            <a:r>
              <a:rPr b="1" lang="ko" sz="900">
                <a:solidFill>
                  <a:schemeClr val="dk1"/>
                </a:solidFill>
                <a:latin typeface="Malgun Gothic"/>
                <a:ea typeface="Malgun Gothic"/>
                <a:cs typeface="Malgun Gothic"/>
                <a:sym typeface="Malgun Gothic"/>
              </a:rPr>
              <a:t>   관심</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4100" name="Google Shape;4100;g13c94f06daf_2_5529"/>
          <p:cNvSpPr/>
          <p:nvPr/>
        </p:nvSpPr>
        <p:spPr>
          <a:xfrm>
            <a:off x="4664963" y="1560075"/>
            <a:ext cx="2904000" cy="3531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800"/>
              <a:buFont typeface="Arial"/>
              <a:buNone/>
            </a:pPr>
            <a:r>
              <a:rPr lang="ko" sz="1100">
                <a:solidFill>
                  <a:schemeClr val="dk2"/>
                </a:solidFill>
                <a:latin typeface="Malgun Gothic"/>
                <a:ea typeface="Malgun Gothic"/>
                <a:cs typeface="Malgun Gothic"/>
                <a:sym typeface="Malgun Gothic"/>
              </a:rPr>
              <a:t>  검색</a:t>
            </a:r>
            <a:endParaRPr b="0" i="0" sz="1800" u="none" cap="none" strike="noStrike">
              <a:solidFill>
                <a:schemeClr val="dk2"/>
              </a:solidFill>
              <a:latin typeface="Malgun Gothic"/>
              <a:ea typeface="Malgun Gothic"/>
              <a:cs typeface="Malgun Gothic"/>
              <a:sym typeface="Malgun Gothic"/>
            </a:endParaRPr>
          </a:p>
        </p:txBody>
      </p:sp>
      <p:sp>
        <p:nvSpPr>
          <p:cNvPr id="4101" name="Google Shape;4101;g13c94f06daf_2_5529"/>
          <p:cNvSpPr/>
          <p:nvPr/>
        </p:nvSpPr>
        <p:spPr>
          <a:xfrm>
            <a:off x="4514371" y="155075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2</a:t>
            </a:r>
            <a:endParaRPr b="1" i="0" sz="800" u="none" cap="none" strike="noStrike">
              <a:solidFill>
                <a:schemeClr val="lt1"/>
              </a:solidFill>
              <a:latin typeface="Malgun Gothic"/>
              <a:ea typeface="Malgun Gothic"/>
              <a:cs typeface="Malgun Gothic"/>
              <a:sym typeface="Malgun Gothic"/>
            </a:endParaRPr>
          </a:p>
        </p:txBody>
      </p:sp>
      <p:sp>
        <p:nvSpPr>
          <p:cNvPr id="4102" name="Google Shape;4102;g13c94f06daf_2_5529"/>
          <p:cNvSpPr/>
          <p:nvPr/>
        </p:nvSpPr>
        <p:spPr>
          <a:xfrm>
            <a:off x="4542221" y="2199586"/>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3</a:t>
            </a:r>
            <a:endParaRPr b="1" i="0" sz="800" u="none" cap="none" strike="noStrike">
              <a:solidFill>
                <a:schemeClr val="lt1"/>
              </a:solidFill>
              <a:latin typeface="Malgun Gothic"/>
              <a:ea typeface="Malgun Gothic"/>
              <a:cs typeface="Malgun Gothic"/>
              <a:sym typeface="Malgun Gothic"/>
            </a:endParaRPr>
          </a:p>
        </p:txBody>
      </p:sp>
      <p:sp>
        <p:nvSpPr>
          <p:cNvPr id="4103" name="Google Shape;4103;g13c94f06daf_2_5529"/>
          <p:cNvSpPr txBox="1"/>
          <p:nvPr/>
        </p:nvSpPr>
        <p:spPr>
          <a:xfrm>
            <a:off x="6681147" y="1214150"/>
            <a:ext cx="882600" cy="2307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800"/>
              <a:buFont typeface="Arial"/>
              <a:buNone/>
            </a:pPr>
            <a:r>
              <a:rPr lang="ko" sz="900">
                <a:solidFill>
                  <a:schemeClr val="dk1"/>
                </a:solidFill>
                <a:latin typeface="Malgun Gothic"/>
                <a:ea typeface="Malgun Gothic"/>
                <a:cs typeface="Malgun Gothic"/>
                <a:sym typeface="Malgun Gothic"/>
              </a:rPr>
              <a:t>차단</a:t>
            </a:r>
            <a:r>
              <a:rPr lang="ko" sz="900">
                <a:solidFill>
                  <a:schemeClr val="dk1"/>
                </a:solidFill>
                <a:latin typeface="Malgun Gothic"/>
                <a:ea typeface="Malgun Gothic"/>
                <a:cs typeface="Malgun Gothic"/>
                <a:sym typeface="Malgun Gothic"/>
              </a:rPr>
              <a:t>  </a:t>
            </a:r>
            <a:r>
              <a:rPr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4104" name="Google Shape;4104;g13c94f06daf_2_5529"/>
          <p:cNvSpPr txBox="1"/>
          <p:nvPr/>
        </p:nvSpPr>
        <p:spPr>
          <a:xfrm>
            <a:off x="5266174" y="3217655"/>
            <a:ext cx="1540200" cy="7695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lang="ko" sz="1100">
                <a:solidFill>
                  <a:schemeClr val="dk1"/>
                </a:solidFill>
              </a:rPr>
              <a:t>●</a:t>
            </a:r>
            <a:r>
              <a:rPr b="1" lang="ko" sz="1100">
                <a:solidFill>
                  <a:schemeClr val="dk1"/>
                </a:solidFill>
                <a:latin typeface="Malgun Gothic"/>
                <a:ea typeface="Malgun Gothic"/>
                <a:cs typeface="Malgun Gothic"/>
                <a:sym typeface="Malgun Gothic"/>
              </a:rPr>
              <a:t> </a:t>
            </a:r>
            <a:endParaRPr b="1" sz="1100">
              <a:solidFill>
                <a:schemeClr val="dk1"/>
              </a:solidFill>
              <a:latin typeface="Malgun Gothic"/>
              <a:ea typeface="Malgun Gothic"/>
              <a:cs typeface="Malgun Gothic"/>
              <a:sym typeface="Malgun Gothic"/>
            </a:endParaRPr>
          </a:p>
          <a:p>
            <a:pPr indent="0" lvl="0" marL="0" rtl="0" algn="ctr">
              <a:spcBef>
                <a:spcPts val="0"/>
              </a:spcBef>
              <a:spcAft>
                <a:spcPts val="0"/>
              </a:spcAft>
              <a:buClr>
                <a:schemeClr val="dk1"/>
              </a:buClr>
              <a:buSzPts val="1100"/>
              <a:buFont typeface="Arial"/>
              <a:buNone/>
            </a:pPr>
            <a:r>
              <a:rPr lang="ko" sz="1100">
                <a:solidFill>
                  <a:schemeClr val="dk1"/>
                </a:solidFill>
              </a:rPr>
              <a:t>●</a:t>
            </a:r>
            <a:endParaRPr sz="1100">
              <a:solidFill>
                <a:schemeClr val="dk1"/>
              </a:solidFill>
            </a:endParaRPr>
          </a:p>
          <a:p>
            <a:pPr indent="0" lvl="0" marL="0" rtl="0" algn="ctr">
              <a:spcBef>
                <a:spcPts val="0"/>
              </a:spcBef>
              <a:spcAft>
                <a:spcPts val="0"/>
              </a:spcAft>
              <a:buClr>
                <a:schemeClr val="dk1"/>
              </a:buClr>
              <a:buSzPts val="1100"/>
              <a:buFont typeface="Arial"/>
              <a:buNone/>
            </a:pPr>
            <a:r>
              <a:rPr lang="ko" sz="1100">
                <a:solidFill>
                  <a:schemeClr val="dk1"/>
                </a:solidFill>
              </a:rPr>
              <a:t>●</a:t>
            </a:r>
            <a:endParaRPr sz="1100">
              <a:solidFill>
                <a:schemeClr val="dk1"/>
              </a:solidFill>
            </a:endParaRPr>
          </a:p>
          <a:p>
            <a:pPr indent="0" lvl="0" marL="0" rtl="0" algn="ctr">
              <a:spcBef>
                <a:spcPts val="0"/>
              </a:spcBef>
              <a:spcAft>
                <a:spcPts val="0"/>
              </a:spcAft>
              <a:buClr>
                <a:schemeClr val="dk1"/>
              </a:buClr>
              <a:buSzPts val="1100"/>
              <a:buFont typeface="Arial"/>
              <a:buNone/>
            </a:pPr>
            <a:r>
              <a:rPr b="1" lang="ko" sz="1100">
                <a:solidFill>
                  <a:schemeClr val="dk1"/>
                </a:solidFill>
              </a:rPr>
              <a:t>더보기</a:t>
            </a:r>
            <a:endParaRPr b="1" sz="1100">
              <a:solidFill>
                <a:schemeClr val="dk1"/>
              </a:solidFill>
            </a:endParaRPr>
          </a:p>
        </p:txBody>
      </p:sp>
    </p:spTree>
  </p:cSld>
  <p:clrMapOvr>
    <a:masterClrMapping/>
  </p:clrMapOvr>
</p:sld>
</file>

<file path=ppt/slides/slide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08" name="Shape 4108"/>
        <p:cNvGrpSpPr/>
        <p:nvPr/>
      </p:nvGrpSpPr>
      <p:grpSpPr>
        <a:xfrm>
          <a:off x="0" y="0"/>
          <a:ext cx="0" cy="0"/>
          <a:chOff x="0" y="0"/>
          <a:chExt cx="0" cy="0"/>
        </a:xfrm>
      </p:grpSpPr>
      <p:graphicFrame>
        <p:nvGraphicFramePr>
          <p:cNvPr id="4109" name="Google Shape;4109;gf48f6d2838_0_25"/>
          <p:cNvGraphicFramePr/>
          <p:nvPr/>
        </p:nvGraphicFramePr>
        <p:xfrm>
          <a:off x="9945679" y="642154"/>
          <a:ext cx="3000000" cy="3000000"/>
        </p:xfrm>
        <a:graphic>
          <a:graphicData uri="http://schemas.openxmlformats.org/drawingml/2006/table">
            <a:tbl>
              <a:tblPr bandRow="1" firstRow="1">
                <a:noFill/>
                <a:tableStyleId>{ECEC9FAD-BC9C-4F8B-B0B5-8FDF1F475007}</a:tableStyleId>
              </a:tblPr>
              <a:tblGrid>
                <a:gridCol w="382850"/>
                <a:gridCol w="382850"/>
                <a:gridCol w="1398850"/>
              </a:tblGrid>
              <a:tr h="371450">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설명</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549025">
                <a:tc gridSpan="3" rowSpan="10">
                  <a:txBody>
                    <a:bodyPr/>
                    <a:lstStyle/>
                    <a:p>
                      <a:pPr indent="0" lvl="0" marL="0" rtl="0" algn="l">
                        <a:spcBef>
                          <a:spcPts val="0"/>
                        </a:spcBef>
                        <a:spcAft>
                          <a:spcPts val="0"/>
                        </a:spcAft>
                        <a:buClr>
                          <a:schemeClr val="dk1"/>
                        </a:buClr>
                        <a:buSzPts val="1100"/>
                        <a:buFont typeface="Arial"/>
                        <a:buNone/>
                      </a:pPr>
                      <a:r>
                        <a:rPr lang="ko" sz="900">
                          <a:solidFill>
                            <a:schemeClr val="dk2"/>
                          </a:solidFill>
                          <a:latin typeface="Malgun Gothic"/>
                          <a:ea typeface="Malgun Gothic"/>
                          <a:cs typeface="Malgun Gothic"/>
                          <a:sym typeface="Malgun Gothic"/>
                        </a:rPr>
                        <a:t>1. 팔로</a:t>
                      </a:r>
                      <a:r>
                        <a:rPr lang="ko" sz="900">
                          <a:solidFill>
                            <a:schemeClr val="dk2"/>
                          </a:solidFill>
                          <a:latin typeface="Malgun Gothic"/>
                          <a:ea typeface="Malgun Gothic"/>
                          <a:cs typeface="Malgun Gothic"/>
                          <a:sym typeface="Malgun Gothic"/>
                        </a:rPr>
                        <a:t>잉 닉네임</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Clr>
                          <a:schemeClr val="dk1"/>
                        </a:buClr>
                        <a:buSzPts val="1100"/>
                        <a:buFont typeface="Arial"/>
                        <a:buNone/>
                      </a:pPr>
                      <a:r>
                        <a:rPr lang="ko" sz="900">
                          <a:solidFill>
                            <a:schemeClr val="dk2"/>
                          </a:solidFill>
                          <a:latin typeface="Malgun Gothic"/>
                          <a:ea typeface="Malgun Gothic"/>
                          <a:cs typeface="Malgun Gothic"/>
                          <a:sym typeface="Malgun Gothic"/>
                        </a:rPr>
                        <a:t>2. 팔로잉 </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Clr>
                          <a:schemeClr val="dk1"/>
                        </a:buClr>
                        <a:buSzPts val="1100"/>
                        <a:buFont typeface="Arial"/>
                        <a:buNone/>
                      </a:pPr>
                      <a:r>
                        <a:rPr lang="ko" sz="900">
                          <a:solidFill>
                            <a:schemeClr val="dk2"/>
                          </a:solidFill>
                          <a:latin typeface="Malgun Gothic"/>
                          <a:ea typeface="Malgun Gothic"/>
                          <a:cs typeface="Malgun Gothic"/>
                          <a:sym typeface="Malgun Gothic"/>
                        </a:rPr>
                        <a:t>- 선택 시 팔로우</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Clr>
                          <a:schemeClr val="dk1"/>
                        </a:buClr>
                        <a:buSzPts val="1100"/>
                        <a:buFont typeface="Arial"/>
                        <a:buNone/>
                      </a:pPr>
                      <a:r>
                        <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Clr>
                          <a:schemeClr val="dk1"/>
                        </a:buClr>
                        <a:buSzPts val="1100"/>
                        <a:buFont typeface="Arial"/>
                        <a:buNone/>
                      </a:pPr>
                      <a:r>
                        <a:rPr lang="ko" sz="900">
                          <a:solidFill>
                            <a:schemeClr val="dk2"/>
                          </a:solidFill>
                          <a:latin typeface="Malgun Gothic"/>
                          <a:ea typeface="Malgun Gothic"/>
                          <a:cs typeface="Malgun Gothic"/>
                          <a:sym typeface="Malgun Gothic"/>
                        </a:rPr>
                        <a:t>3. 차단된 사용자 닉네임</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Clr>
                          <a:schemeClr val="dk1"/>
                        </a:buClr>
                        <a:buSzPts val="1100"/>
                        <a:buFont typeface="Arial"/>
                        <a:buNone/>
                      </a:pPr>
                      <a:r>
                        <a:rPr lang="ko" sz="900">
                          <a:solidFill>
                            <a:schemeClr val="dk2"/>
                          </a:solidFill>
                          <a:latin typeface="Malgun Gothic"/>
                          <a:ea typeface="Malgun Gothic"/>
                          <a:cs typeface="Malgun Gothic"/>
                          <a:sym typeface="Malgun Gothic"/>
                        </a:rPr>
                        <a:t>4. 차단된 사용자 차단 해제</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Clr>
                          <a:schemeClr val="dk1"/>
                        </a:buClr>
                        <a:buSzPts val="1100"/>
                        <a:buFont typeface="Arial"/>
                        <a:buNone/>
                      </a:pPr>
                      <a:r>
                        <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Clr>
                          <a:schemeClr val="dk1"/>
                        </a:buClr>
                        <a:buSzPts val="1100"/>
                        <a:buFont typeface="Arial"/>
                        <a:buNone/>
                      </a:pPr>
                      <a:r>
                        <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rowSpan="10" hMerge="1"/>
                <a:tc rowSpan="10" hMerge="1"/>
              </a:tr>
              <a:tr h="337075">
                <a:tc gridSpan="3" vMerge="1"/>
                <a:tc hMerge="1" vMerge="1"/>
                <a:tc hMerge="1" vMerge="1"/>
              </a:tr>
              <a:tr h="337075">
                <a:tc gridSpan="3" vMerge="1"/>
                <a:tc hMerge="1" vMerge="1"/>
                <a:tc hMerge="1" vMerge="1"/>
              </a:tr>
              <a:tr h="9728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27825">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참고</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1237775">
                <a:tc gridSpan="3">
                  <a:txBody>
                    <a:bodyPr/>
                    <a:lstStyle/>
                    <a:p>
                      <a:pPr indent="0" lvl="0" marL="0" marR="0" rtl="0" algn="l">
                        <a:lnSpc>
                          <a:spcPct val="100000"/>
                        </a:lnSpc>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hMerge="1"/>
                <a:tc hMerge="1"/>
              </a:tr>
            </a:tbl>
          </a:graphicData>
        </a:graphic>
      </p:graphicFrame>
      <p:sp>
        <p:nvSpPr>
          <p:cNvPr id="4110" name="Google Shape;4110;gf48f6d2838_0_25"/>
          <p:cNvSpPr txBox="1"/>
          <p:nvPr/>
        </p:nvSpPr>
        <p:spPr>
          <a:xfrm>
            <a:off x="264450" y="0"/>
            <a:ext cx="11664300" cy="548100"/>
          </a:xfrm>
          <a:prstGeom prst="rect">
            <a:avLst/>
          </a:prstGeom>
          <a:noFill/>
          <a:ln>
            <a:noFill/>
          </a:ln>
          <a:effectLst>
            <a:outerShdw blurRad="57150" rotWithShape="0" algn="bl" dir="5400000" dist="19050">
              <a:srgbClr val="000000">
                <a:alpha val="50000"/>
              </a:srgbClr>
            </a:outerShdw>
          </a:effectLst>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마이 &gt; 팔로</a:t>
            </a:r>
            <a:r>
              <a:rPr b="1" lang="ko" sz="2000">
                <a:solidFill>
                  <a:schemeClr val="lt1"/>
                </a:solidFill>
                <a:latin typeface="Malgun Gothic"/>
                <a:ea typeface="Malgun Gothic"/>
                <a:cs typeface="Malgun Gothic"/>
                <a:sym typeface="Malgun Gothic"/>
              </a:rPr>
              <a:t>잉, 차단</a:t>
            </a:r>
            <a:endParaRPr b="0" i="0" sz="2400" u="none" cap="none" strike="noStrike">
              <a:solidFill>
                <a:schemeClr val="lt1"/>
              </a:solidFill>
              <a:latin typeface="Arial"/>
              <a:ea typeface="Arial"/>
              <a:cs typeface="Arial"/>
              <a:sym typeface="Arial"/>
            </a:endParaRPr>
          </a:p>
        </p:txBody>
      </p:sp>
      <p:sp>
        <p:nvSpPr>
          <p:cNvPr id="4111" name="Google Shape;4111;gf48f6d2838_0_25"/>
          <p:cNvSpPr txBox="1"/>
          <p:nvPr/>
        </p:nvSpPr>
        <p:spPr>
          <a:xfrm>
            <a:off x="0" y="6478519"/>
            <a:ext cx="121920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sp>
        <p:nvSpPr>
          <p:cNvPr id="4112" name="Google Shape;4112;gf48f6d2838_0_25"/>
          <p:cNvSpPr/>
          <p:nvPr/>
        </p:nvSpPr>
        <p:spPr>
          <a:xfrm>
            <a:off x="42977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sp>
        <p:nvSpPr>
          <p:cNvPr id="4113" name="Google Shape;4113;gf48f6d2838_0_25"/>
          <p:cNvSpPr txBox="1"/>
          <p:nvPr/>
        </p:nvSpPr>
        <p:spPr>
          <a:xfrm>
            <a:off x="5328575" y="3044250"/>
            <a:ext cx="1540200" cy="7695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lang="ko" sz="1100">
                <a:solidFill>
                  <a:schemeClr val="dk1"/>
                </a:solidFill>
              </a:rPr>
              <a:t>●</a:t>
            </a:r>
            <a:r>
              <a:rPr b="1" lang="ko" sz="1100">
                <a:solidFill>
                  <a:schemeClr val="dk1"/>
                </a:solidFill>
                <a:latin typeface="Malgun Gothic"/>
                <a:ea typeface="Malgun Gothic"/>
                <a:cs typeface="Malgun Gothic"/>
                <a:sym typeface="Malgun Gothic"/>
              </a:rPr>
              <a:t> </a:t>
            </a:r>
            <a:endParaRPr b="1" sz="1100">
              <a:solidFill>
                <a:schemeClr val="dk1"/>
              </a:solidFill>
              <a:latin typeface="Malgun Gothic"/>
              <a:ea typeface="Malgun Gothic"/>
              <a:cs typeface="Malgun Gothic"/>
              <a:sym typeface="Malgun Gothic"/>
            </a:endParaRPr>
          </a:p>
          <a:p>
            <a:pPr indent="0" lvl="0" marL="0" rtl="0" algn="ctr">
              <a:spcBef>
                <a:spcPts val="0"/>
              </a:spcBef>
              <a:spcAft>
                <a:spcPts val="0"/>
              </a:spcAft>
              <a:buClr>
                <a:schemeClr val="dk1"/>
              </a:buClr>
              <a:buSzPts val="1100"/>
              <a:buFont typeface="Arial"/>
              <a:buNone/>
            </a:pPr>
            <a:r>
              <a:rPr lang="ko" sz="1100">
                <a:solidFill>
                  <a:schemeClr val="dk1"/>
                </a:solidFill>
              </a:rPr>
              <a:t>●</a:t>
            </a:r>
            <a:endParaRPr sz="1100">
              <a:solidFill>
                <a:schemeClr val="dk1"/>
              </a:solidFill>
            </a:endParaRPr>
          </a:p>
          <a:p>
            <a:pPr indent="0" lvl="0" marL="0" rtl="0" algn="ctr">
              <a:spcBef>
                <a:spcPts val="0"/>
              </a:spcBef>
              <a:spcAft>
                <a:spcPts val="0"/>
              </a:spcAft>
              <a:buClr>
                <a:schemeClr val="dk1"/>
              </a:buClr>
              <a:buSzPts val="1100"/>
              <a:buFont typeface="Arial"/>
              <a:buNone/>
            </a:pPr>
            <a:r>
              <a:rPr lang="ko" sz="1100">
                <a:solidFill>
                  <a:schemeClr val="dk1"/>
                </a:solidFill>
              </a:rPr>
              <a:t>●</a:t>
            </a:r>
            <a:endParaRPr sz="1100">
              <a:solidFill>
                <a:schemeClr val="dk1"/>
              </a:solidFill>
            </a:endParaRPr>
          </a:p>
          <a:p>
            <a:pPr indent="0" lvl="0" marL="0" rtl="0" algn="ctr">
              <a:spcBef>
                <a:spcPts val="0"/>
              </a:spcBef>
              <a:spcAft>
                <a:spcPts val="0"/>
              </a:spcAft>
              <a:buClr>
                <a:schemeClr val="dk1"/>
              </a:buClr>
              <a:buSzPts val="1100"/>
              <a:buFont typeface="Arial"/>
              <a:buNone/>
            </a:pPr>
            <a:r>
              <a:rPr b="1" lang="ko" sz="1100">
                <a:solidFill>
                  <a:schemeClr val="dk1"/>
                </a:solidFill>
              </a:rPr>
              <a:t>더보기</a:t>
            </a:r>
            <a:endParaRPr b="1" sz="1100">
              <a:solidFill>
                <a:schemeClr val="dk1"/>
              </a:solidFill>
            </a:endParaRPr>
          </a:p>
        </p:txBody>
      </p:sp>
      <p:sp>
        <p:nvSpPr>
          <p:cNvPr id="4114" name="Google Shape;4114;gf48f6d2838_0_25"/>
          <p:cNvSpPr/>
          <p:nvPr/>
        </p:nvSpPr>
        <p:spPr>
          <a:xfrm>
            <a:off x="445992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lang="ko" sz="1800">
                <a:solidFill>
                  <a:schemeClr val="lt1"/>
                </a:solidFill>
                <a:latin typeface="Malgun Gothic"/>
                <a:ea typeface="Malgun Gothic"/>
                <a:cs typeface="Malgun Gothic"/>
                <a:sym typeface="Malgun Gothic"/>
              </a:rPr>
              <a:t>₩1</a:t>
            </a:r>
            <a:endParaRPr b="0" i="0" sz="1800" u="none" cap="none" strike="noStrike">
              <a:solidFill>
                <a:schemeClr val="lt1"/>
              </a:solidFill>
              <a:latin typeface="Malgun Gothic"/>
              <a:ea typeface="Malgun Gothic"/>
              <a:cs typeface="Malgun Gothic"/>
              <a:sym typeface="Malgun Gothic"/>
            </a:endParaRPr>
          </a:p>
        </p:txBody>
      </p:sp>
      <p:pic>
        <p:nvPicPr>
          <p:cNvPr id="4115" name="Google Shape;4115;gf48f6d2838_0_25"/>
          <p:cNvPicPr preferRelativeResize="0"/>
          <p:nvPr/>
        </p:nvPicPr>
        <p:blipFill>
          <a:blip r:embed="rId3">
            <a:alphaModFix/>
          </a:blip>
          <a:stretch>
            <a:fillRect/>
          </a:stretch>
        </p:blipFill>
        <p:spPr>
          <a:xfrm>
            <a:off x="4546040" y="894946"/>
            <a:ext cx="213900" cy="219430"/>
          </a:xfrm>
          <a:prstGeom prst="rect">
            <a:avLst/>
          </a:prstGeom>
          <a:noFill/>
          <a:ln>
            <a:noFill/>
          </a:ln>
        </p:spPr>
      </p:pic>
      <p:sp>
        <p:nvSpPr>
          <p:cNvPr id="4116" name="Google Shape;4116;gf48f6d2838_0_25"/>
          <p:cNvSpPr txBox="1"/>
          <p:nvPr/>
        </p:nvSpPr>
        <p:spPr>
          <a:xfrm>
            <a:off x="5031409" y="881075"/>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$닉네임</a:t>
            </a:r>
            <a:endParaRPr b="1" sz="1100">
              <a:solidFill>
                <a:schemeClr val="dk1"/>
              </a:solidFill>
              <a:latin typeface="Malgun Gothic"/>
              <a:ea typeface="Malgun Gothic"/>
              <a:cs typeface="Malgun Gothic"/>
              <a:sym typeface="Malgun Gothic"/>
            </a:endParaRPr>
          </a:p>
        </p:txBody>
      </p:sp>
      <p:sp>
        <p:nvSpPr>
          <p:cNvPr id="4117" name="Google Shape;4117;gf48f6d2838_0_25"/>
          <p:cNvSpPr txBox="1"/>
          <p:nvPr/>
        </p:nvSpPr>
        <p:spPr>
          <a:xfrm>
            <a:off x="4634625" y="1214150"/>
            <a:ext cx="8826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lang="ko" sz="900">
                <a:solidFill>
                  <a:schemeClr val="dk1"/>
                </a:solidFill>
                <a:latin typeface="Malgun Gothic"/>
                <a:ea typeface="Malgun Gothic"/>
                <a:cs typeface="Malgun Gothic"/>
                <a:sym typeface="Malgun Gothic"/>
              </a:rPr>
              <a:t>123 팔로워</a:t>
            </a:r>
            <a:r>
              <a:rPr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4118" name="Google Shape;4118;gf48f6d2838_0_25"/>
          <p:cNvSpPr txBox="1"/>
          <p:nvPr/>
        </p:nvSpPr>
        <p:spPr>
          <a:xfrm>
            <a:off x="5309547" y="1214150"/>
            <a:ext cx="8826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lang="ko" sz="900">
                <a:solidFill>
                  <a:schemeClr val="dk1"/>
                </a:solidFill>
                <a:latin typeface="Malgun Gothic"/>
                <a:ea typeface="Malgun Gothic"/>
                <a:cs typeface="Malgun Gothic"/>
                <a:sym typeface="Malgun Gothic"/>
              </a:rPr>
              <a:t>321 팔로잉  </a:t>
            </a:r>
            <a:r>
              <a:rPr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cxnSp>
        <p:nvCxnSpPr>
          <p:cNvPr id="4119" name="Google Shape;4119;gf48f6d2838_0_25"/>
          <p:cNvCxnSpPr/>
          <p:nvPr/>
        </p:nvCxnSpPr>
        <p:spPr>
          <a:xfrm>
            <a:off x="4667771" y="1485171"/>
            <a:ext cx="2946000" cy="8400"/>
          </a:xfrm>
          <a:prstGeom prst="straightConnector1">
            <a:avLst/>
          </a:prstGeom>
          <a:noFill/>
          <a:ln cap="flat" cmpd="sng" w="9525">
            <a:solidFill>
              <a:schemeClr val="dk2"/>
            </a:solidFill>
            <a:prstDash val="solid"/>
            <a:round/>
            <a:headEnd len="med" w="med" type="none"/>
            <a:tailEnd len="med" w="med" type="none"/>
          </a:ln>
        </p:spPr>
      </p:cxnSp>
      <p:sp>
        <p:nvSpPr>
          <p:cNvPr id="4120" name="Google Shape;4120;gf48f6d2838_0_25"/>
          <p:cNvSpPr txBox="1"/>
          <p:nvPr/>
        </p:nvSpPr>
        <p:spPr>
          <a:xfrm>
            <a:off x="4634629" y="2201025"/>
            <a:ext cx="648600" cy="261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1100" u="none" cap="none" strike="noStrike">
                <a:solidFill>
                  <a:schemeClr val="dk1"/>
                </a:solidFill>
                <a:latin typeface="Malgun Gothic"/>
                <a:ea typeface="Malgun Gothic"/>
                <a:cs typeface="Malgun Gothic"/>
                <a:sym typeface="Malgun Gothic"/>
              </a:rPr>
              <a:t>$</a:t>
            </a:r>
            <a:r>
              <a:rPr b="1" lang="ko" sz="1100">
                <a:solidFill>
                  <a:schemeClr val="dk1"/>
                </a:solidFill>
                <a:latin typeface="Malgun Gothic"/>
                <a:ea typeface="Malgun Gothic"/>
                <a:cs typeface="Malgun Gothic"/>
                <a:sym typeface="Malgun Gothic"/>
              </a:rPr>
              <a:t>닉네임</a:t>
            </a:r>
            <a:endParaRPr b="1" i="0" sz="1100" u="none" cap="none" strike="noStrike">
              <a:solidFill>
                <a:srgbClr val="00B0F0"/>
              </a:solidFill>
              <a:latin typeface="Malgun Gothic"/>
              <a:ea typeface="Malgun Gothic"/>
              <a:cs typeface="Malgun Gothic"/>
              <a:sym typeface="Malgun Gothic"/>
            </a:endParaRPr>
          </a:p>
        </p:txBody>
      </p:sp>
      <p:sp>
        <p:nvSpPr>
          <p:cNvPr id="4121" name="Google Shape;4121;gf48f6d2838_0_25"/>
          <p:cNvSpPr/>
          <p:nvPr/>
        </p:nvSpPr>
        <p:spPr>
          <a:xfrm>
            <a:off x="6558924" y="2232675"/>
            <a:ext cx="9981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차단 해제</a:t>
            </a:r>
            <a:endParaRPr b="1" i="0" sz="1100" u="none" cap="none" strike="noStrike">
              <a:solidFill>
                <a:schemeClr val="lt1"/>
              </a:solidFill>
              <a:latin typeface="Malgun Gothic"/>
              <a:ea typeface="Malgun Gothic"/>
              <a:cs typeface="Malgun Gothic"/>
              <a:sym typeface="Malgun Gothic"/>
            </a:endParaRPr>
          </a:p>
        </p:txBody>
      </p:sp>
      <p:sp>
        <p:nvSpPr>
          <p:cNvPr id="4122" name="Google Shape;4122;gf48f6d2838_0_25"/>
          <p:cNvSpPr txBox="1"/>
          <p:nvPr/>
        </p:nvSpPr>
        <p:spPr>
          <a:xfrm>
            <a:off x="4634629" y="2505825"/>
            <a:ext cx="648600" cy="261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1100" u="none" cap="none" strike="noStrike">
                <a:solidFill>
                  <a:schemeClr val="dk1"/>
                </a:solidFill>
                <a:latin typeface="Malgun Gothic"/>
                <a:ea typeface="Malgun Gothic"/>
                <a:cs typeface="Malgun Gothic"/>
                <a:sym typeface="Malgun Gothic"/>
              </a:rPr>
              <a:t>$</a:t>
            </a:r>
            <a:r>
              <a:rPr b="1" lang="ko" sz="1100">
                <a:solidFill>
                  <a:schemeClr val="dk1"/>
                </a:solidFill>
                <a:latin typeface="Malgun Gothic"/>
                <a:ea typeface="Malgun Gothic"/>
                <a:cs typeface="Malgun Gothic"/>
                <a:sym typeface="Malgun Gothic"/>
              </a:rPr>
              <a:t>닉네임</a:t>
            </a:r>
            <a:endParaRPr b="1" i="0" sz="1100" u="none" cap="none" strike="noStrike">
              <a:solidFill>
                <a:srgbClr val="00B0F0"/>
              </a:solidFill>
              <a:latin typeface="Malgun Gothic"/>
              <a:ea typeface="Malgun Gothic"/>
              <a:cs typeface="Malgun Gothic"/>
              <a:sym typeface="Malgun Gothic"/>
            </a:endParaRPr>
          </a:p>
        </p:txBody>
      </p:sp>
      <p:sp>
        <p:nvSpPr>
          <p:cNvPr id="4123" name="Google Shape;4123;gf48f6d2838_0_25"/>
          <p:cNvSpPr/>
          <p:nvPr/>
        </p:nvSpPr>
        <p:spPr>
          <a:xfrm>
            <a:off x="6558924" y="2537475"/>
            <a:ext cx="9981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차단 해제</a:t>
            </a:r>
            <a:endParaRPr b="1" i="0" sz="1100" u="none" cap="none" strike="noStrike">
              <a:solidFill>
                <a:schemeClr val="lt1"/>
              </a:solidFill>
              <a:latin typeface="Malgun Gothic"/>
              <a:ea typeface="Malgun Gothic"/>
              <a:cs typeface="Malgun Gothic"/>
              <a:sym typeface="Malgun Gothic"/>
            </a:endParaRPr>
          </a:p>
        </p:txBody>
      </p:sp>
      <p:sp>
        <p:nvSpPr>
          <p:cNvPr id="4124" name="Google Shape;4124;gf48f6d2838_0_25"/>
          <p:cNvSpPr txBox="1"/>
          <p:nvPr/>
        </p:nvSpPr>
        <p:spPr>
          <a:xfrm>
            <a:off x="4634629" y="2810625"/>
            <a:ext cx="648600" cy="261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1100" u="none" cap="none" strike="noStrike">
                <a:solidFill>
                  <a:schemeClr val="dk1"/>
                </a:solidFill>
                <a:latin typeface="Malgun Gothic"/>
                <a:ea typeface="Malgun Gothic"/>
                <a:cs typeface="Malgun Gothic"/>
                <a:sym typeface="Malgun Gothic"/>
              </a:rPr>
              <a:t>$</a:t>
            </a:r>
            <a:r>
              <a:rPr b="1" lang="ko" sz="1100">
                <a:solidFill>
                  <a:schemeClr val="dk1"/>
                </a:solidFill>
                <a:latin typeface="Malgun Gothic"/>
                <a:ea typeface="Malgun Gothic"/>
                <a:cs typeface="Malgun Gothic"/>
                <a:sym typeface="Malgun Gothic"/>
              </a:rPr>
              <a:t>닉네임</a:t>
            </a:r>
            <a:endParaRPr b="1" i="0" sz="1100" u="none" cap="none" strike="noStrike">
              <a:solidFill>
                <a:srgbClr val="00B0F0"/>
              </a:solidFill>
              <a:latin typeface="Malgun Gothic"/>
              <a:ea typeface="Malgun Gothic"/>
              <a:cs typeface="Malgun Gothic"/>
              <a:sym typeface="Malgun Gothic"/>
            </a:endParaRPr>
          </a:p>
        </p:txBody>
      </p:sp>
      <p:sp>
        <p:nvSpPr>
          <p:cNvPr id="4125" name="Google Shape;4125;gf48f6d2838_0_25"/>
          <p:cNvSpPr/>
          <p:nvPr/>
        </p:nvSpPr>
        <p:spPr>
          <a:xfrm>
            <a:off x="6558924" y="2842275"/>
            <a:ext cx="9981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차단 해제</a:t>
            </a:r>
            <a:endParaRPr b="1" i="0" sz="1100" u="none" cap="none" strike="noStrike">
              <a:solidFill>
                <a:schemeClr val="lt1"/>
              </a:solidFill>
              <a:latin typeface="Malgun Gothic"/>
              <a:ea typeface="Malgun Gothic"/>
              <a:cs typeface="Malgun Gothic"/>
              <a:sym typeface="Malgun Gothic"/>
            </a:endParaRPr>
          </a:p>
        </p:txBody>
      </p:sp>
      <p:sp>
        <p:nvSpPr>
          <p:cNvPr id="4126" name="Google Shape;4126;gf48f6d2838_0_25"/>
          <p:cNvSpPr/>
          <p:nvPr/>
        </p:nvSpPr>
        <p:spPr>
          <a:xfrm>
            <a:off x="6447221" y="2137184"/>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4</a:t>
            </a:r>
            <a:endParaRPr b="1" i="0" sz="800" u="none" cap="none" strike="noStrike">
              <a:solidFill>
                <a:schemeClr val="lt1"/>
              </a:solidFill>
              <a:latin typeface="Malgun Gothic"/>
              <a:ea typeface="Malgun Gothic"/>
              <a:cs typeface="Malgun Gothic"/>
              <a:sym typeface="Malgun Gothic"/>
            </a:endParaRPr>
          </a:p>
        </p:txBody>
      </p:sp>
      <p:sp>
        <p:nvSpPr>
          <p:cNvPr id="4127" name="Google Shape;4127;gf48f6d2838_0_25"/>
          <p:cNvSpPr/>
          <p:nvPr/>
        </p:nvSpPr>
        <p:spPr>
          <a:xfrm>
            <a:off x="4664963" y="1560075"/>
            <a:ext cx="2904000" cy="3531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800"/>
              <a:buFont typeface="Arial"/>
              <a:buNone/>
            </a:pPr>
            <a:r>
              <a:rPr lang="ko" sz="1100">
                <a:solidFill>
                  <a:schemeClr val="dk2"/>
                </a:solidFill>
                <a:latin typeface="Malgun Gothic"/>
                <a:ea typeface="Malgun Gothic"/>
                <a:cs typeface="Malgun Gothic"/>
                <a:sym typeface="Malgun Gothic"/>
              </a:rPr>
              <a:t>  검색</a:t>
            </a:r>
            <a:endParaRPr b="0" i="0" sz="1800" u="none" cap="none" strike="noStrike">
              <a:solidFill>
                <a:schemeClr val="dk2"/>
              </a:solidFill>
              <a:latin typeface="Malgun Gothic"/>
              <a:ea typeface="Malgun Gothic"/>
              <a:cs typeface="Malgun Gothic"/>
              <a:sym typeface="Malgun Gothic"/>
            </a:endParaRPr>
          </a:p>
        </p:txBody>
      </p:sp>
      <p:sp>
        <p:nvSpPr>
          <p:cNvPr id="4128" name="Google Shape;4128;gf48f6d2838_0_25"/>
          <p:cNvSpPr/>
          <p:nvPr/>
        </p:nvSpPr>
        <p:spPr>
          <a:xfrm>
            <a:off x="4542221" y="2199586"/>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3</a:t>
            </a:r>
            <a:endParaRPr b="1" i="0" sz="800" u="none" cap="none" strike="noStrike">
              <a:solidFill>
                <a:schemeClr val="lt1"/>
              </a:solidFill>
              <a:latin typeface="Malgun Gothic"/>
              <a:ea typeface="Malgun Gothic"/>
              <a:cs typeface="Malgun Gothic"/>
              <a:sym typeface="Malgun Gothic"/>
            </a:endParaRPr>
          </a:p>
        </p:txBody>
      </p:sp>
      <p:sp>
        <p:nvSpPr>
          <p:cNvPr id="4129" name="Google Shape;4129;gf48f6d2838_0_25"/>
          <p:cNvSpPr txBox="1"/>
          <p:nvPr/>
        </p:nvSpPr>
        <p:spPr>
          <a:xfrm>
            <a:off x="6681147" y="1214150"/>
            <a:ext cx="882600" cy="2307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차단  </a:t>
            </a:r>
            <a:r>
              <a:rPr b="1" i="0" lang="ko" sz="800" u="none" cap="none" strike="noStrike">
                <a:solidFill>
                  <a:schemeClr val="dk1"/>
                </a:solidFill>
                <a:latin typeface="Malgun Gothic"/>
                <a:ea typeface="Malgun Gothic"/>
                <a:cs typeface="Malgun Gothic"/>
                <a:sym typeface="Malgun Gothic"/>
              </a:rPr>
              <a:t> </a:t>
            </a:r>
            <a:endParaRPr b="1" sz="700">
              <a:solidFill>
                <a:schemeClr val="dk1"/>
              </a:solidFill>
              <a:latin typeface="Malgun Gothic"/>
              <a:ea typeface="Malgun Gothic"/>
              <a:cs typeface="Malgun Gothic"/>
              <a:sym typeface="Malgun Gothic"/>
            </a:endParaRPr>
          </a:p>
        </p:txBody>
      </p:sp>
      <p:sp>
        <p:nvSpPr>
          <p:cNvPr id="4130" name="Google Shape;4130;gf48f6d2838_0_25"/>
          <p:cNvSpPr txBox="1"/>
          <p:nvPr/>
        </p:nvSpPr>
        <p:spPr>
          <a:xfrm>
            <a:off x="1303774" y="3217655"/>
            <a:ext cx="1540200" cy="7695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lang="ko" sz="1100">
                <a:solidFill>
                  <a:schemeClr val="dk1"/>
                </a:solidFill>
              </a:rPr>
              <a:t>●</a:t>
            </a:r>
            <a:r>
              <a:rPr b="1" lang="ko" sz="1100">
                <a:solidFill>
                  <a:schemeClr val="dk1"/>
                </a:solidFill>
                <a:latin typeface="Malgun Gothic"/>
                <a:ea typeface="Malgun Gothic"/>
                <a:cs typeface="Malgun Gothic"/>
                <a:sym typeface="Malgun Gothic"/>
              </a:rPr>
              <a:t> </a:t>
            </a:r>
            <a:endParaRPr b="1" sz="1100">
              <a:solidFill>
                <a:schemeClr val="dk1"/>
              </a:solidFill>
              <a:latin typeface="Malgun Gothic"/>
              <a:ea typeface="Malgun Gothic"/>
              <a:cs typeface="Malgun Gothic"/>
              <a:sym typeface="Malgun Gothic"/>
            </a:endParaRPr>
          </a:p>
          <a:p>
            <a:pPr indent="0" lvl="0" marL="0" rtl="0" algn="ctr">
              <a:spcBef>
                <a:spcPts val="0"/>
              </a:spcBef>
              <a:spcAft>
                <a:spcPts val="0"/>
              </a:spcAft>
              <a:buClr>
                <a:schemeClr val="dk1"/>
              </a:buClr>
              <a:buSzPts val="1100"/>
              <a:buFont typeface="Arial"/>
              <a:buNone/>
            </a:pPr>
            <a:r>
              <a:rPr lang="ko" sz="1100">
                <a:solidFill>
                  <a:schemeClr val="dk1"/>
                </a:solidFill>
              </a:rPr>
              <a:t>●</a:t>
            </a:r>
            <a:endParaRPr sz="1100">
              <a:solidFill>
                <a:schemeClr val="dk1"/>
              </a:solidFill>
            </a:endParaRPr>
          </a:p>
          <a:p>
            <a:pPr indent="0" lvl="0" marL="0" rtl="0" algn="ctr">
              <a:spcBef>
                <a:spcPts val="0"/>
              </a:spcBef>
              <a:spcAft>
                <a:spcPts val="0"/>
              </a:spcAft>
              <a:buClr>
                <a:schemeClr val="dk1"/>
              </a:buClr>
              <a:buSzPts val="1100"/>
              <a:buFont typeface="Arial"/>
              <a:buNone/>
            </a:pPr>
            <a:r>
              <a:rPr lang="ko" sz="1100">
                <a:solidFill>
                  <a:schemeClr val="dk1"/>
                </a:solidFill>
              </a:rPr>
              <a:t>●</a:t>
            </a:r>
            <a:endParaRPr sz="1100">
              <a:solidFill>
                <a:schemeClr val="dk1"/>
              </a:solidFill>
            </a:endParaRPr>
          </a:p>
          <a:p>
            <a:pPr indent="0" lvl="0" marL="0" rtl="0" algn="ctr">
              <a:spcBef>
                <a:spcPts val="0"/>
              </a:spcBef>
              <a:spcAft>
                <a:spcPts val="0"/>
              </a:spcAft>
              <a:buClr>
                <a:schemeClr val="dk1"/>
              </a:buClr>
              <a:buSzPts val="1100"/>
              <a:buFont typeface="Arial"/>
              <a:buNone/>
            </a:pPr>
            <a:r>
              <a:rPr b="1" lang="ko" sz="1100">
                <a:solidFill>
                  <a:schemeClr val="dk1"/>
                </a:solidFill>
              </a:rPr>
              <a:t>더보기</a:t>
            </a:r>
            <a:endParaRPr b="1" sz="1100">
              <a:solidFill>
                <a:schemeClr val="dk1"/>
              </a:solidFill>
            </a:endParaRPr>
          </a:p>
        </p:txBody>
      </p:sp>
      <p:pic>
        <p:nvPicPr>
          <p:cNvPr id="4131" name="Google Shape;4131;gf48f6d2838_0_25"/>
          <p:cNvPicPr preferRelativeResize="0"/>
          <p:nvPr/>
        </p:nvPicPr>
        <p:blipFill>
          <a:blip r:embed="rId3">
            <a:alphaModFix/>
          </a:blip>
          <a:stretch>
            <a:fillRect/>
          </a:stretch>
        </p:blipFill>
        <p:spPr>
          <a:xfrm>
            <a:off x="521238" y="915951"/>
            <a:ext cx="213900" cy="219430"/>
          </a:xfrm>
          <a:prstGeom prst="rect">
            <a:avLst/>
          </a:prstGeom>
          <a:noFill/>
          <a:ln>
            <a:noFill/>
          </a:ln>
        </p:spPr>
      </p:pic>
      <p:sp>
        <p:nvSpPr>
          <p:cNvPr id="4132" name="Google Shape;4132;gf48f6d2838_0_25"/>
          <p:cNvSpPr txBox="1"/>
          <p:nvPr/>
        </p:nvSpPr>
        <p:spPr>
          <a:xfrm>
            <a:off x="1006608" y="902080"/>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$닉네임</a:t>
            </a:r>
            <a:endParaRPr b="1" sz="1100">
              <a:solidFill>
                <a:schemeClr val="dk1"/>
              </a:solidFill>
              <a:latin typeface="Malgun Gothic"/>
              <a:ea typeface="Malgun Gothic"/>
              <a:cs typeface="Malgun Gothic"/>
              <a:sym typeface="Malgun Gothic"/>
            </a:endParaRPr>
          </a:p>
        </p:txBody>
      </p:sp>
      <p:sp>
        <p:nvSpPr>
          <p:cNvPr id="4133" name="Google Shape;4133;gf48f6d2838_0_25"/>
          <p:cNvSpPr txBox="1"/>
          <p:nvPr/>
        </p:nvSpPr>
        <p:spPr>
          <a:xfrm>
            <a:off x="609824" y="1235155"/>
            <a:ext cx="8826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lang="ko" sz="900">
                <a:solidFill>
                  <a:schemeClr val="dk1"/>
                </a:solidFill>
                <a:latin typeface="Malgun Gothic"/>
                <a:ea typeface="Malgun Gothic"/>
                <a:cs typeface="Malgun Gothic"/>
                <a:sym typeface="Malgun Gothic"/>
              </a:rPr>
              <a:t>123 팔로워</a:t>
            </a:r>
            <a:r>
              <a:rPr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4134" name="Google Shape;4134;gf48f6d2838_0_25"/>
          <p:cNvSpPr txBox="1"/>
          <p:nvPr/>
        </p:nvSpPr>
        <p:spPr>
          <a:xfrm>
            <a:off x="1284745" y="1235155"/>
            <a:ext cx="8826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321 팔로잉  </a:t>
            </a:r>
            <a:r>
              <a:rPr b="1" i="0" lang="ko" sz="800" u="none" cap="none" strike="noStrike">
                <a:solidFill>
                  <a:schemeClr val="dk1"/>
                </a:solidFill>
                <a:latin typeface="Malgun Gothic"/>
                <a:ea typeface="Malgun Gothic"/>
                <a:cs typeface="Malgun Gothic"/>
                <a:sym typeface="Malgun Gothic"/>
              </a:rPr>
              <a:t> </a:t>
            </a:r>
            <a:endParaRPr b="1" sz="700">
              <a:solidFill>
                <a:schemeClr val="dk1"/>
              </a:solidFill>
              <a:latin typeface="Malgun Gothic"/>
              <a:ea typeface="Malgun Gothic"/>
              <a:cs typeface="Malgun Gothic"/>
              <a:sym typeface="Malgun Gothic"/>
            </a:endParaRPr>
          </a:p>
        </p:txBody>
      </p:sp>
      <p:cxnSp>
        <p:nvCxnSpPr>
          <p:cNvPr id="4135" name="Google Shape;4135;gf48f6d2838_0_25"/>
          <p:cNvCxnSpPr/>
          <p:nvPr/>
        </p:nvCxnSpPr>
        <p:spPr>
          <a:xfrm>
            <a:off x="642970" y="1506176"/>
            <a:ext cx="2946000" cy="8400"/>
          </a:xfrm>
          <a:prstGeom prst="straightConnector1">
            <a:avLst/>
          </a:prstGeom>
          <a:noFill/>
          <a:ln cap="flat" cmpd="sng" w="9525">
            <a:solidFill>
              <a:schemeClr val="dk2"/>
            </a:solidFill>
            <a:prstDash val="solid"/>
            <a:round/>
            <a:headEnd len="med" w="med" type="none"/>
            <a:tailEnd len="med" w="med" type="none"/>
          </a:ln>
        </p:spPr>
      </p:cxnSp>
      <p:sp>
        <p:nvSpPr>
          <p:cNvPr id="4136" name="Google Shape;4136;gf48f6d2838_0_25"/>
          <p:cNvSpPr txBox="1"/>
          <p:nvPr/>
        </p:nvSpPr>
        <p:spPr>
          <a:xfrm>
            <a:off x="609828" y="2222030"/>
            <a:ext cx="648600" cy="261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1100" u="none" cap="none" strike="noStrike">
                <a:solidFill>
                  <a:schemeClr val="dk1"/>
                </a:solidFill>
                <a:latin typeface="Malgun Gothic"/>
                <a:ea typeface="Malgun Gothic"/>
                <a:cs typeface="Malgun Gothic"/>
                <a:sym typeface="Malgun Gothic"/>
              </a:rPr>
              <a:t>$</a:t>
            </a:r>
            <a:r>
              <a:rPr b="1" lang="ko" sz="1100">
                <a:solidFill>
                  <a:schemeClr val="dk1"/>
                </a:solidFill>
                <a:latin typeface="Malgun Gothic"/>
                <a:ea typeface="Malgun Gothic"/>
                <a:cs typeface="Malgun Gothic"/>
                <a:sym typeface="Malgun Gothic"/>
              </a:rPr>
              <a:t>닉네임</a:t>
            </a:r>
            <a:endParaRPr b="1" i="0" sz="1100" u="none" cap="none" strike="noStrike">
              <a:solidFill>
                <a:srgbClr val="00B0F0"/>
              </a:solidFill>
              <a:latin typeface="Malgun Gothic"/>
              <a:ea typeface="Malgun Gothic"/>
              <a:cs typeface="Malgun Gothic"/>
              <a:sym typeface="Malgun Gothic"/>
            </a:endParaRPr>
          </a:p>
        </p:txBody>
      </p:sp>
      <p:sp>
        <p:nvSpPr>
          <p:cNvPr id="4137" name="Google Shape;4137;gf48f6d2838_0_25"/>
          <p:cNvSpPr/>
          <p:nvPr/>
        </p:nvSpPr>
        <p:spPr>
          <a:xfrm>
            <a:off x="2534123" y="2253680"/>
            <a:ext cx="9981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팔로잉</a:t>
            </a:r>
            <a:endParaRPr b="1" i="0" sz="1100" u="none" cap="none" strike="noStrike">
              <a:solidFill>
                <a:schemeClr val="lt1"/>
              </a:solidFill>
              <a:latin typeface="Malgun Gothic"/>
              <a:ea typeface="Malgun Gothic"/>
              <a:cs typeface="Malgun Gothic"/>
              <a:sym typeface="Malgun Gothic"/>
            </a:endParaRPr>
          </a:p>
        </p:txBody>
      </p:sp>
      <p:sp>
        <p:nvSpPr>
          <p:cNvPr id="4138" name="Google Shape;4138;gf48f6d2838_0_25"/>
          <p:cNvSpPr txBox="1"/>
          <p:nvPr/>
        </p:nvSpPr>
        <p:spPr>
          <a:xfrm>
            <a:off x="609828" y="2526830"/>
            <a:ext cx="648600" cy="261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1100" u="none" cap="none" strike="noStrike">
                <a:solidFill>
                  <a:schemeClr val="dk1"/>
                </a:solidFill>
                <a:latin typeface="Malgun Gothic"/>
                <a:ea typeface="Malgun Gothic"/>
                <a:cs typeface="Malgun Gothic"/>
                <a:sym typeface="Malgun Gothic"/>
              </a:rPr>
              <a:t>$</a:t>
            </a:r>
            <a:r>
              <a:rPr b="1" lang="ko" sz="1100">
                <a:solidFill>
                  <a:schemeClr val="dk1"/>
                </a:solidFill>
                <a:latin typeface="Malgun Gothic"/>
                <a:ea typeface="Malgun Gothic"/>
                <a:cs typeface="Malgun Gothic"/>
                <a:sym typeface="Malgun Gothic"/>
              </a:rPr>
              <a:t>닉네임</a:t>
            </a:r>
            <a:endParaRPr b="1" i="0" sz="1100" u="none" cap="none" strike="noStrike">
              <a:solidFill>
                <a:srgbClr val="00B0F0"/>
              </a:solidFill>
              <a:latin typeface="Malgun Gothic"/>
              <a:ea typeface="Malgun Gothic"/>
              <a:cs typeface="Malgun Gothic"/>
              <a:sym typeface="Malgun Gothic"/>
            </a:endParaRPr>
          </a:p>
        </p:txBody>
      </p:sp>
      <p:sp>
        <p:nvSpPr>
          <p:cNvPr id="4139" name="Google Shape;4139;gf48f6d2838_0_25"/>
          <p:cNvSpPr/>
          <p:nvPr/>
        </p:nvSpPr>
        <p:spPr>
          <a:xfrm>
            <a:off x="2534123" y="2558480"/>
            <a:ext cx="9981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팔로잉</a:t>
            </a:r>
            <a:endParaRPr b="1" i="0" sz="1100" u="none" cap="none" strike="noStrike">
              <a:solidFill>
                <a:schemeClr val="lt1"/>
              </a:solidFill>
              <a:latin typeface="Malgun Gothic"/>
              <a:ea typeface="Malgun Gothic"/>
              <a:cs typeface="Malgun Gothic"/>
              <a:sym typeface="Malgun Gothic"/>
            </a:endParaRPr>
          </a:p>
        </p:txBody>
      </p:sp>
      <p:sp>
        <p:nvSpPr>
          <p:cNvPr id="4140" name="Google Shape;4140;gf48f6d2838_0_25"/>
          <p:cNvSpPr txBox="1"/>
          <p:nvPr/>
        </p:nvSpPr>
        <p:spPr>
          <a:xfrm>
            <a:off x="609828" y="2831630"/>
            <a:ext cx="648600" cy="261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1100" u="none" cap="none" strike="noStrike">
                <a:solidFill>
                  <a:schemeClr val="dk1"/>
                </a:solidFill>
                <a:latin typeface="Malgun Gothic"/>
                <a:ea typeface="Malgun Gothic"/>
                <a:cs typeface="Malgun Gothic"/>
                <a:sym typeface="Malgun Gothic"/>
              </a:rPr>
              <a:t>$</a:t>
            </a:r>
            <a:r>
              <a:rPr b="1" lang="ko" sz="1100">
                <a:solidFill>
                  <a:schemeClr val="dk1"/>
                </a:solidFill>
                <a:latin typeface="Malgun Gothic"/>
                <a:ea typeface="Malgun Gothic"/>
                <a:cs typeface="Malgun Gothic"/>
                <a:sym typeface="Malgun Gothic"/>
              </a:rPr>
              <a:t>닉네임</a:t>
            </a:r>
            <a:endParaRPr b="1" i="0" sz="1100" u="none" cap="none" strike="noStrike">
              <a:solidFill>
                <a:srgbClr val="00B0F0"/>
              </a:solidFill>
              <a:latin typeface="Malgun Gothic"/>
              <a:ea typeface="Malgun Gothic"/>
              <a:cs typeface="Malgun Gothic"/>
              <a:sym typeface="Malgun Gothic"/>
            </a:endParaRPr>
          </a:p>
        </p:txBody>
      </p:sp>
      <p:sp>
        <p:nvSpPr>
          <p:cNvPr id="4141" name="Google Shape;4141;gf48f6d2838_0_25"/>
          <p:cNvSpPr/>
          <p:nvPr/>
        </p:nvSpPr>
        <p:spPr>
          <a:xfrm>
            <a:off x="2534123" y="2863280"/>
            <a:ext cx="9981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팔로잉</a:t>
            </a:r>
            <a:endParaRPr b="1" i="0" sz="1100" u="none" cap="none" strike="noStrike">
              <a:solidFill>
                <a:schemeClr val="lt1"/>
              </a:solidFill>
              <a:latin typeface="Malgun Gothic"/>
              <a:ea typeface="Malgun Gothic"/>
              <a:cs typeface="Malgun Gothic"/>
              <a:sym typeface="Malgun Gothic"/>
            </a:endParaRPr>
          </a:p>
        </p:txBody>
      </p:sp>
      <p:sp>
        <p:nvSpPr>
          <p:cNvPr id="4142" name="Google Shape;4142;gf48f6d2838_0_25"/>
          <p:cNvSpPr/>
          <p:nvPr/>
        </p:nvSpPr>
        <p:spPr>
          <a:xfrm>
            <a:off x="2422420" y="215818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2</a:t>
            </a:r>
            <a:endParaRPr b="1" i="0" sz="800" u="none" cap="none" strike="noStrike">
              <a:solidFill>
                <a:schemeClr val="lt1"/>
              </a:solidFill>
              <a:latin typeface="Malgun Gothic"/>
              <a:ea typeface="Malgun Gothic"/>
              <a:cs typeface="Malgun Gothic"/>
              <a:sym typeface="Malgun Gothic"/>
            </a:endParaRPr>
          </a:p>
        </p:txBody>
      </p:sp>
      <p:sp>
        <p:nvSpPr>
          <p:cNvPr id="4143" name="Google Shape;4143;gf48f6d2838_0_25"/>
          <p:cNvSpPr/>
          <p:nvPr/>
        </p:nvSpPr>
        <p:spPr>
          <a:xfrm>
            <a:off x="640161" y="1581080"/>
            <a:ext cx="2904000" cy="3531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800"/>
              <a:buFont typeface="Arial"/>
              <a:buNone/>
            </a:pPr>
            <a:r>
              <a:rPr lang="ko" sz="1100">
                <a:solidFill>
                  <a:schemeClr val="dk2"/>
                </a:solidFill>
                <a:latin typeface="Malgun Gothic"/>
                <a:ea typeface="Malgun Gothic"/>
                <a:cs typeface="Malgun Gothic"/>
                <a:sym typeface="Malgun Gothic"/>
              </a:rPr>
              <a:t>  검색</a:t>
            </a:r>
            <a:endParaRPr b="0" i="0" sz="1800" u="none" cap="none" strike="noStrike">
              <a:solidFill>
                <a:schemeClr val="dk2"/>
              </a:solidFill>
              <a:latin typeface="Malgun Gothic"/>
              <a:ea typeface="Malgun Gothic"/>
              <a:cs typeface="Malgun Gothic"/>
              <a:sym typeface="Malgun Gothic"/>
            </a:endParaRPr>
          </a:p>
        </p:txBody>
      </p:sp>
      <p:sp>
        <p:nvSpPr>
          <p:cNvPr id="4144" name="Google Shape;4144;gf48f6d2838_0_25"/>
          <p:cNvSpPr/>
          <p:nvPr/>
        </p:nvSpPr>
        <p:spPr>
          <a:xfrm>
            <a:off x="517420" y="2220590"/>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1</a:t>
            </a:r>
            <a:endParaRPr b="1" i="0" sz="800" u="none" cap="none" strike="noStrike">
              <a:solidFill>
                <a:schemeClr val="lt1"/>
              </a:solidFill>
              <a:latin typeface="Malgun Gothic"/>
              <a:ea typeface="Malgun Gothic"/>
              <a:cs typeface="Malgun Gothic"/>
              <a:sym typeface="Malgun Gothic"/>
            </a:endParaRPr>
          </a:p>
        </p:txBody>
      </p:sp>
      <p:sp>
        <p:nvSpPr>
          <p:cNvPr id="4145" name="Google Shape;4145;gf48f6d2838_0_25"/>
          <p:cNvSpPr txBox="1"/>
          <p:nvPr/>
        </p:nvSpPr>
        <p:spPr>
          <a:xfrm>
            <a:off x="2656345" y="1235155"/>
            <a:ext cx="882600" cy="2307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800"/>
              <a:buFont typeface="Arial"/>
              <a:buNone/>
            </a:pPr>
            <a:r>
              <a:rPr lang="ko" sz="900">
                <a:solidFill>
                  <a:schemeClr val="dk1"/>
                </a:solidFill>
                <a:latin typeface="Malgun Gothic"/>
                <a:ea typeface="Malgun Gothic"/>
                <a:cs typeface="Malgun Gothic"/>
                <a:sym typeface="Malgun Gothic"/>
              </a:rPr>
              <a:t>차단  </a:t>
            </a:r>
            <a:r>
              <a:rPr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4146" name="Google Shape;4146;gf48f6d2838_0_25"/>
          <p:cNvSpPr txBox="1"/>
          <p:nvPr/>
        </p:nvSpPr>
        <p:spPr>
          <a:xfrm>
            <a:off x="5266174" y="3217655"/>
            <a:ext cx="1540200" cy="7695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lang="ko" sz="1100">
                <a:solidFill>
                  <a:schemeClr val="dk1"/>
                </a:solidFill>
              </a:rPr>
              <a:t>●</a:t>
            </a:r>
            <a:r>
              <a:rPr b="1" lang="ko" sz="1100">
                <a:solidFill>
                  <a:schemeClr val="dk1"/>
                </a:solidFill>
                <a:latin typeface="Malgun Gothic"/>
                <a:ea typeface="Malgun Gothic"/>
                <a:cs typeface="Malgun Gothic"/>
                <a:sym typeface="Malgun Gothic"/>
              </a:rPr>
              <a:t> </a:t>
            </a:r>
            <a:endParaRPr b="1" sz="1100">
              <a:solidFill>
                <a:schemeClr val="dk1"/>
              </a:solidFill>
              <a:latin typeface="Malgun Gothic"/>
              <a:ea typeface="Malgun Gothic"/>
              <a:cs typeface="Malgun Gothic"/>
              <a:sym typeface="Malgun Gothic"/>
            </a:endParaRPr>
          </a:p>
          <a:p>
            <a:pPr indent="0" lvl="0" marL="0" rtl="0" algn="ctr">
              <a:spcBef>
                <a:spcPts val="0"/>
              </a:spcBef>
              <a:spcAft>
                <a:spcPts val="0"/>
              </a:spcAft>
              <a:buClr>
                <a:schemeClr val="dk1"/>
              </a:buClr>
              <a:buSzPts val="1100"/>
              <a:buFont typeface="Arial"/>
              <a:buNone/>
            </a:pPr>
            <a:r>
              <a:rPr lang="ko" sz="1100">
                <a:solidFill>
                  <a:schemeClr val="dk1"/>
                </a:solidFill>
              </a:rPr>
              <a:t>●</a:t>
            </a:r>
            <a:endParaRPr sz="1100">
              <a:solidFill>
                <a:schemeClr val="dk1"/>
              </a:solidFill>
            </a:endParaRPr>
          </a:p>
          <a:p>
            <a:pPr indent="0" lvl="0" marL="0" rtl="0" algn="ctr">
              <a:spcBef>
                <a:spcPts val="0"/>
              </a:spcBef>
              <a:spcAft>
                <a:spcPts val="0"/>
              </a:spcAft>
              <a:buClr>
                <a:schemeClr val="dk1"/>
              </a:buClr>
              <a:buSzPts val="1100"/>
              <a:buFont typeface="Arial"/>
              <a:buNone/>
            </a:pPr>
            <a:r>
              <a:rPr lang="ko" sz="1100">
                <a:solidFill>
                  <a:schemeClr val="dk1"/>
                </a:solidFill>
              </a:rPr>
              <a:t>●</a:t>
            </a:r>
            <a:endParaRPr sz="1100">
              <a:solidFill>
                <a:schemeClr val="dk1"/>
              </a:solidFill>
            </a:endParaRPr>
          </a:p>
          <a:p>
            <a:pPr indent="0" lvl="0" marL="0" rtl="0" algn="ctr">
              <a:spcBef>
                <a:spcPts val="0"/>
              </a:spcBef>
              <a:spcAft>
                <a:spcPts val="0"/>
              </a:spcAft>
              <a:buClr>
                <a:schemeClr val="dk1"/>
              </a:buClr>
              <a:buSzPts val="1100"/>
              <a:buFont typeface="Arial"/>
              <a:buNone/>
            </a:pPr>
            <a:r>
              <a:rPr b="1" lang="ko" sz="1100">
                <a:solidFill>
                  <a:schemeClr val="dk1"/>
                </a:solidFill>
              </a:rPr>
              <a:t>더보기</a:t>
            </a:r>
            <a:endParaRPr b="1" sz="1100">
              <a:solidFill>
                <a:schemeClr val="dk1"/>
              </a:solidFill>
            </a:endParaRPr>
          </a:p>
        </p:txBody>
      </p:sp>
    </p:spTree>
  </p:cSld>
  <p:clrMapOvr>
    <a:masterClrMapping/>
  </p:clrMapOvr>
</p:sld>
</file>

<file path=ppt/slides/slide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50" name="Shape 4150"/>
        <p:cNvGrpSpPr/>
        <p:nvPr/>
      </p:nvGrpSpPr>
      <p:grpSpPr>
        <a:xfrm>
          <a:off x="0" y="0"/>
          <a:ext cx="0" cy="0"/>
          <a:chOff x="0" y="0"/>
          <a:chExt cx="0" cy="0"/>
        </a:xfrm>
      </p:grpSpPr>
      <p:graphicFrame>
        <p:nvGraphicFramePr>
          <p:cNvPr id="4151" name="Google Shape;4151;g13c94f06daf_2_5421"/>
          <p:cNvGraphicFramePr/>
          <p:nvPr/>
        </p:nvGraphicFramePr>
        <p:xfrm>
          <a:off x="9945679" y="642154"/>
          <a:ext cx="3000000" cy="3000000"/>
        </p:xfrm>
        <a:graphic>
          <a:graphicData uri="http://schemas.openxmlformats.org/drawingml/2006/table">
            <a:tbl>
              <a:tblPr bandRow="1" firstRow="1">
                <a:noFill/>
                <a:tableStyleId>{ECEC9FAD-BC9C-4F8B-B0B5-8FDF1F475007}</a:tableStyleId>
              </a:tblPr>
              <a:tblGrid>
                <a:gridCol w="382850"/>
                <a:gridCol w="382850"/>
                <a:gridCol w="1398850"/>
              </a:tblGrid>
              <a:tr h="371450">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설명</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549025">
                <a:tc gridSpan="3" rowSpan="10">
                  <a:txBody>
                    <a:bodyPr/>
                    <a:lstStyle/>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1. 프로</a:t>
                      </a:r>
                      <a:r>
                        <a:rPr lang="ko" sz="900">
                          <a:solidFill>
                            <a:srgbClr val="595959"/>
                          </a:solidFill>
                          <a:latin typeface="Malgun Gothic"/>
                          <a:ea typeface="Malgun Gothic"/>
                          <a:cs typeface="Malgun Gothic"/>
                          <a:sym typeface="Malgun Gothic"/>
                        </a:rPr>
                        <a:t>필 편집</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2. 프로필 사진 변경</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삭제, 카메라, 겔러리, 취소</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3. 닉네임 변경</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4. 전화번호 변경</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5. 소개글 변경</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6. 전문 분야 변경</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여행자의 경우 관심 분야</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7. 공개범위</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전체공개</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팔로워 공개</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전문가 공개</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비공개</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8. 회원정보, 개인정보 설정</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9. 저앙</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rowSpan="10" hMerge="1"/>
                <a:tc rowSpan="10" hMerge="1"/>
              </a:tr>
              <a:tr h="337075">
                <a:tc gridSpan="3" vMerge="1"/>
                <a:tc hMerge="1" vMerge="1"/>
                <a:tc hMerge="1" vMerge="1"/>
              </a:tr>
              <a:tr h="337075">
                <a:tc gridSpan="3" vMerge="1"/>
                <a:tc hMerge="1" vMerge="1"/>
                <a:tc hMerge="1" vMerge="1"/>
              </a:tr>
              <a:tr h="9728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27825">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참고</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1237775">
                <a:tc gridSpan="3">
                  <a:txBody>
                    <a:bodyPr/>
                    <a:lstStyle/>
                    <a:p>
                      <a:pPr indent="0" lvl="0" marL="0" marR="0" rtl="0" algn="l">
                        <a:lnSpc>
                          <a:spcPct val="100000"/>
                        </a:lnSpc>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hMerge="1"/>
                <a:tc hMerge="1"/>
              </a:tr>
            </a:tbl>
          </a:graphicData>
        </a:graphic>
      </p:graphicFrame>
      <p:sp>
        <p:nvSpPr>
          <p:cNvPr id="4152" name="Google Shape;4152;g13c94f06daf_2_5421"/>
          <p:cNvSpPr txBox="1"/>
          <p:nvPr/>
        </p:nvSpPr>
        <p:spPr>
          <a:xfrm>
            <a:off x="264450" y="0"/>
            <a:ext cx="11664300" cy="548100"/>
          </a:xfrm>
          <a:prstGeom prst="rect">
            <a:avLst/>
          </a:prstGeom>
          <a:noFill/>
          <a:ln>
            <a:noFill/>
          </a:ln>
          <a:effectLst>
            <a:outerShdw blurRad="57150" rotWithShape="0" algn="bl" dir="5400000" dist="19050">
              <a:srgbClr val="000000">
                <a:alpha val="50000"/>
              </a:srgbClr>
            </a:outerShdw>
          </a:effectLst>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마이 &gt; 프로필 수정   </a:t>
            </a:r>
            <a:endParaRPr b="0" i="0" sz="2400" u="none" cap="none" strike="noStrike">
              <a:solidFill>
                <a:schemeClr val="lt1"/>
              </a:solidFill>
              <a:latin typeface="Arial"/>
              <a:ea typeface="Arial"/>
              <a:cs typeface="Arial"/>
              <a:sym typeface="Arial"/>
            </a:endParaRPr>
          </a:p>
        </p:txBody>
      </p:sp>
      <p:sp>
        <p:nvSpPr>
          <p:cNvPr id="4153" name="Google Shape;4153;g13c94f06daf_2_5421"/>
          <p:cNvSpPr txBox="1"/>
          <p:nvPr/>
        </p:nvSpPr>
        <p:spPr>
          <a:xfrm>
            <a:off x="0" y="6478519"/>
            <a:ext cx="121920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sp>
        <p:nvSpPr>
          <p:cNvPr id="4154" name="Google Shape;4154;g13c94f06daf_2_5421"/>
          <p:cNvSpPr/>
          <p:nvPr/>
        </p:nvSpPr>
        <p:spPr>
          <a:xfrm>
            <a:off x="42977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grpSp>
        <p:nvGrpSpPr>
          <p:cNvPr id="4155" name="Google Shape;4155;g13c94f06daf_2_5421"/>
          <p:cNvGrpSpPr/>
          <p:nvPr/>
        </p:nvGrpSpPr>
        <p:grpSpPr>
          <a:xfrm>
            <a:off x="427282" y="5542381"/>
            <a:ext cx="3277561" cy="521764"/>
            <a:chOff x="375801" y="5847020"/>
            <a:chExt cx="3293700" cy="521764"/>
          </a:xfrm>
        </p:grpSpPr>
        <p:cxnSp>
          <p:nvCxnSpPr>
            <p:cNvPr id="4156" name="Google Shape;4156;g13c94f06daf_2_5421"/>
            <p:cNvCxnSpPr/>
            <p:nvPr/>
          </p:nvCxnSpPr>
          <p:spPr>
            <a:xfrm>
              <a:off x="375801" y="5924572"/>
              <a:ext cx="3293700" cy="0"/>
            </a:xfrm>
            <a:prstGeom prst="straightConnector1">
              <a:avLst/>
            </a:prstGeom>
            <a:noFill/>
            <a:ln cap="flat" cmpd="sng" w="9525">
              <a:solidFill>
                <a:srgbClr val="7F7F7F"/>
              </a:solidFill>
              <a:prstDash val="solid"/>
              <a:miter lim="800000"/>
              <a:headEnd len="sm" w="sm" type="none"/>
              <a:tailEnd len="sm" w="sm" type="none"/>
            </a:ln>
          </p:spPr>
        </p:cxnSp>
        <p:grpSp>
          <p:nvGrpSpPr>
            <p:cNvPr id="4157" name="Google Shape;4157;g13c94f06daf_2_5421"/>
            <p:cNvGrpSpPr/>
            <p:nvPr/>
          </p:nvGrpSpPr>
          <p:grpSpPr>
            <a:xfrm>
              <a:off x="606989" y="6013911"/>
              <a:ext cx="2863894" cy="354873"/>
              <a:chOff x="7628984" y="5817929"/>
              <a:chExt cx="2752156" cy="322612"/>
            </a:xfrm>
          </p:grpSpPr>
          <p:grpSp>
            <p:nvGrpSpPr>
              <p:cNvPr id="4158" name="Google Shape;4158;g13c94f06daf_2_5421"/>
              <p:cNvGrpSpPr/>
              <p:nvPr/>
            </p:nvGrpSpPr>
            <p:grpSpPr>
              <a:xfrm>
                <a:off x="7688114" y="5817929"/>
                <a:ext cx="155879" cy="124336"/>
                <a:chOff x="3184196" y="1332369"/>
                <a:chExt cx="9681926" cy="1087800"/>
              </a:xfrm>
            </p:grpSpPr>
            <p:sp>
              <p:nvSpPr>
                <p:cNvPr id="4159" name="Google Shape;4159;g13c94f06daf_2_5421"/>
                <p:cNvSpPr/>
                <p:nvPr/>
              </p:nvSpPr>
              <p:spPr>
                <a:xfrm>
                  <a:off x="3184196" y="1332369"/>
                  <a:ext cx="9681900" cy="1087800"/>
                </a:xfrm>
                <a:prstGeom prst="rect">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4160" name="Google Shape;4160;g13c94f06daf_2_5421"/>
                <p:cNvCxnSpPr/>
                <p:nvPr/>
              </p:nvCxnSpPr>
              <p:spPr>
                <a:xfrm flipH="1">
                  <a:off x="3184222"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4161" name="Google Shape;4161;g13c94f06daf_2_5421"/>
                <p:cNvCxnSpPr/>
                <p:nvPr/>
              </p:nvCxnSpPr>
              <p:spPr>
                <a:xfrm>
                  <a:off x="3184196"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grpSp>
            <p:nvGrpSpPr>
              <p:cNvPr id="4162" name="Google Shape;4162;g13c94f06daf_2_5421"/>
              <p:cNvGrpSpPr/>
              <p:nvPr/>
            </p:nvGrpSpPr>
            <p:grpSpPr>
              <a:xfrm>
                <a:off x="8308658" y="5817929"/>
                <a:ext cx="155879" cy="124336"/>
                <a:chOff x="214095" y="1332369"/>
                <a:chExt cx="9681926" cy="1087800"/>
              </a:xfrm>
            </p:grpSpPr>
            <p:sp>
              <p:nvSpPr>
                <p:cNvPr id="4163" name="Google Shape;4163;g13c94f06daf_2_5421"/>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4164" name="Google Shape;4164;g13c94f06daf_2_5421"/>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4165" name="Google Shape;4165;g13c94f06daf_2_5421"/>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4166" name="Google Shape;4166;g13c94f06daf_2_5421"/>
              <p:cNvSpPr txBox="1"/>
              <p:nvPr/>
            </p:nvSpPr>
            <p:spPr>
              <a:xfrm>
                <a:off x="7628984" y="5944640"/>
                <a:ext cx="276000" cy="195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홈</a:t>
                </a:r>
                <a:endParaRPr b="1" i="0" sz="800" u="none" cap="none" strike="noStrike">
                  <a:solidFill>
                    <a:schemeClr val="dk1"/>
                  </a:solidFill>
                  <a:latin typeface="Malgun Gothic"/>
                  <a:ea typeface="Malgun Gothic"/>
                  <a:cs typeface="Malgun Gothic"/>
                  <a:sym typeface="Malgun Gothic"/>
                </a:endParaRPr>
              </a:p>
            </p:txBody>
          </p:sp>
          <p:sp>
            <p:nvSpPr>
              <p:cNvPr id="4167" name="Google Shape;4167;g13c94f06daf_2_5421"/>
              <p:cNvSpPr txBox="1"/>
              <p:nvPr/>
            </p:nvSpPr>
            <p:spPr>
              <a:xfrm>
                <a:off x="8145408" y="5944641"/>
                <a:ext cx="473100" cy="195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0" i="0" lang="ko" sz="800" u="none" cap="none" strike="noStrike">
                    <a:solidFill>
                      <a:schemeClr val="dk1"/>
                    </a:solidFill>
                    <a:latin typeface="Malgun Gothic"/>
                    <a:ea typeface="Malgun Gothic"/>
                    <a:cs typeface="Malgun Gothic"/>
                    <a:sym typeface="Malgun Gothic"/>
                  </a:rPr>
                  <a:t>포스팅</a:t>
                </a:r>
                <a:endParaRPr b="0" i="0" sz="800" u="none" cap="none" strike="noStrike">
                  <a:solidFill>
                    <a:schemeClr val="dk1"/>
                  </a:solidFill>
                  <a:latin typeface="Malgun Gothic"/>
                  <a:ea typeface="Malgun Gothic"/>
                  <a:cs typeface="Malgun Gothic"/>
                  <a:sym typeface="Malgun Gothic"/>
                </a:endParaRPr>
              </a:p>
            </p:txBody>
          </p:sp>
          <p:grpSp>
            <p:nvGrpSpPr>
              <p:cNvPr id="4168" name="Google Shape;4168;g13c94f06daf_2_5421"/>
              <p:cNvGrpSpPr/>
              <p:nvPr/>
            </p:nvGrpSpPr>
            <p:grpSpPr>
              <a:xfrm>
                <a:off x="9503672" y="5817929"/>
                <a:ext cx="157739" cy="124336"/>
                <a:chOff x="1583642" y="1332369"/>
                <a:chExt cx="9797430" cy="1087800"/>
              </a:xfrm>
            </p:grpSpPr>
            <p:sp>
              <p:nvSpPr>
                <p:cNvPr id="4169" name="Google Shape;4169;g13c94f06daf_2_5421"/>
                <p:cNvSpPr/>
                <p:nvPr/>
              </p:nvSpPr>
              <p:spPr>
                <a:xfrm>
                  <a:off x="1699146"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4170" name="Google Shape;4170;g13c94f06daf_2_5421"/>
                <p:cNvCxnSpPr/>
                <p:nvPr/>
              </p:nvCxnSpPr>
              <p:spPr>
                <a:xfrm flipH="1">
                  <a:off x="1699172"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4171" name="Google Shape;4171;g13c94f06daf_2_5421"/>
                <p:cNvCxnSpPr/>
                <p:nvPr/>
              </p:nvCxnSpPr>
              <p:spPr>
                <a:xfrm>
                  <a:off x="1583642"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grpSp>
            <p:nvGrpSpPr>
              <p:cNvPr id="4172" name="Google Shape;4172;g13c94f06daf_2_5421"/>
              <p:cNvGrpSpPr/>
              <p:nvPr/>
            </p:nvGrpSpPr>
            <p:grpSpPr>
              <a:xfrm>
                <a:off x="10095422" y="5817929"/>
                <a:ext cx="155879" cy="124336"/>
                <a:chOff x="214095" y="1332369"/>
                <a:chExt cx="9681926" cy="1087800"/>
              </a:xfrm>
            </p:grpSpPr>
            <p:sp>
              <p:nvSpPr>
                <p:cNvPr id="4173" name="Google Shape;4173;g13c94f06daf_2_5421"/>
                <p:cNvSpPr/>
                <p:nvPr/>
              </p:nvSpPr>
              <p:spPr>
                <a:xfrm>
                  <a:off x="214095" y="1332369"/>
                  <a:ext cx="9681900" cy="1087800"/>
                </a:xfrm>
                <a:prstGeom prst="rect">
                  <a:avLst/>
                </a:prstGeom>
                <a:solidFill>
                  <a:srgbClr val="A5A5A5"/>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4174" name="Google Shape;4174;g13c94f06daf_2_5421"/>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4175" name="Google Shape;4175;g13c94f06daf_2_5421"/>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4176" name="Google Shape;4176;g13c94f06daf_2_5421"/>
              <p:cNvSpPr txBox="1"/>
              <p:nvPr/>
            </p:nvSpPr>
            <p:spPr>
              <a:xfrm>
                <a:off x="9391228" y="5944641"/>
                <a:ext cx="374700" cy="195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0" i="0" lang="ko" sz="800" u="none" cap="none" strike="noStrike">
                    <a:solidFill>
                      <a:schemeClr val="dk1"/>
                    </a:solidFill>
                    <a:latin typeface="Malgun Gothic"/>
                    <a:ea typeface="Malgun Gothic"/>
                    <a:cs typeface="Malgun Gothic"/>
                    <a:sym typeface="Malgun Gothic"/>
                  </a:rPr>
                  <a:t>매칭</a:t>
                </a:r>
                <a:endParaRPr b="0" i="0" sz="800" u="none" cap="none" strike="noStrike">
                  <a:solidFill>
                    <a:schemeClr val="dk1"/>
                  </a:solidFill>
                  <a:latin typeface="Malgun Gothic"/>
                  <a:ea typeface="Malgun Gothic"/>
                  <a:cs typeface="Malgun Gothic"/>
                  <a:sym typeface="Malgun Gothic"/>
                </a:endParaRPr>
              </a:p>
            </p:txBody>
          </p:sp>
          <p:sp>
            <p:nvSpPr>
              <p:cNvPr id="4177" name="Google Shape;4177;g13c94f06daf_2_5421"/>
              <p:cNvSpPr txBox="1"/>
              <p:nvPr/>
            </p:nvSpPr>
            <p:spPr>
              <a:xfrm>
                <a:off x="9956340" y="5944637"/>
                <a:ext cx="424800" cy="195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lang="ko" sz="800">
                    <a:solidFill>
                      <a:schemeClr val="dk1"/>
                    </a:solidFill>
                    <a:latin typeface="Malgun Gothic"/>
                    <a:ea typeface="Malgun Gothic"/>
                    <a:cs typeface="Malgun Gothic"/>
                    <a:sym typeface="Malgun Gothic"/>
                  </a:rPr>
                  <a:t>마이</a:t>
                </a:r>
                <a:endParaRPr b="0" i="0" sz="800" u="none" cap="none" strike="noStrike">
                  <a:solidFill>
                    <a:schemeClr val="dk1"/>
                  </a:solidFill>
                  <a:latin typeface="Malgun Gothic"/>
                  <a:ea typeface="Malgun Gothic"/>
                  <a:cs typeface="Malgun Gothic"/>
                  <a:sym typeface="Malgun Gothic"/>
                </a:endParaRPr>
              </a:p>
            </p:txBody>
          </p:sp>
        </p:grpSp>
        <p:sp>
          <p:nvSpPr>
            <p:cNvPr id="4178" name="Google Shape;4178;g13c94f06daf_2_5421"/>
            <p:cNvSpPr/>
            <p:nvPr/>
          </p:nvSpPr>
          <p:spPr>
            <a:xfrm>
              <a:off x="1800443" y="5847020"/>
              <a:ext cx="442200" cy="442200"/>
            </a:xfrm>
            <a:prstGeom prst="ellipse">
              <a:avLst/>
            </a:prstGeom>
            <a:solidFill>
              <a:schemeClr val="dk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ko" sz="1800" u="none" cap="none" strike="noStrike">
                  <a:solidFill>
                    <a:schemeClr val="lt1"/>
                  </a:solidFill>
                  <a:latin typeface="Malgun Gothic"/>
                  <a:ea typeface="Malgun Gothic"/>
                  <a:cs typeface="Malgun Gothic"/>
                  <a:sym typeface="Malgun Gothic"/>
                </a:rPr>
                <a:t>+</a:t>
              </a:r>
              <a:endParaRPr b="1" i="0" sz="1800" u="none" cap="none" strike="noStrike">
                <a:solidFill>
                  <a:schemeClr val="lt1"/>
                </a:solidFill>
                <a:latin typeface="Malgun Gothic"/>
                <a:ea typeface="Malgun Gothic"/>
                <a:cs typeface="Malgun Gothic"/>
                <a:sym typeface="Malgun Gothic"/>
              </a:endParaRPr>
            </a:p>
          </p:txBody>
        </p:sp>
      </p:grpSp>
      <p:cxnSp>
        <p:nvCxnSpPr>
          <p:cNvPr id="4179" name="Google Shape;4179;g13c94f06daf_2_5421"/>
          <p:cNvCxnSpPr/>
          <p:nvPr/>
        </p:nvCxnSpPr>
        <p:spPr>
          <a:xfrm>
            <a:off x="433267" y="1126504"/>
            <a:ext cx="3268200" cy="0"/>
          </a:xfrm>
          <a:prstGeom prst="straightConnector1">
            <a:avLst/>
          </a:prstGeom>
          <a:noFill/>
          <a:ln cap="flat" cmpd="sng" w="9525">
            <a:solidFill>
              <a:schemeClr val="dk2"/>
            </a:solidFill>
            <a:prstDash val="solid"/>
            <a:round/>
            <a:headEnd len="med" w="med" type="none"/>
            <a:tailEnd len="med" w="med" type="none"/>
          </a:ln>
        </p:spPr>
      </p:cxnSp>
      <p:sp>
        <p:nvSpPr>
          <p:cNvPr id="4180" name="Google Shape;4180;g13c94f06daf_2_5421"/>
          <p:cNvSpPr txBox="1"/>
          <p:nvPr/>
        </p:nvSpPr>
        <p:spPr>
          <a:xfrm>
            <a:off x="1566712" y="815429"/>
            <a:ext cx="998700" cy="2769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b="1" lang="ko" sz="1200">
                <a:solidFill>
                  <a:schemeClr val="dk1"/>
                </a:solidFill>
                <a:latin typeface="Malgun Gothic"/>
                <a:ea typeface="Malgun Gothic"/>
                <a:cs typeface="Malgun Gothic"/>
                <a:sym typeface="Malgun Gothic"/>
              </a:rPr>
              <a:t>마이</a:t>
            </a:r>
            <a:endParaRPr b="1" sz="1300">
              <a:solidFill>
                <a:schemeClr val="dk1"/>
              </a:solidFill>
              <a:latin typeface="Malgun Gothic"/>
              <a:ea typeface="Malgun Gothic"/>
              <a:cs typeface="Malgun Gothic"/>
              <a:sym typeface="Malgun Gothic"/>
            </a:endParaRPr>
          </a:p>
        </p:txBody>
      </p:sp>
      <p:sp>
        <p:nvSpPr>
          <p:cNvPr id="4181" name="Google Shape;4181;g13c94f06daf_2_5421"/>
          <p:cNvSpPr/>
          <p:nvPr/>
        </p:nvSpPr>
        <p:spPr>
          <a:xfrm>
            <a:off x="4458040" y="774480"/>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sp>
        <p:nvSpPr>
          <p:cNvPr id="4182" name="Google Shape;4182;g13c94f06daf_2_5421"/>
          <p:cNvSpPr txBox="1"/>
          <p:nvPr/>
        </p:nvSpPr>
        <p:spPr>
          <a:xfrm>
            <a:off x="5065800" y="867200"/>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프로필 수정</a:t>
            </a:r>
            <a:endParaRPr b="1" sz="1100">
              <a:solidFill>
                <a:schemeClr val="dk1"/>
              </a:solidFill>
              <a:latin typeface="Malgun Gothic"/>
              <a:ea typeface="Malgun Gothic"/>
              <a:cs typeface="Malgun Gothic"/>
              <a:sym typeface="Malgun Gothic"/>
            </a:endParaRPr>
          </a:p>
        </p:txBody>
      </p:sp>
      <p:pic>
        <p:nvPicPr>
          <p:cNvPr id="4183" name="Google Shape;4183;g13c94f06daf_2_5421"/>
          <p:cNvPicPr preferRelativeResize="0"/>
          <p:nvPr/>
        </p:nvPicPr>
        <p:blipFill>
          <a:blip r:embed="rId3">
            <a:alphaModFix/>
          </a:blip>
          <a:stretch>
            <a:fillRect/>
          </a:stretch>
        </p:blipFill>
        <p:spPr>
          <a:xfrm>
            <a:off x="4580430" y="881071"/>
            <a:ext cx="213900" cy="219430"/>
          </a:xfrm>
          <a:prstGeom prst="rect">
            <a:avLst/>
          </a:prstGeom>
          <a:noFill/>
          <a:ln>
            <a:noFill/>
          </a:ln>
        </p:spPr>
      </p:pic>
      <p:pic>
        <p:nvPicPr>
          <p:cNvPr id="4184" name="Google Shape;4184;g13c94f06daf_2_5421"/>
          <p:cNvPicPr preferRelativeResize="0"/>
          <p:nvPr/>
        </p:nvPicPr>
        <p:blipFill>
          <a:blip r:embed="rId4">
            <a:alphaModFix/>
          </a:blip>
          <a:stretch>
            <a:fillRect/>
          </a:stretch>
        </p:blipFill>
        <p:spPr>
          <a:xfrm>
            <a:off x="3373565" y="834792"/>
            <a:ext cx="276900" cy="276900"/>
          </a:xfrm>
          <a:prstGeom prst="rect">
            <a:avLst/>
          </a:prstGeom>
          <a:noFill/>
          <a:ln>
            <a:noFill/>
          </a:ln>
        </p:spPr>
      </p:pic>
      <p:pic>
        <p:nvPicPr>
          <p:cNvPr id="4185" name="Google Shape;4185;g13c94f06daf_2_5421"/>
          <p:cNvPicPr preferRelativeResize="0"/>
          <p:nvPr/>
        </p:nvPicPr>
        <p:blipFill>
          <a:blip r:embed="rId5">
            <a:alphaModFix/>
          </a:blip>
          <a:stretch>
            <a:fillRect/>
          </a:stretch>
        </p:blipFill>
        <p:spPr>
          <a:xfrm>
            <a:off x="583975" y="1233318"/>
            <a:ext cx="648600" cy="667000"/>
          </a:xfrm>
          <a:prstGeom prst="rect">
            <a:avLst/>
          </a:prstGeom>
          <a:noFill/>
          <a:ln>
            <a:noFill/>
          </a:ln>
        </p:spPr>
      </p:pic>
      <p:sp>
        <p:nvSpPr>
          <p:cNvPr id="4186" name="Google Shape;4186;g13c94f06daf_2_5421"/>
          <p:cNvSpPr txBox="1"/>
          <p:nvPr/>
        </p:nvSpPr>
        <p:spPr>
          <a:xfrm>
            <a:off x="548704" y="1966175"/>
            <a:ext cx="648600" cy="261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1100" u="none" cap="none" strike="noStrike">
                <a:solidFill>
                  <a:schemeClr val="dk1"/>
                </a:solidFill>
                <a:latin typeface="Malgun Gothic"/>
                <a:ea typeface="Malgun Gothic"/>
                <a:cs typeface="Malgun Gothic"/>
                <a:sym typeface="Malgun Gothic"/>
              </a:rPr>
              <a:t>$</a:t>
            </a:r>
            <a:r>
              <a:rPr b="1" lang="ko" sz="1100">
                <a:solidFill>
                  <a:schemeClr val="dk1"/>
                </a:solidFill>
                <a:latin typeface="Malgun Gothic"/>
                <a:ea typeface="Malgun Gothic"/>
                <a:cs typeface="Malgun Gothic"/>
                <a:sym typeface="Malgun Gothic"/>
              </a:rPr>
              <a:t>닉네임</a:t>
            </a:r>
            <a:endParaRPr b="1" i="0" sz="1100" u="none" cap="none" strike="noStrike">
              <a:solidFill>
                <a:srgbClr val="00B0F0"/>
              </a:solidFill>
              <a:latin typeface="Malgun Gothic"/>
              <a:ea typeface="Malgun Gothic"/>
              <a:cs typeface="Malgun Gothic"/>
              <a:sym typeface="Malgun Gothic"/>
            </a:endParaRPr>
          </a:p>
        </p:txBody>
      </p:sp>
      <p:sp>
        <p:nvSpPr>
          <p:cNvPr id="4187" name="Google Shape;4187;g13c94f06daf_2_5421"/>
          <p:cNvSpPr txBox="1"/>
          <p:nvPr/>
        </p:nvSpPr>
        <p:spPr>
          <a:xfrm>
            <a:off x="1174154" y="1981633"/>
            <a:ext cx="501900" cy="230700"/>
          </a:xfrm>
          <a:prstGeom prst="rect">
            <a:avLst/>
          </a:prstGeom>
          <a:solidFill>
            <a:srgbClr val="FF000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lt1"/>
                </a:solidFill>
                <a:latin typeface="Malgun Gothic"/>
                <a:ea typeface="Malgun Gothic"/>
                <a:cs typeface="Malgun Gothic"/>
                <a:sym typeface="Malgun Gothic"/>
              </a:rPr>
              <a:t>전문가</a:t>
            </a:r>
            <a:endParaRPr b="1" i="0" sz="900" u="none" cap="none" strike="noStrike">
              <a:solidFill>
                <a:schemeClr val="lt1"/>
              </a:solidFill>
              <a:latin typeface="Malgun Gothic"/>
              <a:ea typeface="Malgun Gothic"/>
              <a:cs typeface="Malgun Gothic"/>
              <a:sym typeface="Malgun Gothic"/>
            </a:endParaRPr>
          </a:p>
        </p:txBody>
      </p:sp>
      <p:grpSp>
        <p:nvGrpSpPr>
          <p:cNvPr id="4188" name="Google Shape;4188;g13c94f06daf_2_5421"/>
          <p:cNvGrpSpPr/>
          <p:nvPr/>
        </p:nvGrpSpPr>
        <p:grpSpPr>
          <a:xfrm>
            <a:off x="535650" y="2293628"/>
            <a:ext cx="3048838" cy="400202"/>
            <a:chOff x="214095" y="1332369"/>
            <a:chExt cx="9681926" cy="1087800"/>
          </a:xfrm>
        </p:grpSpPr>
        <p:sp>
          <p:nvSpPr>
            <p:cNvPr id="4189" name="Google Shape;4189;g13c94f06daf_2_5421"/>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프로필 내용</a:t>
              </a:r>
              <a:endParaRPr i="0" u="none" cap="none" strike="noStrike">
                <a:solidFill>
                  <a:schemeClr val="dk1"/>
                </a:solidFill>
                <a:latin typeface="Malgun Gothic"/>
                <a:ea typeface="Malgun Gothic"/>
                <a:cs typeface="Malgun Gothic"/>
                <a:sym typeface="Malgun Gothic"/>
              </a:endParaRPr>
            </a:p>
          </p:txBody>
        </p:sp>
        <p:cxnSp>
          <p:nvCxnSpPr>
            <p:cNvPr id="4190" name="Google Shape;4190;g13c94f06daf_2_5421"/>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4191" name="Google Shape;4191;g13c94f06daf_2_5421"/>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grpSp>
        <p:nvGrpSpPr>
          <p:cNvPr id="4192" name="Google Shape;4192;g13c94f06daf_2_5421"/>
          <p:cNvGrpSpPr/>
          <p:nvPr/>
        </p:nvGrpSpPr>
        <p:grpSpPr>
          <a:xfrm>
            <a:off x="535658" y="4339718"/>
            <a:ext cx="3048838" cy="860304"/>
            <a:chOff x="4392000" y="1013612"/>
            <a:chExt cx="3048838" cy="1717173"/>
          </a:xfrm>
        </p:grpSpPr>
        <p:grpSp>
          <p:nvGrpSpPr>
            <p:cNvPr id="4193" name="Google Shape;4193;g13c94f06daf_2_5421"/>
            <p:cNvGrpSpPr/>
            <p:nvPr/>
          </p:nvGrpSpPr>
          <p:grpSpPr>
            <a:xfrm>
              <a:off x="4392000" y="1013612"/>
              <a:ext cx="3048838" cy="1647908"/>
              <a:chOff x="214095" y="1332369"/>
              <a:chExt cx="9681926" cy="1087800"/>
            </a:xfrm>
          </p:grpSpPr>
          <p:sp>
            <p:nvSpPr>
              <p:cNvPr id="4194" name="Google Shape;4194;g13c94f06daf_2_5421"/>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Arial"/>
                  <a:buNone/>
                </a:pPr>
                <a:r>
                  <a:t/>
                </a:r>
                <a:endParaRPr b="1" i="0" sz="800" u="none" cap="none" strike="noStrike">
                  <a:solidFill>
                    <a:schemeClr val="dk1"/>
                  </a:solidFill>
                  <a:latin typeface="Malgun Gothic"/>
                  <a:ea typeface="Malgun Gothic"/>
                  <a:cs typeface="Malgun Gothic"/>
                  <a:sym typeface="Malgun Gothic"/>
                </a:endParaRPr>
              </a:p>
            </p:txBody>
          </p:sp>
          <p:cxnSp>
            <p:nvCxnSpPr>
              <p:cNvPr id="4195" name="Google Shape;4195;g13c94f06daf_2_5421"/>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4196" name="Google Shape;4196;g13c94f06daf_2_5421"/>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4197" name="Google Shape;4197;g13c94f06daf_2_5421"/>
            <p:cNvSpPr txBox="1"/>
            <p:nvPr/>
          </p:nvSpPr>
          <p:spPr>
            <a:xfrm>
              <a:off x="4441516" y="2054885"/>
              <a:ext cx="2955600" cy="675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700"/>
                <a:buFont typeface="Arial"/>
                <a:buNone/>
              </a:pPr>
              <a:r>
                <a:rPr b="1" i="0" lang="ko" sz="900" u="none" cap="none" strike="noStrike">
                  <a:solidFill>
                    <a:schemeClr val="dk1"/>
                  </a:solidFill>
                  <a:latin typeface="Malgun Gothic"/>
                  <a:ea typeface="Malgun Gothic"/>
                  <a:cs typeface="Malgun Gothic"/>
                  <a:sym typeface="Malgun Gothic"/>
                </a:rPr>
                <a:t>$포스팅  본문 첫출 내용. OOOOO  …</a:t>
              </a:r>
              <a:endParaRPr b="1" i="0" sz="900" u="none" cap="none" strike="noStrike">
                <a:solidFill>
                  <a:schemeClr val="dk1"/>
                </a:solidFill>
                <a:latin typeface="Malgun Gothic"/>
                <a:ea typeface="Malgun Gothic"/>
                <a:cs typeface="Malgun Gothic"/>
                <a:sym typeface="Malgun Gothic"/>
              </a:endParaRPr>
            </a:p>
            <a:p>
              <a:pPr indent="0" lvl="0" marL="0" rtl="0" algn="l">
                <a:spcBef>
                  <a:spcPts val="0"/>
                </a:spcBef>
                <a:spcAft>
                  <a:spcPts val="0"/>
                </a:spcAft>
                <a:buClr>
                  <a:schemeClr val="dk1"/>
                </a:buClr>
                <a:buSzPts val="700"/>
                <a:buFont typeface="Arial"/>
                <a:buNone/>
              </a:pPr>
              <a:r>
                <a:rPr b="1" lang="ko" sz="700">
                  <a:solidFill>
                    <a:schemeClr val="dk1"/>
                  </a:solidFill>
                  <a:latin typeface="Malgun Gothic"/>
                  <a:ea typeface="Malgun Gothic"/>
                  <a:cs typeface="Malgun Gothic"/>
                  <a:sym typeface="Malgun Gothic"/>
                </a:rPr>
                <a:t>좋아요 5.0/00명 별점 4.5/00명</a:t>
              </a:r>
              <a:r>
                <a:rPr lang="ko" sz="700">
                  <a:solidFill>
                    <a:schemeClr val="dk1"/>
                  </a:solidFill>
                  <a:latin typeface="Malgun Gothic"/>
                  <a:ea typeface="Malgun Gothic"/>
                  <a:cs typeface="Malgun Gothic"/>
                  <a:sym typeface="Malgun Gothic"/>
                </a:rPr>
                <a:t>  </a:t>
              </a:r>
              <a:r>
                <a:rPr b="1" lang="ko" sz="700">
                  <a:solidFill>
                    <a:schemeClr val="dk1"/>
                  </a:solidFill>
                  <a:latin typeface="Malgun Gothic"/>
                  <a:ea typeface="Malgun Gothic"/>
                  <a:cs typeface="Malgun Gothic"/>
                  <a:sym typeface="Malgun Gothic"/>
                </a:rPr>
                <a:t>$작성자명   </a:t>
              </a:r>
              <a:r>
                <a:rPr lang="ko" sz="700">
                  <a:solidFill>
                    <a:srgbClr val="A5A5A5"/>
                  </a:solidFill>
                  <a:latin typeface="Malgun Gothic"/>
                  <a:ea typeface="Malgun Gothic"/>
                  <a:cs typeface="Malgun Gothic"/>
                  <a:sym typeface="Malgun Gothic"/>
                </a:rPr>
                <a:t>2022-05-12  14:00</a:t>
              </a:r>
              <a:endParaRPr b="1" sz="900">
                <a:solidFill>
                  <a:schemeClr val="dk1"/>
                </a:solidFill>
                <a:latin typeface="Malgun Gothic"/>
                <a:ea typeface="Malgun Gothic"/>
                <a:cs typeface="Malgun Gothic"/>
                <a:sym typeface="Malgun Gothic"/>
              </a:endParaRPr>
            </a:p>
          </p:txBody>
        </p:sp>
        <p:sp>
          <p:nvSpPr>
            <p:cNvPr id="4198" name="Google Shape;4198;g13c94f06daf_2_5421"/>
            <p:cNvSpPr txBox="1"/>
            <p:nvPr/>
          </p:nvSpPr>
          <p:spPr>
            <a:xfrm>
              <a:off x="4454975" y="1680952"/>
              <a:ext cx="1540200" cy="537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150">
                  <a:solidFill>
                    <a:srgbClr val="383838"/>
                  </a:solidFill>
                  <a:highlight>
                    <a:srgbClr val="FFFFFF"/>
                  </a:highlight>
                </a:rPr>
                <a:t>♡ ☆ </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grpSp>
      <p:sp>
        <p:nvSpPr>
          <p:cNvPr id="4199" name="Google Shape;4199;g13c94f06daf_2_5421"/>
          <p:cNvSpPr txBox="1"/>
          <p:nvPr/>
        </p:nvSpPr>
        <p:spPr>
          <a:xfrm>
            <a:off x="596029" y="3881150"/>
            <a:ext cx="5019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포스팅</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4200" name="Google Shape;4200;g13c94f06daf_2_5421"/>
          <p:cNvSpPr txBox="1"/>
          <p:nvPr/>
        </p:nvSpPr>
        <p:spPr>
          <a:xfrm>
            <a:off x="1042347" y="3881150"/>
            <a:ext cx="8826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lang="ko" sz="900">
                <a:solidFill>
                  <a:schemeClr val="dk1"/>
                </a:solidFill>
                <a:latin typeface="Malgun Gothic"/>
                <a:ea typeface="Malgun Gothic"/>
                <a:cs typeface="Malgun Gothic"/>
                <a:sym typeface="Malgun Gothic"/>
              </a:rPr>
              <a:t>상담   제안</a:t>
            </a:r>
            <a:r>
              <a:rPr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cxnSp>
        <p:nvCxnSpPr>
          <p:cNvPr id="4201" name="Google Shape;4201;g13c94f06daf_2_5421"/>
          <p:cNvCxnSpPr/>
          <p:nvPr/>
        </p:nvCxnSpPr>
        <p:spPr>
          <a:xfrm>
            <a:off x="629171" y="4152171"/>
            <a:ext cx="2946000" cy="8400"/>
          </a:xfrm>
          <a:prstGeom prst="straightConnector1">
            <a:avLst/>
          </a:prstGeom>
          <a:noFill/>
          <a:ln cap="flat" cmpd="sng" w="9525">
            <a:solidFill>
              <a:schemeClr val="dk2"/>
            </a:solidFill>
            <a:prstDash val="solid"/>
            <a:round/>
            <a:headEnd len="med" w="med" type="none"/>
            <a:tailEnd len="med" w="med" type="none"/>
          </a:ln>
        </p:spPr>
      </p:cxnSp>
      <p:sp>
        <p:nvSpPr>
          <p:cNvPr id="4202" name="Google Shape;4202;g13c94f06daf_2_5421"/>
          <p:cNvSpPr txBox="1"/>
          <p:nvPr/>
        </p:nvSpPr>
        <p:spPr>
          <a:xfrm>
            <a:off x="1423067" y="1407625"/>
            <a:ext cx="501900" cy="354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포스팅</a:t>
            </a:r>
            <a:endParaRPr b="1" sz="900">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rPr lang="ko" sz="800">
                <a:solidFill>
                  <a:schemeClr val="dk1"/>
                </a:solidFill>
                <a:latin typeface="Malgun Gothic"/>
                <a:ea typeface="Malgun Gothic"/>
                <a:cs typeface="Malgun Gothic"/>
                <a:sym typeface="Malgun Gothic"/>
              </a:rPr>
              <a:t>123</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4203" name="Google Shape;4203;g13c94f06daf_2_5421"/>
          <p:cNvSpPr txBox="1"/>
          <p:nvPr/>
        </p:nvSpPr>
        <p:spPr>
          <a:xfrm>
            <a:off x="2211688" y="1389825"/>
            <a:ext cx="501900" cy="354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팔로워</a:t>
            </a:r>
            <a:endParaRPr b="1" sz="900">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rPr lang="ko" sz="800">
                <a:solidFill>
                  <a:schemeClr val="dk1"/>
                </a:solidFill>
                <a:latin typeface="Malgun Gothic"/>
                <a:ea typeface="Malgun Gothic"/>
                <a:cs typeface="Malgun Gothic"/>
                <a:sym typeface="Malgun Gothic"/>
              </a:rPr>
              <a:t>123</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4204" name="Google Shape;4204;g13c94f06daf_2_5421"/>
          <p:cNvSpPr txBox="1"/>
          <p:nvPr/>
        </p:nvSpPr>
        <p:spPr>
          <a:xfrm>
            <a:off x="2968717" y="1389825"/>
            <a:ext cx="501900" cy="354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팔로잉</a:t>
            </a:r>
            <a:endParaRPr b="1" sz="900">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rPr lang="ko" sz="800">
                <a:solidFill>
                  <a:schemeClr val="dk1"/>
                </a:solidFill>
                <a:latin typeface="Malgun Gothic"/>
                <a:ea typeface="Malgun Gothic"/>
                <a:cs typeface="Malgun Gothic"/>
                <a:sym typeface="Malgun Gothic"/>
              </a:rPr>
              <a:t>123</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4205" name="Google Shape;4205;g13c94f06daf_2_5421"/>
          <p:cNvSpPr txBox="1"/>
          <p:nvPr/>
        </p:nvSpPr>
        <p:spPr>
          <a:xfrm>
            <a:off x="1759675" y="1978604"/>
            <a:ext cx="501900" cy="230700"/>
          </a:xfrm>
          <a:prstGeom prst="rect">
            <a:avLst/>
          </a:prstGeom>
          <a:solidFill>
            <a:srgbClr val="FFFF00"/>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조합원</a:t>
            </a:r>
            <a:endParaRPr b="1" i="0" sz="900" u="none" cap="none" strike="noStrike">
              <a:solidFill>
                <a:schemeClr val="dk1"/>
              </a:solidFill>
              <a:latin typeface="Malgun Gothic"/>
              <a:ea typeface="Malgun Gothic"/>
              <a:cs typeface="Malgun Gothic"/>
              <a:sym typeface="Malgun Gothic"/>
            </a:endParaRPr>
          </a:p>
        </p:txBody>
      </p:sp>
      <p:sp>
        <p:nvSpPr>
          <p:cNvPr id="4206" name="Google Shape;4206;g13c94f06daf_2_5421"/>
          <p:cNvSpPr txBox="1"/>
          <p:nvPr/>
        </p:nvSpPr>
        <p:spPr>
          <a:xfrm>
            <a:off x="537729" y="2866875"/>
            <a:ext cx="13848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전문 분야</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4207" name="Google Shape;4207;g13c94f06daf_2_5421"/>
          <p:cNvSpPr txBox="1"/>
          <p:nvPr/>
        </p:nvSpPr>
        <p:spPr>
          <a:xfrm>
            <a:off x="537773" y="3189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4208" name="Google Shape;4208;g13c94f06daf_2_5421"/>
          <p:cNvSpPr txBox="1"/>
          <p:nvPr/>
        </p:nvSpPr>
        <p:spPr>
          <a:xfrm>
            <a:off x="1321567" y="3189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4209" name="Google Shape;4209;g13c94f06daf_2_5421"/>
          <p:cNvSpPr txBox="1"/>
          <p:nvPr/>
        </p:nvSpPr>
        <p:spPr>
          <a:xfrm>
            <a:off x="2093003" y="3189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4210" name="Google Shape;4210;g13c94f06daf_2_5421"/>
          <p:cNvSpPr txBox="1"/>
          <p:nvPr/>
        </p:nvSpPr>
        <p:spPr>
          <a:xfrm>
            <a:off x="2876797" y="3189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4211" name="Google Shape;4211;g13c94f06daf_2_5421"/>
          <p:cNvSpPr/>
          <p:nvPr/>
        </p:nvSpPr>
        <p:spPr>
          <a:xfrm>
            <a:off x="526475" y="3543800"/>
            <a:ext cx="30489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프로필 편집</a:t>
            </a:r>
            <a:endParaRPr b="1" i="0" sz="1100" u="none" cap="none" strike="noStrike">
              <a:solidFill>
                <a:schemeClr val="lt1"/>
              </a:solidFill>
              <a:latin typeface="Malgun Gothic"/>
              <a:ea typeface="Malgun Gothic"/>
              <a:cs typeface="Malgun Gothic"/>
              <a:sym typeface="Malgun Gothic"/>
            </a:endParaRPr>
          </a:p>
        </p:txBody>
      </p:sp>
      <p:sp>
        <p:nvSpPr>
          <p:cNvPr id="4212" name="Google Shape;4212;g13c94f06daf_2_5421"/>
          <p:cNvSpPr txBox="1"/>
          <p:nvPr/>
        </p:nvSpPr>
        <p:spPr>
          <a:xfrm>
            <a:off x="2660099" y="1980925"/>
            <a:ext cx="882600" cy="2307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포인트 </a:t>
            </a:r>
            <a:r>
              <a:rPr lang="ko" sz="800">
                <a:solidFill>
                  <a:schemeClr val="dk1"/>
                </a:solidFill>
                <a:latin typeface="Malgun Gothic"/>
                <a:ea typeface="Malgun Gothic"/>
                <a:cs typeface="Malgun Gothic"/>
                <a:sym typeface="Malgun Gothic"/>
              </a:rPr>
              <a:t>12345</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pic>
        <p:nvPicPr>
          <p:cNvPr id="4213" name="Google Shape;4213;g13c94f06daf_2_5421"/>
          <p:cNvPicPr preferRelativeResize="0"/>
          <p:nvPr/>
        </p:nvPicPr>
        <p:blipFill>
          <a:blip r:embed="rId5">
            <a:alphaModFix/>
          </a:blip>
          <a:stretch>
            <a:fillRect/>
          </a:stretch>
        </p:blipFill>
        <p:spPr>
          <a:xfrm>
            <a:off x="5771700" y="1253981"/>
            <a:ext cx="648600" cy="667000"/>
          </a:xfrm>
          <a:prstGeom prst="rect">
            <a:avLst/>
          </a:prstGeom>
          <a:noFill/>
          <a:ln>
            <a:noFill/>
          </a:ln>
        </p:spPr>
      </p:pic>
      <p:sp>
        <p:nvSpPr>
          <p:cNvPr id="4214" name="Google Shape;4214;g13c94f06daf_2_5421"/>
          <p:cNvSpPr/>
          <p:nvPr/>
        </p:nvSpPr>
        <p:spPr>
          <a:xfrm>
            <a:off x="4664963" y="2169675"/>
            <a:ext cx="2904000" cy="3531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800"/>
              <a:buFont typeface="Arial"/>
              <a:buNone/>
            </a:pPr>
            <a:r>
              <a:rPr lang="ko" sz="1100">
                <a:solidFill>
                  <a:schemeClr val="dk2"/>
                </a:solidFill>
                <a:latin typeface="Malgun Gothic"/>
                <a:ea typeface="Malgun Gothic"/>
                <a:cs typeface="Malgun Gothic"/>
                <a:sym typeface="Malgun Gothic"/>
              </a:rPr>
              <a:t>  닉네임</a:t>
            </a:r>
            <a:endParaRPr b="0" i="0" sz="1800" u="none" cap="none" strike="noStrike">
              <a:solidFill>
                <a:schemeClr val="dk2"/>
              </a:solidFill>
              <a:latin typeface="Malgun Gothic"/>
              <a:ea typeface="Malgun Gothic"/>
              <a:cs typeface="Malgun Gothic"/>
              <a:sym typeface="Malgun Gothic"/>
            </a:endParaRPr>
          </a:p>
        </p:txBody>
      </p:sp>
      <p:sp>
        <p:nvSpPr>
          <p:cNvPr id="4215" name="Google Shape;4215;g13c94f06daf_2_5421"/>
          <p:cNvSpPr/>
          <p:nvPr/>
        </p:nvSpPr>
        <p:spPr>
          <a:xfrm>
            <a:off x="4664925" y="2626875"/>
            <a:ext cx="2904000" cy="3531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800"/>
              <a:buFont typeface="Arial"/>
              <a:buNone/>
            </a:pPr>
            <a:r>
              <a:rPr lang="ko" sz="1100">
                <a:solidFill>
                  <a:schemeClr val="dk2"/>
                </a:solidFill>
                <a:latin typeface="Malgun Gothic"/>
                <a:ea typeface="Malgun Gothic"/>
                <a:cs typeface="Malgun Gothic"/>
                <a:sym typeface="Malgun Gothic"/>
              </a:rPr>
              <a:t>  전화번호</a:t>
            </a:r>
            <a:endParaRPr b="0" i="0" sz="1800" u="none" cap="none" strike="noStrike">
              <a:solidFill>
                <a:schemeClr val="dk2"/>
              </a:solidFill>
              <a:latin typeface="Malgun Gothic"/>
              <a:ea typeface="Malgun Gothic"/>
              <a:cs typeface="Malgun Gothic"/>
              <a:sym typeface="Malgun Gothic"/>
            </a:endParaRPr>
          </a:p>
        </p:txBody>
      </p:sp>
      <p:sp>
        <p:nvSpPr>
          <p:cNvPr id="4216" name="Google Shape;4216;g13c94f06daf_2_5421"/>
          <p:cNvSpPr/>
          <p:nvPr/>
        </p:nvSpPr>
        <p:spPr>
          <a:xfrm>
            <a:off x="4664925" y="3084075"/>
            <a:ext cx="2904000" cy="3531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800"/>
              <a:buFont typeface="Arial"/>
              <a:buNone/>
            </a:pPr>
            <a:r>
              <a:rPr lang="ko" sz="1100">
                <a:solidFill>
                  <a:schemeClr val="dk2"/>
                </a:solidFill>
                <a:latin typeface="Malgun Gothic"/>
                <a:ea typeface="Malgun Gothic"/>
                <a:cs typeface="Malgun Gothic"/>
                <a:sym typeface="Malgun Gothic"/>
              </a:rPr>
              <a:t>  소개글</a:t>
            </a:r>
            <a:endParaRPr b="0" i="0" sz="1800" u="none" cap="none" strike="noStrike">
              <a:solidFill>
                <a:schemeClr val="dk2"/>
              </a:solidFill>
              <a:latin typeface="Malgun Gothic"/>
              <a:ea typeface="Malgun Gothic"/>
              <a:cs typeface="Malgun Gothic"/>
              <a:sym typeface="Malgun Gothic"/>
            </a:endParaRPr>
          </a:p>
        </p:txBody>
      </p:sp>
      <p:sp>
        <p:nvSpPr>
          <p:cNvPr id="4217" name="Google Shape;4217;g13c94f06daf_2_5421"/>
          <p:cNvSpPr/>
          <p:nvPr/>
        </p:nvSpPr>
        <p:spPr>
          <a:xfrm>
            <a:off x="4664925" y="3541275"/>
            <a:ext cx="2904000" cy="3531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800"/>
              <a:buFont typeface="Arial"/>
              <a:buNone/>
            </a:pPr>
            <a:r>
              <a:rPr lang="ko" sz="1100">
                <a:solidFill>
                  <a:schemeClr val="dk2"/>
                </a:solidFill>
                <a:latin typeface="Malgun Gothic"/>
                <a:ea typeface="Malgun Gothic"/>
                <a:cs typeface="Malgun Gothic"/>
                <a:sym typeface="Malgun Gothic"/>
              </a:rPr>
              <a:t>  전</a:t>
            </a:r>
            <a:r>
              <a:rPr lang="ko" sz="1100">
                <a:solidFill>
                  <a:schemeClr val="dk2"/>
                </a:solidFill>
                <a:latin typeface="Malgun Gothic"/>
                <a:ea typeface="Malgun Gothic"/>
                <a:cs typeface="Malgun Gothic"/>
                <a:sym typeface="Malgun Gothic"/>
              </a:rPr>
              <a:t>문 분야</a:t>
            </a:r>
            <a:endParaRPr b="0" i="0" sz="1800" u="none" cap="none" strike="noStrike">
              <a:solidFill>
                <a:schemeClr val="dk2"/>
              </a:solidFill>
              <a:latin typeface="Malgun Gothic"/>
              <a:ea typeface="Malgun Gothic"/>
              <a:cs typeface="Malgun Gothic"/>
              <a:sym typeface="Malgun Gothic"/>
            </a:endParaRPr>
          </a:p>
        </p:txBody>
      </p:sp>
      <p:sp>
        <p:nvSpPr>
          <p:cNvPr id="4218" name="Google Shape;4218;g13c94f06daf_2_5421"/>
          <p:cNvSpPr/>
          <p:nvPr/>
        </p:nvSpPr>
        <p:spPr>
          <a:xfrm>
            <a:off x="433271" y="353600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i="0" lang="ko" sz="800" u="none" cap="none" strike="noStrike">
                <a:solidFill>
                  <a:schemeClr val="lt1"/>
                </a:solidFill>
                <a:latin typeface="Malgun Gothic"/>
                <a:ea typeface="Malgun Gothic"/>
                <a:cs typeface="Malgun Gothic"/>
                <a:sym typeface="Malgun Gothic"/>
              </a:rPr>
              <a:t>1</a:t>
            </a:r>
            <a:endParaRPr b="1" i="0" sz="800" u="none" cap="none" strike="noStrike">
              <a:solidFill>
                <a:schemeClr val="lt1"/>
              </a:solidFill>
              <a:latin typeface="Malgun Gothic"/>
              <a:ea typeface="Malgun Gothic"/>
              <a:cs typeface="Malgun Gothic"/>
              <a:sym typeface="Malgun Gothic"/>
            </a:endParaRPr>
          </a:p>
        </p:txBody>
      </p:sp>
      <p:sp>
        <p:nvSpPr>
          <p:cNvPr id="4219" name="Google Shape;4219;g13c94f06daf_2_5421"/>
          <p:cNvSpPr/>
          <p:nvPr/>
        </p:nvSpPr>
        <p:spPr>
          <a:xfrm>
            <a:off x="4629325" y="5558963"/>
            <a:ext cx="2955600" cy="3348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저장</a:t>
            </a:r>
            <a:endParaRPr b="1" i="0" sz="1100" u="none" cap="none" strike="noStrike">
              <a:solidFill>
                <a:schemeClr val="lt1"/>
              </a:solidFill>
              <a:latin typeface="Malgun Gothic"/>
              <a:ea typeface="Malgun Gothic"/>
              <a:cs typeface="Malgun Gothic"/>
              <a:sym typeface="Malgun Gothic"/>
            </a:endParaRPr>
          </a:p>
        </p:txBody>
      </p:sp>
      <p:cxnSp>
        <p:nvCxnSpPr>
          <p:cNvPr id="4220" name="Google Shape;4220;g13c94f06daf_2_5421"/>
          <p:cNvCxnSpPr>
            <a:stCxn id="4211" idx="3"/>
            <a:endCxn id="4181" idx="1"/>
          </p:cNvCxnSpPr>
          <p:nvPr/>
        </p:nvCxnSpPr>
        <p:spPr>
          <a:xfrm flipH="1" rot="10800000">
            <a:off x="3575375" y="3426350"/>
            <a:ext cx="882600" cy="216600"/>
          </a:xfrm>
          <a:prstGeom prst="bentConnector3">
            <a:avLst>
              <a:gd fmla="val 50004" name="adj1"/>
            </a:avLst>
          </a:prstGeom>
          <a:noFill/>
          <a:ln cap="flat" cmpd="sng" w="28575">
            <a:solidFill>
              <a:srgbClr val="FF0000"/>
            </a:solidFill>
            <a:prstDash val="solid"/>
            <a:round/>
            <a:headEnd len="med" w="med" type="none"/>
            <a:tailEnd len="med" w="med" type="triangle"/>
          </a:ln>
        </p:spPr>
      </p:cxnSp>
      <p:sp>
        <p:nvSpPr>
          <p:cNvPr id="4221" name="Google Shape;4221;g13c94f06daf_2_5421"/>
          <p:cNvSpPr/>
          <p:nvPr/>
        </p:nvSpPr>
        <p:spPr>
          <a:xfrm>
            <a:off x="4602930" y="4406875"/>
            <a:ext cx="3067800" cy="353100"/>
          </a:xfrm>
          <a:prstGeom prst="roundRect">
            <a:avLst>
              <a:gd fmla="val 9009" name="adj"/>
            </a:avLst>
          </a:prstGeom>
          <a:solidFill>
            <a:schemeClr val="lt1"/>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800"/>
              <a:buFont typeface="Arial"/>
              <a:buNone/>
            </a:pPr>
            <a:r>
              <a:rPr lang="ko" sz="1100">
                <a:solidFill>
                  <a:schemeClr val="dk2"/>
                </a:solidFill>
                <a:latin typeface="Malgun Gothic"/>
                <a:ea typeface="Malgun Gothic"/>
                <a:cs typeface="Malgun Gothic"/>
                <a:sym typeface="Malgun Gothic"/>
              </a:rPr>
              <a:t> 공개 범위</a:t>
            </a:r>
            <a:endParaRPr b="0" i="0" sz="1800" u="none" cap="none" strike="noStrike">
              <a:solidFill>
                <a:schemeClr val="dk2"/>
              </a:solidFill>
              <a:latin typeface="Malgun Gothic"/>
              <a:ea typeface="Malgun Gothic"/>
              <a:cs typeface="Malgun Gothic"/>
              <a:sym typeface="Malgun Gothic"/>
            </a:endParaRPr>
          </a:p>
        </p:txBody>
      </p:sp>
      <p:pic>
        <p:nvPicPr>
          <p:cNvPr id="4222" name="Google Shape;4222;g13c94f06daf_2_5421"/>
          <p:cNvPicPr preferRelativeResize="0"/>
          <p:nvPr/>
        </p:nvPicPr>
        <p:blipFill>
          <a:blip r:embed="rId6">
            <a:alphaModFix/>
          </a:blip>
          <a:stretch>
            <a:fillRect/>
          </a:stretch>
        </p:blipFill>
        <p:spPr>
          <a:xfrm>
            <a:off x="7302604" y="4452625"/>
            <a:ext cx="286508" cy="261600"/>
          </a:xfrm>
          <a:prstGeom prst="rect">
            <a:avLst/>
          </a:prstGeom>
          <a:noFill/>
          <a:ln>
            <a:noFill/>
          </a:ln>
        </p:spPr>
      </p:pic>
      <p:sp>
        <p:nvSpPr>
          <p:cNvPr id="4223" name="Google Shape;4223;g13c94f06daf_2_5421"/>
          <p:cNvSpPr/>
          <p:nvPr/>
        </p:nvSpPr>
        <p:spPr>
          <a:xfrm>
            <a:off x="5663646" y="1251947"/>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2</a:t>
            </a:r>
            <a:endParaRPr b="1" i="0" sz="800" u="none" cap="none" strike="noStrike">
              <a:solidFill>
                <a:schemeClr val="lt1"/>
              </a:solidFill>
              <a:latin typeface="Malgun Gothic"/>
              <a:ea typeface="Malgun Gothic"/>
              <a:cs typeface="Malgun Gothic"/>
              <a:sym typeface="Malgun Gothic"/>
            </a:endParaRPr>
          </a:p>
        </p:txBody>
      </p:sp>
      <p:sp>
        <p:nvSpPr>
          <p:cNvPr id="4224" name="Google Shape;4224;g13c94f06daf_2_5421"/>
          <p:cNvSpPr/>
          <p:nvPr/>
        </p:nvSpPr>
        <p:spPr>
          <a:xfrm>
            <a:off x="4580421" y="207972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3</a:t>
            </a:r>
            <a:endParaRPr b="1" i="0" sz="800" u="none" cap="none" strike="noStrike">
              <a:solidFill>
                <a:schemeClr val="lt1"/>
              </a:solidFill>
              <a:latin typeface="Malgun Gothic"/>
              <a:ea typeface="Malgun Gothic"/>
              <a:cs typeface="Malgun Gothic"/>
              <a:sym typeface="Malgun Gothic"/>
            </a:endParaRPr>
          </a:p>
        </p:txBody>
      </p:sp>
      <p:sp>
        <p:nvSpPr>
          <p:cNvPr id="4225" name="Google Shape;4225;g13c94f06daf_2_5421"/>
          <p:cNvSpPr/>
          <p:nvPr/>
        </p:nvSpPr>
        <p:spPr>
          <a:xfrm>
            <a:off x="4580421" y="2581897"/>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4</a:t>
            </a:r>
            <a:endParaRPr b="1" i="0" sz="800" u="none" cap="none" strike="noStrike">
              <a:solidFill>
                <a:schemeClr val="lt1"/>
              </a:solidFill>
              <a:latin typeface="Malgun Gothic"/>
              <a:ea typeface="Malgun Gothic"/>
              <a:cs typeface="Malgun Gothic"/>
              <a:sym typeface="Malgun Gothic"/>
            </a:endParaRPr>
          </a:p>
        </p:txBody>
      </p:sp>
      <p:sp>
        <p:nvSpPr>
          <p:cNvPr id="4226" name="Google Shape;4226;g13c94f06daf_2_5421"/>
          <p:cNvSpPr/>
          <p:nvPr/>
        </p:nvSpPr>
        <p:spPr>
          <a:xfrm>
            <a:off x="4580421" y="3061584"/>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5</a:t>
            </a:r>
            <a:endParaRPr b="1" i="0" sz="800" u="none" cap="none" strike="noStrike">
              <a:solidFill>
                <a:schemeClr val="lt1"/>
              </a:solidFill>
              <a:latin typeface="Malgun Gothic"/>
              <a:ea typeface="Malgun Gothic"/>
              <a:cs typeface="Malgun Gothic"/>
              <a:sym typeface="Malgun Gothic"/>
            </a:endParaRPr>
          </a:p>
        </p:txBody>
      </p:sp>
      <p:sp>
        <p:nvSpPr>
          <p:cNvPr id="4227" name="Google Shape;4227;g13c94f06daf_2_5421"/>
          <p:cNvSpPr/>
          <p:nvPr/>
        </p:nvSpPr>
        <p:spPr>
          <a:xfrm>
            <a:off x="4580421" y="3494397"/>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6</a:t>
            </a:r>
            <a:endParaRPr b="1" i="0" sz="800" u="none" cap="none" strike="noStrike">
              <a:solidFill>
                <a:schemeClr val="lt1"/>
              </a:solidFill>
              <a:latin typeface="Malgun Gothic"/>
              <a:ea typeface="Malgun Gothic"/>
              <a:cs typeface="Malgun Gothic"/>
              <a:sym typeface="Malgun Gothic"/>
            </a:endParaRPr>
          </a:p>
        </p:txBody>
      </p:sp>
      <p:sp>
        <p:nvSpPr>
          <p:cNvPr id="4228" name="Google Shape;4228;g13c94f06daf_2_5421"/>
          <p:cNvSpPr txBox="1"/>
          <p:nvPr/>
        </p:nvSpPr>
        <p:spPr>
          <a:xfrm>
            <a:off x="4602929" y="4961838"/>
            <a:ext cx="1384800" cy="261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1100">
                <a:solidFill>
                  <a:schemeClr val="dk1"/>
                </a:solidFill>
                <a:latin typeface="Malgun Gothic"/>
                <a:ea typeface="Malgun Gothic"/>
                <a:cs typeface="Malgun Gothic"/>
                <a:sym typeface="Malgun Gothic"/>
              </a:rPr>
              <a:t>회원정보   개인정보 </a:t>
            </a:r>
            <a:endParaRPr sz="900">
              <a:solidFill>
                <a:schemeClr val="dk1"/>
              </a:solidFill>
              <a:latin typeface="Malgun Gothic"/>
              <a:ea typeface="Malgun Gothic"/>
              <a:cs typeface="Malgun Gothic"/>
              <a:sym typeface="Malgun Gothic"/>
            </a:endParaRPr>
          </a:p>
        </p:txBody>
      </p:sp>
      <p:sp>
        <p:nvSpPr>
          <p:cNvPr id="4229" name="Google Shape;4229;g13c94f06daf_2_5421"/>
          <p:cNvSpPr/>
          <p:nvPr/>
        </p:nvSpPr>
        <p:spPr>
          <a:xfrm>
            <a:off x="4580421" y="431027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7</a:t>
            </a:r>
            <a:endParaRPr b="1" i="0" sz="800" u="none" cap="none" strike="noStrike">
              <a:solidFill>
                <a:schemeClr val="lt1"/>
              </a:solidFill>
              <a:latin typeface="Malgun Gothic"/>
              <a:ea typeface="Malgun Gothic"/>
              <a:cs typeface="Malgun Gothic"/>
              <a:sym typeface="Malgun Gothic"/>
            </a:endParaRPr>
          </a:p>
        </p:txBody>
      </p:sp>
      <p:sp>
        <p:nvSpPr>
          <p:cNvPr id="4230" name="Google Shape;4230;g13c94f06daf_2_5421"/>
          <p:cNvSpPr/>
          <p:nvPr/>
        </p:nvSpPr>
        <p:spPr>
          <a:xfrm>
            <a:off x="4580421" y="4937197"/>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8</a:t>
            </a:r>
            <a:endParaRPr b="1" i="0" sz="800" u="none" cap="none" strike="noStrike">
              <a:solidFill>
                <a:schemeClr val="lt1"/>
              </a:solidFill>
              <a:latin typeface="Malgun Gothic"/>
              <a:ea typeface="Malgun Gothic"/>
              <a:cs typeface="Malgun Gothic"/>
              <a:sym typeface="Malgun Gothic"/>
            </a:endParaRPr>
          </a:p>
        </p:txBody>
      </p:sp>
      <p:grpSp>
        <p:nvGrpSpPr>
          <p:cNvPr id="4231" name="Google Shape;4231;g13c94f06daf_2_5421"/>
          <p:cNvGrpSpPr/>
          <p:nvPr/>
        </p:nvGrpSpPr>
        <p:grpSpPr>
          <a:xfrm>
            <a:off x="8040148" y="774617"/>
            <a:ext cx="1644674" cy="1919290"/>
            <a:chOff x="5285909" y="2527378"/>
            <a:chExt cx="3261300" cy="2498100"/>
          </a:xfrm>
        </p:grpSpPr>
        <p:sp>
          <p:nvSpPr>
            <p:cNvPr id="4232" name="Google Shape;4232;g13c94f06daf_2_5421"/>
            <p:cNvSpPr/>
            <p:nvPr/>
          </p:nvSpPr>
          <p:spPr>
            <a:xfrm>
              <a:off x="5285909" y="2527378"/>
              <a:ext cx="3261300" cy="2498100"/>
            </a:xfrm>
            <a:prstGeom prst="roundRect">
              <a:avLst>
                <a:gd fmla="val 7620" name="adj"/>
              </a:avLst>
            </a:prstGeom>
            <a:solidFill>
              <a:schemeClr val="l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cxnSp>
          <p:nvCxnSpPr>
            <p:cNvPr id="4233" name="Google Shape;4233;g13c94f06daf_2_5421"/>
            <p:cNvCxnSpPr/>
            <p:nvPr/>
          </p:nvCxnSpPr>
          <p:spPr>
            <a:xfrm>
              <a:off x="5392350" y="4348132"/>
              <a:ext cx="2994300" cy="0"/>
            </a:xfrm>
            <a:prstGeom prst="straightConnector1">
              <a:avLst/>
            </a:prstGeom>
            <a:noFill/>
            <a:ln cap="flat" cmpd="sng" w="9525">
              <a:solidFill>
                <a:srgbClr val="7F7F7F"/>
              </a:solidFill>
              <a:prstDash val="solid"/>
              <a:miter lim="800000"/>
              <a:headEnd len="sm" w="sm" type="none"/>
              <a:tailEnd len="sm" w="sm" type="none"/>
            </a:ln>
          </p:spPr>
        </p:cxnSp>
      </p:grpSp>
      <p:sp>
        <p:nvSpPr>
          <p:cNvPr id="4234" name="Google Shape;4234;g13c94f06daf_2_5421"/>
          <p:cNvSpPr txBox="1"/>
          <p:nvPr/>
        </p:nvSpPr>
        <p:spPr>
          <a:xfrm>
            <a:off x="8384800" y="950675"/>
            <a:ext cx="1044000" cy="9390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lang="ko" sz="1100">
                <a:solidFill>
                  <a:schemeClr val="dk1"/>
                </a:solidFill>
                <a:latin typeface="Malgun Gothic"/>
                <a:ea typeface="Malgun Gothic"/>
                <a:cs typeface="Malgun Gothic"/>
                <a:sym typeface="Malgun Gothic"/>
              </a:rPr>
              <a:t>삭제</a:t>
            </a:r>
            <a:endParaRPr b="1" sz="1100">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t/>
            </a:r>
            <a:endParaRPr b="1" sz="1100">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rPr b="1" lang="ko" sz="1100">
                <a:solidFill>
                  <a:schemeClr val="dk1"/>
                </a:solidFill>
                <a:latin typeface="Malgun Gothic"/>
                <a:ea typeface="Malgun Gothic"/>
                <a:cs typeface="Malgun Gothic"/>
                <a:sym typeface="Malgun Gothic"/>
              </a:rPr>
              <a:t>카메라</a:t>
            </a:r>
            <a:endParaRPr b="1" sz="1100">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t/>
            </a:r>
            <a:endParaRPr b="1" sz="1100">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rPr b="1" lang="ko" sz="1100">
                <a:solidFill>
                  <a:schemeClr val="dk1"/>
                </a:solidFill>
                <a:latin typeface="Malgun Gothic"/>
                <a:ea typeface="Malgun Gothic"/>
                <a:cs typeface="Malgun Gothic"/>
                <a:sym typeface="Malgun Gothic"/>
              </a:rPr>
              <a:t>겔러리</a:t>
            </a:r>
            <a:endParaRPr b="1" sz="1100">
              <a:solidFill>
                <a:schemeClr val="dk1"/>
              </a:solidFill>
              <a:latin typeface="Malgun Gothic"/>
              <a:ea typeface="Malgun Gothic"/>
              <a:cs typeface="Malgun Gothic"/>
              <a:sym typeface="Malgun Gothic"/>
            </a:endParaRPr>
          </a:p>
        </p:txBody>
      </p:sp>
      <p:sp>
        <p:nvSpPr>
          <p:cNvPr id="4235" name="Google Shape;4235;g13c94f06daf_2_5421"/>
          <p:cNvSpPr txBox="1"/>
          <p:nvPr/>
        </p:nvSpPr>
        <p:spPr>
          <a:xfrm>
            <a:off x="8591079" y="2289825"/>
            <a:ext cx="648600" cy="2616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lang="ko" sz="1100">
                <a:solidFill>
                  <a:schemeClr val="dk1"/>
                </a:solidFill>
                <a:latin typeface="Malgun Gothic"/>
                <a:ea typeface="Malgun Gothic"/>
                <a:cs typeface="Malgun Gothic"/>
                <a:sym typeface="Malgun Gothic"/>
              </a:rPr>
              <a:t>취소</a:t>
            </a:r>
            <a:endParaRPr b="1" i="0" sz="1100" u="none" cap="none" strike="noStrike">
              <a:solidFill>
                <a:srgbClr val="00B0F0"/>
              </a:solidFill>
              <a:latin typeface="Malgun Gothic"/>
              <a:ea typeface="Malgun Gothic"/>
              <a:cs typeface="Malgun Gothic"/>
              <a:sym typeface="Malgun Gothic"/>
            </a:endParaRPr>
          </a:p>
        </p:txBody>
      </p:sp>
      <p:cxnSp>
        <p:nvCxnSpPr>
          <p:cNvPr id="4236" name="Google Shape;4236;g13c94f06daf_2_5421"/>
          <p:cNvCxnSpPr>
            <a:stCxn id="4213" idx="3"/>
            <a:endCxn id="4232" idx="1"/>
          </p:cNvCxnSpPr>
          <p:nvPr/>
        </p:nvCxnSpPr>
        <p:spPr>
          <a:xfrm>
            <a:off x="6420300" y="1587481"/>
            <a:ext cx="1619700" cy="146700"/>
          </a:xfrm>
          <a:prstGeom prst="bentConnector3">
            <a:avLst>
              <a:gd fmla="val 50005" name="adj1"/>
            </a:avLst>
          </a:prstGeom>
          <a:noFill/>
          <a:ln cap="flat" cmpd="sng" w="28575">
            <a:solidFill>
              <a:srgbClr val="FF0000"/>
            </a:solidFill>
            <a:prstDash val="solid"/>
            <a:round/>
            <a:headEnd len="med" w="med" type="none"/>
            <a:tailEnd len="med" w="med" type="triangle"/>
          </a:ln>
        </p:spPr>
      </p:cxnSp>
      <p:sp>
        <p:nvSpPr>
          <p:cNvPr id="4237" name="Google Shape;4237;g13c94f06daf_2_5421"/>
          <p:cNvSpPr txBox="1"/>
          <p:nvPr/>
        </p:nvSpPr>
        <p:spPr>
          <a:xfrm>
            <a:off x="2633191" y="3881300"/>
            <a:ext cx="882600" cy="2307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댓</a:t>
            </a:r>
            <a:r>
              <a:rPr b="1" lang="ko" sz="900">
                <a:solidFill>
                  <a:schemeClr val="dk1"/>
                </a:solidFill>
                <a:latin typeface="Malgun Gothic"/>
                <a:ea typeface="Malgun Gothic"/>
                <a:cs typeface="Malgun Gothic"/>
                <a:sym typeface="Malgun Gothic"/>
              </a:rPr>
              <a:t>글   관심</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4238" name="Google Shape;4238;g13c94f06daf_2_5421"/>
          <p:cNvSpPr/>
          <p:nvPr/>
        </p:nvSpPr>
        <p:spPr>
          <a:xfrm>
            <a:off x="4580421" y="5394397"/>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9</a:t>
            </a:r>
            <a:endParaRPr b="1" i="0" sz="800" u="none" cap="none" strike="noStrike">
              <a:solidFill>
                <a:schemeClr val="lt1"/>
              </a:solidFill>
              <a:latin typeface="Malgun Gothic"/>
              <a:ea typeface="Malgun Gothic"/>
              <a:cs typeface="Malgun Gothic"/>
              <a:sym typeface="Malgun Gothic"/>
            </a:endParaRPr>
          </a:p>
        </p:txBody>
      </p:sp>
    </p:spTree>
  </p:cSld>
  <p:clrMapOvr>
    <a:masterClrMapping/>
  </p:clrMapOvr>
</p:sld>
</file>

<file path=ppt/slides/slide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42" name="Shape 4242"/>
        <p:cNvGrpSpPr/>
        <p:nvPr/>
      </p:nvGrpSpPr>
      <p:grpSpPr>
        <a:xfrm>
          <a:off x="0" y="0"/>
          <a:ext cx="0" cy="0"/>
          <a:chOff x="0" y="0"/>
          <a:chExt cx="0" cy="0"/>
        </a:xfrm>
      </p:grpSpPr>
      <p:graphicFrame>
        <p:nvGraphicFramePr>
          <p:cNvPr id="4243" name="Google Shape;4243;g13c94f06daf_2_6146"/>
          <p:cNvGraphicFramePr/>
          <p:nvPr/>
        </p:nvGraphicFramePr>
        <p:xfrm>
          <a:off x="9945679" y="642154"/>
          <a:ext cx="3000000" cy="3000000"/>
        </p:xfrm>
        <a:graphic>
          <a:graphicData uri="http://schemas.openxmlformats.org/drawingml/2006/table">
            <a:tbl>
              <a:tblPr bandRow="1" firstRow="1">
                <a:noFill/>
                <a:tableStyleId>{ECEC9FAD-BC9C-4F8B-B0B5-8FDF1F475007}</a:tableStyleId>
              </a:tblPr>
              <a:tblGrid>
                <a:gridCol w="382850"/>
                <a:gridCol w="382850"/>
                <a:gridCol w="1398850"/>
              </a:tblGrid>
              <a:tr h="371450">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설명</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549025">
                <a:tc gridSpan="3" rowSpan="10">
                  <a:txBody>
                    <a:bodyPr/>
                    <a:lstStyle/>
                    <a:p>
                      <a:pPr indent="0" lvl="0" marL="0" rtl="0" algn="l">
                        <a:spcBef>
                          <a:spcPts val="0"/>
                        </a:spcBef>
                        <a:spcAft>
                          <a:spcPts val="0"/>
                        </a:spcAft>
                        <a:buNone/>
                      </a:pPr>
                      <a:r>
                        <a:rPr lang="ko" sz="900">
                          <a:solidFill>
                            <a:schemeClr val="dk2"/>
                          </a:solidFill>
                          <a:latin typeface="Malgun Gothic"/>
                          <a:ea typeface="Malgun Gothic"/>
                          <a:cs typeface="Malgun Gothic"/>
                          <a:sym typeface="Malgun Gothic"/>
                        </a:rPr>
                        <a:t>1. 댓글</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rPr lang="ko" sz="900">
                          <a:solidFill>
                            <a:schemeClr val="dk2"/>
                          </a:solidFill>
                          <a:latin typeface="Malgun Gothic"/>
                          <a:ea typeface="Malgun Gothic"/>
                          <a:cs typeface="Malgun Gothic"/>
                          <a:sym typeface="Malgun Gothic"/>
                        </a:rPr>
                        <a:t>2. </a:t>
                      </a:r>
                      <a:endParaRPr sz="900">
                        <a:solidFill>
                          <a:schemeClr val="dk2"/>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rowSpan="10" hMerge="1"/>
                <a:tc rowSpan="10" hMerge="1"/>
              </a:tr>
              <a:tr h="337075">
                <a:tc gridSpan="3" vMerge="1"/>
                <a:tc hMerge="1" vMerge="1"/>
                <a:tc hMerge="1" vMerge="1"/>
              </a:tr>
              <a:tr h="337075">
                <a:tc gridSpan="3" vMerge="1"/>
                <a:tc hMerge="1" vMerge="1"/>
                <a:tc hMerge="1" vMerge="1"/>
              </a:tr>
              <a:tr h="9728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27825">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참고</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1237775">
                <a:tc gridSpan="3">
                  <a:txBody>
                    <a:bodyPr/>
                    <a:lstStyle/>
                    <a:p>
                      <a:pPr indent="0" lvl="0" marL="0" marR="0" rtl="0" algn="l">
                        <a:lnSpc>
                          <a:spcPct val="100000"/>
                        </a:lnSpc>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hMerge="1"/>
                <a:tc hMerge="1"/>
              </a:tr>
            </a:tbl>
          </a:graphicData>
        </a:graphic>
      </p:graphicFrame>
      <p:sp>
        <p:nvSpPr>
          <p:cNvPr id="4244" name="Google Shape;4244;g13c94f06daf_2_6146"/>
          <p:cNvSpPr txBox="1"/>
          <p:nvPr/>
        </p:nvSpPr>
        <p:spPr>
          <a:xfrm>
            <a:off x="264450" y="0"/>
            <a:ext cx="11664300" cy="548100"/>
          </a:xfrm>
          <a:prstGeom prst="rect">
            <a:avLst/>
          </a:prstGeom>
          <a:noFill/>
          <a:ln>
            <a:noFill/>
          </a:ln>
          <a:effectLst>
            <a:outerShdw blurRad="57150" rotWithShape="0" algn="bl" dir="5400000" dist="19050">
              <a:srgbClr val="000000">
                <a:alpha val="50000"/>
              </a:srgbClr>
            </a:outerShdw>
          </a:effectLst>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마이 &gt; 댓글</a:t>
            </a:r>
            <a:endParaRPr b="0" i="0" sz="2400" u="none" cap="none" strike="noStrike">
              <a:solidFill>
                <a:schemeClr val="lt1"/>
              </a:solidFill>
              <a:latin typeface="Arial"/>
              <a:ea typeface="Arial"/>
              <a:cs typeface="Arial"/>
              <a:sym typeface="Arial"/>
            </a:endParaRPr>
          </a:p>
        </p:txBody>
      </p:sp>
      <p:sp>
        <p:nvSpPr>
          <p:cNvPr id="4245" name="Google Shape;4245;g13c94f06daf_2_6146"/>
          <p:cNvSpPr txBox="1"/>
          <p:nvPr/>
        </p:nvSpPr>
        <p:spPr>
          <a:xfrm>
            <a:off x="0" y="6478519"/>
            <a:ext cx="121920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sp>
        <p:nvSpPr>
          <p:cNvPr id="4246" name="Google Shape;4246;g13c94f06daf_2_6146"/>
          <p:cNvSpPr/>
          <p:nvPr/>
        </p:nvSpPr>
        <p:spPr>
          <a:xfrm>
            <a:off x="42977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grpSp>
        <p:nvGrpSpPr>
          <p:cNvPr id="4247" name="Google Shape;4247;g13c94f06daf_2_6146"/>
          <p:cNvGrpSpPr/>
          <p:nvPr/>
        </p:nvGrpSpPr>
        <p:grpSpPr>
          <a:xfrm>
            <a:off x="427282" y="5542381"/>
            <a:ext cx="3277561" cy="521764"/>
            <a:chOff x="375801" y="5847020"/>
            <a:chExt cx="3293700" cy="521764"/>
          </a:xfrm>
        </p:grpSpPr>
        <p:cxnSp>
          <p:nvCxnSpPr>
            <p:cNvPr id="4248" name="Google Shape;4248;g13c94f06daf_2_6146"/>
            <p:cNvCxnSpPr/>
            <p:nvPr/>
          </p:nvCxnSpPr>
          <p:spPr>
            <a:xfrm>
              <a:off x="375801" y="5924572"/>
              <a:ext cx="3293700" cy="0"/>
            </a:xfrm>
            <a:prstGeom prst="straightConnector1">
              <a:avLst/>
            </a:prstGeom>
            <a:noFill/>
            <a:ln cap="flat" cmpd="sng" w="9525">
              <a:solidFill>
                <a:srgbClr val="7F7F7F"/>
              </a:solidFill>
              <a:prstDash val="solid"/>
              <a:miter lim="800000"/>
              <a:headEnd len="sm" w="sm" type="none"/>
              <a:tailEnd len="sm" w="sm" type="none"/>
            </a:ln>
          </p:spPr>
        </p:cxnSp>
        <p:grpSp>
          <p:nvGrpSpPr>
            <p:cNvPr id="4249" name="Google Shape;4249;g13c94f06daf_2_6146"/>
            <p:cNvGrpSpPr/>
            <p:nvPr/>
          </p:nvGrpSpPr>
          <p:grpSpPr>
            <a:xfrm>
              <a:off x="606989" y="6013911"/>
              <a:ext cx="2863894" cy="354873"/>
              <a:chOff x="7628984" y="5817929"/>
              <a:chExt cx="2752156" cy="322612"/>
            </a:xfrm>
          </p:grpSpPr>
          <p:grpSp>
            <p:nvGrpSpPr>
              <p:cNvPr id="4250" name="Google Shape;4250;g13c94f06daf_2_6146"/>
              <p:cNvGrpSpPr/>
              <p:nvPr/>
            </p:nvGrpSpPr>
            <p:grpSpPr>
              <a:xfrm>
                <a:off x="7688114" y="5817929"/>
                <a:ext cx="155879" cy="124336"/>
                <a:chOff x="3184196" y="1332369"/>
                <a:chExt cx="9681926" cy="1087800"/>
              </a:xfrm>
            </p:grpSpPr>
            <p:sp>
              <p:nvSpPr>
                <p:cNvPr id="4251" name="Google Shape;4251;g13c94f06daf_2_6146"/>
                <p:cNvSpPr/>
                <p:nvPr/>
              </p:nvSpPr>
              <p:spPr>
                <a:xfrm>
                  <a:off x="3184196" y="1332369"/>
                  <a:ext cx="9681900" cy="1087800"/>
                </a:xfrm>
                <a:prstGeom prst="rect">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4252" name="Google Shape;4252;g13c94f06daf_2_6146"/>
                <p:cNvCxnSpPr/>
                <p:nvPr/>
              </p:nvCxnSpPr>
              <p:spPr>
                <a:xfrm flipH="1">
                  <a:off x="3184222"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4253" name="Google Shape;4253;g13c94f06daf_2_6146"/>
                <p:cNvCxnSpPr/>
                <p:nvPr/>
              </p:nvCxnSpPr>
              <p:spPr>
                <a:xfrm>
                  <a:off x="3184196"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grpSp>
            <p:nvGrpSpPr>
              <p:cNvPr id="4254" name="Google Shape;4254;g13c94f06daf_2_6146"/>
              <p:cNvGrpSpPr/>
              <p:nvPr/>
            </p:nvGrpSpPr>
            <p:grpSpPr>
              <a:xfrm>
                <a:off x="8308658" y="5817929"/>
                <a:ext cx="155879" cy="124336"/>
                <a:chOff x="214095" y="1332369"/>
                <a:chExt cx="9681926" cy="1087800"/>
              </a:xfrm>
            </p:grpSpPr>
            <p:sp>
              <p:nvSpPr>
                <p:cNvPr id="4255" name="Google Shape;4255;g13c94f06daf_2_6146"/>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4256" name="Google Shape;4256;g13c94f06daf_2_6146"/>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4257" name="Google Shape;4257;g13c94f06daf_2_6146"/>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4258" name="Google Shape;4258;g13c94f06daf_2_6146"/>
              <p:cNvSpPr txBox="1"/>
              <p:nvPr/>
            </p:nvSpPr>
            <p:spPr>
              <a:xfrm>
                <a:off x="7628984" y="5944640"/>
                <a:ext cx="276000" cy="195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홈</a:t>
                </a:r>
                <a:endParaRPr b="1" i="0" sz="800" u="none" cap="none" strike="noStrike">
                  <a:solidFill>
                    <a:schemeClr val="dk1"/>
                  </a:solidFill>
                  <a:latin typeface="Malgun Gothic"/>
                  <a:ea typeface="Malgun Gothic"/>
                  <a:cs typeface="Malgun Gothic"/>
                  <a:sym typeface="Malgun Gothic"/>
                </a:endParaRPr>
              </a:p>
            </p:txBody>
          </p:sp>
          <p:sp>
            <p:nvSpPr>
              <p:cNvPr id="4259" name="Google Shape;4259;g13c94f06daf_2_6146"/>
              <p:cNvSpPr txBox="1"/>
              <p:nvPr/>
            </p:nvSpPr>
            <p:spPr>
              <a:xfrm>
                <a:off x="8145408" y="5944641"/>
                <a:ext cx="473100" cy="195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0" i="0" lang="ko" sz="800" u="none" cap="none" strike="noStrike">
                    <a:solidFill>
                      <a:schemeClr val="dk1"/>
                    </a:solidFill>
                    <a:latin typeface="Malgun Gothic"/>
                    <a:ea typeface="Malgun Gothic"/>
                    <a:cs typeface="Malgun Gothic"/>
                    <a:sym typeface="Malgun Gothic"/>
                  </a:rPr>
                  <a:t>포스팅</a:t>
                </a:r>
                <a:endParaRPr b="0" i="0" sz="800" u="none" cap="none" strike="noStrike">
                  <a:solidFill>
                    <a:schemeClr val="dk1"/>
                  </a:solidFill>
                  <a:latin typeface="Malgun Gothic"/>
                  <a:ea typeface="Malgun Gothic"/>
                  <a:cs typeface="Malgun Gothic"/>
                  <a:sym typeface="Malgun Gothic"/>
                </a:endParaRPr>
              </a:p>
            </p:txBody>
          </p:sp>
          <p:grpSp>
            <p:nvGrpSpPr>
              <p:cNvPr id="4260" name="Google Shape;4260;g13c94f06daf_2_6146"/>
              <p:cNvGrpSpPr/>
              <p:nvPr/>
            </p:nvGrpSpPr>
            <p:grpSpPr>
              <a:xfrm>
                <a:off x="9503672" y="5817929"/>
                <a:ext cx="157739" cy="124336"/>
                <a:chOff x="1583642" y="1332369"/>
                <a:chExt cx="9797430" cy="1087800"/>
              </a:xfrm>
            </p:grpSpPr>
            <p:sp>
              <p:nvSpPr>
                <p:cNvPr id="4261" name="Google Shape;4261;g13c94f06daf_2_6146"/>
                <p:cNvSpPr/>
                <p:nvPr/>
              </p:nvSpPr>
              <p:spPr>
                <a:xfrm>
                  <a:off x="1699146"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4262" name="Google Shape;4262;g13c94f06daf_2_6146"/>
                <p:cNvCxnSpPr/>
                <p:nvPr/>
              </p:nvCxnSpPr>
              <p:spPr>
                <a:xfrm flipH="1">
                  <a:off x="1699172"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4263" name="Google Shape;4263;g13c94f06daf_2_6146"/>
                <p:cNvCxnSpPr/>
                <p:nvPr/>
              </p:nvCxnSpPr>
              <p:spPr>
                <a:xfrm>
                  <a:off x="1583642"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grpSp>
            <p:nvGrpSpPr>
              <p:cNvPr id="4264" name="Google Shape;4264;g13c94f06daf_2_6146"/>
              <p:cNvGrpSpPr/>
              <p:nvPr/>
            </p:nvGrpSpPr>
            <p:grpSpPr>
              <a:xfrm>
                <a:off x="10095422" y="5817929"/>
                <a:ext cx="155879" cy="124336"/>
                <a:chOff x="214095" y="1332369"/>
                <a:chExt cx="9681926" cy="1087800"/>
              </a:xfrm>
            </p:grpSpPr>
            <p:sp>
              <p:nvSpPr>
                <p:cNvPr id="4265" name="Google Shape;4265;g13c94f06daf_2_6146"/>
                <p:cNvSpPr/>
                <p:nvPr/>
              </p:nvSpPr>
              <p:spPr>
                <a:xfrm>
                  <a:off x="214095" y="1332369"/>
                  <a:ext cx="9681900" cy="1087800"/>
                </a:xfrm>
                <a:prstGeom prst="rect">
                  <a:avLst/>
                </a:prstGeom>
                <a:solidFill>
                  <a:srgbClr val="A5A5A5"/>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4266" name="Google Shape;4266;g13c94f06daf_2_6146"/>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4267" name="Google Shape;4267;g13c94f06daf_2_6146"/>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4268" name="Google Shape;4268;g13c94f06daf_2_6146"/>
              <p:cNvSpPr txBox="1"/>
              <p:nvPr/>
            </p:nvSpPr>
            <p:spPr>
              <a:xfrm>
                <a:off x="9391228" y="5944641"/>
                <a:ext cx="374700" cy="195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0" i="0" lang="ko" sz="800" u="none" cap="none" strike="noStrike">
                    <a:solidFill>
                      <a:schemeClr val="dk1"/>
                    </a:solidFill>
                    <a:latin typeface="Malgun Gothic"/>
                    <a:ea typeface="Malgun Gothic"/>
                    <a:cs typeface="Malgun Gothic"/>
                    <a:sym typeface="Malgun Gothic"/>
                  </a:rPr>
                  <a:t>매칭</a:t>
                </a:r>
                <a:endParaRPr b="0" i="0" sz="800" u="none" cap="none" strike="noStrike">
                  <a:solidFill>
                    <a:schemeClr val="dk1"/>
                  </a:solidFill>
                  <a:latin typeface="Malgun Gothic"/>
                  <a:ea typeface="Malgun Gothic"/>
                  <a:cs typeface="Malgun Gothic"/>
                  <a:sym typeface="Malgun Gothic"/>
                </a:endParaRPr>
              </a:p>
            </p:txBody>
          </p:sp>
          <p:sp>
            <p:nvSpPr>
              <p:cNvPr id="4269" name="Google Shape;4269;g13c94f06daf_2_6146"/>
              <p:cNvSpPr txBox="1"/>
              <p:nvPr/>
            </p:nvSpPr>
            <p:spPr>
              <a:xfrm>
                <a:off x="9956340" y="5944637"/>
                <a:ext cx="424800" cy="195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lang="ko" sz="800">
                    <a:solidFill>
                      <a:schemeClr val="dk1"/>
                    </a:solidFill>
                    <a:latin typeface="Malgun Gothic"/>
                    <a:ea typeface="Malgun Gothic"/>
                    <a:cs typeface="Malgun Gothic"/>
                    <a:sym typeface="Malgun Gothic"/>
                  </a:rPr>
                  <a:t>마이</a:t>
                </a:r>
                <a:endParaRPr b="0" i="0" sz="800" u="none" cap="none" strike="noStrike">
                  <a:solidFill>
                    <a:schemeClr val="dk1"/>
                  </a:solidFill>
                  <a:latin typeface="Malgun Gothic"/>
                  <a:ea typeface="Malgun Gothic"/>
                  <a:cs typeface="Malgun Gothic"/>
                  <a:sym typeface="Malgun Gothic"/>
                </a:endParaRPr>
              </a:p>
            </p:txBody>
          </p:sp>
        </p:grpSp>
        <p:sp>
          <p:nvSpPr>
            <p:cNvPr id="4270" name="Google Shape;4270;g13c94f06daf_2_6146"/>
            <p:cNvSpPr/>
            <p:nvPr/>
          </p:nvSpPr>
          <p:spPr>
            <a:xfrm>
              <a:off x="1800443" y="5847020"/>
              <a:ext cx="442200" cy="442200"/>
            </a:xfrm>
            <a:prstGeom prst="ellipse">
              <a:avLst/>
            </a:prstGeom>
            <a:solidFill>
              <a:schemeClr val="dk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ko" sz="1800" u="none" cap="none" strike="noStrike">
                  <a:solidFill>
                    <a:schemeClr val="lt1"/>
                  </a:solidFill>
                  <a:latin typeface="Malgun Gothic"/>
                  <a:ea typeface="Malgun Gothic"/>
                  <a:cs typeface="Malgun Gothic"/>
                  <a:sym typeface="Malgun Gothic"/>
                </a:rPr>
                <a:t>+</a:t>
              </a:r>
              <a:endParaRPr b="1" i="0" sz="1800" u="none" cap="none" strike="noStrike">
                <a:solidFill>
                  <a:schemeClr val="lt1"/>
                </a:solidFill>
                <a:latin typeface="Malgun Gothic"/>
                <a:ea typeface="Malgun Gothic"/>
                <a:cs typeface="Malgun Gothic"/>
                <a:sym typeface="Malgun Gothic"/>
              </a:endParaRPr>
            </a:p>
          </p:txBody>
        </p:sp>
      </p:grpSp>
      <p:cxnSp>
        <p:nvCxnSpPr>
          <p:cNvPr id="4271" name="Google Shape;4271;g13c94f06daf_2_6146"/>
          <p:cNvCxnSpPr/>
          <p:nvPr/>
        </p:nvCxnSpPr>
        <p:spPr>
          <a:xfrm>
            <a:off x="433267" y="1126504"/>
            <a:ext cx="3268200" cy="0"/>
          </a:xfrm>
          <a:prstGeom prst="straightConnector1">
            <a:avLst/>
          </a:prstGeom>
          <a:noFill/>
          <a:ln cap="flat" cmpd="sng" w="9525">
            <a:solidFill>
              <a:schemeClr val="dk2"/>
            </a:solidFill>
            <a:prstDash val="solid"/>
            <a:round/>
            <a:headEnd len="med" w="med" type="none"/>
            <a:tailEnd len="med" w="med" type="none"/>
          </a:ln>
        </p:spPr>
      </p:cxnSp>
      <p:sp>
        <p:nvSpPr>
          <p:cNvPr id="4272" name="Google Shape;4272;g13c94f06daf_2_6146"/>
          <p:cNvSpPr txBox="1"/>
          <p:nvPr/>
        </p:nvSpPr>
        <p:spPr>
          <a:xfrm>
            <a:off x="1566712" y="815429"/>
            <a:ext cx="998700" cy="2769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b="1" lang="ko" sz="1200">
                <a:solidFill>
                  <a:schemeClr val="dk1"/>
                </a:solidFill>
                <a:latin typeface="Malgun Gothic"/>
                <a:ea typeface="Malgun Gothic"/>
                <a:cs typeface="Malgun Gothic"/>
                <a:sym typeface="Malgun Gothic"/>
              </a:rPr>
              <a:t>마이</a:t>
            </a:r>
            <a:endParaRPr b="1" sz="1300">
              <a:solidFill>
                <a:schemeClr val="dk1"/>
              </a:solidFill>
              <a:latin typeface="Malgun Gothic"/>
              <a:ea typeface="Malgun Gothic"/>
              <a:cs typeface="Malgun Gothic"/>
              <a:sym typeface="Malgun Gothic"/>
            </a:endParaRPr>
          </a:p>
        </p:txBody>
      </p:sp>
      <p:pic>
        <p:nvPicPr>
          <p:cNvPr id="4273" name="Google Shape;4273;g13c94f06daf_2_6146"/>
          <p:cNvPicPr preferRelativeResize="0"/>
          <p:nvPr/>
        </p:nvPicPr>
        <p:blipFill>
          <a:blip r:embed="rId3">
            <a:alphaModFix/>
          </a:blip>
          <a:stretch>
            <a:fillRect/>
          </a:stretch>
        </p:blipFill>
        <p:spPr>
          <a:xfrm>
            <a:off x="3373565" y="834792"/>
            <a:ext cx="276900" cy="276900"/>
          </a:xfrm>
          <a:prstGeom prst="rect">
            <a:avLst/>
          </a:prstGeom>
          <a:noFill/>
          <a:ln>
            <a:noFill/>
          </a:ln>
        </p:spPr>
      </p:pic>
      <p:pic>
        <p:nvPicPr>
          <p:cNvPr id="4274" name="Google Shape;4274;g13c94f06daf_2_6146"/>
          <p:cNvPicPr preferRelativeResize="0"/>
          <p:nvPr/>
        </p:nvPicPr>
        <p:blipFill>
          <a:blip r:embed="rId4">
            <a:alphaModFix/>
          </a:blip>
          <a:stretch>
            <a:fillRect/>
          </a:stretch>
        </p:blipFill>
        <p:spPr>
          <a:xfrm>
            <a:off x="583975" y="1233318"/>
            <a:ext cx="648600" cy="667000"/>
          </a:xfrm>
          <a:prstGeom prst="rect">
            <a:avLst/>
          </a:prstGeom>
          <a:noFill/>
          <a:ln>
            <a:noFill/>
          </a:ln>
        </p:spPr>
      </p:pic>
      <p:sp>
        <p:nvSpPr>
          <p:cNvPr id="4275" name="Google Shape;4275;g13c94f06daf_2_6146"/>
          <p:cNvSpPr txBox="1"/>
          <p:nvPr/>
        </p:nvSpPr>
        <p:spPr>
          <a:xfrm>
            <a:off x="548704" y="1966175"/>
            <a:ext cx="648600" cy="261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1100" u="none" cap="none" strike="noStrike">
                <a:solidFill>
                  <a:schemeClr val="dk1"/>
                </a:solidFill>
                <a:latin typeface="Malgun Gothic"/>
                <a:ea typeface="Malgun Gothic"/>
                <a:cs typeface="Malgun Gothic"/>
                <a:sym typeface="Malgun Gothic"/>
              </a:rPr>
              <a:t>$</a:t>
            </a:r>
            <a:r>
              <a:rPr b="1" lang="ko" sz="1100">
                <a:solidFill>
                  <a:schemeClr val="dk1"/>
                </a:solidFill>
                <a:latin typeface="Malgun Gothic"/>
                <a:ea typeface="Malgun Gothic"/>
                <a:cs typeface="Malgun Gothic"/>
                <a:sym typeface="Malgun Gothic"/>
              </a:rPr>
              <a:t>닉네임</a:t>
            </a:r>
            <a:endParaRPr b="1" i="0" sz="1100" u="none" cap="none" strike="noStrike">
              <a:solidFill>
                <a:srgbClr val="00B0F0"/>
              </a:solidFill>
              <a:latin typeface="Malgun Gothic"/>
              <a:ea typeface="Malgun Gothic"/>
              <a:cs typeface="Malgun Gothic"/>
              <a:sym typeface="Malgun Gothic"/>
            </a:endParaRPr>
          </a:p>
        </p:txBody>
      </p:sp>
      <p:sp>
        <p:nvSpPr>
          <p:cNvPr id="4276" name="Google Shape;4276;g13c94f06daf_2_6146"/>
          <p:cNvSpPr txBox="1"/>
          <p:nvPr/>
        </p:nvSpPr>
        <p:spPr>
          <a:xfrm>
            <a:off x="1174154" y="1981633"/>
            <a:ext cx="501900" cy="230700"/>
          </a:xfrm>
          <a:prstGeom prst="rect">
            <a:avLst/>
          </a:prstGeom>
          <a:solidFill>
            <a:srgbClr val="FF000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lt1"/>
                </a:solidFill>
                <a:latin typeface="Malgun Gothic"/>
                <a:ea typeface="Malgun Gothic"/>
                <a:cs typeface="Malgun Gothic"/>
                <a:sym typeface="Malgun Gothic"/>
              </a:rPr>
              <a:t>전문가</a:t>
            </a:r>
            <a:endParaRPr b="1" i="0" sz="900" u="none" cap="none" strike="noStrike">
              <a:solidFill>
                <a:schemeClr val="lt1"/>
              </a:solidFill>
              <a:latin typeface="Malgun Gothic"/>
              <a:ea typeface="Malgun Gothic"/>
              <a:cs typeface="Malgun Gothic"/>
              <a:sym typeface="Malgun Gothic"/>
            </a:endParaRPr>
          </a:p>
        </p:txBody>
      </p:sp>
      <p:grpSp>
        <p:nvGrpSpPr>
          <p:cNvPr id="4277" name="Google Shape;4277;g13c94f06daf_2_6146"/>
          <p:cNvGrpSpPr/>
          <p:nvPr/>
        </p:nvGrpSpPr>
        <p:grpSpPr>
          <a:xfrm>
            <a:off x="535650" y="2293628"/>
            <a:ext cx="3048838" cy="400202"/>
            <a:chOff x="214095" y="1332369"/>
            <a:chExt cx="9681926" cy="1087800"/>
          </a:xfrm>
        </p:grpSpPr>
        <p:sp>
          <p:nvSpPr>
            <p:cNvPr id="4278" name="Google Shape;4278;g13c94f06daf_2_6146"/>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프로필 내용</a:t>
              </a:r>
              <a:endParaRPr i="0" u="none" cap="none" strike="noStrike">
                <a:solidFill>
                  <a:schemeClr val="dk1"/>
                </a:solidFill>
                <a:latin typeface="Malgun Gothic"/>
                <a:ea typeface="Malgun Gothic"/>
                <a:cs typeface="Malgun Gothic"/>
                <a:sym typeface="Malgun Gothic"/>
              </a:endParaRPr>
            </a:p>
          </p:txBody>
        </p:sp>
        <p:cxnSp>
          <p:nvCxnSpPr>
            <p:cNvPr id="4279" name="Google Shape;4279;g13c94f06daf_2_6146"/>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4280" name="Google Shape;4280;g13c94f06daf_2_6146"/>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grpSp>
        <p:nvGrpSpPr>
          <p:cNvPr id="4281" name="Google Shape;4281;g13c94f06daf_2_6146"/>
          <p:cNvGrpSpPr/>
          <p:nvPr/>
        </p:nvGrpSpPr>
        <p:grpSpPr>
          <a:xfrm>
            <a:off x="535658" y="4339718"/>
            <a:ext cx="3048838" cy="860304"/>
            <a:chOff x="4392000" y="1013612"/>
            <a:chExt cx="3048838" cy="1717173"/>
          </a:xfrm>
        </p:grpSpPr>
        <p:grpSp>
          <p:nvGrpSpPr>
            <p:cNvPr id="4282" name="Google Shape;4282;g13c94f06daf_2_6146"/>
            <p:cNvGrpSpPr/>
            <p:nvPr/>
          </p:nvGrpSpPr>
          <p:grpSpPr>
            <a:xfrm>
              <a:off x="4392000" y="1013612"/>
              <a:ext cx="3048838" cy="1647908"/>
              <a:chOff x="214095" y="1332369"/>
              <a:chExt cx="9681926" cy="1087800"/>
            </a:xfrm>
          </p:grpSpPr>
          <p:sp>
            <p:nvSpPr>
              <p:cNvPr id="4283" name="Google Shape;4283;g13c94f06daf_2_6146"/>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Arial"/>
                  <a:buNone/>
                </a:pPr>
                <a:r>
                  <a:t/>
                </a:r>
                <a:endParaRPr b="1" i="0" sz="800" u="none" cap="none" strike="noStrike">
                  <a:solidFill>
                    <a:schemeClr val="dk1"/>
                  </a:solidFill>
                  <a:latin typeface="Malgun Gothic"/>
                  <a:ea typeface="Malgun Gothic"/>
                  <a:cs typeface="Malgun Gothic"/>
                  <a:sym typeface="Malgun Gothic"/>
                </a:endParaRPr>
              </a:p>
            </p:txBody>
          </p:sp>
          <p:cxnSp>
            <p:nvCxnSpPr>
              <p:cNvPr id="4284" name="Google Shape;4284;g13c94f06daf_2_6146"/>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4285" name="Google Shape;4285;g13c94f06daf_2_6146"/>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4286" name="Google Shape;4286;g13c94f06daf_2_6146"/>
            <p:cNvSpPr txBox="1"/>
            <p:nvPr/>
          </p:nvSpPr>
          <p:spPr>
            <a:xfrm>
              <a:off x="4441516" y="2054885"/>
              <a:ext cx="2955600" cy="675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700"/>
                <a:buFont typeface="Arial"/>
                <a:buNone/>
              </a:pPr>
              <a:r>
                <a:rPr b="1" i="0" lang="ko" sz="900" u="none" cap="none" strike="noStrike">
                  <a:solidFill>
                    <a:schemeClr val="dk1"/>
                  </a:solidFill>
                  <a:latin typeface="Malgun Gothic"/>
                  <a:ea typeface="Malgun Gothic"/>
                  <a:cs typeface="Malgun Gothic"/>
                  <a:sym typeface="Malgun Gothic"/>
                </a:rPr>
                <a:t>$포스팅  본문 첫출 내용. OOOOO  …</a:t>
              </a:r>
              <a:endParaRPr b="1" i="0" sz="900" u="none" cap="none" strike="noStrike">
                <a:solidFill>
                  <a:schemeClr val="dk1"/>
                </a:solidFill>
                <a:latin typeface="Malgun Gothic"/>
                <a:ea typeface="Malgun Gothic"/>
                <a:cs typeface="Malgun Gothic"/>
                <a:sym typeface="Malgun Gothic"/>
              </a:endParaRPr>
            </a:p>
            <a:p>
              <a:pPr indent="0" lvl="0" marL="0" rtl="0" algn="l">
                <a:spcBef>
                  <a:spcPts val="0"/>
                </a:spcBef>
                <a:spcAft>
                  <a:spcPts val="0"/>
                </a:spcAft>
                <a:buClr>
                  <a:schemeClr val="dk1"/>
                </a:buClr>
                <a:buSzPts val="700"/>
                <a:buFont typeface="Arial"/>
                <a:buNone/>
              </a:pPr>
              <a:r>
                <a:rPr b="1" lang="ko" sz="700">
                  <a:solidFill>
                    <a:schemeClr val="dk1"/>
                  </a:solidFill>
                  <a:latin typeface="Malgun Gothic"/>
                  <a:ea typeface="Malgun Gothic"/>
                  <a:cs typeface="Malgun Gothic"/>
                  <a:sym typeface="Malgun Gothic"/>
                </a:rPr>
                <a:t>좋아요 5.0/00명 별점 4.5/00명</a:t>
              </a:r>
              <a:r>
                <a:rPr lang="ko" sz="700">
                  <a:solidFill>
                    <a:schemeClr val="dk1"/>
                  </a:solidFill>
                  <a:latin typeface="Malgun Gothic"/>
                  <a:ea typeface="Malgun Gothic"/>
                  <a:cs typeface="Malgun Gothic"/>
                  <a:sym typeface="Malgun Gothic"/>
                </a:rPr>
                <a:t>  </a:t>
              </a:r>
              <a:r>
                <a:rPr b="1" lang="ko" sz="700">
                  <a:solidFill>
                    <a:schemeClr val="dk1"/>
                  </a:solidFill>
                  <a:latin typeface="Malgun Gothic"/>
                  <a:ea typeface="Malgun Gothic"/>
                  <a:cs typeface="Malgun Gothic"/>
                  <a:sym typeface="Malgun Gothic"/>
                </a:rPr>
                <a:t>$작성자명   </a:t>
              </a:r>
              <a:r>
                <a:rPr lang="ko" sz="700">
                  <a:solidFill>
                    <a:srgbClr val="A5A5A5"/>
                  </a:solidFill>
                  <a:latin typeface="Malgun Gothic"/>
                  <a:ea typeface="Malgun Gothic"/>
                  <a:cs typeface="Malgun Gothic"/>
                  <a:sym typeface="Malgun Gothic"/>
                </a:rPr>
                <a:t>2022-05-12  14:00</a:t>
              </a:r>
              <a:endParaRPr b="1" sz="900">
                <a:solidFill>
                  <a:schemeClr val="dk1"/>
                </a:solidFill>
                <a:latin typeface="Malgun Gothic"/>
                <a:ea typeface="Malgun Gothic"/>
                <a:cs typeface="Malgun Gothic"/>
                <a:sym typeface="Malgun Gothic"/>
              </a:endParaRPr>
            </a:p>
          </p:txBody>
        </p:sp>
        <p:sp>
          <p:nvSpPr>
            <p:cNvPr id="4287" name="Google Shape;4287;g13c94f06daf_2_6146"/>
            <p:cNvSpPr txBox="1"/>
            <p:nvPr/>
          </p:nvSpPr>
          <p:spPr>
            <a:xfrm>
              <a:off x="4454975" y="1680952"/>
              <a:ext cx="1540200" cy="537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150">
                  <a:solidFill>
                    <a:srgbClr val="383838"/>
                  </a:solidFill>
                  <a:highlight>
                    <a:srgbClr val="FFFFFF"/>
                  </a:highlight>
                </a:rPr>
                <a:t>♡ ☆ </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grpSp>
      <p:sp>
        <p:nvSpPr>
          <p:cNvPr id="4288" name="Google Shape;4288;g13c94f06daf_2_6146"/>
          <p:cNvSpPr txBox="1"/>
          <p:nvPr/>
        </p:nvSpPr>
        <p:spPr>
          <a:xfrm>
            <a:off x="596029" y="3881150"/>
            <a:ext cx="5019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포스팅</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4289" name="Google Shape;4289;g13c94f06daf_2_6146"/>
          <p:cNvSpPr txBox="1"/>
          <p:nvPr/>
        </p:nvSpPr>
        <p:spPr>
          <a:xfrm>
            <a:off x="1042347" y="3881150"/>
            <a:ext cx="8826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lang="ko" sz="900">
                <a:solidFill>
                  <a:schemeClr val="dk1"/>
                </a:solidFill>
                <a:latin typeface="Malgun Gothic"/>
                <a:ea typeface="Malgun Gothic"/>
                <a:cs typeface="Malgun Gothic"/>
                <a:sym typeface="Malgun Gothic"/>
              </a:rPr>
              <a:t>상담   제안</a:t>
            </a:r>
            <a:r>
              <a:rPr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cxnSp>
        <p:nvCxnSpPr>
          <p:cNvPr id="4290" name="Google Shape;4290;g13c94f06daf_2_6146"/>
          <p:cNvCxnSpPr/>
          <p:nvPr/>
        </p:nvCxnSpPr>
        <p:spPr>
          <a:xfrm>
            <a:off x="629171" y="4152171"/>
            <a:ext cx="2946000" cy="8400"/>
          </a:xfrm>
          <a:prstGeom prst="straightConnector1">
            <a:avLst/>
          </a:prstGeom>
          <a:noFill/>
          <a:ln cap="flat" cmpd="sng" w="9525">
            <a:solidFill>
              <a:schemeClr val="dk2"/>
            </a:solidFill>
            <a:prstDash val="solid"/>
            <a:round/>
            <a:headEnd len="med" w="med" type="none"/>
            <a:tailEnd len="med" w="med" type="none"/>
          </a:ln>
        </p:spPr>
      </p:cxnSp>
      <p:sp>
        <p:nvSpPr>
          <p:cNvPr id="4291" name="Google Shape;4291;g13c94f06daf_2_6146"/>
          <p:cNvSpPr txBox="1"/>
          <p:nvPr/>
        </p:nvSpPr>
        <p:spPr>
          <a:xfrm>
            <a:off x="1423067" y="1407625"/>
            <a:ext cx="501900" cy="354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포스팅</a:t>
            </a:r>
            <a:endParaRPr b="1" sz="900">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rPr lang="ko" sz="800">
                <a:solidFill>
                  <a:schemeClr val="dk1"/>
                </a:solidFill>
                <a:latin typeface="Malgun Gothic"/>
                <a:ea typeface="Malgun Gothic"/>
                <a:cs typeface="Malgun Gothic"/>
                <a:sym typeface="Malgun Gothic"/>
              </a:rPr>
              <a:t>101</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4292" name="Google Shape;4292;g13c94f06daf_2_6146"/>
          <p:cNvSpPr txBox="1"/>
          <p:nvPr/>
        </p:nvSpPr>
        <p:spPr>
          <a:xfrm>
            <a:off x="2211688" y="1389825"/>
            <a:ext cx="501900" cy="354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팔로워</a:t>
            </a:r>
            <a:endParaRPr b="1" sz="900">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rPr lang="ko" sz="800">
                <a:solidFill>
                  <a:schemeClr val="dk1"/>
                </a:solidFill>
                <a:latin typeface="Malgun Gothic"/>
                <a:ea typeface="Malgun Gothic"/>
                <a:cs typeface="Malgun Gothic"/>
                <a:sym typeface="Malgun Gothic"/>
              </a:rPr>
              <a:t>123</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4293" name="Google Shape;4293;g13c94f06daf_2_6146"/>
          <p:cNvSpPr txBox="1"/>
          <p:nvPr/>
        </p:nvSpPr>
        <p:spPr>
          <a:xfrm>
            <a:off x="2968717" y="1389825"/>
            <a:ext cx="501900" cy="354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팔로잉</a:t>
            </a:r>
            <a:endParaRPr b="1" sz="900">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rPr lang="ko" sz="800">
                <a:solidFill>
                  <a:schemeClr val="dk1"/>
                </a:solidFill>
                <a:latin typeface="Malgun Gothic"/>
                <a:ea typeface="Malgun Gothic"/>
                <a:cs typeface="Malgun Gothic"/>
                <a:sym typeface="Malgun Gothic"/>
              </a:rPr>
              <a:t>321</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4294" name="Google Shape;4294;g13c94f06daf_2_6146"/>
          <p:cNvSpPr txBox="1"/>
          <p:nvPr/>
        </p:nvSpPr>
        <p:spPr>
          <a:xfrm>
            <a:off x="1759675" y="1978604"/>
            <a:ext cx="501900" cy="230700"/>
          </a:xfrm>
          <a:prstGeom prst="rect">
            <a:avLst/>
          </a:prstGeom>
          <a:solidFill>
            <a:srgbClr val="FFFF00"/>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조합원</a:t>
            </a:r>
            <a:endParaRPr b="1" i="0" sz="900" u="none" cap="none" strike="noStrike">
              <a:solidFill>
                <a:schemeClr val="dk1"/>
              </a:solidFill>
              <a:latin typeface="Malgun Gothic"/>
              <a:ea typeface="Malgun Gothic"/>
              <a:cs typeface="Malgun Gothic"/>
              <a:sym typeface="Malgun Gothic"/>
            </a:endParaRPr>
          </a:p>
        </p:txBody>
      </p:sp>
      <p:sp>
        <p:nvSpPr>
          <p:cNvPr id="4295" name="Google Shape;4295;g13c94f06daf_2_6146"/>
          <p:cNvSpPr txBox="1"/>
          <p:nvPr/>
        </p:nvSpPr>
        <p:spPr>
          <a:xfrm>
            <a:off x="537729" y="2866875"/>
            <a:ext cx="13848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전문 분야</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4296" name="Google Shape;4296;g13c94f06daf_2_6146"/>
          <p:cNvSpPr txBox="1"/>
          <p:nvPr/>
        </p:nvSpPr>
        <p:spPr>
          <a:xfrm>
            <a:off x="537773" y="3189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4297" name="Google Shape;4297;g13c94f06daf_2_6146"/>
          <p:cNvSpPr txBox="1"/>
          <p:nvPr/>
        </p:nvSpPr>
        <p:spPr>
          <a:xfrm>
            <a:off x="1321567" y="3189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4298" name="Google Shape;4298;g13c94f06daf_2_6146"/>
          <p:cNvSpPr txBox="1"/>
          <p:nvPr/>
        </p:nvSpPr>
        <p:spPr>
          <a:xfrm>
            <a:off x="2093003" y="3189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4299" name="Google Shape;4299;g13c94f06daf_2_6146"/>
          <p:cNvSpPr txBox="1"/>
          <p:nvPr/>
        </p:nvSpPr>
        <p:spPr>
          <a:xfrm>
            <a:off x="2876797" y="3189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4300" name="Google Shape;4300;g13c94f06daf_2_6146"/>
          <p:cNvSpPr/>
          <p:nvPr/>
        </p:nvSpPr>
        <p:spPr>
          <a:xfrm>
            <a:off x="526475" y="3543800"/>
            <a:ext cx="30489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프로필 편집</a:t>
            </a:r>
            <a:endParaRPr b="1" i="0" sz="1100" u="none" cap="none" strike="noStrike">
              <a:solidFill>
                <a:schemeClr val="lt1"/>
              </a:solidFill>
              <a:latin typeface="Malgun Gothic"/>
              <a:ea typeface="Malgun Gothic"/>
              <a:cs typeface="Malgun Gothic"/>
              <a:sym typeface="Malgun Gothic"/>
            </a:endParaRPr>
          </a:p>
        </p:txBody>
      </p:sp>
      <p:sp>
        <p:nvSpPr>
          <p:cNvPr id="4301" name="Google Shape;4301;g13c94f06daf_2_6146"/>
          <p:cNvSpPr txBox="1"/>
          <p:nvPr/>
        </p:nvSpPr>
        <p:spPr>
          <a:xfrm>
            <a:off x="2660099" y="1980925"/>
            <a:ext cx="882600" cy="2307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포인트 </a:t>
            </a:r>
            <a:r>
              <a:rPr lang="ko" sz="800">
                <a:solidFill>
                  <a:schemeClr val="dk1"/>
                </a:solidFill>
                <a:latin typeface="Malgun Gothic"/>
                <a:ea typeface="Malgun Gothic"/>
                <a:cs typeface="Malgun Gothic"/>
                <a:sym typeface="Malgun Gothic"/>
              </a:rPr>
              <a:t>12345</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4302" name="Google Shape;4302;g13c94f06daf_2_6146"/>
          <p:cNvSpPr/>
          <p:nvPr/>
        </p:nvSpPr>
        <p:spPr>
          <a:xfrm>
            <a:off x="2819596" y="3840197"/>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i="0" lang="ko" sz="800" u="none" cap="none" strike="noStrike">
                <a:solidFill>
                  <a:schemeClr val="lt1"/>
                </a:solidFill>
                <a:latin typeface="Malgun Gothic"/>
                <a:ea typeface="Malgun Gothic"/>
                <a:cs typeface="Malgun Gothic"/>
                <a:sym typeface="Malgun Gothic"/>
              </a:rPr>
              <a:t>1</a:t>
            </a:r>
            <a:endParaRPr b="1" i="0" sz="800" u="none" cap="none" strike="noStrike">
              <a:solidFill>
                <a:schemeClr val="lt1"/>
              </a:solidFill>
              <a:latin typeface="Malgun Gothic"/>
              <a:ea typeface="Malgun Gothic"/>
              <a:cs typeface="Malgun Gothic"/>
              <a:sym typeface="Malgun Gothic"/>
            </a:endParaRPr>
          </a:p>
        </p:txBody>
      </p:sp>
      <p:sp>
        <p:nvSpPr>
          <p:cNvPr id="4303" name="Google Shape;4303;g13c94f06daf_2_6146"/>
          <p:cNvSpPr txBox="1"/>
          <p:nvPr/>
        </p:nvSpPr>
        <p:spPr>
          <a:xfrm>
            <a:off x="5328575" y="3044250"/>
            <a:ext cx="1540200" cy="7695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lang="ko" sz="1100">
                <a:solidFill>
                  <a:schemeClr val="dk1"/>
                </a:solidFill>
              </a:rPr>
              <a:t>●</a:t>
            </a:r>
            <a:r>
              <a:rPr b="1" lang="ko" sz="1100">
                <a:solidFill>
                  <a:schemeClr val="dk1"/>
                </a:solidFill>
                <a:latin typeface="Malgun Gothic"/>
                <a:ea typeface="Malgun Gothic"/>
                <a:cs typeface="Malgun Gothic"/>
                <a:sym typeface="Malgun Gothic"/>
              </a:rPr>
              <a:t> </a:t>
            </a:r>
            <a:endParaRPr b="1" sz="1100">
              <a:solidFill>
                <a:schemeClr val="dk1"/>
              </a:solidFill>
              <a:latin typeface="Malgun Gothic"/>
              <a:ea typeface="Malgun Gothic"/>
              <a:cs typeface="Malgun Gothic"/>
              <a:sym typeface="Malgun Gothic"/>
            </a:endParaRPr>
          </a:p>
          <a:p>
            <a:pPr indent="0" lvl="0" marL="0" rtl="0" algn="ctr">
              <a:spcBef>
                <a:spcPts val="0"/>
              </a:spcBef>
              <a:spcAft>
                <a:spcPts val="0"/>
              </a:spcAft>
              <a:buClr>
                <a:schemeClr val="dk1"/>
              </a:buClr>
              <a:buSzPts val="1100"/>
              <a:buFont typeface="Arial"/>
              <a:buNone/>
            </a:pPr>
            <a:r>
              <a:rPr lang="ko" sz="1100">
                <a:solidFill>
                  <a:schemeClr val="dk1"/>
                </a:solidFill>
              </a:rPr>
              <a:t>●</a:t>
            </a:r>
            <a:endParaRPr sz="1100">
              <a:solidFill>
                <a:schemeClr val="dk1"/>
              </a:solidFill>
            </a:endParaRPr>
          </a:p>
          <a:p>
            <a:pPr indent="0" lvl="0" marL="0" rtl="0" algn="ctr">
              <a:spcBef>
                <a:spcPts val="0"/>
              </a:spcBef>
              <a:spcAft>
                <a:spcPts val="0"/>
              </a:spcAft>
              <a:buClr>
                <a:schemeClr val="dk1"/>
              </a:buClr>
              <a:buSzPts val="1100"/>
              <a:buFont typeface="Arial"/>
              <a:buNone/>
            </a:pPr>
            <a:r>
              <a:rPr lang="ko" sz="1100">
                <a:solidFill>
                  <a:schemeClr val="dk1"/>
                </a:solidFill>
              </a:rPr>
              <a:t>●</a:t>
            </a:r>
            <a:endParaRPr sz="1100">
              <a:solidFill>
                <a:schemeClr val="dk1"/>
              </a:solidFill>
            </a:endParaRPr>
          </a:p>
          <a:p>
            <a:pPr indent="0" lvl="0" marL="0" rtl="0" algn="ctr">
              <a:spcBef>
                <a:spcPts val="0"/>
              </a:spcBef>
              <a:spcAft>
                <a:spcPts val="0"/>
              </a:spcAft>
              <a:buClr>
                <a:schemeClr val="dk1"/>
              </a:buClr>
              <a:buSzPts val="1100"/>
              <a:buFont typeface="Arial"/>
              <a:buNone/>
            </a:pPr>
            <a:r>
              <a:rPr b="1" lang="ko" sz="1100">
                <a:solidFill>
                  <a:schemeClr val="dk1"/>
                </a:solidFill>
              </a:rPr>
              <a:t>더보기</a:t>
            </a:r>
            <a:endParaRPr b="1" sz="1100">
              <a:solidFill>
                <a:schemeClr val="dk1"/>
              </a:solidFill>
            </a:endParaRPr>
          </a:p>
        </p:txBody>
      </p:sp>
      <p:cxnSp>
        <p:nvCxnSpPr>
          <p:cNvPr id="4304" name="Google Shape;4304;g13c94f06daf_2_6146"/>
          <p:cNvCxnSpPr>
            <a:stCxn id="4305" idx="3"/>
            <a:endCxn id="4306" idx="1"/>
          </p:cNvCxnSpPr>
          <p:nvPr/>
        </p:nvCxnSpPr>
        <p:spPr>
          <a:xfrm flipH="1" rot="10800000">
            <a:off x="3515791" y="3429050"/>
            <a:ext cx="944100" cy="567600"/>
          </a:xfrm>
          <a:prstGeom prst="bentConnector3">
            <a:avLst>
              <a:gd fmla="val 50002" name="adj1"/>
            </a:avLst>
          </a:prstGeom>
          <a:noFill/>
          <a:ln cap="flat" cmpd="sng" w="28575">
            <a:solidFill>
              <a:srgbClr val="FF0000"/>
            </a:solidFill>
            <a:prstDash val="solid"/>
            <a:round/>
            <a:headEnd len="med" w="med" type="none"/>
            <a:tailEnd len="med" w="med" type="triangle"/>
          </a:ln>
        </p:spPr>
      </p:cxnSp>
      <p:sp>
        <p:nvSpPr>
          <p:cNvPr id="4306" name="Google Shape;4306;g13c94f06daf_2_6146"/>
          <p:cNvSpPr/>
          <p:nvPr/>
        </p:nvSpPr>
        <p:spPr>
          <a:xfrm>
            <a:off x="445992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lang="ko" sz="1800">
                <a:solidFill>
                  <a:schemeClr val="lt1"/>
                </a:solidFill>
                <a:latin typeface="Malgun Gothic"/>
                <a:ea typeface="Malgun Gothic"/>
                <a:cs typeface="Malgun Gothic"/>
                <a:sym typeface="Malgun Gothic"/>
              </a:rPr>
              <a:t>₩1</a:t>
            </a:r>
            <a:endParaRPr b="0" i="0" sz="1800" u="none" cap="none" strike="noStrike">
              <a:solidFill>
                <a:schemeClr val="lt1"/>
              </a:solidFill>
              <a:latin typeface="Malgun Gothic"/>
              <a:ea typeface="Malgun Gothic"/>
              <a:cs typeface="Malgun Gothic"/>
              <a:sym typeface="Malgun Gothic"/>
            </a:endParaRPr>
          </a:p>
        </p:txBody>
      </p:sp>
      <p:pic>
        <p:nvPicPr>
          <p:cNvPr id="4307" name="Google Shape;4307;g13c94f06daf_2_6146"/>
          <p:cNvPicPr preferRelativeResize="0"/>
          <p:nvPr/>
        </p:nvPicPr>
        <p:blipFill>
          <a:blip r:embed="rId5">
            <a:alphaModFix/>
          </a:blip>
          <a:stretch>
            <a:fillRect/>
          </a:stretch>
        </p:blipFill>
        <p:spPr>
          <a:xfrm>
            <a:off x="4546040" y="894946"/>
            <a:ext cx="213900" cy="219430"/>
          </a:xfrm>
          <a:prstGeom prst="rect">
            <a:avLst/>
          </a:prstGeom>
          <a:noFill/>
          <a:ln>
            <a:noFill/>
          </a:ln>
        </p:spPr>
      </p:pic>
      <p:sp>
        <p:nvSpPr>
          <p:cNvPr id="4308" name="Google Shape;4308;g13c94f06daf_2_6146"/>
          <p:cNvSpPr txBox="1"/>
          <p:nvPr/>
        </p:nvSpPr>
        <p:spPr>
          <a:xfrm>
            <a:off x="5031409" y="881075"/>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댓글 목록</a:t>
            </a:r>
            <a:endParaRPr b="1" sz="1100">
              <a:solidFill>
                <a:schemeClr val="dk1"/>
              </a:solidFill>
              <a:latin typeface="Malgun Gothic"/>
              <a:ea typeface="Malgun Gothic"/>
              <a:cs typeface="Malgun Gothic"/>
              <a:sym typeface="Malgun Gothic"/>
            </a:endParaRPr>
          </a:p>
        </p:txBody>
      </p:sp>
      <p:sp>
        <p:nvSpPr>
          <p:cNvPr id="4305" name="Google Shape;4305;g13c94f06daf_2_6146"/>
          <p:cNvSpPr txBox="1"/>
          <p:nvPr/>
        </p:nvSpPr>
        <p:spPr>
          <a:xfrm>
            <a:off x="2633191" y="3881300"/>
            <a:ext cx="882600" cy="2307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댓글   관심</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grpSp>
        <p:nvGrpSpPr>
          <p:cNvPr id="4309" name="Google Shape;4309;g13c94f06daf_2_6146"/>
          <p:cNvGrpSpPr/>
          <p:nvPr/>
        </p:nvGrpSpPr>
        <p:grpSpPr>
          <a:xfrm>
            <a:off x="4558528" y="1687105"/>
            <a:ext cx="3090185" cy="677213"/>
            <a:chOff x="5330914" y="1841697"/>
            <a:chExt cx="2809004" cy="508800"/>
          </a:xfrm>
        </p:grpSpPr>
        <p:grpSp>
          <p:nvGrpSpPr>
            <p:cNvPr id="4310" name="Google Shape;4310;g13c94f06daf_2_6146"/>
            <p:cNvGrpSpPr/>
            <p:nvPr/>
          </p:nvGrpSpPr>
          <p:grpSpPr>
            <a:xfrm>
              <a:off x="5330914" y="1853248"/>
              <a:ext cx="620611" cy="424895"/>
              <a:chOff x="214095" y="1332369"/>
              <a:chExt cx="9681926" cy="1087800"/>
            </a:xfrm>
          </p:grpSpPr>
          <p:sp>
            <p:nvSpPr>
              <p:cNvPr id="4311" name="Google Shape;4311;g13c94f06daf_2_6146"/>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댓글</a:t>
                </a:r>
                <a:br>
                  <a:rPr b="1" i="0" lang="ko" sz="800" u="none" cap="none" strike="noStrike">
                    <a:solidFill>
                      <a:schemeClr val="dk1"/>
                    </a:solidFill>
                    <a:latin typeface="Malgun Gothic"/>
                    <a:ea typeface="Malgun Gothic"/>
                    <a:cs typeface="Malgun Gothic"/>
                    <a:sym typeface="Malgun Gothic"/>
                  </a:rPr>
                </a:br>
                <a:r>
                  <a:rPr b="1" i="0" lang="ko" sz="800" u="none" cap="none" strike="noStrike">
                    <a:solidFill>
                      <a:schemeClr val="dk1"/>
                    </a:solidFill>
                    <a:latin typeface="Malgun Gothic"/>
                    <a:ea typeface="Malgun Gothic"/>
                    <a:cs typeface="Malgun Gothic"/>
                    <a:sym typeface="Malgun Gothic"/>
                  </a:rPr>
                  <a:t>등록</a:t>
                </a:r>
                <a:br>
                  <a:rPr b="1" i="0" lang="ko" sz="800" u="none" cap="none" strike="noStrike">
                    <a:solidFill>
                      <a:schemeClr val="dk1"/>
                    </a:solidFill>
                    <a:latin typeface="Malgun Gothic"/>
                    <a:ea typeface="Malgun Gothic"/>
                    <a:cs typeface="Malgun Gothic"/>
                    <a:sym typeface="Malgun Gothic"/>
                  </a:rPr>
                </a:br>
                <a:r>
                  <a:rPr b="1" i="0" lang="ko" sz="800" u="none" cap="none" strike="noStrike">
                    <a:solidFill>
                      <a:schemeClr val="dk1"/>
                    </a:solidFill>
                    <a:latin typeface="Malgun Gothic"/>
                    <a:ea typeface="Malgun Gothic"/>
                    <a:cs typeface="Malgun Gothic"/>
                    <a:sym typeface="Malgun Gothic"/>
                  </a:rPr>
                  <a:t>이미지</a:t>
                </a:r>
                <a:endParaRPr b="1" i="0" sz="800" u="none" cap="none" strike="noStrike">
                  <a:solidFill>
                    <a:schemeClr val="dk1"/>
                  </a:solidFill>
                  <a:latin typeface="Malgun Gothic"/>
                  <a:ea typeface="Malgun Gothic"/>
                  <a:cs typeface="Malgun Gothic"/>
                  <a:sym typeface="Malgun Gothic"/>
                </a:endParaRPr>
              </a:p>
            </p:txBody>
          </p:sp>
          <p:cxnSp>
            <p:nvCxnSpPr>
              <p:cNvPr id="4312" name="Google Shape;4312;g13c94f06daf_2_6146"/>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4313" name="Google Shape;4313;g13c94f06daf_2_6146"/>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4314" name="Google Shape;4314;g13c94f06daf_2_6146"/>
            <p:cNvSpPr txBox="1"/>
            <p:nvPr/>
          </p:nvSpPr>
          <p:spPr>
            <a:xfrm>
              <a:off x="5938218" y="1841697"/>
              <a:ext cx="2201700" cy="508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$포스팅  본문 첫출 내용 게시합니다.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00"/>
                <a:buFont typeface="Arial"/>
                <a:buNone/>
              </a:pPr>
              <a:br>
                <a:rPr b="0" i="0" lang="ko" sz="300" u="none" cap="none" strike="noStrike">
                  <a:solidFill>
                    <a:schemeClr val="dk1"/>
                  </a:solidFill>
                  <a:latin typeface="Malgun Gothic"/>
                  <a:ea typeface="Malgun Gothic"/>
                  <a:cs typeface="Malgun Gothic"/>
                  <a:sym typeface="Malgun Gothic"/>
                </a:rPr>
              </a:br>
              <a:r>
                <a:rPr b="0" i="0" lang="ko" sz="900" u="none" cap="none" strike="noStrike">
                  <a:solidFill>
                    <a:schemeClr val="dk1"/>
                  </a:solidFill>
                  <a:latin typeface="Malgun Gothic"/>
                  <a:ea typeface="Malgun Gothic"/>
                  <a:cs typeface="Malgun Gothic"/>
                  <a:sym typeface="Malgun Gothic"/>
                </a:rPr>
                <a:t>$일반댓글 동록 내용 입니다.ㅇㅇㅇㅇㅇㅇㅇㅇㅇㅇㅇㅇㅇㅇㅇㅇㅇㅇㅇㅇㅇㅇㅇㅇㅇㅇㅇㅇㅇㅇㅇㅇㅇ …</a:t>
              </a:r>
              <a:endParaRPr b="0" i="0" sz="1100" u="none" cap="none" strike="noStrike">
                <a:solidFill>
                  <a:srgbClr val="595959"/>
                </a:solidFill>
                <a:latin typeface="Malgun Gothic"/>
                <a:ea typeface="Malgun Gothic"/>
                <a:cs typeface="Malgun Gothic"/>
                <a:sym typeface="Malgun Gothic"/>
              </a:endParaRPr>
            </a:p>
          </p:txBody>
        </p:sp>
      </p:grpSp>
      <p:grpSp>
        <p:nvGrpSpPr>
          <p:cNvPr id="4315" name="Google Shape;4315;g13c94f06daf_2_6146"/>
          <p:cNvGrpSpPr/>
          <p:nvPr/>
        </p:nvGrpSpPr>
        <p:grpSpPr>
          <a:xfrm>
            <a:off x="4558528" y="2433417"/>
            <a:ext cx="3090185" cy="677213"/>
            <a:chOff x="5330914" y="1841697"/>
            <a:chExt cx="2809004" cy="508800"/>
          </a:xfrm>
        </p:grpSpPr>
        <p:grpSp>
          <p:nvGrpSpPr>
            <p:cNvPr id="4316" name="Google Shape;4316;g13c94f06daf_2_6146"/>
            <p:cNvGrpSpPr/>
            <p:nvPr/>
          </p:nvGrpSpPr>
          <p:grpSpPr>
            <a:xfrm>
              <a:off x="5330914" y="1853248"/>
              <a:ext cx="620611" cy="424895"/>
              <a:chOff x="214095" y="1332369"/>
              <a:chExt cx="9681926" cy="1087800"/>
            </a:xfrm>
          </p:grpSpPr>
          <p:sp>
            <p:nvSpPr>
              <p:cNvPr id="4317" name="Google Shape;4317;g13c94f06daf_2_6146"/>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댓글</a:t>
                </a:r>
                <a:br>
                  <a:rPr b="1" i="0" lang="ko" sz="800" u="none" cap="none" strike="noStrike">
                    <a:solidFill>
                      <a:schemeClr val="dk1"/>
                    </a:solidFill>
                    <a:latin typeface="Malgun Gothic"/>
                    <a:ea typeface="Malgun Gothic"/>
                    <a:cs typeface="Malgun Gothic"/>
                    <a:sym typeface="Malgun Gothic"/>
                  </a:rPr>
                </a:br>
                <a:r>
                  <a:rPr b="1" i="0" lang="ko" sz="800" u="none" cap="none" strike="noStrike">
                    <a:solidFill>
                      <a:schemeClr val="dk1"/>
                    </a:solidFill>
                    <a:latin typeface="Malgun Gothic"/>
                    <a:ea typeface="Malgun Gothic"/>
                    <a:cs typeface="Malgun Gothic"/>
                    <a:sym typeface="Malgun Gothic"/>
                  </a:rPr>
                  <a:t>등록</a:t>
                </a:r>
                <a:br>
                  <a:rPr b="1" i="0" lang="ko" sz="800" u="none" cap="none" strike="noStrike">
                    <a:solidFill>
                      <a:schemeClr val="dk1"/>
                    </a:solidFill>
                    <a:latin typeface="Malgun Gothic"/>
                    <a:ea typeface="Malgun Gothic"/>
                    <a:cs typeface="Malgun Gothic"/>
                    <a:sym typeface="Malgun Gothic"/>
                  </a:rPr>
                </a:br>
                <a:r>
                  <a:rPr b="1" i="0" lang="ko" sz="800" u="none" cap="none" strike="noStrike">
                    <a:solidFill>
                      <a:schemeClr val="dk1"/>
                    </a:solidFill>
                    <a:latin typeface="Malgun Gothic"/>
                    <a:ea typeface="Malgun Gothic"/>
                    <a:cs typeface="Malgun Gothic"/>
                    <a:sym typeface="Malgun Gothic"/>
                  </a:rPr>
                  <a:t>이미지</a:t>
                </a:r>
                <a:endParaRPr b="1" i="0" sz="800" u="none" cap="none" strike="noStrike">
                  <a:solidFill>
                    <a:schemeClr val="dk1"/>
                  </a:solidFill>
                  <a:latin typeface="Malgun Gothic"/>
                  <a:ea typeface="Malgun Gothic"/>
                  <a:cs typeface="Malgun Gothic"/>
                  <a:sym typeface="Malgun Gothic"/>
                </a:endParaRPr>
              </a:p>
            </p:txBody>
          </p:sp>
          <p:cxnSp>
            <p:nvCxnSpPr>
              <p:cNvPr id="4318" name="Google Shape;4318;g13c94f06daf_2_6146"/>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4319" name="Google Shape;4319;g13c94f06daf_2_6146"/>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4320" name="Google Shape;4320;g13c94f06daf_2_6146"/>
            <p:cNvSpPr txBox="1"/>
            <p:nvPr/>
          </p:nvSpPr>
          <p:spPr>
            <a:xfrm>
              <a:off x="5938218" y="1841697"/>
              <a:ext cx="2201700" cy="508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$상담문의 제목입니다.</a:t>
              </a:r>
              <a:endParaRPr b="1" i="0" sz="800" u="none" cap="none" strike="noStrike">
                <a:solidFill>
                  <a:schemeClr val="dk1"/>
                </a:solidFill>
                <a:latin typeface="Malgun Gothic"/>
                <a:ea typeface="Malgun Gothic"/>
                <a:cs typeface="Malgun Gothic"/>
                <a:sym typeface="Malgun Gothic"/>
              </a:endParaRPr>
            </a:p>
            <a:p>
              <a:pPr indent="0" lvl="0" marL="0" marR="0" rtl="0" algn="l">
                <a:lnSpc>
                  <a:spcPct val="100000"/>
                </a:lnSpc>
                <a:spcBef>
                  <a:spcPts val="0"/>
                </a:spcBef>
                <a:spcAft>
                  <a:spcPts val="0"/>
                </a:spcAft>
                <a:buClr>
                  <a:srgbClr val="000000"/>
                </a:buClr>
                <a:buSzPts val="300"/>
                <a:buFont typeface="Arial"/>
                <a:buNone/>
              </a:pPr>
              <a:br>
                <a:rPr b="0" i="0" lang="ko" sz="300" u="none" cap="none" strike="noStrike">
                  <a:solidFill>
                    <a:schemeClr val="dk1"/>
                  </a:solidFill>
                  <a:latin typeface="Malgun Gothic"/>
                  <a:ea typeface="Malgun Gothic"/>
                  <a:cs typeface="Malgun Gothic"/>
                  <a:sym typeface="Malgun Gothic"/>
                </a:rPr>
              </a:br>
              <a:r>
                <a:rPr b="0" i="0" lang="ko" sz="900" u="none" cap="none" strike="noStrike">
                  <a:solidFill>
                    <a:schemeClr val="dk1"/>
                  </a:solidFill>
                  <a:latin typeface="Malgun Gothic"/>
                  <a:ea typeface="Malgun Gothic"/>
                  <a:cs typeface="Malgun Gothic"/>
                  <a:sym typeface="Malgun Gothic"/>
                </a:rPr>
                <a:t>$문의댓글 동록 내용 입니다.ㅇㅇㅇㅇㅇㅇㅇㅇㅇㅇㅇㅇㅇㅇㅇㅇㅇㅇㅇㅇㅇㅇㅇㅇㅇㅇㅇㅇㅇㅇㅇㅇㅇ …</a:t>
              </a:r>
              <a:endParaRPr b="0" i="0" sz="1100" u="none" cap="none" strike="noStrike">
                <a:solidFill>
                  <a:srgbClr val="595959"/>
                </a:solidFill>
                <a:latin typeface="Malgun Gothic"/>
                <a:ea typeface="Malgun Gothic"/>
                <a:cs typeface="Malgun Gothic"/>
                <a:sym typeface="Malgun Gothic"/>
              </a:endParaRPr>
            </a:p>
          </p:txBody>
        </p:sp>
      </p:grpSp>
      <p:grpSp>
        <p:nvGrpSpPr>
          <p:cNvPr id="4321" name="Google Shape;4321;g13c94f06daf_2_6146"/>
          <p:cNvGrpSpPr/>
          <p:nvPr/>
        </p:nvGrpSpPr>
        <p:grpSpPr>
          <a:xfrm>
            <a:off x="4558528" y="3157544"/>
            <a:ext cx="3090185" cy="677213"/>
            <a:chOff x="5330914" y="1841697"/>
            <a:chExt cx="2809004" cy="508800"/>
          </a:xfrm>
        </p:grpSpPr>
        <p:grpSp>
          <p:nvGrpSpPr>
            <p:cNvPr id="4322" name="Google Shape;4322;g13c94f06daf_2_6146"/>
            <p:cNvGrpSpPr/>
            <p:nvPr/>
          </p:nvGrpSpPr>
          <p:grpSpPr>
            <a:xfrm>
              <a:off x="5330914" y="1853248"/>
              <a:ext cx="620611" cy="424895"/>
              <a:chOff x="214095" y="1332369"/>
              <a:chExt cx="9681926" cy="1087800"/>
            </a:xfrm>
          </p:grpSpPr>
          <p:sp>
            <p:nvSpPr>
              <p:cNvPr id="4323" name="Google Shape;4323;g13c94f06daf_2_6146"/>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댓글</a:t>
                </a:r>
                <a:br>
                  <a:rPr b="1" i="0" lang="ko" sz="800" u="none" cap="none" strike="noStrike">
                    <a:solidFill>
                      <a:schemeClr val="dk1"/>
                    </a:solidFill>
                    <a:latin typeface="Malgun Gothic"/>
                    <a:ea typeface="Malgun Gothic"/>
                    <a:cs typeface="Malgun Gothic"/>
                    <a:sym typeface="Malgun Gothic"/>
                  </a:rPr>
                </a:br>
                <a:r>
                  <a:rPr b="1" i="0" lang="ko" sz="800" u="none" cap="none" strike="noStrike">
                    <a:solidFill>
                      <a:schemeClr val="dk1"/>
                    </a:solidFill>
                    <a:latin typeface="Malgun Gothic"/>
                    <a:ea typeface="Malgun Gothic"/>
                    <a:cs typeface="Malgun Gothic"/>
                    <a:sym typeface="Malgun Gothic"/>
                  </a:rPr>
                  <a:t>등록</a:t>
                </a:r>
                <a:br>
                  <a:rPr b="1" i="0" lang="ko" sz="800" u="none" cap="none" strike="noStrike">
                    <a:solidFill>
                      <a:schemeClr val="dk1"/>
                    </a:solidFill>
                    <a:latin typeface="Malgun Gothic"/>
                    <a:ea typeface="Malgun Gothic"/>
                    <a:cs typeface="Malgun Gothic"/>
                    <a:sym typeface="Malgun Gothic"/>
                  </a:rPr>
                </a:br>
                <a:r>
                  <a:rPr b="1" i="0" lang="ko" sz="800" u="none" cap="none" strike="noStrike">
                    <a:solidFill>
                      <a:schemeClr val="dk1"/>
                    </a:solidFill>
                    <a:latin typeface="Malgun Gothic"/>
                    <a:ea typeface="Malgun Gothic"/>
                    <a:cs typeface="Malgun Gothic"/>
                    <a:sym typeface="Malgun Gothic"/>
                  </a:rPr>
                  <a:t>이미지</a:t>
                </a:r>
                <a:endParaRPr b="1" i="0" sz="800" u="none" cap="none" strike="noStrike">
                  <a:solidFill>
                    <a:schemeClr val="dk1"/>
                  </a:solidFill>
                  <a:latin typeface="Malgun Gothic"/>
                  <a:ea typeface="Malgun Gothic"/>
                  <a:cs typeface="Malgun Gothic"/>
                  <a:sym typeface="Malgun Gothic"/>
                </a:endParaRPr>
              </a:p>
            </p:txBody>
          </p:sp>
          <p:cxnSp>
            <p:nvCxnSpPr>
              <p:cNvPr id="4324" name="Google Shape;4324;g13c94f06daf_2_6146"/>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4325" name="Google Shape;4325;g13c94f06daf_2_6146"/>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4326" name="Google Shape;4326;g13c94f06daf_2_6146"/>
            <p:cNvSpPr txBox="1"/>
            <p:nvPr/>
          </p:nvSpPr>
          <p:spPr>
            <a:xfrm>
              <a:off x="5938218" y="1841697"/>
              <a:ext cx="2201700" cy="508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$포스팅  본문 첫출 내용 게시합니다.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00"/>
                <a:buFont typeface="Arial"/>
                <a:buNone/>
              </a:pPr>
              <a:br>
                <a:rPr b="0" i="0" lang="ko" sz="300" u="none" cap="none" strike="noStrike">
                  <a:solidFill>
                    <a:schemeClr val="dk1"/>
                  </a:solidFill>
                  <a:latin typeface="Malgun Gothic"/>
                  <a:ea typeface="Malgun Gothic"/>
                  <a:cs typeface="Malgun Gothic"/>
                  <a:sym typeface="Malgun Gothic"/>
                </a:rPr>
              </a:br>
              <a:r>
                <a:rPr b="0" i="0" lang="ko" sz="900" u="none" cap="none" strike="noStrike">
                  <a:solidFill>
                    <a:schemeClr val="dk1"/>
                  </a:solidFill>
                  <a:latin typeface="Malgun Gothic"/>
                  <a:ea typeface="Malgun Gothic"/>
                  <a:cs typeface="Malgun Gothic"/>
                  <a:sym typeface="Malgun Gothic"/>
                </a:rPr>
                <a:t>$일반댓글 동록 내용 입니다.ㅇㅇㅇㅇㅇㅇㅇㅇㅇㅇㅇㅇㅇㅇㅇㅇㅇㅇㅇㅇㅇㅇㅇㅇㅇㅇㅇㅇㅇㅇㅇㅇㅇ …</a:t>
              </a:r>
              <a:endParaRPr b="0" i="0" sz="1400" u="none" cap="none" strike="noStrike">
                <a:solidFill>
                  <a:srgbClr val="595959"/>
                </a:solidFill>
                <a:latin typeface="Malgun Gothic"/>
                <a:ea typeface="Malgun Gothic"/>
                <a:cs typeface="Malgun Gothic"/>
                <a:sym typeface="Malgun Gothic"/>
              </a:endParaRPr>
            </a:p>
          </p:txBody>
        </p:sp>
      </p:grpSp>
      <p:sp>
        <p:nvSpPr>
          <p:cNvPr id="4327" name="Google Shape;4327;g13c94f06daf_2_6146"/>
          <p:cNvSpPr txBox="1"/>
          <p:nvPr/>
        </p:nvSpPr>
        <p:spPr>
          <a:xfrm>
            <a:off x="5298725" y="4225025"/>
            <a:ext cx="1540200" cy="7695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lang="ko" sz="1100">
                <a:solidFill>
                  <a:schemeClr val="dk1"/>
                </a:solidFill>
              </a:rPr>
              <a:t>●</a:t>
            </a:r>
            <a:r>
              <a:rPr b="1" lang="ko" sz="1100">
                <a:solidFill>
                  <a:schemeClr val="dk1"/>
                </a:solidFill>
                <a:latin typeface="Malgun Gothic"/>
                <a:ea typeface="Malgun Gothic"/>
                <a:cs typeface="Malgun Gothic"/>
                <a:sym typeface="Malgun Gothic"/>
              </a:rPr>
              <a:t> </a:t>
            </a:r>
            <a:endParaRPr b="1" sz="1100">
              <a:solidFill>
                <a:schemeClr val="dk1"/>
              </a:solidFill>
              <a:latin typeface="Malgun Gothic"/>
              <a:ea typeface="Malgun Gothic"/>
              <a:cs typeface="Malgun Gothic"/>
              <a:sym typeface="Malgun Gothic"/>
            </a:endParaRPr>
          </a:p>
          <a:p>
            <a:pPr indent="0" lvl="0" marL="0" rtl="0" algn="ctr">
              <a:spcBef>
                <a:spcPts val="0"/>
              </a:spcBef>
              <a:spcAft>
                <a:spcPts val="0"/>
              </a:spcAft>
              <a:buClr>
                <a:schemeClr val="dk1"/>
              </a:buClr>
              <a:buSzPts val="1100"/>
              <a:buFont typeface="Arial"/>
              <a:buNone/>
            </a:pPr>
            <a:r>
              <a:rPr lang="ko" sz="1100">
                <a:solidFill>
                  <a:schemeClr val="dk1"/>
                </a:solidFill>
              </a:rPr>
              <a:t>●</a:t>
            </a:r>
            <a:endParaRPr sz="1100">
              <a:solidFill>
                <a:schemeClr val="dk1"/>
              </a:solidFill>
            </a:endParaRPr>
          </a:p>
          <a:p>
            <a:pPr indent="0" lvl="0" marL="0" rtl="0" algn="ctr">
              <a:spcBef>
                <a:spcPts val="0"/>
              </a:spcBef>
              <a:spcAft>
                <a:spcPts val="0"/>
              </a:spcAft>
              <a:buClr>
                <a:schemeClr val="dk1"/>
              </a:buClr>
              <a:buSzPts val="1100"/>
              <a:buFont typeface="Arial"/>
              <a:buNone/>
            </a:pPr>
            <a:r>
              <a:rPr lang="ko" sz="1100">
                <a:solidFill>
                  <a:schemeClr val="dk1"/>
                </a:solidFill>
              </a:rPr>
              <a:t>●</a:t>
            </a:r>
            <a:endParaRPr sz="1100">
              <a:solidFill>
                <a:schemeClr val="dk1"/>
              </a:solidFill>
            </a:endParaRPr>
          </a:p>
          <a:p>
            <a:pPr indent="0" lvl="0" marL="0" rtl="0" algn="ctr">
              <a:spcBef>
                <a:spcPts val="0"/>
              </a:spcBef>
              <a:spcAft>
                <a:spcPts val="0"/>
              </a:spcAft>
              <a:buClr>
                <a:schemeClr val="dk1"/>
              </a:buClr>
              <a:buSzPts val="1100"/>
              <a:buFont typeface="Arial"/>
              <a:buNone/>
            </a:pPr>
            <a:r>
              <a:rPr b="1" lang="ko" sz="1100">
                <a:solidFill>
                  <a:schemeClr val="dk1"/>
                </a:solidFill>
              </a:rPr>
              <a:t>더보기</a:t>
            </a:r>
            <a:endParaRPr b="1" sz="1100">
              <a:solidFill>
                <a:schemeClr val="dk1"/>
              </a:solidFill>
            </a:endParaRPr>
          </a:p>
        </p:txBody>
      </p:sp>
      <p:sp>
        <p:nvSpPr>
          <p:cNvPr id="4328" name="Google Shape;4328;g13c94f06daf_2_6146"/>
          <p:cNvSpPr/>
          <p:nvPr/>
        </p:nvSpPr>
        <p:spPr>
          <a:xfrm>
            <a:off x="4564775" y="1251913"/>
            <a:ext cx="3067800" cy="3531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lang="ko" sz="1100">
                <a:solidFill>
                  <a:schemeClr val="dk2"/>
                </a:solidFill>
                <a:latin typeface="Malgun Gothic"/>
                <a:ea typeface="Malgun Gothic"/>
                <a:cs typeface="Malgun Gothic"/>
                <a:sym typeface="Malgun Gothic"/>
              </a:rPr>
              <a:t>  내가</a:t>
            </a:r>
            <a:r>
              <a:rPr lang="ko" sz="1100">
                <a:solidFill>
                  <a:schemeClr val="dk2"/>
                </a:solidFill>
                <a:latin typeface="Malgun Gothic"/>
                <a:ea typeface="Malgun Gothic"/>
                <a:cs typeface="Malgun Gothic"/>
                <a:sym typeface="Malgun Gothic"/>
              </a:rPr>
              <a:t>쓴 댓글 검색</a:t>
            </a:r>
            <a:r>
              <a:rPr lang="ko" sz="1100">
                <a:solidFill>
                  <a:schemeClr val="dk2"/>
                </a:solidFill>
                <a:latin typeface="Malgun Gothic"/>
                <a:ea typeface="Malgun Gothic"/>
                <a:cs typeface="Malgun Gothic"/>
                <a:sym typeface="Malgun Gothic"/>
              </a:rPr>
              <a:t>,,,</a:t>
            </a:r>
            <a:endParaRPr b="0" i="0" sz="1100" u="none" cap="none" strike="noStrike">
              <a:solidFill>
                <a:schemeClr val="dk2"/>
              </a:solidFill>
              <a:latin typeface="Malgun Gothic"/>
              <a:ea typeface="Malgun Gothic"/>
              <a:cs typeface="Malgun Gothic"/>
              <a:sym typeface="Malgun Gothic"/>
            </a:endParaRPr>
          </a:p>
        </p:txBody>
      </p:sp>
    </p:spTree>
  </p:cSld>
  <p:clrMapOvr>
    <a:masterClrMapping/>
  </p:clrMapOvr>
</p:sld>
</file>

<file path=ppt/slides/slide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32" name="Shape 4332"/>
        <p:cNvGrpSpPr/>
        <p:nvPr/>
      </p:nvGrpSpPr>
      <p:grpSpPr>
        <a:xfrm>
          <a:off x="0" y="0"/>
          <a:ext cx="0" cy="0"/>
          <a:chOff x="0" y="0"/>
          <a:chExt cx="0" cy="0"/>
        </a:xfrm>
      </p:grpSpPr>
      <p:sp>
        <p:nvSpPr>
          <p:cNvPr id="4333" name="Google Shape;4333;g13c94f06daf_2_5405"/>
          <p:cNvSpPr txBox="1"/>
          <p:nvPr>
            <p:ph type="title"/>
          </p:nvPr>
        </p:nvSpPr>
        <p:spPr>
          <a:xfrm>
            <a:off x="782375" y="1119700"/>
            <a:ext cx="10934100" cy="848400"/>
          </a:xfrm>
          <a:prstGeom prst="rect">
            <a:avLst/>
          </a:prstGeom>
        </p:spPr>
        <p:txBody>
          <a:bodyPr anchorCtr="0" anchor="ctr" bIns="121900" lIns="121900" spcFirstLastPara="1" rIns="121900" wrap="square" tIns="121900">
            <a:normAutofit/>
          </a:bodyPr>
          <a:lstStyle/>
          <a:p>
            <a:pPr indent="0" lvl="0" marL="0" rtl="0" algn="l">
              <a:spcBef>
                <a:spcPts val="0"/>
              </a:spcBef>
              <a:spcAft>
                <a:spcPts val="0"/>
              </a:spcAft>
              <a:buNone/>
            </a:pPr>
            <a:r>
              <a:rPr lang="ko" sz="3000"/>
              <a:t>포인트</a:t>
            </a:r>
            <a:endParaRPr sz="3000"/>
          </a:p>
        </p:txBody>
      </p:sp>
      <p:sp>
        <p:nvSpPr>
          <p:cNvPr id="4334" name="Google Shape;4334;g13c94f06daf_2_5405"/>
          <p:cNvSpPr txBox="1"/>
          <p:nvPr>
            <p:ph type="title"/>
          </p:nvPr>
        </p:nvSpPr>
        <p:spPr>
          <a:xfrm>
            <a:off x="934800" y="2201200"/>
            <a:ext cx="10067400" cy="3532200"/>
          </a:xfrm>
          <a:prstGeom prst="rect">
            <a:avLst/>
          </a:prstGeom>
        </p:spPr>
        <p:txBody>
          <a:bodyPr anchorCtr="0" anchor="t" bIns="121900" lIns="121900" spcFirstLastPara="1" rIns="121900" wrap="square" tIns="121900">
            <a:normAutofit/>
          </a:bodyPr>
          <a:lstStyle/>
          <a:p>
            <a:pPr indent="-355600" lvl="0" marL="457200" rtl="0" algn="l">
              <a:spcBef>
                <a:spcPts val="0"/>
              </a:spcBef>
              <a:spcAft>
                <a:spcPts val="0"/>
              </a:spcAft>
              <a:buSzPts val="2000"/>
              <a:buChar char="-"/>
            </a:pPr>
            <a:r>
              <a:rPr lang="ko" sz="2000"/>
              <a:t>마이 &gt; 포인트</a:t>
            </a:r>
            <a:endParaRPr sz="2000"/>
          </a:p>
          <a:p>
            <a:pPr indent="-355600" lvl="0" marL="457200" rtl="0" algn="l">
              <a:spcBef>
                <a:spcPts val="0"/>
              </a:spcBef>
              <a:spcAft>
                <a:spcPts val="0"/>
              </a:spcAft>
              <a:buSzPts val="2000"/>
              <a:buChar char="-"/>
            </a:pPr>
            <a:r>
              <a:rPr lang="ko" sz="2000" strike="sngStrike"/>
              <a:t>포인</a:t>
            </a:r>
            <a:r>
              <a:rPr lang="ko" sz="2000" strike="sngStrike"/>
              <a:t>트 : 적립사용, 출금</a:t>
            </a:r>
            <a:endParaRPr sz="2000" strike="sngStrike"/>
          </a:p>
          <a:p>
            <a:pPr indent="-355600" lvl="0" marL="457200" rtl="0" algn="l">
              <a:spcBef>
                <a:spcPts val="0"/>
              </a:spcBef>
              <a:spcAft>
                <a:spcPts val="0"/>
              </a:spcAft>
              <a:buSzPts val="2000"/>
              <a:buChar char="-"/>
            </a:pPr>
            <a:r>
              <a:rPr lang="ko" sz="2000" strike="sngStrike"/>
              <a:t>포인트 &gt; 충전</a:t>
            </a:r>
            <a:endParaRPr sz="2000" strike="sngStrike"/>
          </a:p>
          <a:p>
            <a:pPr indent="-355600" lvl="0" marL="457200" rtl="0" algn="l">
              <a:spcBef>
                <a:spcPts val="0"/>
              </a:spcBef>
              <a:spcAft>
                <a:spcPts val="0"/>
              </a:spcAft>
              <a:buSzPts val="2000"/>
              <a:buChar char="-"/>
            </a:pPr>
            <a:r>
              <a:rPr lang="ko" sz="2000" strike="sngStrike"/>
              <a:t>포인트 &gt; 출금</a:t>
            </a:r>
            <a:endParaRPr sz="2000" strike="sngStrike"/>
          </a:p>
          <a:p>
            <a:pPr indent="0" lvl="0" marL="0" rtl="0" algn="l">
              <a:spcBef>
                <a:spcPts val="0"/>
              </a:spcBef>
              <a:spcAft>
                <a:spcPts val="0"/>
              </a:spcAft>
              <a:buNone/>
            </a:pPr>
            <a:r>
              <a:t/>
            </a:r>
            <a:endParaRPr sz="2000"/>
          </a:p>
          <a:p>
            <a:pPr indent="0" lvl="0" marL="457200" rtl="0" algn="l">
              <a:spcBef>
                <a:spcPts val="0"/>
              </a:spcBef>
              <a:spcAft>
                <a:spcPts val="0"/>
              </a:spcAft>
              <a:buNone/>
            </a:pPr>
            <a:r>
              <a:t/>
            </a:r>
            <a:endParaRPr sz="2000"/>
          </a:p>
        </p:txBody>
      </p:sp>
    </p:spTree>
  </p:cSld>
  <p:clrMapOvr>
    <a:masterClrMapping/>
  </p:clrMapOvr>
</p:sld>
</file>

<file path=ppt/slides/slide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38" name="Shape 4338"/>
        <p:cNvGrpSpPr/>
        <p:nvPr/>
      </p:nvGrpSpPr>
      <p:grpSpPr>
        <a:xfrm>
          <a:off x="0" y="0"/>
          <a:ext cx="0" cy="0"/>
          <a:chOff x="0" y="0"/>
          <a:chExt cx="0" cy="0"/>
        </a:xfrm>
      </p:grpSpPr>
      <p:graphicFrame>
        <p:nvGraphicFramePr>
          <p:cNvPr id="4339" name="Google Shape;4339;g13c94f06daf_2_5646"/>
          <p:cNvGraphicFramePr/>
          <p:nvPr/>
        </p:nvGraphicFramePr>
        <p:xfrm>
          <a:off x="9945679" y="642154"/>
          <a:ext cx="3000000" cy="3000000"/>
        </p:xfrm>
        <a:graphic>
          <a:graphicData uri="http://schemas.openxmlformats.org/drawingml/2006/table">
            <a:tbl>
              <a:tblPr bandRow="1" firstRow="1">
                <a:noFill/>
                <a:tableStyleId>{ECEC9FAD-BC9C-4F8B-B0B5-8FDF1F475007}</a:tableStyleId>
              </a:tblPr>
              <a:tblGrid>
                <a:gridCol w="382850"/>
                <a:gridCol w="382850"/>
                <a:gridCol w="1398850"/>
              </a:tblGrid>
              <a:tr h="371450">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설명</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549025">
                <a:tc gridSpan="3" rowSpan="10">
                  <a:txBody>
                    <a:bodyPr/>
                    <a:lstStyle/>
                    <a:p>
                      <a:pPr indent="0" lvl="0" marL="0" rtl="0" algn="l">
                        <a:spcBef>
                          <a:spcPts val="0"/>
                        </a:spcBef>
                        <a:spcAft>
                          <a:spcPts val="0"/>
                        </a:spcAft>
                        <a:buNone/>
                      </a:pPr>
                      <a:r>
                        <a:rPr lang="ko" sz="900">
                          <a:solidFill>
                            <a:schemeClr val="dk2"/>
                          </a:solidFill>
                          <a:latin typeface="Malgun Gothic"/>
                          <a:ea typeface="Malgun Gothic"/>
                          <a:cs typeface="Malgun Gothic"/>
                          <a:sym typeface="Malgun Gothic"/>
                        </a:rPr>
                        <a:t>1. 포인트</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rPr lang="ko" sz="900">
                          <a:solidFill>
                            <a:schemeClr val="dk2"/>
                          </a:solidFill>
                          <a:latin typeface="Malgun Gothic"/>
                          <a:ea typeface="Malgun Gothic"/>
                          <a:cs typeface="Malgun Gothic"/>
                          <a:sym typeface="Malgun Gothic"/>
                        </a:rPr>
                        <a:t>2. 포인</a:t>
                      </a:r>
                      <a:r>
                        <a:rPr lang="ko" sz="900">
                          <a:solidFill>
                            <a:schemeClr val="dk2"/>
                          </a:solidFill>
                          <a:latin typeface="Malgun Gothic"/>
                          <a:ea typeface="Malgun Gothic"/>
                          <a:cs typeface="Malgun Gothic"/>
                          <a:sym typeface="Malgun Gothic"/>
                        </a:rPr>
                        <a:t>트 내역</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rPr lang="ko" sz="900">
                          <a:solidFill>
                            <a:schemeClr val="dk2"/>
                          </a:solidFill>
                          <a:latin typeface="Malgun Gothic"/>
                          <a:ea typeface="Malgun Gothic"/>
                          <a:cs typeface="Malgun Gothic"/>
                          <a:sym typeface="Malgun Gothic"/>
                        </a:rPr>
                        <a:t>3. 전체/적립/사용</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rPr lang="ko" sz="900">
                          <a:solidFill>
                            <a:schemeClr val="dk2"/>
                          </a:solidFill>
                          <a:latin typeface="Malgun Gothic"/>
                          <a:ea typeface="Malgun Gothic"/>
                          <a:cs typeface="Malgun Gothic"/>
                          <a:sym typeface="Malgun Gothic"/>
                        </a:rPr>
                        <a:t>7. 적릾/사용 목록</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chemeClr val="dk2"/>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rowSpan="10" hMerge="1"/>
                <a:tc rowSpan="10" hMerge="1"/>
              </a:tr>
              <a:tr h="337075">
                <a:tc gridSpan="3" vMerge="1"/>
                <a:tc hMerge="1" vMerge="1"/>
                <a:tc hMerge="1" vMerge="1"/>
              </a:tr>
              <a:tr h="337075">
                <a:tc gridSpan="3" vMerge="1"/>
                <a:tc hMerge="1" vMerge="1"/>
                <a:tc hMerge="1" vMerge="1"/>
              </a:tr>
              <a:tr h="9728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27825">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참고</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1237775">
                <a:tc gridSpan="3">
                  <a:txBody>
                    <a:bodyPr/>
                    <a:lstStyle/>
                    <a:p>
                      <a:pPr indent="0" lvl="0" marL="0" marR="0" rtl="0" algn="l">
                        <a:lnSpc>
                          <a:spcPct val="100000"/>
                        </a:lnSpc>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hMerge="1"/>
                <a:tc hMerge="1"/>
              </a:tr>
            </a:tbl>
          </a:graphicData>
        </a:graphic>
      </p:graphicFrame>
      <p:sp>
        <p:nvSpPr>
          <p:cNvPr id="4340" name="Google Shape;4340;g13c94f06daf_2_5646"/>
          <p:cNvSpPr txBox="1"/>
          <p:nvPr/>
        </p:nvSpPr>
        <p:spPr>
          <a:xfrm>
            <a:off x="264450" y="0"/>
            <a:ext cx="11664300" cy="548100"/>
          </a:xfrm>
          <a:prstGeom prst="rect">
            <a:avLst/>
          </a:prstGeom>
          <a:noFill/>
          <a:ln>
            <a:noFill/>
          </a:ln>
          <a:effectLst>
            <a:outerShdw blurRad="57150" rotWithShape="0" algn="bl" dir="5400000" dist="19050">
              <a:srgbClr val="000000">
                <a:alpha val="50000"/>
              </a:srgbClr>
            </a:outerShdw>
          </a:effectLst>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마이 &gt; 포인트   </a:t>
            </a:r>
            <a:endParaRPr b="0" i="0" sz="2400" u="none" cap="none" strike="noStrike">
              <a:solidFill>
                <a:schemeClr val="lt1"/>
              </a:solidFill>
              <a:latin typeface="Arial"/>
              <a:ea typeface="Arial"/>
              <a:cs typeface="Arial"/>
              <a:sym typeface="Arial"/>
            </a:endParaRPr>
          </a:p>
        </p:txBody>
      </p:sp>
      <p:sp>
        <p:nvSpPr>
          <p:cNvPr id="4341" name="Google Shape;4341;g13c94f06daf_2_5646"/>
          <p:cNvSpPr txBox="1"/>
          <p:nvPr/>
        </p:nvSpPr>
        <p:spPr>
          <a:xfrm>
            <a:off x="0" y="6478519"/>
            <a:ext cx="121920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sp>
        <p:nvSpPr>
          <p:cNvPr id="4342" name="Google Shape;4342;g13c94f06daf_2_5646"/>
          <p:cNvSpPr/>
          <p:nvPr/>
        </p:nvSpPr>
        <p:spPr>
          <a:xfrm>
            <a:off x="42977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grpSp>
        <p:nvGrpSpPr>
          <p:cNvPr id="4343" name="Google Shape;4343;g13c94f06daf_2_5646"/>
          <p:cNvGrpSpPr/>
          <p:nvPr/>
        </p:nvGrpSpPr>
        <p:grpSpPr>
          <a:xfrm>
            <a:off x="427282" y="5542381"/>
            <a:ext cx="3277561" cy="521764"/>
            <a:chOff x="375801" y="5847020"/>
            <a:chExt cx="3293700" cy="521764"/>
          </a:xfrm>
        </p:grpSpPr>
        <p:cxnSp>
          <p:nvCxnSpPr>
            <p:cNvPr id="4344" name="Google Shape;4344;g13c94f06daf_2_5646"/>
            <p:cNvCxnSpPr/>
            <p:nvPr/>
          </p:nvCxnSpPr>
          <p:spPr>
            <a:xfrm>
              <a:off x="375801" y="5924572"/>
              <a:ext cx="3293700" cy="0"/>
            </a:xfrm>
            <a:prstGeom prst="straightConnector1">
              <a:avLst/>
            </a:prstGeom>
            <a:noFill/>
            <a:ln cap="flat" cmpd="sng" w="9525">
              <a:solidFill>
                <a:srgbClr val="7F7F7F"/>
              </a:solidFill>
              <a:prstDash val="solid"/>
              <a:miter lim="800000"/>
              <a:headEnd len="sm" w="sm" type="none"/>
              <a:tailEnd len="sm" w="sm" type="none"/>
            </a:ln>
          </p:spPr>
        </p:cxnSp>
        <p:grpSp>
          <p:nvGrpSpPr>
            <p:cNvPr id="4345" name="Google Shape;4345;g13c94f06daf_2_5646"/>
            <p:cNvGrpSpPr/>
            <p:nvPr/>
          </p:nvGrpSpPr>
          <p:grpSpPr>
            <a:xfrm>
              <a:off x="606989" y="6013911"/>
              <a:ext cx="2863894" cy="354873"/>
              <a:chOff x="7628984" y="5817929"/>
              <a:chExt cx="2752156" cy="322612"/>
            </a:xfrm>
          </p:grpSpPr>
          <p:grpSp>
            <p:nvGrpSpPr>
              <p:cNvPr id="4346" name="Google Shape;4346;g13c94f06daf_2_5646"/>
              <p:cNvGrpSpPr/>
              <p:nvPr/>
            </p:nvGrpSpPr>
            <p:grpSpPr>
              <a:xfrm>
                <a:off x="7688114" y="5817929"/>
                <a:ext cx="155879" cy="124336"/>
                <a:chOff x="3184196" y="1332369"/>
                <a:chExt cx="9681926" cy="1087800"/>
              </a:xfrm>
            </p:grpSpPr>
            <p:sp>
              <p:nvSpPr>
                <p:cNvPr id="4347" name="Google Shape;4347;g13c94f06daf_2_5646"/>
                <p:cNvSpPr/>
                <p:nvPr/>
              </p:nvSpPr>
              <p:spPr>
                <a:xfrm>
                  <a:off x="3184196" y="1332369"/>
                  <a:ext cx="9681900" cy="1087800"/>
                </a:xfrm>
                <a:prstGeom prst="rect">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4348" name="Google Shape;4348;g13c94f06daf_2_5646"/>
                <p:cNvCxnSpPr/>
                <p:nvPr/>
              </p:nvCxnSpPr>
              <p:spPr>
                <a:xfrm flipH="1">
                  <a:off x="3184222"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4349" name="Google Shape;4349;g13c94f06daf_2_5646"/>
                <p:cNvCxnSpPr/>
                <p:nvPr/>
              </p:nvCxnSpPr>
              <p:spPr>
                <a:xfrm>
                  <a:off x="3184196"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grpSp>
            <p:nvGrpSpPr>
              <p:cNvPr id="4350" name="Google Shape;4350;g13c94f06daf_2_5646"/>
              <p:cNvGrpSpPr/>
              <p:nvPr/>
            </p:nvGrpSpPr>
            <p:grpSpPr>
              <a:xfrm>
                <a:off x="8308658" y="5817929"/>
                <a:ext cx="155879" cy="124336"/>
                <a:chOff x="214095" y="1332369"/>
                <a:chExt cx="9681926" cy="1087800"/>
              </a:xfrm>
            </p:grpSpPr>
            <p:sp>
              <p:nvSpPr>
                <p:cNvPr id="4351" name="Google Shape;4351;g13c94f06daf_2_5646"/>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4352" name="Google Shape;4352;g13c94f06daf_2_5646"/>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4353" name="Google Shape;4353;g13c94f06daf_2_5646"/>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4354" name="Google Shape;4354;g13c94f06daf_2_5646"/>
              <p:cNvSpPr txBox="1"/>
              <p:nvPr/>
            </p:nvSpPr>
            <p:spPr>
              <a:xfrm>
                <a:off x="7628984" y="5944640"/>
                <a:ext cx="276000" cy="195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홈</a:t>
                </a:r>
                <a:endParaRPr b="1" i="0" sz="800" u="none" cap="none" strike="noStrike">
                  <a:solidFill>
                    <a:schemeClr val="dk1"/>
                  </a:solidFill>
                  <a:latin typeface="Malgun Gothic"/>
                  <a:ea typeface="Malgun Gothic"/>
                  <a:cs typeface="Malgun Gothic"/>
                  <a:sym typeface="Malgun Gothic"/>
                </a:endParaRPr>
              </a:p>
            </p:txBody>
          </p:sp>
          <p:sp>
            <p:nvSpPr>
              <p:cNvPr id="4355" name="Google Shape;4355;g13c94f06daf_2_5646"/>
              <p:cNvSpPr txBox="1"/>
              <p:nvPr/>
            </p:nvSpPr>
            <p:spPr>
              <a:xfrm>
                <a:off x="8145408" y="5944641"/>
                <a:ext cx="473100" cy="195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0" i="0" lang="ko" sz="800" u="none" cap="none" strike="noStrike">
                    <a:solidFill>
                      <a:schemeClr val="dk1"/>
                    </a:solidFill>
                    <a:latin typeface="Malgun Gothic"/>
                    <a:ea typeface="Malgun Gothic"/>
                    <a:cs typeface="Malgun Gothic"/>
                    <a:sym typeface="Malgun Gothic"/>
                  </a:rPr>
                  <a:t>포스팅</a:t>
                </a:r>
                <a:endParaRPr b="0" i="0" sz="800" u="none" cap="none" strike="noStrike">
                  <a:solidFill>
                    <a:schemeClr val="dk1"/>
                  </a:solidFill>
                  <a:latin typeface="Malgun Gothic"/>
                  <a:ea typeface="Malgun Gothic"/>
                  <a:cs typeface="Malgun Gothic"/>
                  <a:sym typeface="Malgun Gothic"/>
                </a:endParaRPr>
              </a:p>
            </p:txBody>
          </p:sp>
          <p:grpSp>
            <p:nvGrpSpPr>
              <p:cNvPr id="4356" name="Google Shape;4356;g13c94f06daf_2_5646"/>
              <p:cNvGrpSpPr/>
              <p:nvPr/>
            </p:nvGrpSpPr>
            <p:grpSpPr>
              <a:xfrm>
                <a:off x="9503672" y="5817929"/>
                <a:ext cx="157739" cy="124336"/>
                <a:chOff x="1583642" y="1332369"/>
                <a:chExt cx="9797430" cy="1087800"/>
              </a:xfrm>
            </p:grpSpPr>
            <p:sp>
              <p:nvSpPr>
                <p:cNvPr id="4357" name="Google Shape;4357;g13c94f06daf_2_5646"/>
                <p:cNvSpPr/>
                <p:nvPr/>
              </p:nvSpPr>
              <p:spPr>
                <a:xfrm>
                  <a:off x="1699146"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4358" name="Google Shape;4358;g13c94f06daf_2_5646"/>
                <p:cNvCxnSpPr/>
                <p:nvPr/>
              </p:nvCxnSpPr>
              <p:spPr>
                <a:xfrm flipH="1">
                  <a:off x="1699172"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4359" name="Google Shape;4359;g13c94f06daf_2_5646"/>
                <p:cNvCxnSpPr/>
                <p:nvPr/>
              </p:nvCxnSpPr>
              <p:spPr>
                <a:xfrm>
                  <a:off x="1583642"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grpSp>
            <p:nvGrpSpPr>
              <p:cNvPr id="4360" name="Google Shape;4360;g13c94f06daf_2_5646"/>
              <p:cNvGrpSpPr/>
              <p:nvPr/>
            </p:nvGrpSpPr>
            <p:grpSpPr>
              <a:xfrm>
                <a:off x="10095422" y="5817929"/>
                <a:ext cx="155879" cy="124336"/>
                <a:chOff x="214095" y="1332369"/>
                <a:chExt cx="9681926" cy="1087800"/>
              </a:xfrm>
            </p:grpSpPr>
            <p:sp>
              <p:nvSpPr>
                <p:cNvPr id="4361" name="Google Shape;4361;g13c94f06daf_2_5646"/>
                <p:cNvSpPr/>
                <p:nvPr/>
              </p:nvSpPr>
              <p:spPr>
                <a:xfrm>
                  <a:off x="214095" y="1332369"/>
                  <a:ext cx="9681900" cy="1087800"/>
                </a:xfrm>
                <a:prstGeom prst="rect">
                  <a:avLst/>
                </a:prstGeom>
                <a:solidFill>
                  <a:srgbClr val="A5A5A5"/>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4362" name="Google Shape;4362;g13c94f06daf_2_5646"/>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4363" name="Google Shape;4363;g13c94f06daf_2_5646"/>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4364" name="Google Shape;4364;g13c94f06daf_2_5646"/>
              <p:cNvSpPr txBox="1"/>
              <p:nvPr/>
            </p:nvSpPr>
            <p:spPr>
              <a:xfrm>
                <a:off x="9391228" y="5944641"/>
                <a:ext cx="374700" cy="195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0" i="0" lang="ko" sz="800" u="none" cap="none" strike="noStrike">
                    <a:solidFill>
                      <a:schemeClr val="dk1"/>
                    </a:solidFill>
                    <a:latin typeface="Malgun Gothic"/>
                    <a:ea typeface="Malgun Gothic"/>
                    <a:cs typeface="Malgun Gothic"/>
                    <a:sym typeface="Malgun Gothic"/>
                  </a:rPr>
                  <a:t>매칭</a:t>
                </a:r>
                <a:endParaRPr b="0" i="0" sz="800" u="none" cap="none" strike="noStrike">
                  <a:solidFill>
                    <a:schemeClr val="dk1"/>
                  </a:solidFill>
                  <a:latin typeface="Malgun Gothic"/>
                  <a:ea typeface="Malgun Gothic"/>
                  <a:cs typeface="Malgun Gothic"/>
                  <a:sym typeface="Malgun Gothic"/>
                </a:endParaRPr>
              </a:p>
            </p:txBody>
          </p:sp>
          <p:sp>
            <p:nvSpPr>
              <p:cNvPr id="4365" name="Google Shape;4365;g13c94f06daf_2_5646"/>
              <p:cNvSpPr txBox="1"/>
              <p:nvPr/>
            </p:nvSpPr>
            <p:spPr>
              <a:xfrm>
                <a:off x="9956340" y="5944637"/>
                <a:ext cx="424800" cy="195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lang="ko" sz="800">
                    <a:solidFill>
                      <a:schemeClr val="dk1"/>
                    </a:solidFill>
                    <a:latin typeface="Malgun Gothic"/>
                    <a:ea typeface="Malgun Gothic"/>
                    <a:cs typeface="Malgun Gothic"/>
                    <a:sym typeface="Malgun Gothic"/>
                  </a:rPr>
                  <a:t>마이</a:t>
                </a:r>
                <a:endParaRPr b="0" i="0" sz="800" u="none" cap="none" strike="noStrike">
                  <a:solidFill>
                    <a:schemeClr val="dk1"/>
                  </a:solidFill>
                  <a:latin typeface="Malgun Gothic"/>
                  <a:ea typeface="Malgun Gothic"/>
                  <a:cs typeface="Malgun Gothic"/>
                  <a:sym typeface="Malgun Gothic"/>
                </a:endParaRPr>
              </a:p>
            </p:txBody>
          </p:sp>
        </p:grpSp>
        <p:sp>
          <p:nvSpPr>
            <p:cNvPr id="4366" name="Google Shape;4366;g13c94f06daf_2_5646"/>
            <p:cNvSpPr/>
            <p:nvPr/>
          </p:nvSpPr>
          <p:spPr>
            <a:xfrm>
              <a:off x="1800443" y="5847020"/>
              <a:ext cx="442200" cy="442200"/>
            </a:xfrm>
            <a:prstGeom prst="ellipse">
              <a:avLst/>
            </a:prstGeom>
            <a:solidFill>
              <a:schemeClr val="dk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ko" sz="1800" u="none" cap="none" strike="noStrike">
                  <a:solidFill>
                    <a:schemeClr val="lt1"/>
                  </a:solidFill>
                  <a:latin typeface="Malgun Gothic"/>
                  <a:ea typeface="Malgun Gothic"/>
                  <a:cs typeface="Malgun Gothic"/>
                  <a:sym typeface="Malgun Gothic"/>
                </a:rPr>
                <a:t>+</a:t>
              </a:r>
              <a:endParaRPr b="1" i="0" sz="1800" u="none" cap="none" strike="noStrike">
                <a:solidFill>
                  <a:schemeClr val="lt1"/>
                </a:solidFill>
                <a:latin typeface="Malgun Gothic"/>
                <a:ea typeface="Malgun Gothic"/>
                <a:cs typeface="Malgun Gothic"/>
                <a:sym typeface="Malgun Gothic"/>
              </a:endParaRPr>
            </a:p>
          </p:txBody>
        </p:sp>
      </p:grpSp>
      <p:cxnSp>
        <p:nvCxnSpPr>
          <p:cNvPr id="4367" name="Google Shape;4367;g13c94f06daf_2_5646"/>
          <p:cNvCxnSpPr/>
          <p:nvPr/>
        </p:nvCxnSpPr>
        <p:spPr>
          <a:xfrm>
            <a:off x="433267" y="1126504"/>
            <a:ext cx="3268200" cy="0"/>
          </a:xfrm>
          <a:prstGeom prst="straightConnector1">
            <a:avLst/>
          </a:prstGeom>
          <a:noFill/>
          <a:ln cap="flat" cmpd="sng" w="9525">
            <a:solidFill>
              <a:schemeClr val="dk2"/>
            </a:solidFill>
            <a:prstDash val="solid"/>
            <a:round/>
            <a:headEnd len="med" w="med" type="none"/>
            <a:tailEnd len="med" w="med" type="none"/>
          </a:ln>
        </p:spPr>
      </p:cxnSp>
      <p:sp>
        <p:nvSpPr>
          <p:cNvPr id="4368" name="Google Shape;4368;g13c94f06daf_2_5646"/>
          <p:cNvSpPr txBox="1"/>
          <p:nvPr/>
        </p:nvSpPr>
        <p:spPr>
          <a:xfrm>
            <a:off x="1566712" y="815429"/>
            <a:ext cx="998700" cy="2769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b="1" lang="ko" sz="1200">
                <a:solidFill>
                  <a:schemeClr val="dk1"/>
                </a:solidFill>
                <a:latin typeface="Malgun Gothic"/>
                <a:ea typeface="Malgun Gothic"/>
                <a:cs typeface="Malgun Gothic"/>
                <a:sym typeface="Malgun Gothic"/>
              </a:rPr>
              <a:t>마이</a:t>
            </a:r>
            <a:endParaRPr b="1" sz="1300">
              <a:solidFill>
                <a:schemeClr val="dk1"/>
              </a:solidFill>
              <a:latin typeface="Malgun Gothic"/>
              <a:ea typeface="Malgun Gothic"/>
              <a:cs typeface="Malgun Gothic"/>
              <a:sym typeface="Malgun Gothic"/>
            </a:endParaRPr>
          </a:p>
        </p:txBody>
      </p:sp>
      <p:pic>
        <p:nvPicPr>
          <p:cNvPr id="4369" name="Google Shape;4369;g13c94f06daf_2_5646"/>
          <p:cNvPicPr preferRelativeResize="0"/>
          <p:nvPr/>
        </p:nvPicPr>
        <p:blipFill>
          <a:blip r:embed="rId3">
            <a:alphaModFix/>
          </a:blip>
          <a:stretch>
            <a:fillRect/>
          </a:stretch>
        </p:blipFill>
        <p:spPr>
          <a:xfrm>
            <a:off x="3373565" y="834792"/>
            <a:ext cx="276900" cy="276900"/>
          </a:xfrm>
          <a:prstGeom prst="rect">
            <a:avLst/>
          </a:prstGeom>
          <a:noFill/>
          <a:ln>
            <a:noFill/>
          </a:ln>
        </p:spPr>
      </p:pic>
      <p:pic>
        <p:nvPicPr>
          <p:cNvPr id="4370" name="Google Shape;4370;g13c94f06daf_2_5646"/>
          <p:cNvPicPr preferRelativeResize="0"/>
          <p:nvPr/>
        </p:nvPicPr>
        <p:blipFill>
          <a:blip r:embed="rId4">
            <a:alphaModFix/>
          </a:blip>
          <a:stretch>
            <a:fillRect/>
          </a:stretch>
        </p:blipFill>
        <p:spPr>
          <a:xfrm>
            <a:off x="583975" y="1233318"/>
            <a:ext cx="648600" cy="667000"/>
          </a:xfrm>
          <a:prstGeom prst="rect">
            <a:avLst/>
          </a:prstGeom>
          <a:noFill/>
          <a:ln>
            <a:noFill/>
          </a:ln>
        </p:spPr>
      </p:pic>
      <p:sp>
        <p:nvSpPr>
          <p:cNvPr id="4371" name="Google Shape;4371;g13c94f06daf_2_5646"/>
          <p:cNvSpPr txBox="1"/>
          <p:nvPr/>
        </p:nvSpPr>
        <p:spPr>
          <a:xfrm>
            <a:off x="548704" y="1966175"/>
            <a:ext cx="648600" cy="261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1100" u="none" cap="none" strike="noStrike">
                <a:solidFill>
                  <a:schemeClr val="dk1"/>
                </a:solidFill>
                <a:latin typeface="Malgun Gothic"/>
                <a:ea typeface="Malgun Gothic"/>
                <a:cs typeface="Malgun Gothic"/>
                <a:sym typeface="Malgun Gothic"/>
              </a:rPr>
              <a:t>$</a:t>
            </a:r>
            <a:r>
              <a:rPr b="1" lang="ko" sz="1100">
                <a:solidFill>
                  <a:schemeClr val="dk1"/>
                </a:solidFill>
                <a:latin typeface="Malgun Gothic"/>
                <a:ea typeface="Malgun Gothic"/>
                <a:cs typeface="Malgun Gothic"/>
                <a:sym typeface="Malgun Gothic"/>
              </a:rPr>
              <a:t>닉네임</a:t>
            </a:r>
            <a:endParaRPr b="1" i="0" sz="1100" u="none" cap="none" strike="noStrike">
              <a:solidFill>
                <a:srgbClr val="00B0F0"/>
              </a:solidFill>
              <a:latin typeface="Malgun Gothic"/>
              <a:ea typeface="Malgun Gothic"/>
              <a:cs typeface="Malgun Gothic"/>
              <a:sym typeface="Malgun Gothic"/>
            </a:endParaRPr>
          </a:p>
        </p:txBody>
      </p:sp>
      <p:sp>
        <p:nvSpPr>
          <p:cNvPr id="4372" name="Google Shape;4372;g13c94f06daf_2_5646"/>
          <p:cNvSpPr txBox="1"/>
          <p:nvPr/>
        </p:nvSpPr>
        <p:spPr>
          <a:xfrm>
            <a:off x="1174154" y="1981633"/>
            <a:ext cx="501900" cy="230700"/>
          </a:xfrm>
          <a:prstGeom prst="rect">
            <a:avLst/>
          </a:prstGeom>
          <a:solidFill>
            <a:srgbClr val="FF000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lt1"/>
                </a:solidFill>
                <a:latin typeface="Malgun Gothic"/>
                <a:ea typeface="Malgun Gothic"/>
                <a:cs typeface="Malgun Gothic"/>
                <a:sym typeface="Malgun Gothic"/>
              </a:rPr>
              <a:t>전문가</a:t>
            </a:r>
            <a:endParaRPr b="1" i="0" sz="900" u="none" cap="none" strike="noStrike">
              <a:solidFill>
                <a:schemeClr val="lt1"/>
              </a:solidFill>
              <a:latin typeface="Malgun Gothic"/>
              <a:ea typeface="Malgun Gothic"/>
              <a:cs typeface="Malgun Gothic"/>
              <a:sym typeface="Malgun Gothic"/>
            </a:endParaRPr>
          </a:p>
        </p:txBody>
      </p:sp>
      <p:grpSp>
        <p:nvGrpSpPr>
          <p:cNvPr id="4373" name="Google Shape;4373;g13c94f06daf_2_5646"/>
          <p:cNvGrpSpPr/>
          <p:nvPr/>
        </p:nvGrpSpPr>
        <p:grpSpPr>
          <a:xfrm>
            <a:off x="535650" y="2293628"/>
            <a:ext cx="3048838" cy="400202"/>
            <a:chOff x="214095" y="1332369"/>
            <a:chExt cx="9681926" cy="1087800"/>
          </a:xfrm>
        </p:grpSpPr>
        <p:sp>
          <p:nvSpPr>
            <p:cNvPr id="4374" name="Google Shape;4374;g13c94f06daf_2_5646"/>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프로필 내용</a:t>
              </a:r>
              <a:endParaRPr i="0" u="none" cap="none" strike="noStrike">
                <a:solidFill>
                  <a:schemeClr val="dk1"/>
                </a:solidFill>
                <a:latin typeface="Malgun Gothic"/>
                <a:ea typeface="Malgun Gothic"/>
                <a:cs typeface="Malgun Gothic"/>
                <a:sym typeface="Malgun Gothic"/>
              </a:endParaRPr>
            </a:p>
          </p:txBody>
        </p:sp>
        <p:cxnSp>
          <p:nvCxnSpPr>
            <p:cNvPr id="4375" name="Google Shape;4375;g13c94f06daf_2_5646"/>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4376" name="Google Shape;4376;g13c94f06daf_2_5646"/>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grpSp>
        <p:nvGrpSpPr>
          <p:cNvPr id="4377" name="Google Shape;4377;g13c94f06daf_2_5646"/>
          <p:cNvGrpSpPr/>
          <p:nvPr/>
        </p:nvGrpSpPr>
        <p:grpSpPr>
          <a:xfrm>
            <a:off x="535658" y="4339718"/>
            <a:ext cx="3048838" cy="860304"/>
            <a:chOff x="4392000" y="1013612"/>
            <a:chExt cx="3048838" cy="1717173"/>
          </a:xfrm>
        </p:grpSpPr>
        <p:grpSp>
          <p:nvGrpSpPr>
            <p:cNvPr id="4378" name="Google Shape;4378;g13c94f06daf_2_5646"/>
            <p:cNvGrpSpPr/>
            <p:nvPr/>
          </p:nvGrpSpPr>
          <p:grpSpPr>
            <a:xfrm>
              <a:off x="4392000" y="1013612"/>
              <a:ext cx="3048838" cy="1647908"/>
              <a:chOff x="214095" y="1332369"/>
              <a:chExt cx="9681926" cy="1087800"/>
            </a:xfrm>
          </p:grpSpPr>
          <p:sp>
            <p:nvSpPr>
              <p:cNvPr id="4379" name="Google Shape;4379;g13c94f06daf_2_5646"/>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Arial"/>
                  <a:buNone/>
                </a:pPr>
                <a:r>
                  <a:t/>
                </a:r>
                <a:endParaRPr b="1" i="0" sz="800" u="none" cap="none" strike="noStrike">
                  <a:solidFill>
                    <a:schemeClr val="dk1"/>
                  </a:solidFill>
                  <a:latin typeface="Malgun Gothic"/>
                  <a:ea typeface="Malgun Gothic"/>
                  <a:cs typeface="Malgun Gothic"/>
                  <a:sym typeface="Malgun Gothic"/>
                </a:endParaRPr>
              </a:p>
            </p:txBody>
          </p:sp>
          <p:cxnSp>
            <p:nvCxnSpPr>
              <p:cNvPr id="4380" name="Google Shape;4380;g13c94f06daf_2_5646"/>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4381" name="Google Shape;4381;g13c94f06daf_2_5646"/>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4382" name="Google Shape;4382;g13c94f06daf_2_5646"/>
            <p:cNvSpPr txBox="1"/>
            <p:nvPr/>
          </p:nvSpPr>
          <p:spPr>
            <a:xfrm>
              <a:off x="4441516" y="2054885"/>
              <a:ext cx="2955600" cy="675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700"/>
                <a:buFont typeface="Arial"/>
                <a:buNone/>
              </a:pPr>
              <a:r>
                <a:rPr b="1" i="0" lang="ko" sz="900" u="none" cap="none" strike="noStrike">
                  <a:solidFill>
                    <a:schemeClr val="dk1"/>
                  </a:solidFill>
                  <a:latin typeface="Malgun Gothic"/>
                  <a:ea typeface="Malgun Gothic"/>
                  <a:cs typeface="Malgun Gothic"/>
                  <a:sym typeface="Malgun Gothic"/>
                </a:rPr>
                <a:t>$포스팅  본문 첫출 내용. OOOOO  …</a:t>
              </a:r>
              <a:endParaRPr b="1" i="0" sz="900" u="none" cap="none" strike="noStrike">
                <a:solidFill>
                  <a:schemeClr val="dk1"/>
                </a:solidFill>
                <a:latin typeface="Malgun Gothic"/>
                <a:ea typeface="Malgun Gothic"/>
                <a:cs typeface="Malgun Gothic"/>
                <a:sym typeface="Malgun Gothic"/>
              </a:endParaRPr>
            </a:p>
            <a:p>
              <a:pPr indent="0" lvl="0" marL="0" rtl="0" algn="l">
                <a:spcBef>
                  <a:spcPts val="0"/>
                </a:spcBef>
                <a:spcAft>
                  <a:spcPts val="0"/>
                </a:spcAft>
                <a:buClr>
                  <a:schemeClr val="dk1"/>
                </a:buClr>
                <a:buSzPts val="700"/>
                <a:buFont typeface="Arial"/>
                <a:buNone/>
              </a:pPr>
              <a:r>
                <a:rPr b="1" lang="ko" sz="700">
                  <a:solidFill>
                    <a:schemeClr val="dk1"/>
                  </a:solidFill>
                  <a:latin typeface="Malgun Gothic"/>
                  <a:ea typeface="Malgun Gothic"/>
                  <a:cs typeface="Malgun Gothic"/>
                  <a:sym typeface="Malgun Gothic"/>
                </a:rPr>
                <a:t>좋아요 5.0/00명 별점 4.5/00명</a:t>
              </a:r>
              <a:r>
                <a:rPr lang="ko" sz="700">
                  <a:solidFill>
                    <a:schemeClr val="dk1"/>
                  </a:solidFill>
                  <a:latin typeface="Malgun Gothic"/>
                  <a:ea typeface="Malgun Gothic"/>
                  <a:cs typeface="Malgun Gothic"/>
                  <a:sym typeface="Malgun Gothic"/>
                </a:rPr>
                <a:t>  </a:t>
              </a:r>
              <a:r>
                <a:rPr b="1" lang="ko" sz="700">
                  <a:solidFill>
                    <a:schemeClr val="dk1"/>
                  </a:solidFill>
                  <a:latin typeface="Malgun Gothic"/>
                  <a:ea typeface="Malgun Gothic"/>
                  <a:cs typeface="Malgun Gothic"/>
                  <a:sym typeface="Malgun Gothic"/>
                </a:rPr>
                <a:t>$작성자명   </a:t>
              </a:r>
              <a:r>
                <a:rPr lang="ko" sz="700">
                  <a:solidFill>
                    <a:srgbClr val="A5A5A5"/>
                  </a:solidFill>
                  <a:latin typeface="Malgun Gothic"/>
                  <a:ea typeface="Malgun Gothic"/>
                  <a:cs typeface="Malgun Gothic"/>
                  <a:sym typeface="Malgun Gothic"/>
                </a:rPr>
                <a:t>2022-05-12  14:00</a:t>
              </a:r>
              <a:endParaRPr b="1" sz="900">
                <a:solidFill>
                  <a:schemeClr val="dk1"/>
                </a:solidFill>
                <a:latin typeface="Malgun Gothic"/>
                <a:ea typeface="Malgun Gothic"/>
                <a:cs typeface="Malgun Gothic"/>
                <a:sym typeface="Malgun Gothic"/>
              </a:endParaRPr>
            </a:p>
          </p:txBody>
        </p:sp>
        <p:sp>
          <p:nvSpPr>
            <p:cNvPr id="4383" name="Google Shape;4383;g13c94f06daf_2_5646"/>
            <p:cNvSpPr txBox="1"/>
            <p:nvPr/>
          </p:nvSpPr>
          <p:spPr>
            <a:xfrm>
              <a:off x="4454975" y="1680952"/>
              <a:ext cx="1540200" cy="537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150">
                  <a:solidFill>
                    <a:srgbClr val="383838"/>
                  </a:solidFill>
                  <a:highlight>
                    <a:srgbClr val="FFFFFF"/>
                  </a:highlight>
                </a:rPr>
                <a:t>♡ ☆ </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grpSp>
      <p:sp>
        <p:nvSpPr>
          <p:cNvPr id="4384" name="Google Shape;4384;g13c94f06daf_2_5646"/>
          <p:cNvSpPr txBox="1"/>
          <p:nvPr/>
        </p:nvSpPr>
        <p:spPr>
          <a:xfrm>
            <a:off x="596029" y="3881150"/>
            <a:ext cx="5019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포스팅</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4385" name="Google Shape;4385;g13c94f06daf_2_5646"/>
          <p:cNvSpPr txBox="1"/>
          <p:nvPr/>
        </p:nvSpPr>
        <p:spPr>
          <a:xfrm>
            <a:off x="1042347" y="3881150"/>
            <a:ext cx="8826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lang="ko" sz="900">
                <a:solidFill>
                  <a:schemeClr val="dk1"/>
                </a:solidFill>
                <a:latin typeface="Malgun Gothic"/>
                <a:ea typeface="Malgun Gothic"/>
                <a:cs typeface="Malgun Gothic"/>
                <a:sym typeface="Malgun Gothic"/>
              </a:rPr>
              <a:t>상담   제안</a:t>
            </a:r>
            <a:r>
              <a:rPr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cxnSp>
        <p:nvCxnSpPr>
          <p:cNvPr id="4386" name="Google Shape;4386;g13c94f06daf_2_5646"/>
          <p:cNvCxnSpPr/>
          <p:nvPr/>
        </p:nvCxnSpPr>
        <p:spPr>
          <a:xfrm>
            <a:off x="629171" y="4152171"/>
            <a:ext cx="2946000" cy="8400"/>
          </a:xfrm>
          <a:prstGeom prst="straightConnector1">
            <a:avLst/>
          </a:prstGeom>
          <a:noFill/>
          <a:ln cap="flat" cmpd="sng" w="9525">
            <a:solidFill>
              <a:schemeClr val="dk2"/>
            </a:solidFill>
            <a:prstDash val="solid"/>
            <a:round/>
            <a:headEnd len="med" w="med" type="none"/>
            <a:tailEnd len="med" w="med" type="none"/>
          </a:ln>
        </p:spPr>
      </p:cxnSp>
      <p:sp>
        <p:nvSpPr>
          <p:cNvPr id="4387" name="Google Shape;4387;g13c94f06daf_2_5646"/>
          <p:cNvSpPr txBox="1"/>
          <p:nvPr/>
        </p:nvSpPr>
        <p:spPr>
          <a:xfrm>
            <a:off x="1423067" y="1407625"/>
            <a:ext cx="501900" cy="354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포스팅</a:t>
            </a:r>
            <a:endParaRPr b="1" sz="900">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rPr lang="ko" sz="800">
                <a:solidFill>
                  <a:schemeClr val="dk1"/>
                </a:solidFill>
                <a:latin typeface="Malgun Gothic"/>
                <a:ea typeface="Malgun Gothic"/>
                <a:cs typeface="Malgun Gothic"/>
                <a:sym typeface="Malgun Gothic"/>
              </a:rPr>
              <a:t>101</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4388" name="Google Shape;4388;g13c94f06daf_2_5646"/>
          <p:cNvSpPr txBox="1"/>
          <p:nvPr/>
        </p:nvSpPr>
        <p:spPr>
          <a:xfrm>
            <a:off x="2211688" y="1389825"/>
            <a:ext cx="501900" cy="354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팔로워</a:t>
            </a:r>
            <a:endParaRPr b="1" sz="900">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rPr lang="ko" sz="800">
                <a:solidFill>
                  <a:schemeClr val="dk1"/>
                </a:solidFill>
                <a:latin typeface="Malgun Gothic"/>
                <a:ea typeface="Malgun Gothic"/>
                <a:cs typeface="Malgun Gothic"/>
                <a:sym typeface="Malgun Gothic"/>
              </a:rPr>
              <a:t>123</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4389" name="Google Shape;4389;g13c94f06daf_2_5646"/>
          <p:cNvSpPr txBox="1"/>
          <p:nvPr/>
        </p:nvSpPr>
        <p:spPr>
          <a:xfrm>
            <a:off x="2968717" y="1389825"/>
            <a:ext cx="501900" cy="354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팔로잉</a:t>
            </a:r>
            <a:endParaRPr b="1" sz="900">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rPr lang="ko" sz="800">
                <a:solidFill>
                  <a:schemeClr val="dk1"/>
                </a:solidFill>
                <a:latin typeface="Malgun Gothic"/>
                <a:ea typeface="Malgun Gothic"/>
                <a:cs typeface="Malgun Gothic"/>
                <a:sym typeface="Malgun Gothic"/>
              </a:rPr>
              <a:t>321</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4390" name="Google Shape;4390;g13c94f06daf_2_5646"/>
          <p:cNvSpPr txBox="1"/>
          <p:nvPr/>
        </p:nvSpPr>
        <p:spPr>
          <a:xfrm>
            <a:off x="1759675" y="1978604"/>
            <a:ext cx="501900" cy="230700"/>
          </a:xfrm>
          <a:prstGeom prst="rect">
            <a:avLst/>
          </a:prstGeom>
          <a:solidFill>
            <a:srgbClr val="FFFF00"/>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조합원</a:t>
            </a:r>
            <a:endParaRPr b="1" i="0" sz="900" u="none" cap="none" strike="noStrike">
              <a:solidFill>
                <a:schemeClr val="dk1"/>
              </a:solidFill>
              <a:latin typeface="Malgun Gothic"/>
              <a:ea typeface="Malgun Gothic"/>
              <a:cs typeface="Malgun Gothic"/>
              <a:sym typeface="Malgun Gothic"/>
            </a:endParaRPr>
          </a:p>
        </p:txBody>
      </p:sp>
      <p:sp>
        <p:nvSpPr>
          <p:cNvPr id="4391" name="Google Shape;4391;g13c94f06daf_2_5646"/>
          <p:cNvSpPr txBox="1"/>
          <p:nvPr/>
        </p:nvSpPr>
        <p:spPr>
          <a:xfrm>
            <a:off x="537729" y="2866875"/>
            <a:ext cx="13848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전문 분야</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4392" name="Google Shape;4392;g13c94f06daf_2_5646"/>
          <p:cNvSpPr txBox="1"/>
          <p:nvPr/>
        </p:nvSpPr>
        <p:spPr>
          <a:xfrm>
            <a:off x="537773" y="3189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4393" name="Google Shape;4393;g13c94f06daf_2_5646"/>
          <p:cNvSpPr txBox="1"/>
          <p:nvPr/>
        </p:nvSpPr>
        <p:spPr>
          <a:xfrm>
            <a:off x="1321567" y="3189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4394" name="Google Shape;4394;g13c94f06daf_2_5646"/>
          <p:cNvSpPr txBox="1"/>
          <p:nvPr/>
        </p:nvSpPr>
        <p:spPr>
          <a:xfrm>
            <a:off x="2093003" y="3189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4395" name="Google Shape;4395;g13c94f06daf_2_5646"/>
          <p:cNvSpPr txBox="1"/>
          <p:nvPr/>
        </p:nvSpPr>
        <p:spPr>
          <a:xfrm>
            <a:off x="2876797" y="3189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4396" name="Google Shape;4396;g13c94f06daf_2_5646"/>
          <p:cNvSpPr/>
          <p:nvPr/>
        </p:nvSpPr>
        <p:spPr>
          <a:xfrm>
            <a:off x="526475" y="3543800"/>
            <a:ext cx="30489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프로필 편집</a:t>
            </a:r>
            <a:endParaRPr b="1" i="0" sz="1100" u="none" cap="none" strike="noStrike">
              <a:solidFill>
                <a:schemeClr val="lt1"/>
              </a:solidFill>
              <a:latin typeface="Malgun Gothic"/>
              <a:ea typeface="Malgun Gothic"/>
              <a:cs typeface="Malgun Gothic"/>
              <a:sym typeface="Malgun Gothic"/>
            </a:endParaRPr>
          </a:p>
        </p:txBody>
      </p:sp>
      <p:sp>
        <p:nvSpPr>
          <p:cNvPr id="4397" name="Google Shape;4397;g13c94f06daf_2_5646"/>
          <p:cNvSpPr txBox="1"/>
          <p:nvPr/>
        </p:nvSpPr>
        <p:spPr>
          <a:xfrm>
            <a:off x="2660099" y="1980925"/>
            <a:ext cx="882600" cy="2307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포인트 </a:t>
            </a:r>
            <a:r>
              <a:rPr lang="ko" sz="800">
                <a:solidFill>
                  <a:schemeClr val="dk1"/>
                </a:solidFill>
                <a:latin typeface="Malgun Gothic"/>
                <a:ea typeface="Malgun Gothic"/>
                <a:cs typeface="Malgun Gothic"/>
                <a:sym typeface="Malgun Gothic"/>
              </a:rPr>
              <a:t>12345</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4398" name="Google Shape;4398;g13c94f06daf_2_5646"/>
          <p:cNvSpPr/>
          <p:nvPr/>
        </p:nvSpPr>
        <p:spPr>
          <a:xfrm>
            <a:off x="2660096" y="1911784"/>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i="0" lang="ko" sz="800" u="none" cap="none" strike="noStrike">
                <a:solidFill>
                  <a:schemeClr val="lt1"/>
                </a:solidFill>
                <a:latin typeface="Malgun Gothic"/>
                <a:ea typeface="Malgun Gothic"/>
                <a:cs typeface="Malgun Gothic"/>
                <a:sym typeface="Malgun Gothic"/>
              </a:rPr>
              <a:t>1</a:t>
            </a:r>
            <a:endParaRPr b="1" i="0" sz="800" u="none" cap="none" strike="noStrike">
              <a:solidFill>
                <a:schemeClr val="lt1"/>
              </a:solidFill>
              <a:latin typeface="Malgun Gothic"/>
              <a:ea typeface="Malgun Gothic"/>
              <a:cs typeface="Malgun Gothic"/>
              <a:sym typeface="Malgun Gothic"/>
            </a:endParaRPr>
          </a:p>
        </p:txBody>
      </p:sp>
      <p:sp>
        <p:nvSpPr>
          <p:cNvPr id="4399" name="Google Shape;4399;g13c94f06daf_2_5646"/>
          <p:cNvSpPr txBox="1"/>
          <p:nvPr/>
        </p:nvSpPr>
        <p:spPr>
          <a:xfrm>
            <a:off x="5328575" y="3044250"/>
            <a:ext cx="1540200" cy="7695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lang="ko" sz="1100">
                <a:solidFill>
                  <a:schemeClr val="dk1"/>
                </a:solidFill>
              </a:rPr>
              <a:t>●</a:t>
            </a:r>
            <a:r>
              <a:rPr b="1" lang="ko" sz="1100">
                <a:solidFill>
                  <a:schemeClr val="dk1"/>
                </a:solidFill>
                <a:latin typeface="Malgun Gothic"/>
                <a:ea typeface="Malgun Gothic"/>
                <a:cs typeface="Malgun Gothic"/>
                <a:sym typeface="Malgun Gothic"/>
              </a:rPr>
              <a:t> </a:t>
            </a:r>
            <a:endParaRPr b="1" sz="1100">
              <a:solidFill>
                <a:schemeClr val="dk1"/>
              </a:solidFill>
              <a:latin typeface="Malgun Gothic"/>
              <a:ea typeface="Malgun Gothic"/>
              <a:cs typeface="Malgun Gothic"/>
              <a:sym typeface="Malgun Gothic"/>
            </a:endParaRPr>
          </a:p>
          <a:p>
            <a:pPr indent="0" lvl="0" marL="0" rtl="0" algn="ctr">
              <a:spcBef>
                <a:spcPts val="0"/>
              </a:spcBef>
              <a:spcAft>
                <a:spcPts val="0"/>
              </a:spcAft>
              <a:buClr>
                <a:schemeClr val="dk1"/>
              </a:buClr>
              <a:buSzPts val="1100"/>
              <a:buFont typeface="Arial"/>
              <a:buNone/>
            </a:pPr>
            <a:r>
              <a:rPr lang="ko" sz="1100">
                <a:solidFill>
                  <a:schemeClr val="dk1"/>
                </a:solidFill>
              </a:rPr>
              <a:t>●</a:t>
            </a:r>
            <a:endParaRPr sz="1100">
              <a:solidFill>
                <a:schemeClr val="dk1"/>
              </a:solidFill>
            </a:endParaRPr>
          </a:p>
          <a:p>
            <a:pPr indent="0" lvl="0" marL="0" rtl="0" algn="ctr">
              <a:spcBef>
                <a:spcPts val="0"/>
              </a:spcBef>
              <a:spcAft>
                <a:spcPts val="0"/>
              </a:spcAft>
              <a:buClr>
                <a:schemeClr val="dk1"/>
              </a:buClr>
              <a:buSzPts val="1100"/>
              <a:buFont typeface="Arial"/>
              <a:buNone/>
            </a:pPr>
            <a:r>
              <a:rPr lang="ko" sz="1100">
                <a:solidFill>
                  <a:schemeClr val="dk1"/>
                </a:solidFill>
              </a:rPr>
              <a:t>●</a:t>
            </a:r>
            <a:endParaRPr sz="1100">
              <a:solidFill>
                <a:schemeClr val="dk1"/>
              </a:solidFill>
            </a:endParaRPr>
          </a:p>
          <a:p>
            <a:pPr indent="0" lvl="0" marL="0" rtl="0" algn="ctr">
              <a:spcBef>
                <a:spcPts val="0"/>
              </a:spcBef>
              <a:spcAft>
                <a:spcPts val="0"/>
              </a:spcAft>
              <a:buClr>
                <a:schemeClr val="dk1"/>
              </a:buClr>
              <a:buSzPts val="1100"/>
              <a:buFont typeface="Arial"/>
              <a:buNone/>
            </a:pPr>
            <a:r>
              <a:rPr b="1" lang="ko" sz="1100">
                <a:solidFill>
                  <a:schemeClr val="dk1"/>
                </a:solidFill>
              </a:rPr>
              <a:t>더보기</a:t>
            </a:r>
            <a:endParaRPr b="1" sz="1100">
              <a:solidFill>
                <a:schemeClr val="dk1"/>
              </a:solidFill>
            </a:endParaRPr>
          </a:p>
        </p:txBody>
      </p:sp>
      <p:cxnSp>
        <p:nvCxnSpPr>
          <p:cNvPr id="4400" name="Google Shape;4400;g13c94f06daf_2_5646"/>
          <p:cNvCxnSpPr>
            <a:stCxn id="4397" idx="3"/>
            <a:endCxn id="4401" idx="1"/>
          </p:cNvCxnSpPr>
          <p:nvPr/>
        </p:nvCxnSpPr>
        <p:spPr>
          <a:xfrm>
            <a:off x="3542699" y="2096275"/>
            <a:ext cx="917100" cy="1332600"/>
          </a:xfrm>
          <a:prstGeom prst="bentConnector3">
            <a:avLst>
              <a:gd fmla="val 50007" name="adj1"/>
            </a:avLst>
          </a:prstGeom>
          <a:noFill/>
          <a:ln cap="flat" cmpd="sng" w="28575">
            <a:solidFill>
              <a:srgbClr val="FF0000"/>
            </a:solidFill>
            <a:prstDash val="solid"/>
            <a:round/>
            <a:headEnd len="med" w="med" type="none"/>
            <a:tailEnd len="med" w="med" type="triangle"/>
          </a:ln>
        </p:spPr>
      </p:cxnSp>
      <p:sp>
        <p:nvSpPr>
          <p:cNvPr id="4401" name="Google Shape;4401;g13c94f06daf_2_5646"/>
          <p:cNvSpPr/>
          <p:nvPr/>
        </p:nvSpPr>
        <p:spPr>
          <a:xfrm>
            <a:off x="445992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lang="ko" sz="1800">
                <a:solidFill>
                  <a:schemeClr val="lt1"/>
                </a:solidFill>
                <a:latin typeface="Malgun Gothic"/>
                <a:ea typeface="Malgun Gothic"/>
                <a:cs typeface="Malgun Gothic"/>
                <a:sym typeface="Malgun Gothic"/>
              </a:rPr>
              <a:t>₩1P</a:t>
            </a:r>
            <a:endParaRPr b="0" i="0" sz="1800" u="none" cap="none" strike="noStrike">
              <a:solidFill>
                <a:schemeClr val="lt1"/>
              </a:solidFill>
              <a:latin typeface="Malgun Gothic"/>
              <a:ea typeface="Malgun Gothic"/>
              <a:cs typeface="Malgun Gothic"/>
              <a:sym typeface="Malgun Gothic"/>
            </a:endParaRPr>
          </a:p>
        </p:txBody>
      </p:sp>
      <p:sp>
        <p:nvSpPr>
          <p:cNvPr id="4402" name="Google Shape;4402;g13c94f06daf_2_5646"/>
          <p:cNvSpPr txBox="1"/>
          <p:nvPr/>
        </p:nvSpPr>
        <p:spPr>
          <a:xfrm>
            <a:off x="5031409" y="881075"/>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포인트</a:t>
            </a:r>
            <a:endParaRPr b="1" sz="1100">
              <a:solidFill>
                <a:schemeClr val="dk1"/>
              </a:solidFill>
              <a:latin typeface="Malgun Gothic"/>
              <a:ea typeface="Malgun Gothic"/>
              <a:cs typeface="Malgun Gothic"/>
              <a:sym typeface="Malgun Gothic"/>
            </a:endParaRPr>
          </a:p>
        </p:txBody>
      </p:sp>
      <p:cxnSp>
        <p:nvCxnSpPr>
          <p:cNvPr id="4403" name="Google Shape;4403;g13c94f06daf_2_5646"/>
          <p:cNvCxnSpPr/>
          <p:nvPr/>
        </p:nvCxnSpPr>
        <p:spPr>
          <a:xfrm>
            <a:off x="4667771" y="2122369"/>
            <a:ext cx="2946000" cy="8400"/>
          </a:xfrm>
          <a:prstGeom prst="straightConnector1">
            <a:avLst/>
          </a:prstGeom>
          <a:noFill/>
          <a:ln cap="flat" cmpd="sng" w="9525">
            <a:solidFill>
              <a:schemeClr val="dk2"/>
            </a:solidFill>
            <a:prstDash val="solid"/>
            <a:round/>
            <a:headEnd len="med" w="med" type="none"/>
            <a:tailEnd len="med" w="med" type="none"/>
          </a:ln>
        </p:spPr>
      </p:cxnSp>
      <p:sp>
        <p:nvSpPr>
          <p:cNvPr id="4404" name="Google Shape;4404;g13c94f06daf_2_5646"/>
          <p:cNvSpPr txBox="1"/>
          <p:nvPr/>
        </p:nvSpPr>
        <p:spPr>
          <a:xfrm>
            <a:off x="4634625" y="1312875"/>
            <a:ext cx="2946000" cy="3387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800"/>
              <a:buFont typeface="Arial"/>
              <a:buNone/>
            </a:pPr>
            <a:r>
              <a:rPr b="1" lang="ko" sz="1600">
                <a:solidFill>
                  <a:schemeClr val="dk1"/>
                </a:solidFill>
                <a:latin typeface="Malgun Gothic"/>
                <a:ea typeface="Malgun Gothic"/>
                <a:cs typeface="Malgun Gothic"/>
                <a:sym typeface="Malgun Gothic"/>
              </a:rPr>
              <a:t>205,000 P</a:t>
            </a:r>
            <a:endParaRPr sz="700">
              <a:solidFill>
                <a:schemeClr val="dk1"/>
              </a:solidFill>
              <a:latin typeface="Malgun Gothic"/>
              <a:ea typeface="Malgun Gothic"/>
              <a:cs typeface="Malgun Gothic"/>
              <a:sym typeface="Malgun Gothic"/>
            </a:endParaRPr>
          </a:p>
        </p:txBody>
      </p:sp>
      <p:sp>
        <p:nvSpPr>
          <p:cNvPr id="4405" name="Google Shape;4405;g13c94f06daf_2_5646"/>
          <p:cNvSpPr txBox="1"/>
          <p:nvPr/>
        </p:nvSpPr>
        <p:spPr>
          <a:xfrm>
            <a:off x="4711352" y="1846800"/>
            <a:ext cx="12222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전체 | </a:t>
            </a:r>
            <a:r>
              <a:rPr lang="ko" sz="900">
                <a:solidFill>
                  <a:schemeClr val="dk1"/>
                </a:solidFill>
                <a:latin typeface="Malgun Gothic"/>
                <a:ea typeface="Malgun Gothic"/>
                <a:cs typeface="Malgun Gothic"/>
                <a:sym typeface="Malgun Gothic"/>
              </a:rPr>
              <a:t>적립 </a:t>
            </a:r>
            <a:r>
              <a:rPr b="1" lang="ko" sz="900">
                <a:solidFill>
                  <a:schemeClr val="dk1"/>
                </a:solidFill>
                <a:latin typeface="Malgun Gothic"/>
                <a:ea typeface="Malgun Gothic"/>
                <a:cs typeface="Malgun Gothic"/>
                <a:sym typeface="Malgun Gothic"/>
              </a:rPr>
              <a:t>|</a:t>
            </a:r>
            <a:r>
              <a:rPr lang="ko" sz="900">
                <a:solidFill>
                  <a:schemeClr val="dk1"/>
                </a:solidFill>
                <a:latin typeface="Malgun Gothic"/>
                <a:ea typeface="Malgun Gothic"/>
                <a:cs typeface="Malgun Gothic"/>
                <a:sym typeface="Malgun Gothic"/>
              </a:rPr>
              <a:t> 사용</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graphicFrame>
        <p:nvGraphicFramePr>
          <p:cNvPr id="4406" name="Google Shape;4406;g13c94f06daf_2_5646"/>
          <p:cNvGraphicFramePr/>
          <p:nvPr/>
        </p:nvGraphicFramePr>
        <p:xfrm>
          <a:off x="4552086" y="2199733"/>
          <a:ext cx="3000000" cy="3000000"/>
        </p:xfrm>
        <a:graphic>
          <a:graphicData uri="http://schemas.openxmlformats.org/drawingml/2006/table">
            <a:tbl>
              <a:tblPr bandRow="1" firstRow="1">
                <a:noFill/>
                <a:tableStyleId>{ECEC9FAD-BC9C-4F8B-B0B5-8FDF1F475007}</a:tableStyleId>
              </a:tblPr>
              <a:tblGrid>
                <a:gridCol w="945200"/>
                <a:gridCol w="1395275"/>
                <a:gridCol w="810175"/>
              </a:tblGrid>
              <a:tr h="320600">
                <a:tc>
                  <a:txBody>
                    <a:bodyPr/>
                    <a:lstStyle/>
                    <a:p>
                      <a:pPr indent="0" lvl="0" marL="0" marR="0" rtl="0" algn="l">
                        <a:lnSpc>
                          <a:spcPct val="150000"/>
                        </a:lnSpc>
                        <a:spcBef>
                          <a:spcPts val="0"/>
                        </a:spcBef>
                        <a:spcAft>
                          <a:spcPts val="0"/>
                        </a:spcAft>
                        <a:buClr>
                          <a:srgbClr val="7F7F7F"/>
                        </a:buClr>
                        <a:buSzPts val="800"/>
                        <a:buFont typeface="Malgun Gothic"/>
                        <a:buNone/>
                      </a:pPr>
                      <a:r>
                        <a:rPr b="0" i="0" lang="ko" sz="800" u="none" cap="none" strike="noStrike">
                          <a:solidFill>
                            <a:srgbClr val="7F7F7F"/>
                          </a:solidFill>
                          <a:latin typeface="Malgun Gothic"/>
                          <a:ea typeface="Malgun Gothic"/>
                          <a:cs typeface="Malgun Gothic"/>
                          <a:sym typeface="Malgun Gothic"/>
                        </a:rPr>
                        <a:t>2022-05-13 14:00</a:t>
                      </a:r>
                      <a:endParaRPr sz="1400" u="none" cap="none" strike="noStrike"/>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l">
                        <a:lnSpc>
                          <a:spcPct val="150000"/>
                        </a:lnSpc>
                        <a:spcBef>
                          <a:spcPts val="0"/>
                        </a:spcBef>
                        <a:spcAft>
                          <a:spcPts val="0"/>
                        </a:spcAft>
                        <a:buClr>
                          <a:schemeClr val="dk1"/>
                        </a:buClr>
                        <a:buSzPts val="800"/>
                        <a:buFont typeface="Malgun Gothic"/>
                        <a:buNone/>
                      </a:pPr>
                      <a:r>
                        <a:rPr b="1" i="0" lang="ko" sz="800" u="none" cap="none" strike="noStrike">
                          <a:solidFill>
                            <a:schemeClr val="dk1"/>
                          </a:solidFill>
                          <a:latin typeface="Malgun Gothic"/>
                          <a:ea typeface="Malgun Gothic"/>
                          <a:cs typeface="Malgun Gothic"/>
                          <a:sym typeface="Malgun Gothic"/>
                        </a:rPr>
                        <a:t>회원가입</a:t>
                      </a:r>
                      <a:endParaRPr b="1" i="0" sz="8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r">
                        <a:lnSpc>
                          <a:spcPct val="150000"/>
                        </a:lnSpc>
                        <a:spcBef>
                          <a:spcPts val="0"/>
                        </a:spcBef>
                        <a:spcAft>
                          <a:spcPts val="0"/>
                        </a:spcAft>
                        <a:buClr>
                          <a:srgbClr val="0070C0"/>
                        </a:buClr>
                        <a:buSzPts val="900"/>
                        <a:buFont typeface="Malgun Gothic"/>
                        <a:buNone/>
                      </a:pPr>
                      <a:r>
                        <a:rPr b="1" i="0" lang="ko" sz="900" u="none" cap="none" strike="noStrike">
                          <a:solidFill>
                            <a:srgbClr val="0070C0"/>
                          </a:solidFill>
                          <a:latin typeface="Malgun Gothic"/>
                          <a:ea typeface="Malgun Gothic"/>
                          <a:cs typeface="Malgun Gothic"/>
                          <a:sym typeface="Malgun Gothic"/>
                        </a:rPr>
                        <a:t>+1,000</a:t>
                      </a:r>
                      <a:endParaRPr sz="1400" u="none" cap="none" strike="noStrike"/>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r>
              <a:tr h="320600">
                <a:tc>
                  <a:txBody>
                    <a:bodyPr/>
                    <a:lstStyle/>
                    <a:p>
                      <a:pPr indent="0" lvl="0" marL="0" marR="0" rtl="0" algn="l">
                        <a:lnSpc>
                          <a:spcPct val="150000"/>
                        </a:lnSpc>
                        <a:spcBef>
                          <a:spcPts val="0"/>
                        </a:spcBef>
                        <a:spcAft>
                          <a:spcPts val="0"/>
                        </a:spcAft>
                        <a:buClr>
                          <a:srgbClr val="7F7F7F"/>
                        </a:buClr>
                        <a:buSzPts val="800"/>
                        <a:buFont typeface="Malgun Gothic"/>
                        <a:buNone/>
                      </a:pPr>
                      <a:r>
                        <a:rPr b="0" i="0" lang="ko" sz="800" u="none" cap="none" strike="noStrike">
                          <a:solidFill>
                            <a:srgbClr val="7F7F7F"/>
                          </a:solidFill>
                          <a:latin typeface="Malgun Gothic"/>
                          <a:ea typeface="Malgun Gothic"/>
                          <a:cs typeface="Malgun Gothic"/>
                          <a:sym typeface="Malgun Gothic"/>
                        </a:rPr>
                        <a:t>$생성일시</a:t>
                      </a:r>
                      <a:endParaRPr b="0" i="0" sz="800" u="none" cap="none" strike="noStrike">
                        <a:solidFill>
                          <a:srgbClr val="7F7F7F"/>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l">
                        <a:lnSpc>
                          <a:spcPct val="150000"/>
                        </a:lnSpc>
                        <a:spcBef>
                          <a:spcPts val="0"/>
                        </a:spcBef>
                        <a:spcAft>
                          <a:spcPts val="0"/>
                        </a:spcAft>
                        <a:buClr>
                          <a:schemeClr val="dk1"/>
                        </a:buClr>
                        <a:buSzPts val="800"/>
                        <a:buFont typeface="Malgun Gothic"/>
                        <a:buNone/>
                      </a:pPr>
                      <a:r>
                        <a:rPr b="1" i="0" lang="ko" sz="800" u="none" cap="none" strike="noStrike">
                          <a:solidFill>
                            <a:schemeClr val="dk1"/>
                          </a:solidFill>
                          <a:latin typeface="Malgun Gothic"/>
                          <a:ea typeface="Malgun Gothic"/>
                          <a:cs typeface="Malgun Gothic"/>
                          <a:sym typeface="Malgun Gothic"/>
                        </a:rPr>
                        <a:t>$포인트 적립 적요</a:t>
                      </a:r>
                      <a:endParaRPr b="1" i="0" sz="8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r">
                        <a:lnSpc>
                          <a:spcPct val="150000"/>
                        </a:lnSpc>
                        <a:spcBef>
                          <a:spcPts val="0"/>
                        </a:spcBef>
                        <a:spcAft>
                          <a:spcPts val="0"/>
                        </a:spcAft>
                        <a:buClr>
                          <a:srgbClr val="0070C0"/>
                        </a:buClr>
                        <a:buSzPts val="900"/>
                        <a:buFont typeface="Malgun Gothic"/>
                        <a:buNone/>
                      </a:pPr>
                      <a:r>
                        <a:rPr b="1" i="0" lang="ko" sz="900" u="none" cap="none" strike="noStrike">
                          <a:solidFill>
                            <a:srgbClr val="0070C0"/>
                          </a:solidFill>
                          <a:latin typeface="Malgun Gothic"/>
                          <a:ea typeface="Malgun Gothic"/>
                          <a:cs typeface="Malgun Gothic"/>
                          <a:sym typeface="Malgun Gothic"/>
                        </a:rPr>
                        <a:t>+ $포인트</a:t>
                      </a:r>
                      <a:endParaRPr b="1" i="0" sz="900" u="none" cap="none" strike="noStrike">
                        <a:solidFill>
                          <a:srgbClr val="0070C0"/>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r>
              <a:tr h="320600">
                <a:tc>
                  <a:txBody>
                    <a:bodyPr/>
                    <a:lstStyle/>
                    <a:p>
                      <a:pPr indent="0" lvl="0" marL="0" marR="0" rtl="0" algn="l">
                        <a:lnSpc>
                          <a:spcPct val="150000"/>
                        </a:lnSpc>
                        <a:spcBef>
                          <a:spcPts val="0"/>
                        </a:spcBef>
                        <a:spcAft>
                          <a:spcPts val="0"/>
                        </a:spcAft>
                        <a:buClr>
                          <a:srgbClr val="7F7F7F"/>
                        </a:buClr>
                        <a:buSzPts val="800"/>
                        <a:buFont typeface="Malgun Gothic"/>
                        <a:buNone/>
                      </a:pPr>
                      <a:r>
                        <a:rPr b="0" i="0" lang="ko" sz="800" u="none" cap="none" strike="noStrike">
                          <a:solidFill>
                            <a:srgbClr val="7F7F7F"/>
                          </a:solidFill>
                          <a:latin typeface="Malgun Gothic"/>
                          <a:ea typeface="Malgun Gothic"/>
                          <a:cs typeface="Malgun Gothic"/>
                          <a:sym typeface="Malgun Gothic"/>
                        </a:rPr>
                        <a:t>$생성일시</a:t>
                      </a:r>
                      <a:endParaRPr b="0" i="0" sz="800" u="none" cap="none" strike="noStrike">
                        <a:solidFill>
                          <a:srgbClr val="7F7F7F"/>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l">
                        <a:lnSpc>
                          <a:spcPct val="150000"/>
                        </a:lnSpc>
                        <a:spcBef>
                          <a:spcPts val="0"/>
                        </a:spcBef>
                        <a:spcAft>
                          <a:spcPts val="0"/>
                        </a:spcAft>
                        <a:buClr>
                          <a:schemeClr val="dk1"/>
                        </a:buClr>
                        <a:buSzPts val="800"/>
                        <a:buFont typeface="Malgun Gothic"/>
                        <a:buNone/>
                      </a:pPr>
                      <a:r>
                        <a:rPr b="1" i="0" lang="ko" sz="800" u="none" cap="none" strike="noStrike">
                          <a:solidFill>
                            <a:schemeClr val="dk1"/>
                          </a:solidFill>
                          <a:latin typeface="Malgun Gothic"/>
                          <a:ea typeface="Malgun Gothic"/>
                          <a:cs typeface="Malgun Gothic"/>
                          <a:sym typeface="Malgun Gothic"/>
                        </a:rPr>
                        <a:t>$포인트 적립 적요</a:t>
                      </a:r>
                      <a:endParaRPr b="1" i="0" sz="8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r">
                        <a:lnSpc>
                          <a:spcPct val="150000"/>
                        </a:lnSpc>
                        <a:spcBef>
                          <a:spcPts val="0"/>
                        </a:spcBef>
                        <a:spcAft>
                          <a:spcPts val="0"/>
                        </a:spcAft>
                        <a:buClr>
                          <a:srgbClr val="0070C0"/>
                        </a:buClr>
                        <a:buSzPts val="900"/>
                        <a:buFont typeface="Malgun Gothic"/>
                        <a:buNone/>
                      </a:pPr>
                      <a:r>
                        <a:rPr b="1" i="0" lang="ko" sz="900" u="none" cap="none" strike="noStrike">
                          <a:solidFill>
                            <a:srgbClr val="0070C0"/>
                          </a:solidFill>
                          <a:latin typeface="Malgun Gothic"/>
                          <a:ea typeface="Malgun Gothic"/>
                          <a:cs typeface="Malgun Gothic"/>
                          <a:sym typeface="Malgun Gothic"/>
                        </a:rPr>
                        <a:t>+ $포인트</a:t>
                      </a:r>
                      <a:endParaRPr b="1" i="0" sz="900" u="none" cap="none" strike="noStrike">
                        <a:solidFill>
                          <a:srgbClr val="0070C0"/>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r>
              <a:tr h="320600">
                <a:tc>
                  <a:txBody>
                    <a:bodyPr/>
                    <a:lstStyle/>
                    <a:p>
                      <a:pPr indent="0" lvl="0" marL="0" marR="0" rtl="0" algn="l">
                        <a:lnSpc>
                          <a:spcPct val="150000"/>
                        </a:lnSpc>
                        <a:spcBef>
                          <a:spcPts val="0"/>
                        </a:spcBef>
                        <a:spcAft>
                          <a:spcPts val="0"/>
                        </a:spcAft>
                        <a:buClr>
                          <a:srgbClr val="7F7F7F"/>
                        </a:buClr>
                        <a:buSzPts val="800"/>
                        <a:buFont typeface="Malgun Gothic"/>
                        <a:buNone/>
                      </a:pPr>
                      <a:r>
                        <a:rPr b="0" i="0" lang="ko" sz="800" u="none" cap="none" strike="noStrike">
                          <a:solidFill>
                            <a:srgbClr val="7F7F7F"/>
                          </a:solidFill>
                          <a:latin typeface="Malgun Gothic"/>
                          <a:ea typeface="Malgun Gothic"/>
                          <a:cs typeface="Malgun Gothic"/>
                          <a:sym typeface="Malgun Gothic"/>
                        </a:rPr>
                        <a:t>$생성일시</a:t>
                      </a:r>
                      <a:endParaRPr b="0" i="0" sz="800" u="none" cap="none" strike="noStrike">
                        <a:solidFill>
                          <a:srgbClr val="7F7F7F"/>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l">
                        <a:lnSpc>
                          <a:spcPct val="150000"/>
                        </a:lnSpc>
                        <a:spcBef>
                          <a:spcPts val="0"/>
                        </a:spcBef>
                        <a:spcAft>
                          <a:spcPts val="0"/>
                        </a:spcAft>
                        <a:buClr>
                          <a:schemeClr val="dk1"/>
                        </a:buClr>
                        <a:buSzPts val="800"/>
                        <a:buFont typeface="Malgun Gothic"/>
                        <a:buNone/>
                      </a:pPr>
                      <a:r>
                        <a:rPr b="1" i="0" lang="ko" sz="800" u="none" cap="none" strike="noStrike">
                          <a:solidFill>
                            <a:schemeClr val="dk1"/>
                          </a:solidFill>
                          <a:latin typeface="Malgun Gothic"/>
                          <a:ea typeface="Malgun Gothic"/>
                          <a:cs typeface="Malgun Gothic"/>
                          <a:sym typeface="Malgun Gothic"/>
                        </a:rPr>
                        <a:t>$포인트 사용 적요</a:t>
                      </a:r>
                      <a:endParaRPr b="1" i="0" sz="8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r">
                        <a:lnSpc>
                          <a:spcPct val="150000"/>
                        </a:lnSpc>
                        <a:spcBef>
                          <a:spcPts val="0"/>
                        </a:spcBef>
                        <a:spcAft>
                          <a:spcPts val="0"/>
                        </a:spcAft>
                        <a:buClr>
                          <a:srgbClr val="FF0000"/>
                        </a:buClr>
                        <a:buSzPts val="900"/>
                        <a:buFont typeface="Malgun Gothic"/>
                        <a:buNone/>
                      </a:pPr>
                      <a:r>
                        <a:rPr b="1" i="0" lang="ko" sz="900" u="none" cap="none" strike="noStrike">
                          <a:solidFill>
                            <a:srgbClr val="FF0000"/>
                          </a:solidFill>
                          <a:latin typeface="Malgun Gothic"/>
                          <a:ea typeface="Malgun Gothic"/>
                          <a:cs typeface="Malgun Gothic"/>
                          <a:sym typeface="Malgun Gothic"/>
                        </a:rPr>
                        <a:t>- $포인트</a:t>
                      </a:r>
                      <a:endParaRPr b="1" i="0" sz="900" u="none" cap="none" strike="noStrike">
                        <a:solidFill>
                          <a:srgbClr val="FF0000"/>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r>
              <a:tr h="320600">
                <a:tc>
                  <a:txBody>
                    <a:bodyPr/>
                    <a:lstStyle/>
                    <a:p>
                      <a:pPr indent="0" lvl="0" marL="0" marR="0" rtl="0" algn="l">
                        <a:lnSpc>
                          <a:spcPct val="150000"/>
                        </a:lnSpc>
                        <a:spcBef>
                          <a:spcPts val="0"/>
                        </a:spcBef>
                        <a:spcAft>
                          <a:spcPts val="0"/>
                        </a:spcAft>
                        <a:buClr>
                          <a:srgbClr val="7F7F7F"/>
                        </a:buClr>
                        <a:buSzPts val="800"/>
                        <a:buFont typeface="Malgun Gothic"/>
                        <a:buNone/>
                      </a:pPr>
                      <a:r>
                        <a:rPr b="0" i="0" lang="ko" sz="800" u="none" cap="none" strike="noStrike">
                          <a:solidFill>
                            <a:srgbClr val="7F7F7F"/>
                          </a:solidFill>
                          <a:latin typeface="Malgun Gothic"/>
                          <a:ea typeface="Malgun Gothic"/>
                          <a:cs typeface="Malgun Gothic"/>
                          <a:sym typeface="Malgun Gothic"/>
                        </a:rPr>
                        <a:t>$생성일시</a:t>
                      </a:r>
                      <a:endParaRPr b="0" i="0" sz="800" u="none" cap="none" strike="noStrike">
                        <a:solidFill>
                          <a:srgbClr val="7F7F7F"/>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l">
                        <a:lnSpc>
                          <a:spcPct val="150000"/>
                        </a:lnSpc>
                        <a:spcBef>
                          <a:spcPts val="0"/>
                        </a:spcBef>
                        <a:spcAft>
                          <a:spcPts val="0"/>
                        </a:spcAft>
                        <a:buClr>
                          <a:schemeClr val="dk1"/>
                        </a:buClr>
                        <a:buSzPts val="800"/>
                        <a:buFont typeface="Malgun Gothic"/>
                        <a:buNone/>
                      </a:pPr>
                      <a:r>
                        <a:rPr b="1" i="0" lang="ko" sz="800" u="none" cap="none" strike="noStrike">
                          <a:solidFill>
                            <a:schemeClr val="dk1"/>
                          </a:solidFill>
                          <a:latin typeface="Malgun Gothic"/>
                          <a:ea typeface="Malgun Gothic"/>
                          <a:cs typeface="Malgun Gothic"/>
                          <a:sym typeface="Malgun Gothic"/>
                        </a:rPr>
                        <a:t>$포인트 적립 적요</a:t>
                      </a:r>
                      <a:endParaRPr b="1" i="0" sz="8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r">
                        <a:lnSpc>
                          <a:spcPct val="150000"/>
                        </a:lnSpc>
                        <a:spcBef>
                          <a:spcPts val="0"/>
                        </a:spcBef>
                        <a:spcAft>
                          <a:spcPts val="0"/>
                        </a:spcAft>
                        <a:buClr>
                          <a:srgbClr val="0070C0"/>
                        </a:buClr>
                        <a:buSzPts val="900"/>
                        <a:buFont typeface="Malgun Gothic"/>
                        <a:buNone/>
                      </a:pPr>
                      <a:r>
                        <a:rPr b="1" i="0" lang="ko" sz="900" u="none" cap="none" strike="noStrike">
                          <a:solidFill>
                            <a:srgbClr val="0070C0"/>
                          </a:solidFill>
                          <a:latin typeface="Malgun Gothic"/>
                          <a:ea typeface="Malgun Gothic"/>
                          <a:cs typeface="Malgun Gothic"/>
                          <a:sym typeface="Malgun Gothic"/>
                        </a:rPr>
                        <a:t>+ $포인트</a:t>
                      </a:r>
                      <a:endParaRPr b="1" i="0" sz="900" u="none" cap="none" strike="noStrike">
                        <a:solidFill>
                          <a:srgbClr val="0070C0"/>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r>
              <a:tr h="320600">
                <a:tc>
                  <a:txBody>
                    <a:bodyPr/>
                    <a:lstStyle/>
                    <a:p>
                      <a:pPr indent="0" lvl="0" marL="0" marR="0" rtl="0" algn="l">
                        <a:lnSpc>
                          <a:spcPct val="150000"/>
                        </a:lnSpc>
                        <a:spcBef>
                          <a:spcPts val="0"/>
                        </a:spcBef>
                        <a:spcAft>
                          <a:spcPts val="0"/>
                        </a:spcAft>
                        <a:buClr>
                          <a:srgbClr val="7F7F7F"/>
                        </a:buClr>
                        <a:buSzPts val="800"/>
                        <a:buFont typeface="Malgun Gothic"/>
                        <a:buNone/>
                      </a:pPr>
                      <a:r>
                        <a:rPr b="0" i="0" lang="ko" sz="800" u="none" cap="none" strike="noStrike">
                          <a:solidFill>
                            <a:srgbClr val="7F7F7F"/>
                          </a:solidFill>
                          <a:latin typeface="Malgun Gothic"/>
                          <a:ea typeface="Malgun Gothic"/>
                          <a:cs typeface="Malgun Gothic"/>
                          <a:sym typeface="Malgun Gothic"/>
                        </a:rPr>
                        <a:t>$생성일시</a:t>
                      </a:r>
                      <a:endParaRPr b="0" i="0" sz="800" u="none" cap="none" strike="noStrike">
                        <a:solidFill>
                          <a:srgbClr val="7F7F7F"/>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l">
                        <a:lnSpc>
                          <a:spcPct val="150000"/>
                        </a:lnSpc>
                        <a:spcBef>
                          <a:spcPts val="0"/>
                        </a:spcBef>
                        <a:spcAft>
                          <a:spcPts val="0"/>
                        </a:spcAft>
                        <a:buClr>
                          <a:schemeClr val="dk1"/>
                        </a:buClr>
                        <a:buSzPts val="800"/>
                        <a:buFont typeface="Malgun Gothic"/>
                        <a:buNone/>
                      </a:pPr>
                      <a:r>
                        <a:rPr b="1" i="0" lang="ko" sz="800" u="none" cap="none" strike="noStrike">
                          <a:solidFill>
                            <a:schemeClr val="dk1"/>
                          </a:solidFill>
                          <a:latin typeface="Malgun Gothic"/>
                          <a:ea typeface="Malgun Gothic"/>
                          <a:cs typeface="Malgun Gothic"/>
                          <a:sym typeface="Malgun Gothic"/>
                        </a:rPr>
                        <a:t>$포인트 적립 적요</a:t>
                      </a:r>
                      <a:endParaRPr b="1" i="0" sz="8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r">
                        <a:lnSpc>
                          <a:spcPct val="150000"/>
                        </a:lnSpc>
                        <a:spcBef>
                          <a:spcPts val="0"/>
                        </a:spcBef>
                        <a:spcAft>
                          <a:spcPts val="0"/>
                        </a:spcAft>
                        <a:buClr>
                          <a:srgbClr val="0070C0"/>
                        </a:buClr>
                        <a:buSzPts val="900"/>
                        <a:buFont typeface="Malgun Gothic"/>
                        <a:buNone/>
                      </a:pPr>
                      <a:r>
                        <a:rPr b="1" i="0" lang="ko" sz="900" u="none" cap="none" strike="noStrike">
                          <a:solidFill>
                            <a:srgbClr val="0070C0"/>
                          </a:solidFill>
                          <a:latin typeface="Malgun Gothic"/>
                          <a:ea typeface="Malgun Gothic"/>
                          <a:cs typeface="Malgun Gothic"/>
                          <a:sym typeface="Malgun Gothic"/>
                        </a:rPr>
                        <a:t>+ $포인트</a:t>
                      </a:r>
                      <a:endParaRPr b="1" i="0" sz="900" u="none" cap="none" strike="noStrike">
                        <a:solidFill>
                          <a:srgbClr val="0070C0"/>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r>
              <a:tr h="320600">
                <a:tc>
                  <a:txBody>
                    <a:bodyPr/>
                    <a:lstStyle/>
                    <a:p>
                      <a:pPr indent="0" lvl="0" marL="0" marR="0" rtl="0" algn="l">
                        <a:lnSpc>
                          <a:spcPct val="150000"/>
                        </a:lnSpc>
                        <a:spcBef>
                          <a:spcPts val="0"/>
                        </a:spcBef>
                        <a:spcAft>
                          <a:spcPts val="0"/>
                        </a:spcAft>
                        <a:buClr>
                          <a:srgbClr val="7F7F7F"/>
                        </a:buClr>
                        <a:buSzPts val="800"/>
                        <a:buFont typeface="Malgun Gothic"/>
                        <a:buNone/>
                      </a:pPr>
                      <a:r>
                        <a:rPr b="0" i="0" lang="ko" sz="800" u="none" cap="none" strike="noStrike">
                          <a:solidFill>
                            <a:srgbClr val="7F7F7F"/>
                          </a:solidFill>
                          <a:latin typeface="Malgun Gothic"/>
                          <a:ea typeface="Malgun Gothic"/>
                          <a:cs typeface="Malgun Gothic"/>
                          <a:sym typeface="Malgun Gothic"/>
                        </a:rPr>
                        <a:t>$생성일시</a:t>
                      </a:r>
                      <a:endParaRPr b="0" i="0" sz="800" u="none" cap="none" strike="noStrike">
                        <a:solidFill>
                          <a:srgbClr val="7F7F7F"/>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l">
                        <a:lnSpc>
                          <a:spcPct val="150000"/>
                        </a:lnSpc>
                        <a:spcBef>
                          <a:spcPts val="0"/>
                        </a:spcBef>
                        <a:spcAft>
                          <a:spcPts val="0"/>
                        </a:spcAft>
                        <a:buClr>
                          <a:schemeClr val="dk1"/>
                        </a:buClr>
                        <a:buSzPts val="800"/>
                        <a:buFont typeface="Malgun Gothic"/>
                        <a:buNone/>
                      </a:pPr>
                      <a:r>
                        <a:rPr b="1" i="0" lang="ko" sz="800" u="none" cap="none" strike="noStrike">
                          <a:solidFill>
                            <a:schemeClr val="dk1"/>
                          </a:solidFill>
                          <a:latin typeface="Malgun Gothic"/>
                          <a:ea typeface="Malgun Gothic"/>
                          <a:cs typeface="Malgun Gothic"/>
                          <a:sym typeface="Malgun Gothic"/>
                        </a:rPr>
                        <a:t>$포인트 사용 적요</a:t>
                      </a:r>
                      <a:endParaRPr b="1" i="0" sz="8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r">
                        <a:lnSpc>
                          <a:spcPct val="150000"/>
                        </a:lnSpc>
                        <a:spcBef>
                          <a:spcPts val="0"/>
                        </a:spcBef>
                        <a:spcAft>
                          <a:spcPts val="0"/>
                        </a:spcAft>
                        <a:buClr>
                          <a:srgbClr val="FF0000"/>
                        </a:buClr>
                        <a:buSzPts val="900"/>
                        <a:buFont typeface="Malgun Gothic"/>
                        <a:buNone/>
                      </a:pPr>
                      <a:r>
                        <a:rPr b="1" i="0" lang="ko" sz="900" u="none" cap="none" strike="noStrike">
                          <a:solidFill>
                            <a:srgbClr val="FF0000"/>
                          </a:solidFill>
                          <a:latin typeface="Malgun Gothic"/>
                          <a:ea typeface="Malgun Gothic"/>
                          <a:cs typeface="Malgun Gothic"/>
                          <a:sym typeface="Malgun Gothic"/>
                        </a:rPr>
                        <a:t>- $포인트</a:t>
                      </a:r>
                      <a:endParaRPr b="1" i="0" sz="900" u="none" cap="none" strike="noStrike">
                        <a:solidFill>
                          <a:srgbClr val="FF0000"/>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r>
              <a:tr h="320600">
                <a:tc>
                  <a:txBody>
                    <a:bodyPr/>
                    <a:lstStyle/>
                    <a:p>
                      <a:pPr indent="0" lvl="0" marL="0" marR="0" rtl="0" algn="l">
                        <a:lnSpc>
                          <a:spcPct val="150000"/>
                        </a:lnSpc>
                        <a:spcBef>
                          <a:spcPts val="0"/>
                        </a:spcBef>
                        <a:spcAft>
                          <a:spcPts val="0"/>
                        </a:spcAft>
                        <a:buClr>
                          <a:srgbClr val="7F7F7F"/>
                        </a:buClr>
                        <a:buSzPts val="800"/>
                        <a:buFont typeface="Malgun Gothic"/>
                        <a:buNone/>
                      </a:pPr>
                      <a:r>
                        <a:rPr b="0" i="0" lang="ko" sz="800" u="none" cap="none" strike="noStrike">
                          <a:solidFill>
                            <a:srgbClr val="7F7F7F"/>
                          </a:solidFill>
                          <a:latin typeface="Malgun Gothic"/>
                          <a:ea typeface="Malgun Gothic"/>
                          <a:cs typeface="Malgun Gothic"/>
                          <a:sym typeface="Malgun Gothic"/>
                        </a:rPr>
                        <a:t>$생성일시</a:t>
                      </a:r>
                      <a:endParaRPr b="0" i="0" sz="800" u="none" cap="none" strike="noStrike">
                        <a:solidFill>
                          <a:srgbClr val="7F7F7F"/>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l">
                        <a:lnSpc>
                          <a:spcPct val="150000"/>
                        </a:lnSpc>
                        <a:spcBef>
                          <a:spcPts val="0"/>
                        </a:spcBef>
                        <a:spcAft>
                          <a:spcPts val="0"/>
                        </a:spcAft>
                        <a:buClr>
                          <a:schemeClr val="dk1"/>
                        </a:buClr>
                        <a:buSzPts val="800"/>
                        <a:buFont typeface="Malgun Gothic"/>
                        <a:buNone/>
                      </a:pPr>
                      <a:r>
                        <a:rPr b="1" i="0" lang="ko" sz="800" u="none" cap="none" strike="noStrike">
                          <a:solidFill>
                            <a:schemeClr val="dk1"/>
                          </a:solidFill>
                          <a:latin typeface="Malgun Gothic"/>
                          <a:ea typeface="Malgun Gothic"/>
                          <a:cs typeface="Malgun Gothic"/>
                          <a:sym typeface="Malgun Gothic"/>
                        </a:rPr>
                        <a:t>$포인트 적립 적요</a:t>
                      </a:r>
                      <a:endParaRPr b="1" i="0" sz="8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r">
                        <a:lnSpc>
                          <a:spcPct val="150000"/>
                        </a:lnSpc>
                        <a:spcBef>
                          <a:spcPts val="0"/>
                        </a:spcBef>
                        <a:spcAft>
                          <a:spcPts val="0"/>
                        </a:spcAft>
                        <a:buClr>
                          <a:srgbClr val="0070C0"/>
                        </a:buClr>
                        <a:buSzPts val="900"/>
                        <a:buFont typeface="Malgun Gothic"/>
                        <a:buNone/>
                      </a:pPr>
                      <a:r>
                        <a:rPr b="1" i="0" lang="ko" sz="900" u="none" cap="none" strike="noStrike">
                          <a:solidFill>
                            <a:srgbClr val="0070C0"/>
                          </a:solidFill>
                          <a:latin typeface="Malgun Gothic"/>
                          <a:ea typeface="Malgun Gothic"/>
                          <a:cs typeface="Malgun Gothic"/>
                          <a:sym typeface="Malgun Gothic"/>
                        </a:rPr>
                        <a:t>+ $포인트</a:t>
                      </a:r>
                      <a:endParaRPr b="1" i="0" sz="900" u="none" cap="none" strike="noStrike">
                        <a:solidFill>
                          <a:srgbClr val="0070C0"/>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r>
              <a:tr h="320600">
                <a:tc>
                  <a:txBody>
                    <a:bodyPr/>
                    <a:lstStyle/>
                    <a:p>
                      <a:pPr indent="0" lvl="0" marL="0" marR="0" rtl="0" algn="l">
                        <a:lnSpc>
                          <a:spcPct val="150000"/>
                        </a:lnSpc>
                        <a:spcBef>
                          <a:spcPts val="0"/>
                        </a:spcBef>
                        <a:spcAft>
                          <a:spcPts val="0"/>
                        </a:spcAft>
                        <a:buClr>
                          <a:srgbClr val="7F7F7F"/>
                        </a:buClr>
                        <a:buSzPts val="800"/>
                        <a:buFont typeface="Malgun Gothic"/>
                        <a:buNone/>
                      </a:pPr>
                      <a:r>
                        <a:rPr b="0" i="0" lang="ko" sz="800" u="none" cap="none" strike="noStrike">
                          <a:solidFill>
                            <a:srgbClr val="7F7F7F"/>
                          </a:solidFill>
                          <a:latin typeface="Malgun Gothic"/>
                          <a:ea typeface="Malgun Gothic"/>
                          <a:cs typeface="Malgun Gothic"/>
                          <a:sym typeface="Malgun Gothic"/>
                        </a:rPr>
                        <a:t>$생성일시</a:t>
                      </a:r>
                      <a:endParaRPr b="0" i="0" sz="800" u="none" cap="none" strike="noStrike">
                        <a:solidFill>
                          <a:srgbClr val="7F7F7F"/>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l">
                        <a:lnSpc>
                          <a:spcPct val="150000"/>
                        </a:lnSpc>
                        <a:spcBef>
                          <a:spcPts val="0"/>
                        </a:spcBef>
                        <a:spcAft>
                          <a:spcPts val="0"/>
                        </a:spcAft>
                        <a:buClr>
                          <a:schemeClr val="dk1"/>
                        </a:buClr>
                        <a:buSzPts val="800"/>
                        <a:buFont typeface="Malgun Gothic"/>
                        <a:buNone/>
                      </a:pPr>
                      <a:r>
                        <a:rPr b="1" i="0" lang="ko" sz="800" u="none" cap="none" strike="noStrike">
                          <a:solidFill>
                            <a:schemeClr val="dk1"/>
                          </a:solidFill>
                          <a:latin typeface="Malgun Gothic"/>
                          <a:ea typeface="Malgun Gothic"/>
                          <a:cs typeface="Malgun Gothic"/>
                          <a:sym typeface="Malgun Gothic"/>
                        </a:rPr>
                        <a:t>$포인트 적립 적요</a:t>
                      </a:r>
                      <a:endParaRPr b="1" i="0" sz="8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r">
                        <a:lnSpc>
                          <a:spcPct val="150000"/>
                        </a:lnSpc>
                        <a:spcBef>
                          <a:spcPts val="0"/>
                        </a:spcBef>
                        <a:spcAft>
                          <a:spcPts val="0"/>
                        </a:spcAft>
                        <a:buClr>
                          <a:srgbClr val="0070C0"/>
                        </a:buClr>
                        <a:buSzPts val="900"/>
                        <a:buFont typeface="Malgun Gothic"/>
                        <a:buNone/>
                      </a:pPr>
                      <a:r>
                        <a:rPr b="1" i="0" lang="ko" sz="900" u="none" cap="none" strike="noStrike">
                          <a:solidFill>
                            <a:srgbClr val="0070C0"/>
                          </a:solidFill>
                          <a:latin typeface="Malgun Gothic"/>
                          <a:ea typeface="Malgun Gothic"/>
                          <a:cs typeface="Malgun Gothic"/>
                          <a:sym typeface="Malgun Gothic"/>
                        </a:rPr>
                        <a:t>+ $포인트</a:t>
                      </a:r>
                      <a:endParaRPr b="1" i="0" sz="900" u="none" cap="none" strike="noStrike">
                        <a:solidFill>
                          <a:srgbClr val="0070C0"/>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r>
              <a:tr h="320600">
                <a:tc>
                  <a:txBody>
                    <a:bodyPr/>
                    <a:lstStyle/>
                    <a:p>
                      <a:pPr indent="0" lvl="0" marL="0" marR="0" rtl="0" algn="l">
                        <a:lnSpc>
                          <a:spcPct val="150000"/>
                        </a:lnSpc>
                        <a:spcBef>
                          <a:spcPts val="0"/>
                        </a:spcBef>
                        <a:spcAft>
                          <a:spcPts val="0"/>
                        </a:spcAft>
                        <a:buClr>
                          <a:srgbClr val="7F7F7F"/>
                        </a:buClr>
                        <a:buSzPts val="800"/>
                        <a:buFont typeface="Malgun Gothic"/>
                        <a:buNone/>
                      </a:pPr>
                      <a:r>
                        <a:rPr b="0" i="0" lang="ko" sz="800" u="none" cap="none" strike="noStrike">
                          <a:solidFill>
                            <a:srgbClr val="7F7F7F"/>
                          </a:solidFill>
                          <a:latin typeface="Malgun Gothic"/>
                          <a:ea typeface="Malgun Gothic"/>
                          <a:cs typeface="Malgun Gothic"/>
                          <a:sym typeface="Malgun Gothic"/>
                        </a:rPr>
                        <a:t>$생성일시</a:t>
                      </a:r>
                      <a:endParaRPr b="0" i="0" sz="800" u="none" cap="none" strike="noStrike">
                        <a:solidFill>
                          <a:srgbClr val="7F7F7F"/>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l">
                        <a:lnSpc>
                          <a:spcPct val="150000"/>
                        </a:lnSpc>
                        <a:spcBef>
                          <a:spcPts val="0"/>
                        </a:spcBef>
                        <a:spcAft>
                          <a:spcPts val="0"/>
                        </a:spcAft>
                        <a:buClr>
                          <a:schemeClr val="dk1"/>
                        </a:buClr>
                        <a:buSzPts val="800"/>
                        <a:buFont typeface="Malgun Gothic"/>
                        <a:buNone/>
                      </a:pPr>
                      <a:r>
                        <a:rPr b="1" i="0" lang="ko" sz="800" u="none" cap="none" strike="noStrike">
                          <a:solidFill>
                            <a:schemeClr val="dk1"/>
                          </a:solidFill>
                          <a:latin typeface="Malgun Gothic"/>
                          <a:ea typeface="Malgun Gothic"/>
                          <a:cs typeface="Malgun Gothic"/>
                          <a:sym typeface="Malgun Gothic"/>
                        </a:rPr>
                        <a:t>$포인트 사용 적요</a:t>
                      </a:r>
                      <a:endParaRPr b="1" i="0" sz="8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r">
                        <a:lnSpc>
                          <a:spcPct val="150000"/>
                        </a:lnSpc>
                        <a:spcBef>
                          <a:spcPts val="0"/>
                        </a:spcBef>
                        <a:spcAft>
                          <a:spcPts val="0"/>
                        </a:spcAft>
                        <a:buClr>
                          <a:srgbClr val="FF0000"/>
                        </a:buClr>
                        <a:buSzPts val="900"/>
                        <a:buFont typeface="Malgun Gothic"/>
                        <a:buNone/>
                      </a:pPr>
                      <a:r>
                        <a:rPr b="1" i="0" lang="ko" sz="900" u="none" cap="none" strike="noStrike">
                          <a:solidFill>
                            <a:srgbClr val="FF0000"/>
                          </a:solidFill>
                          <a:latin typeface="Malgun Gothic"/>
                          <a:ea typeface="Malgun Gothic"/>
                          <a:cs typeface="Malgun Gothic"/>
                          <a:sym typeface="Malgun Gothic"/>
                        </a:rPr>
                        <a:t>- $포인트</a:t>
                      </a:r>
                      <a:endParaRPr b="1" i="0" sz="900" u="none" cap="none" strike="noStrike">
                        <a:solidFill>
                          <a:srgbClr val="FF0000"/>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r>
            </a:tbl>
          </a:graphicData>
        </a:graphic>
      </p:graphicFrame>
      <p:sp>
        <p:nvSpPr>
          <p:cNvPr id="4407" name="Google Shape;4407;g13c94f06daf_2_5646"/>
          <p:cNvSpPr/>
          <p:nvPr/>
        </p:nvSpPr>
        <p:spPr>
          <a:xfrm>
            <a:off x="5045171" y="128100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2</a:t>
            </a:r>
            <a:endParaRPr b="1" i="0" sz="800" u="none" cap="none" strike="noStrike">
              <a:solidFill>
                <a:schemeClr val="lt1"/>
              </a:solidFill>
              <a:latin typeface="Malgun Gothic"/>
              <a:ea typeface="Malgun Gothic"/>
              <a:cs typeface="Malgun Gothic"/>
              <a:sym typeface="Malgun Gothic"/>
            </a:endParaRPr>
          </a:p>
        </p:txBody>
      </p:sp>
      <p:sp>
        <p:nvSpPr>
          <p:cNvPr id="4408" name="Google Shape;4408;g13c94f06daf_2_5646"/>
          <p:cNvSpPr/>
          <p:nvPr/>
        </p:nvSpPr>
        <p:spPr>
          <a:xfrm>
            <a:off x="4546046" y="1780034"/>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3</a:t>
            </a:r>
            <a:endParaRPr b="1" i="0" sz="800" u="none" cap="none" strike="noStrike">
              <a:solidFill>
                <a:schemeClr val="lt1"/>
              </a:solidFill>
              <a:latin typeface="Malgun Gothic"/>
              <a:ea typeface="Malgun Gothic"/>
              <a:cs typeface="Malgun Gothic"/>
              <a:sym typeface="Malgun Gothic"/>
            </a:endParaRPr>
          </a:p>
        </p:txBody>
      </p:sp>
      <p:sp>
        <p:nvSpPr>
          <p:cNvPr id="4409" name="Google Shape;4409;g13c94f06daf_2_5646"/>
          <p:cNvSpPr/>
          <p:nvPr/>
        </p:nvSpPr>
        <p:spPr>
          <a:xfrm>
            <a:off x="4546046" y="2306047"/>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4</a:t>
            </a:r>
            <a:endParaRPr b="1" i="0" sz="800" u="none" cap="none" strike="noStrike">
              <a:solidFill>
                <a:schemeClr val="lt1"/>
              </a:solidFill>
              <a:latin typeface="Malgun Gothic"/>
              <a:ea typeface="Malgun Gothic"/>
              <a:cs typeface="Malgun Gothic"/>
              <a:sym typeface="Malgun Gothic"/>
            </a:endParaRPr>
          </a:p>
        </p:txBody>
      </p:sp>
      <p:pic>
        <p:nvPicPr>
          <p:cNvPr id="4410" name="Google Shape;4410;g13c94f06daf_2_5646"/>
          <p:cNvPicPr preferRelativeResize="0"/>
          <p:nvPr/>
        </p:nvPicPr>
        <p:blipFill>
          <a:blip r:embed="rId5">
            <a:alphaModFix/>
          </a:blip>
          <a:stretch>
            <a:fillRect/>
          </a:stretch>
        </p:blipFill>
        <p:spPr>
          <a:xfrm>
            <a:off x="4547971" y="875650"/>
            <a:ext cx="213900" cy="257652"/>
          </a:xfrm>
          <a:prstGeom prst="rect">
            <a:avLst/>
          </a:prstGeom>
          <a:noFill/>
          <a:ln>
            <a:noFill/>
          </a:ln>
        </p:spPr>
      </p:pic>
      <p:sp>
        <p:nvSpPr>
          <p:cNvPr id="4411" name="Google Shape;4411;g13c94f06daf_2_5646"/>
          <p:cNvSpPr txBox="1"/>
          <p:nvPr/>
        </p:nvSpPr>
        <p:spPr>
          <a:xfrm>
            <a:off x="2633191" y="3881300"/>
            <a:ext cx="882600" cy="2307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댓</a:t>
            </a:r>
            <a:r>
              <a:rPr b="1" lang="ko" sz="900">
                <a:solidFill>
                  <a:schemeClr val="dk1"/>
                </a:solidFill>
                <a:latin typeface="Malgun Gothic"/>
                <a:ea typeface="Malgun Gothic"/>
                <a:cs typeface="Malgun Gothic"/>
                <a:sym typeface="Malgun Gothic"/>
              </a:rPr>
              <a:t>글   관심</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Tree>
  </p:cSld>
  <p:clrMapOvr>
    <a:masterClrMapping/>
  </p:clrMapOvr>
</p:sld>
</file>

<file path=ppt/slides/slide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15" name="Shape 4415"/>
        <p:cNvGrpSpPr/>
        <p:nvPr/>
      </p:nvGrpSpPr>
      <p:grpSpPr>
        <a:xfrm>
          <a:off x="0" y="0"/>
          <a:ext cx="0" cy="0"/>
          <a:chOff x="0" y="0"/>
          <a:chExt cx="0" cy="0"/>
        </a:xfrm>
      </p:grpSpPr>
      <p:graphicFrame>
        <p:nvGraphicFramePr>
          <p:cNvPr id="4416" name="Google Shape;4416;g13c94f06daf_2_5746"/>
          <p:cNvGraphicFramePr/>
          <p:nvPr/>
        </p:nvGraphicFramePr>
        <p:xfrm>
          <a:off x="9945679" y="642154"/>
          <a:ext cx="3000000" cy="3000000"/>
        </p:xfrm>
        <a:graphic>
          <a:graphicData uri="http://schemas.openxmlformats.org/drawingml/2006/table">
            <a:tbl>
              <a:tblPr bandRow="1" firstRow="1">
                <a:noFill/>
                <a:tableStyleId>{ECEC9FAD-BC9C-4F8B-B0B5-8FDF1F475007}</a:tableStyleId>
              </a:tblPr>
              <a:tblGrid>
                <a:gridCol w="382850"/>
                <a:gridCol w="382850"/>
                <a:gridCol w="1398850"/>
              </a:tblGrid>
              <a:tr h="371450">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설명</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549025">
                <a:tc gridSpan="3" rowSpan="10">
                  <a:txBody>
                    <a:bodyPr/>
                    <a:lstStyle/>
                    <a:p>
                      <a:pPr indent="0" lvl="0" marL="0" rtl="0" algn="l">
                        <a:spcBef>
                          <a:spcPts val="0"/>
                        </a:spcBef>
                        <a:spcAft>
                          <a:spcPts val="0"/>
                        </a:spcAft>
                        <a:buNone/>
                      </a:pPr>
                      <a:r>
                        <a:rPr lang="ko" sz="900">
                          <a:solidFill>
                            <a:schemeClr val="dk2"/>
                          </a:solidFill>
                          <a:latin typeface="Malgun Gothic"/>
                          <a:ea typeface="Malgun Gothic"/>
                          <a:cs typeface="Malgun Gothic"/>
                          <a:sym typeface="Malgun Gothic"/>
                        </a:rPr>
                        <a:t>1. 출금</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rPr lang="ko" sz="900">
                          <a:solidFill>
                            <a:schemeClr val="dk2"/>
                          </a:solidFill>
                          <a:latin typeface="Malgun Gothic"/>
                          <a:ea typeface="Malgun Gothic"/>
                          <a:cs typeface="Malgun Gothic"/>
                          <a:sym typeface="Malgun Gothic"/>
                        </a:rPr>
                        <a:t>2. 최근 1개월</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rPr lang="ko" sz="900">
                          <a:solidFill>
                            <a:schemeClr val="dk2"/>
                          </a:solidFill>
                          <a:latin typeface="Malgun Gothic"/>
                          <a:ea typeface="Malgun Gothic"/>
                          <a:cs typeface="Malgun Gothic"/>
                          <a:sym typeface="Malgun Gothic"/>
                        </a:rPr>
                        <a:t>- 목록 조건</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rPr lang="ko" sz="900">
                          <a:solidFill>
                            <a:schemeClr val="dk2"/>
                          </a:solidFill>
                          <a:latin typeface="Malgun Gothic"/>
                          <a:ea typeface="Malgun Gothic"/>
                          <a:cs typeface="Malgun Gothic"/>
                          <a:sym typeface="Malgun Gothic"/>
                        </a:rPr>
                        <a:t>- 1개월, 2개월, 3개월 등</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rPr lang="ko" sz="900">
                          <a:solidFill>
                            <a:schemeClr val="dk2"/>
                          </a:solidFill>
                          <a:latin typeface="Malgun Gothic"/>
                          <a:ea typeface="Malgun Gothic"/>
                          <a:cs typeface="Malgun Gothic"/>
                          <a:sym typeface="Malgun Gothic"/>
                        </a:rPr>
                        <a:t>3. 출금 목록</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rPr lang="ko" sz="900">
                          <a:solidFill>
                            <a:schemeClr val="dk2"/>
                          </a:solidFill>
                          <a:latin typeface="Malgun Gothic"/>
                          <a:ea typeface="Malgun Gothic"/>
                          <a:cs typeface="Malgun Gothic"/>
                          <a:sym typeface="Malgun Gothic"/>
                        </a:rPr>
                        <a:t>4. 출금 </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rPr lang="ko" sz="900">
                          <a:solidFill>
                            <a:schemeClr val="dk2"/>
                          </a:solidFill>
                          <a:latin typeface="Malgun Gothic"/>
                          <a:ea typeface="Malgun Gothic"/>
                          <a:cs typeface="Malgun Gothic"/>
                          <a:sym typeface="Malgun Gothic"/>
                        </a:rPr>
                        <a:t># 해당내</a:t>
                      </a:r>
                      <a:r>
                        <a:rPr lang="ko" sz="900">
                          <a:solidFill>
                            <a:schemeClr val="dk2"/>
                          </a:solidFill>
                          <a:latin typeface="Malgun Gothic"/>
                          <a:ea typeface="Malgun Gothic"/>
                          <a:cs typeface="Malgun Gothic"/>
                          <a:sym typeface="Malgun Gothic"/>
                        </a:rPr>
                        <a:t>용 삭제됨</a:t>
                      </a:r>
                      <a:endParaRPr sz="900">
                        <a:solidFill>
                          <a:schemeClr val="dk2"/>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rowSpan="10" hMerge="1"/>
                <a:tc rowSpan="10" hMerge="1"/>
              </a:tr>
              <a:tr h="337075">
                <a:tc gridSpan="3" vMerge="1"/>
                <a:tc hMerge="1" vMerge="1"/>
                <a:tc hMerge="1" vMerge="1"/>
              </a:tr>
              <a:tr h="337075">
                <a:tc gridSpan="3" vMerge="1"/>
                <a:tc hMerge="1" vMerge="1"/>
                <a:tc hMerge="1" vMerge="1"/>
              </a:tr>
              <a:tr h="9728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27825">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참고</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1237775">
                <a:tc gridSpan="3">
                  <a:txBody>
                    <a:bodyPr/>
                    <a:lstStyle/>
                    <a:p>
                      <a:pPr indent="0" lvl="0" marL="0" marR="0" rtl="0" algn="l">
                        <a:lnSpc>
                          <a:spcPct val="100000"/>
                        </a:lnSpc>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hMerge="1"/>
                <a:tc hMerge="1"/>
              </a:tr>
            </a:tbl>
          </a:graphicData>
        </a:graphic>
      </p:graphicFrame>
      <p:sp>
        <p:nvSpPr>
          <p:cNvPr id="4417" name="Google Shape;4417;g13c94f06daf_2_5746"/>
          <p:cNvSpPr txBox="1"/>
          <p:nvPr/>
        </p:nvSpPr>
        <p:spPr>
          <a:xfrm>
            <a:off x="264450" y="0"/>
            <a:ext cx="11664300" cy="548100"/>
          </a:xfrm>
          <a:prstGeom prst="rect">
            <a:avLst/>
          </a:prstGeom>
          <a:noFill/>
          <a:ln>
            <a:noFill/>
          </a:ln>
          <a:effectLst>
            <a:outerShdw blurRad="57150" rotWithShape="0" algn="bl" dir="5400000" dist="19050">
              <a:srgbClr val="000000">
                <a:alpha val="50000"/>
              </a:srgbClr>
            </a:outerShdw>
          </a:effectLst>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strike="sngStrike">
                <a:solidFill>
                  <a:schemeClr val="lt1"/>
                </a:solidFill>
                <a:latin typeface="Malgun Gothic"/>
                <a:ea typeface="Malgun Gothic"/>
                <a:cs typeface="Malgun Gothic"/>
                <a:sym typeface="Malgun Gothic"/>
              </a:rPr>
              <a:t>마이 &gt; 포인트</a:t>
            </a:r>
            <a:r>
              <a:rPr b="1" lang="ko" sz="2000">
                <a:solidFill>
                  <a:schemeClr val="lt1"/>
                </a:solidFill>
                <a:latin typeface="Malgun Gothic"/>
                <a:ea typeface="Malgun Gothic"/>
                <a:cs typeface="Malgun Gothic"/>
                <a:sym typeface="Malgun Gothic"/>
              </a:rPr>
              <a:t>    </a:t>
            </a:r>
            <a:endParaRPr b="0" i="0" sz="2400" u="none" cap="none" strike="noStrike">
              <a:solidFill>
                <a:schemeClr val="lt1"/>
              </a:solidFill>
              <a:latin typeface="Arial"/>
              <a:ea typeface="Arial"/>
              <a:cs typeface="Arial"/>
              <a:sym typeface="Arial"/>
            </a:endParaRPr>
          </a:p>
        </p:txBody>
      </p:sp>
      <p:sp>
        <p:nvSpPr>
          <p:cNvPr id="4418" name="Google Shape;4418;g13c94f06daf_2_5746"/>
          <p:cNvSpPr txBox="1"/>
          <p:nvPr/>
        </p:nvSpPr>
        <p:spPr>
          <a:xfrm>
            <a:off x="0" y="6478519"/>
            <a:ext cx="121920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sp>
        <p:nvSpPr>
          <p:cNvPr id="4419" name="Google Shape;4419;g13c94f06daf_2_5746"/>
          <p:cNvSpPr/>
          <p:nvPr/>
        </p:nvSpPr>
        <p:spPr>
          <a:xfrm>
            <a:off x="42977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sp>
        <p:nvSpPr>
          <p:cNvPr id="4420" name="Google Shape;4420;g13c94f06daf_2_5746"/>
          <p:cNvSpPr txBox="1"/>
          <p:nvPr/>
        </p:nvSpPr>
        <p:spPr>
          <a:xfrm>
            <a:off x="992809" y="881075"/>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포인트</a:t>
            </a:r>
            <a:endParaRPr b="1" sz="1100">
              <a:solidFill>
                <a:schemeClr val="dk1"/>
              </a:solidFill>
              <a:latin typeface="Malgun Gothic"/>
              <a:ea typeface="Malgun Gothic"/>
              <a:cs typeface="Malgun Gothic"/>
              <a:sym typeface="Malgun Gothic"/>
            </a:endParaRPr>
          </a:p>
        </p:txBody>
      </p:sp>
      <p:cxnSp>
        <p:nvCxnSpPr>
          <p:cNvPr id="4421" name="Google Shape;4421;g13c94f06daf_2_5746"/>
          <p:cNvCxnSpPr/>
          <p:nvPr/>
        </p:nvCxnSpPr>
        <p:spPr>
          <a:xfrm>
            <a:off x="629171" y="2122369"/>
            <a:ext cx="2946000" cy="8400"/>
          </a:xfrm>
          <a:prstGeom prst="straightConnector1">
            <a:avLst/>
          </a:prstGeom>
          <a:noFill/>
          <a:ln cap="flat" cmpd="sng" w="9525">
            <a:solidFill>
              <a:schemeClr val="dk2"/>
            </a:solidFill>
            <a:prstDash val="solid"/>
            <a:round/>
            <a:headEnd len="med" w="med" type="none"/>
            <a:tailEnd len="med" w="med" type="none"/>
          </a:ln>
        </p:spPr>
      </p:cxnSp>
      <p:sp>
        <p:nvSpPr>
          <p:cNvPr id="4422" name="Google Shape;4422;g13c94f06daf_2_5746"/>
          <p:cNvSpPr/>
          <p:nvPr/>
        </p:nvSpPr>
        <p:spPr>
          <a:xfrm>
            <a:off x="2869825" y="1851675"/>
            <a:ext cx="6486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출금</a:t>
            </a:r>
            <a:endParaRPr b="1" i="0" sz="1100" u="none" cap="none" strike="noStrike">
              <a:solidFill>
                <a:schemeClr val="lt1"/>
              </a:solidFill>
              <a:latin typeface="Malgun Gothic"/>
              <a:ea typeface="Malgun Gothic"/>
              <a:cs typeface="Malgun Gothic"/>
              <a:sym typeface="Malgun Gothic"/>
            </a:endParaRPr>
          </a:p>
        </p:txBody>
      </p:sp>
      <p:sp>
        <p:nvSpPr>
          <p:cNvPr id="4423" name="Google Shape;4423;g13c94f06daf_2_5746"/>
          <p:cNvSpPr txBox="1"/>
          <p:nvPr/>
        </p:nvSpPr>
        <p:spPr>
          <a:xfrm>
            <a:off x="596025" y="1312875"/>
            <a:ext cx="2946000" cy="338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lang="ko" sz="1600">
                <a:solidFill>
                  <a:schemeClr val="dk1"/>
                </a:solidFill>
                <a:latin typeface="Malgun Gothic"/>
                <a:ea typeface="Malgun Gothic"/>
                <a:cs typeface="Malgun Gothic"/>
                <a:sym typeface="Malgun Gothic"/>
              </a:rPr>
              <a:t>205,000 P </a:t>
            </a:r>
            <a:r>
              <a:rPr lang="ko">
                <a:solidFill>
                  <a:schemeClr val="dk1"/>
                </a:solidFill>
                <a:latin typeface="Malgun Gothic"/>
                <a:ea typeface="Malgun Gothic"/>
                <a:cs typeface="Malgun Gothic"/>
                <a:sym typeface="Malgun Gothic"/>
              </a:rPr>
              <a:t>(200,000 P)</a:t>
            </a:r>
            <a:r>
              <a:rPr b="1" lang="ko" sz="1600">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4424" name="Google Shape;4424;g13c94f06daf_2_5746"/>
          <p:cNvSpPr/>
          <p:nvPr/>
        </p:nvSpPr>
        <p:spPr>
          <a:xfrm>
            <a:off x="2107825" y="1851675"/>
            <a:ext cx="6486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충전</a:t>
            </a:r>
            <a:endParaRPr b="1" i="0" sz="1100" u="none" cap="none" strike="noStrike">
              <a:solidFill>
                <a:schemeClr val="lt1"/>
              </a:solidFill>
              <a:latin typeface="Malgun Gothic"/>
              <a:ea typeface="Malgun Gothic"/>
              <a:cs typeface="Malgun Gothic"/>
              <a:sym typeface="Malgun Gothic"/>
            </a:endParaRPr>
          </a:p>
        </p:txBody>
      </p:sp>
      <p:sp>
        <p:nvSpPr>
          <p:cNvPr id="4425" name="Google Shape;4425;g13c94f06daf_2_5746"/>
          <p:cNvSpPr txBox="1"/>
          <p:nvPr/>
        </p:nvSpPr>
        <p:spPr>
          <a:xfrm>
            <a:off x="672222" y="1844751"/>
            <a:ext cx="8826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lang="ko" sz="900">
                <a:solidFill>
                  <a:schemeClr val="dk1"/>
                </a:solidFill>
                <a:latin typeface="Malgun Gothic"/>
                <a:ea typeface="Malgun Gothic"/>
                <a:cs typeface="Malgun Gothic"/>
                <a:sym typeface="Malgun Gothic"/>
              </a:rPr>
              <a:t>적립/사용</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4426" name="Google Shape;4426;g13c94f06daf_2_5746"/>
          <p:cNvSpPr txBox="1"/>
          <p:nvPr/>
        </p:nvSpPr>
        <p:spPr>
          <a:xfrm>
            <a:off x="1330952" y="1844527"/>
            <a:ext cx="7266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출금</a:t>
            </a:r>
            <a:r>
              <a:rPr b="1" i="0" lang="ko" sz="800" u="none" cap="none" strike="noStrike">
                <a:solidFill>
                  <a:schemeClr val="dk1"/>
                </a:solidFill>
                <a:latin typeface="Malgun Gothic"/>
                <a:ea typeface="Malgun Gothic"/>
                <a:cs typeface="Malgun Gothic"/>
                <a:sym typeface="Malgun Gothic"/>
              </a:rPr>
              <a:t> </a:t>
            </a:r>
            <a:endParaRPr b="1" sz="700">
              <a:solidFill>
                <a:schemeClr val="dk1"/>
              </a:solidFill>
              <a:latin typeface="Malgun Gothic"/>
              <a:ea typeface="Malgun Gothic"/>
              <a:cs typeface="Malgun Gothic"/>
              <a:sym typeface="Malgun Gothic"/>
            </a:endParaRPr>
          </a:p>
        </p:txBody>
      </p:sp>
      <p:sp>
        <p:nvSpPr>
          <p:cNvPr id="4427" name="Google Shape;4427;g13c94f06daf_2_5746"/>
          <p:cNvSpPr txBox="1"/>
          <p:nvPr/>
        </p:nvSpPr>
        <p:spPr>
          <a:xfrm>
            <a:off x="672752" y="2227800"/>
            <a:ext cx="12222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 최근 1개월 </a:t>
            </a:r>
            <a:endParaRPr sz="700">
              <a:solidFill>
                <a:schemeClr val="dk1"/>
              </a:solidFill>
              <a:latin typeface="Malgun Gothic"/>
              <a:ea typeface="Malgun Gothic"/>
              <a:cs typeface="Malgun Gothic"/>
              <a:sym typeface="Malgun Gothic"/>
            </a:endParaRPr>
          </a:p>
        </p:txBody>
      </p:sp>
      <p:sp>
        <p:nvSpPr>
          <p:cNvPr id="4428" name="Google Shape;4428;g13c94f06daf_2_5746"/>
          <p:cNvSpPr/>
          <p:nvPr/>
        </p:nvSpPr>
        <p:spPr>
          <a:xfrm>
            <a:off x="1224496" y="1832734"/>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i="0" lang="ko" sz="800" u="none" cap="none" strike="noStrike">
                <a:solidFill>
                  <a:schemeClr val="lt1"/>
                </a:solidFill>
                <a:latin typeface="Malgun Gothic"/>
                <a:ea typeface="Malgun Gothic"/>
                <a:cs typeface="Malgun Gothic"/>
                <a:sym typeface="Malgun Gothic"/>
              </a:rPr>
              <a:t>1</a:t>
            </a:r>
            <a:endParaRPr b="1" i="0" sz="800" u="none" cap="none" strike="noStrike">
              <a:solidFill>
                <a:schemeClr val="lt1"/>
              </a:solidFill>
              <a:latin typeface="Malgun Gothic"/>
              <a:ea typeface="Malgun Gothic"/>
              <a:cs typeface="Malgun Gothic"/>
              <a:sym typeface="Malgun Gothic"/>
            </a:endParaRPr>
          </a:p>
        </p:txBody>
      </p:sp>
      <p:graphicFrame>
        <p:nvGraphicFramePr>
          <p:cNvPr id="4429" name="Google Shape;4429;g13c94f06daf_2_5746"/>
          <p:cNvGraphicFramePr/>
          <p:nvPr/>
        </p:nvGraphicFramePr>
        <p:xfrm>
          <a:off x="493197" y="2605571"/>
          <a:ext cx="3000000" cy="3000000"/>
        </p:xfrm>
        <a:graphic>
          <a:graphicData uri="http://schemas.openxmlformats.org/drawingml/2006/table">
            <a:tbl>
              <a:tblPr bandRow="1" firstRow="1">
                <a:noFill/>
                <a:tableStyleId>{ECEC9FAD-BC9C-4F8B-B0B5-8FDF1F475007}</a:tableStyleId>
              </a:tblPr>
              <a:tblGrid>
                <a:gridCol w="945200"/>
                <a:gridCol w="1305275"/>
                <a:gridCol w="900200"/>
              </a:tblGrid>
              <a:tr h="318775">
                <a:tc>
                  <a:txBody>
                    <a:bodyPr/>
                    <a:lstStyle/>
                    <a:p>
                      <a:pPr indent="0" lvl="0" marL="0" marR="0" rtl="0" algn="l">
                        <a:lnSpc>
                          <a:spcPct val="150000"/>
                        </a:lnSpc>
                        <a:spcBef>
                          <a:spcPts val="0"/>
                        </a:spcBef>
                        <a:spcAft>
                          <a:spcPts val="0"/>
                        </a:spcAft>
                        <a:buClr>
                          <a:srgbClr val="7F7F7F"/>
                        </a:buClr>
                        <a:buSzPts val="800"/>
                        <a:buFont typeface="Malgun Gothic"/>
                        <a:buNone/>
                      </a:pPr>
                      <a:r>
                        <a:rPr b="0" i="0" lang="ko" sz="800" u="none" cap="none" strike="noStrike">
                          <a:solidFill>
                            <a:srgbClr val="7F7F7F"/>
                          </a:solidFill>
                          <a:latin typeface="Malgun Gothic"/>
                          <a:ea typeface="Malgun Gothic"/>
                          <a:cs typeface="Malgun Gothic"/>
                          <a:sym typeface="Malgun Gothic"/>
                        </a:rPr>
                        <a:t>2022-05-13 14:00</a:t>
                      </a:r>
                      <a:endParaRPr sz="1400" u="none" cap="none" strike="noStrike"/>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l">
                        <a:lnSpc>
                          <a:spcPct val="150000"/>
                        </a:lnSpc>
                        <a:spcBef>
                          <a:spcPts val="0"/>
                        </a:spcBef>
                        <a:spcAft>
                          <a:spcPts val="0"/>
                        </a:spcAft>
                        <a:buClr>
                          <a:schemeClr val="dk1"/>
                        </a:buClr>
                        <a:buSzPts val="800"/>
                        <a:buFont typeface="Malgun Gothic"/>
                        <a:buNone/>
                      </a:pPr>
                      <a:r>
                        <a:rPr b="1" i="0" lang="ko" sz="800" u="none" cap="none" strike="noStrike">
                          <a:solidFill>
                            <a:schemeClr val="dk1"/>
                          </a:solidFill>
                          <a:latin typeface="Malgun Gothic"/>
                          <a:ea typeface="Malgun Gothic"/>
                          <a:cs typeface="Malgun Gothic"/>
                          <a:sym typeface="Malgun Gothic"/>
                        </a:rPr>
                        <a:t>출금 신청중</a:t>
                      </a:r>
                      <a:endParaRPr b="1" i="0" sz="8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r">
                        <a:lnSpc>
                          <a:spcPct val="150000"/>
                        </a:lnSpc>
                        <a:spcBef>
                          <a:spcPts val="0"/>
                        </a:spcBef>
                        <a:spcAft>
                          <a:spcPts val="0"/>
                        </a:spcAft>
                        <a:buClr>
                          <a:srgbClr val="0070C0"/>
                        </a:buClr>
                        <a:buSzPts val="1000"/>
                        <a:buFont typeface="Malgun Gothic"/>
                        <a:buNone/>
                      </a:pPr>
                      <a:r>
                        <a:rPr b="1" i="0" lang="ko" sz="1000" u="none" cap="none" strike="noStrike">
                          <a:solidFill>
                            <a:srgbClr val="0070C0"/>
                          </a:solidFill>
                          <a:latin typeface="Malgun Gothic"/>
                          <a:ea typeface="Malgun Gothic"/>
                          <a:cs typeface="Malgun Gothic"/>
                          <a:sym typeface="Malgun Gothic"/>
                        </a:rPr>
                        <a:t>200,000  원</a:t>
                      </a:r>
                      <a:endParaRPr b="1" i="0" sz="1000" u="none" cap="none" strike="noStrike">
                        <a:solidFill>
                          <a:srgbClr val="0070C0"/>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r>
              <a:tr h="56450">
                <a:tc>
                  <a:txBody>
                    <a:bodyPr/>
                    <a:lstStyle/>
                    <a:p>
                      <a:pPr indent="0" lvl="0" marL="0" marR="0" rtl="0" algn="l">
                        <a:lnSpc>
                          <a:spcPct val="150000"/>
                        </a:lnSpc>
                        <a:spcBef>
                          <a:spcPts val="0"/>
                        </a:spcBef>
                        <a:spcAft>
                          <a:spcPts val="0"/>
                        </a:spcAft>
                        <a:buClr>
                          <a:srgbClr val="7F7F7F"/>
                        </a:buClr>
                        <a:buSzPts val="800"/>
                        <a:buFont typeface="Malgun Gothic"/>
                        <a:buNone/>
                      </a:pPr>
                      <a:r>
                        <a:rPr b="0" i="0" lang="ko" sz="800" u="none" cap="none" strike="noStrike">
                          <a:solidFill>
                            <a:srgbClr val="7F7F7F"/>
                          </a:solidFill>
                          <a:latin typeface="Malgun Gothic"/>
                          <a:ea typeface="Malgun Gothic"/>
                          <a:cs typeface="Malgun Gothic"/>
                          <a:sym typeface="Malgun Gothic"/>
                        </a:rPr>
                        <a:t>$출금신청일시</a:t>
                      </a:r>
                      <a:endParaRPr b="0" i="0" sz="800" u="none" cap="none" strike="noStrike">
                        <a:solidFill>
                          <a:srgbClr val="7F7F7F"/>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l">
                        <a:lnSpc>
                          <a:spcPct val="150000"/>
                        </a:lnSpc>
                        <a:spcBef>
                          <a:spcPts val="0"/>
                        </a:spcBef>
                        <a:spcAft>
                          <a:spcPts val="0"/>
                        </a:spcAft>
                        <a:buClr>
                          <a:schemeClr val="dk1"/>
                        </a:buClr>
                        <a:buSzPts val="800"/>
                        <a:buFont typeface="Malgun Gothic"/>
                        <a:buNone/>
                      </a:pPr>
                      <a:r>
                        <a:rPr b="1" i="0" lang="ko" sz="800" u="none" cap="none" strike="noStrike">
                          <a:solidFill>
                            <a:schemeClr val="dk1"/>
                          </a:solidFill>
                          <a:latin typeface="Malgun Gothic"/>
                          <a:ea typeface="Malgun Gothic"/>
                          <a:cs typeface="Malgun Gothic"/>
                          <a:sym typeface="Malgun Gothic"/>
                        </a:rPr>
                        <a:t>입금완료</a:t>
                      </a:r>
                      <a:endParaRPr b="1" i="0" sz="8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r">
                        <a:lnSpc>
                          <a:spcPct val="150000"/>
                        </a:lnSpc>
                        <a:spcBef>
                          <a:spcPts val="0"/>
                        </a:spcBef>
                        <a:spcAft>
                          <a:spcPts val="0"/>
                        </a:spcAft>
                        <a:buClr>
                          <a:schemeClr val="dk1"/>
                        </a:buClr>
                        <a:buSzPts val="1000"/>
                        <a:buFont typeface="Malgun Gothic"/>
                        <a:buNone/>
                      </a:pPr>
                      <a:r>
                        <a:rPr b="1" i="0" lang="ko" sz="1000" u="none" cap="none" strike="noStrike">
                          <a:solidFill>
                            <a:schemeClr val="dk1"/>
                          </a:solidFill>
                          <a:latin typeface="Malgun Gothic"/>
                          <a:ea typeface="Malgun Gothic"/>
                          <a:cs typeface="Malgun Gothic"/>
                          <a:sym typeface="Malgun Gothic"/>
                        </a:rPr>
                        <a:t>100,000  원</a:t>
                      </a:r>
                      <a:endParaRPr b="1" i="0" sz="10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r>
              <a:tr h="318775">
                <a:tc>
                  <a:txBody>
                    <a:bodyPr/>
                    <a:lstStyle/>
                    <a:p>
                      <a:pPr indent="0" lvl="0" marL="0" marR="0" rtl="0" algn="l">
                        <a:lnSpc>
                          <a:spcPct val="150000"/>
                        </a:lnSpc>
                        <a:spcBef>
                          <a:spcPts val="0"/>
                        </a:spcBef>
                        <a:spcAft>
                          <a:spcPts val="0"/>
                        </a:spcAft>
                        <a:buClr>
                          <a:srgbClr val="7F7F7F"/>
                        </a:buClr>
                        <a:buSzPts val="800"/>
                        <a:buFont typeface="Malgun Gothic"/>
                        <a:buNone/>
                      </a:pPr>
                      <a:r>
                        <a:rPr b="0" i="0" lang="ko" sz="800" u="none" cap="none" strike="noStrike">
                          <a:solidFill>
                            <a:srgbClr val="7F7F7F"/>
                          </a:solidFill>
                          <a:latin typeface="Malgun Gothic"/>
                          <a:ea typeface="Malgun Gothic"/>
                          <a:cs typeface="Malgun Gothic"/>
                          <a:sym typeface="Malgun Gothic"/>
                        </a:rPr>
                        <a:t>$입금완료일시</a:t>
                      </a:r>
                      <a:endParaRPr b="0" i="0" sz="800" u="none" cap="none" strike="noStrike">
                        <a:solidFill>
                          <a:srgbClr val="7F7F7F"/>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l">
                        <a:lnSpc>
                          <a:spcPct val="150000"/>
                        </a:lnSpc>
                        <a:spcBef>
                          <a:spcPts val="0"/>
                        </a:spcBef>
                        <a:spcAft>
                          <a:spcPts val="0"/>
                        </a:spcAft>
                        <a:buClr>
                          <a:schemeClr val="dk1"/>
                        </a:buClr>
                        <a:buSzPts val="800"/>
                        <a:buFont typeface="Malgun Gothic"/>
                        <a:buNone/>
                      </a:pPr>
                      <a:r>
                        <a:rPr b="1" i="0" lang="ko" sz="800" u="none" cap="none" strike="noStrike">
                          <a:solidFill>
                            <a:schemeClr val="dk1"/>
                          </a:solidFill>
                          <a:latin typeface="Malgun Gothic"/>
                          <a:ea typeface="Malgun Gothic"/>
                          <a:cs typeface="Malgun Gothic"/>
                          <a:sym typeface="Malgun Gothic"/>
                        </a:rPr>
                        <a:t>입금완료</a:t>
                      </a:r>
                      <a:endParaRPr b="1" i="0" sz="8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r">
                        <a:lnSpc>
                          <a:spcPct val="150000"/>
                        </a:lnSpc>
                        <a:spcBef>
                          <a:spcPts val="0"/>
                        </a:spcBef>
                        <a:spcAft>
                          <a:spcPts val="0"/>
                        </a:spcAft>
                        <a:buClr>
                          <a:schemeClr val="dk1"/>
                        </a:buClr>
                        <a:buSzPts val="1000"/>
                        <a:buFont typeface="Malgun Gothic"/>
                        <a:buNone/>
                      </a:pPr>
                      <a:r>
                        <a:rPr b="1" i="0" lang="ko" sz="1000" u="none" cap="none" strike="noStrike">
                          <a:solidFill>
                            <a:schemeClr val="dk1"/>
                          </a:solidFill>
                          <a:latin typeface="Malgun Gothic"/>
                          <a:ea typeface="Malgun Gothic"/>
                          <a:cs typeface="Malgun Gothic"/>
                          <a:sym typeface="Malgun Gothic"/>
                        </a:rPr>
                        <a:t>$출금금액  원</a:t>
                      </a:r>
                      <a:endParaRPr b="1" i="0" sz="10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r>
              <a:tr h="318775">
                <a:tc>
                  <a:txBody>
                    <a:bodyPr/>
                    <a:lstStyle/>
                    <a:p>
                      <a:pPr indent="0" lvl="0" marL="0" marR="0" rtl="0" algn="l">
                        <a:lnSpc>
                          <a:spcPct val="150000"/>
                        </a:lnSpc>
                        <a:spcBef>
                          <a:spcPts val="0"/>
                        </a:spcBef>
                        <a:spcAft>
                          <a:spcPts val="0"/>
                        </a:spcAft>
                        <a:buClr>
                          <a:srgbClr val="7F7F7F"/>
                        </a:buClr>
                        <a:buSzPts val="800"/>
                        <a:buFont typeface="Malgun Gothic"/>
                        <a:buNone/>
                      </a:pPr>
                      <a:r>
                        <a:rPr b="0" i="0" lang="ko" sz="800" u="none" cap="none" strike="noStrike">
                          <a:solidFill>
                            <a:srgbClr val="7F7F7F"/>
                          </a:solidFill>
                          <a:latin typeface="Malgun Gothic"/>
                          <a:ea typeface="Malgun Gothic"/>
                          <a:cs typeface="Malgun Gothic"/>
                          <a:sym typeface="Malgun Gothic"/>
                        </a:rPr>
                        <a:t>$입금완료일시</a:t>
                      </a:r>
                      <a:endParaRPr b="0" i="0" sz="800" u="none" cap="none" strike="noStrike">
                        <a:solidFill>
                          <a:srgbClr val="7F7F7F"/>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l">
                        <a:lnSpc>
                          <a:spcPct val="150000"/>
                        </a:lnSpc>
                        <a:spcBef>
                          <a:spcPts val="0"/>
                        </a:spcBef>
                        <a:spcAft>
                          <a:spcPts val="0"/>
                        </a:spcAft>
                        <a:buClr>
                          <a:schemeClr val="dk1"/>
                        </a:buClr>
                        <a:buSzPts val="800"/>
                        <a:buFont typeface="Malgun Gothic"/>
                        <a:buNone/>
                      </a:pPr>
                      <a:r>
                        <a:rPr b="1" i="0" lang="ko" sz="800" u="none" cap="none" strike="noStrike">
                          <a:solidFill>
                            <a:schemeClr val="dk1"/>
                          </a:solidFill>
                          <a:latin typeface="Malgun Gothic"/>
                          <a:ea typeface="Malgun Gothic"/>
                          <a:cs typeface="Malgun Gothic"/>
                          <a:sym typeface="Malgun Gothic"/>
                        </a:rPr>
                        <a:t>입금완료</a:t>
                      </a:r>
                      <a:endParaRPr b="1" i="0" sz="8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r">
                        <a:lnSpc>
                          <a:spcPct val="150000"/>
                        </a:lnSpc>
                        <a:spcBef>
                          <a:spcPts val="0"/>
                        </a:spcBef>
                        <a:spcAft>
                          <a:spcPts val="0"/>
                        </a:spcAft>
                        <a:buClr>
                          <a:schemeClr val="dk1"/>
                        </a:buClr>
                        <a:buSzPts val="1000"/>
                        <a:buFont typeface="Malgun Gothic"/>
                        <a:buNone/>
                      </a:pPr>
                      <a:r>
                        <a:rPr b="1" i="0" lang="ko" sz="1000" u="none" cap="none" strike="noStrike">
                          <a:solidFill>
                            <a:schemeClr val="dk1"/>
                          </a:solidFill>
                          <a:latin typeface="Malgun Gothic"/>
                          <a:ea typeface="Malgun Gothic"/>
                          <a:cs typeface="Malgun Gothic"/>
                          <a:sym typeface="Malgun Gothic"/>
                        </a:rPr>
                        <a:t>$출금금액  원</a:t>
                      </a:r>
                      <a:endParaRPr b="1" i="0" sz="10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r>
              <a:tr h="318775">
                <a:tc>
                  <a:txBody>
                    <a:bodyPr/>
                    <a:lstStyle/>
                    <a:p>
                      <a:pPr indent="0" lvl="0" marL="0" marR="0" rtl="0" algn="l">
                        <a:lnSpc>
                          <a:spcPct val="150000"/>
                        </a:lnSpc>
                        <a:spcBef>
                          <a:spcPts val="0"/>
                        </a:spcBef>
                        <a:spcAft>
                          <a:spcPts val="0"/>
                        </a:spcAft>
                        <a:buClr>
                          <a:srgbClr val="7F7F7F"/>
                        </a:buClr>
                        <a:buSzPts val="800"/>
                        <a:buFont typeface="Malgun Gothic"/>
                        <a:buNone/>
                      </a:pPr>
                      <a:r>
                        <a:rPr b="0" i="0" lang="ko" sz="800" u="none" cap="none" strike="noStrike">
                          <a:solidFill>
                            <a:srgbClr val="7F7F7F"/>
                          </a:solidFill>
                          <a:latin typeface="Malgun Gothic"/>
                          <a:ea typeface="Malgun Gothic"/>
                          <a:cs typeface="Malgun Gothic"/>
                          <a:sym typeface="Malgun Gothic"/>
                        </a:rPr>
                        <a:t>$입금완료일시</a:t>
                      </a:r>
                      <a:endParaRPr b="0" i="0" sz="800" u="none" cap="none" strike="noStrike">
                        <a:solidFill>
                          <a:srgbClr val="7F7F7F"/>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l">
                        <a:lnSpc>
                          <a:spcPct val="150000"/>
                        </a:lnSpc>
                        <a:spcBef>
                          <a:spcPts val="0"/>
                        </a:spcBef>
                        <a:spcAft>
                          <a:spcPts val="0"/>
                        </a:spcAft>
                        <a:buClr>
                          <a:schemeClr val="dk1"/>
                        </a:buClr>
                        <a:buSzPts val="800"/>
                        <a:buFont typeface="Malgun Gothic"/>
                        <a:buNone/>
                      </a:pPr>
                      <a:r>
                        <a:rPr b="1" i="0" lang="ko" sz="800" u="none" cap="none" strike="noStrike">
                          <a:solidFill>
                            <a:schemeClr val="dk1"/>
                          </a:solidFill>
                          <a:latin typeface="Malgun Gothic"/>
                          <a:ea typeface="Malgun Gothic"/>
                          <a:cs typeface="Malgun Gothic"/>
                          <a:sym typeface="Malgun Gothic"/>
                        </a:rPr>
                        <a:t>입금완료</a:t>
                      </a:r>
                      <a:endParaRPr b="1" i="0" sz="8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r">
                        <a:lnSpc>
                          <a:spcPct val="150000"/>
                        </a:lnSpc>
                        <a:spcBef>
                          <a:spcPts val="0"/>
                        </a:spcBef>
                        <a:spcAft>
                          <a:spcPts val="0"/>
                        </a:spcAft>
                        <a:buClr>
                          <a:schemeClr val="dk1"/>
                        </a:buClr>
                        <a:buSzPts val="1000"/>
                        <a:buFont typeface="Malgun Gothic"/>
                        <a:buNone/>
                      </a:pPr>
                      <a:r>
                        <a:rPr b="1" i="0" lang="ko" sz="1000" u="none" cap="none" strike="noStrike">
                          <a:solidFill>
                            <a:schemeClr val="dk1"/>
                          </a:solidFill>
                          <a:latin typeface="Malgun Gothic"/>
                          <a:ea typeface="Malgun Gothic"/>
                          <a:cs typeface="Malgun Gothic"/>
                          <a:sym typeface="Malgun Gothic"/>
                        </a:rPr>
                        <a:t>$출금금액  원</a:t>
                      </a:r>
                      <a:endParaRPr b="1" i="0" sz="10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r>
              <a:tr h="318775">
                <a:tc>
                  <a:txBody>
                    <a:bodyPr/>
                    <a:lstStyle/>
                    <a:p>
                      <a:pPr indent="0" lvl="0" marL="0" marR="0" rtl="0" algn="l">
                        <a:lnSpc>
                          <a:spcPct val="150000"/>
                        </a:lnSpc>
                        <a:spcBef>
                          <a:spcPts val="0"/>
                        </a:spcBef>
                        <a:spcAft>
                          <a:spcPts val="0"/>
                        </a:spcAft>
                        <a:buClr>
                          <a:srgbClr val="7F7F7F"/>
                        </a:buClr>
                        <a:buSzPts val="800"/>
                        <a:buFont typeface="Malgun Gothic"/>
                        <a:buNone/>
                      </a:pPr>
                      <a:r>
                        <a:rPr b="0" i="0" lang="ko" sz="800" u="none" cap="none" strike="noStrike">
                          <a:solidFill>
                            <a:srgbClr val="7F7F7F"/>
                          </a:solidFill>
                          <a:latin typeface="Malgun Gothic"/>
                          <a:ea typeface="Malgun Gothic"/>
                          <a:cs typeface="Malgun Gothic"/>
                          <a:sym typeface="Malgun Gothic"/>
                        </a:rPr>
                        <a:t>$입금완료일시</a:t>
                      </a:r>
                      <a:endParaRPr b="0" i="0" sz="800" u="none" cap="none" strike="noStrike">
                        <a:solidFill>
                          <a:srgbClr val="7F7F7F"/>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l">
                        <a:lnSpc>
                          <a:spcPct val="150000"/>
                        </a:lnSpc>
                        <a:spcBef>
                          <a:spcPts val="0"/>
                        </a:spcBef>
                        <a:spcAft>
                          <a:spcPts val="0"/>
                        </a:spcAft>
                        <a:buClr>
                          <a:schemeClr val="dk1"/>
                        </a:buClr>
                        <a:buSzPts val="800"/>
                        <a:buFont typeface="Malgun Gothic"/>
                        <a:buNone/>
                      </a:pPr>
                      <a:r>
                        <a:rPr b="1" i="0" lang="ko" sz="800" u="none" cap="none" strike="noStrike">
                          <a:solidFill>
                            <a:schemeClr val="dk1"/>
                          </a:solidFill>
                          <a:latin typeface="Malgun Gothic"/>
                          <a:ea typeface="Malgun Gothic"/>
                          <a:cs typeface="Malgun Gothic"/>
                          <a:sym typeface="Malgun Gothic"/>
                        </a:rPr>
                        <a:t>입금완료</a:t>
                      </a:r>
                      <a:endParaRPr b="1" i="0" sz="8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r">
                        <a:lnSpc>
                          <a:spcPct val="150000"/>
                        </a:lnSpc>
                        <a:spcBef>
                          <a:spcPts val="0"/>
                        </a:spcBef>
                        <a:spcAft>
                          <a:spcPts val="0"/>
                        </a:spcAft>
                        <a:buClr>
                          <a:schemeClr val="dk1"/>
                        </a:buClr>
                        <a:buSzPts val="1000"/>
                        <a:buFont typeface="Malgun Gothic"/>
                        <a:buNone/>
                      </a:pPr>
                      <a:r>
                        <a:rPr b="1" i="0" lang="ko" sz="1000" u="none" cap="none" strike="noStrike">
                          <a:solidFill>
                            <a:schemeClr val="dk1"/>
                          </a:solidFill>
                          <a:latin typeface="Malgun Gothic"/>
                          <a:ea typeface="Malgun Gothic"/>
                          <a:cs typeface="Malgun Gothic"/>
                          <a:sym typeface="Malgun Gothic"/>
                        </a:rPr>
                        <a:t>$출금금액  원</a:t>
                      </a:r>
                      <a:endParaRPr b="1" i="0" sz="10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r>
              <a:tr h="318775">
                <a:tc>
                  <a:txBody>
                    <a:bodyPr/>
                    <a:lstStyle/>
                    <a:p>
                      <a:pPr indent="0" lvl="0" marL="0" marR="0" rtl="0" algn="l">
                        <a:lnSpc>
                          <a:spcPct val="150000"/>
                        </a:lnSpc>
                        <a:spcBef>
                          <a:spcPts val="0"/>
                        </a:spcBef>
                        <a:spcAft>
                          <a:spcPts val="0"/>
                        </a:spcAft>
                        <a:buClr>
                          <a:srgbClr val="7F7F7F"/>
                        </a:buClr>
                        <a:buSzPts val="800"/>
                        <a:buFont typeface="Malgun Gothic"/>
                        <a:buNone/>
                      </a:pPr>
                      <a:r>
                        <a:rPr b="0" i="0" lang="ko" sz="800" u="none" cap="none" strike="noStrike">
                          <a:solidFill>
                            <a:srgbClr val="7F7F7F"/>
                          </a:solidFill>
                          <a:latin typeface="Malgun Gothic"/>
                          <a:ea typeface="Malgun Gothic"/>
                          <a:cs typeface="Malgun Gothic"/>
                          <a:sym typeface="Malgun Gothic"/>
                        </a:rPr>
                        <a:t>$입금완료일시</a:t>
                      </a:r>
                      <a:endParaRPr b="0" i="0" sz="800" u="none" cap="none" strike="noStrike">
                        <a:solidFill>
                          <a:srgbClr val="7F7F7F"/>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l">
                        <a:lnSpc>
                          <a:spcPct val="150000"/>
                        </a:lnSpc>
                        <a:spcBef>
                          <a:spcPts val="0"/>
                        </a:spcBef>
                        <a:spcAft>
                          <a:spcPts val="0"/>
                        </a:spcAft>
                        <a:buClr>
                          <a:schemeClr val="dk1"/>
                        </a:buClr>
                        <a:buSzPts val="800"/>
                        <a:buFont typeface="Malgun Gothic"/>
                        <a:buNone/>
                      </a:pPr>
                      <a:r>
                        <a:rPr b="1" i="0" lang="ko" sz="800" u="none" cap="none" strike="noStrike">
                          <a:solidFill>
                            <a:schemeClr val="dk1"/>
                          </a:solidFill>
                          <a:latin typeface="Malgun Gothic"/>
                          <a:ea typeface="Malgun Gothic"/>
                          <a:cs typeface="Malgun Gothic"/>
                          <a:sym typeface="Malgun Gothic"/>
                        </a:rPr>
                        <a:t>입금완료</a:t>
                      </a:r>
                      <a:endParaRPr b="1" i="0" sz="8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r">
                        <a:lnSpc>
                          <a:spcPct val="150000"/>
                        </a:lnSpc>
                        <a:spcBef>
                          <a:spcPts val="0"/>
                        </a:spcBef>
                        <a:spcAft>
                          <a:spcPts val="0"/>
                        </a:spcAft>
                        <a:buClr>
                          <a:schemeClr val="dk1"/>
                        </a:buClr>
                        <a:buSzPts val="1000"/>
                        <a:buFont typeface="Malgun Gothic"/>
                        <a:buNone/>
                      </a:pPr>
                      <a:r>
                        <a:rPr b="1" i="0" lang="ko" sz="1000" u="none" cap="none" strike="noStrike">
                          <a:solidFill>
                            <a:schemeClr val="dk1"/>
                          </a:solidFill>
                          <a:latin typeface="Malgun Gothic"/>
                          <a:ea typeface="Malgun Gothic"/>
                          <a:cs typeface="Malgun Gothic"/>
                          <a:sym typeface="Malgun Gothic"/>
                        </a:rPr>
                        <a:t>$출금금액  원</a:t>
                      </a:r>
                      <a:endParaRPr b="1" i="0" sz="10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r>
              <a:tr h="318775">
                <a:tc>
                  <a:txBody>
                    <a:bodyPr/>
                    <a:lstStyle/>
                    <a:p>
                      <a:pPr indent="0" lvl="0" marL="0" marR="0" rtl="0" algn="l">
                        <a:lnSpc>
                          <a:spcPct val="150000"/>
                        </a:lnSpc>
                        <a:spcBef>
                          <a:spcPts val="0"/>
                        </a:spcBef>
                        <a:spcAft>
                          <a:spcPts val="0"/>
                        </a:spcAft>
                        <a:buClr>
                          <a:srgbClr val="7F7F7F"/>
                        </a:buClr>
                        <a:buSzPts val="800"/>
                        <a:buFont typeface="Malgun Gothic"/>
                        <a:buNone/>
                      </a:pPr>
                      <a:r>
                        <a:rPr b="0" i="0" lang="ko" sz="800" u="none" cap="none" strike="noStrike">
                          <a:solidFill>
                            <a:srgbClr val="7F7F7F"/>
                          </a:solidFill>
                          <a:latin typeface="Malgun Gothic"/>
                          <a:ea typeface="Malgun Gothic"/>
                          <a:cs typeface="Malgun Gothic"/>
                          <a:sym typeface="Malgun Gothic"/>
                        </a:rPr>
                        <a:t>$입금완료일시</a:t>
                      </a:r>
                      <a:endParaRPr b="0" i="0" sz="800" u="none" cap="none" strike="noStrike">
                        <a:solidFill>
                          <a:srgbClr val="7F7F7F"/>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l">
                        <a:lnSpc>
                          <a:spcPct val="150000"/>
                        </a:lnSpc>
                        <a:spcBef>
                          <a:spcPts val="0"/>
                        </a:spcBef>
                        <a:spcAft>
                          <a:spcPts val="0"/>
                        </a:spcAft>
                        <a:buClr>
                          <a:schemeClr val="dk1"/>
                        </a:buClr>
                        <a:buSzPts val="800"/>
                        <a:buFont typeface="Malgun Gothic"/>
                        <a:buNone/>
                      </a:pPr>
                      <a:r>
                        <a:rPr b="1" i="0" lang="ko" sz="800" u="none" cap="none" strike="noStrike">
                          <a:solidFill>
                            <a:schemeClr val="dk1"/>
                          </a:solidFill>
                          <a:latin typeface="Malgun Gothic"/>
                          <a:ea typeface="Malgun Gothic"/>
                          <a:cs typeface="Malgun Gothic"/>
                          <a:sym typeface="Malgun Gothic"/>
                        </a:rPr>
                        <a:t>입금완료</a:t>
                      </a:r>
                      <a:endParaRPr b="1" i="0" sz="8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r">
                        <a:lnSpc>
                          <a:spcPct val="150000"/>
                        </a:lnSpc>
                        <a:spcBef>
                          <a:spcPts val="0"/>
                        </a:spcBef>
                        <a:spcAft>
                          <a:spcPts val="0"/>
                        </a:spcAft>
                        <a:buClr>
                          <a:schemeClr val="dk1"/>
                        </a:buClr>
                        <a:buSzPts val="1000"/>
                        <a:buFont typeface="Malgun Gothic"/>
                        <a:buNone/>
                      </a:pPr>
                      <a:r>
                        <a:rPr b="1" i="0" lang="ko" sz="1000" u="none" cap="none" strike="noStrike">
                          <a:solidFill>
                            <a:schemeClr val="dk1"/>
                          </a:solidFill>
                          <a:latin typeface="Malgun Gothic"/>
                          <a:ea typeface="Malgun Gothic"/>
                          <a:cs typeface="Malgun Gothic"/>
                          <a:sym typeface="Malgun Gothic"/>
                        </a:rPr>
                        <a:t>$출금금액  원</a:t>
                      </a:r>
                      <a:endParaRPr b="1" i="0" sz="10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r>
              <a:tr h="318775">
                <a:tc>
                  <a:txBody>
                    <a:bodyPr/>
                    <a:lstStyle/>
                    <a:p>
                      <a:pPr indent="0" lvl="0" marL="0" marR="0" rtl="0" algn="l">
                        <a:lnSpc>
                          <a:spcPct val="150000"/>
                        </a:lnSpc>
                        <a:spcBef>
                          <a:spcPts val="0"/>
                        </a:spcBef>
                        <a:spcAft>
                          <a:spcPts val="0"/>
                        </a:spcAft>
                        <a:buClr>
                          <a:srgbClr val="7F7F7F"/>
                        </a:buClr>
                        <a:buSzPts val="800"/>
                        <a:buFont typeface="Malgun Gothic"/>
                        <a:buNone/>
                      </a:pPr>
                      <a:r>
                        <a:rPr b="0" i="0" lang="ko" sz="800" u="none" cap="none" strike="noStrike">
                          <a:solidFill>
                            <a:srgbClr val="7F7F7F"/>
                          </a:solidFill>
                          <a:latin typeface="Malgun Gothic"/>
                          <a:ea typeface="Malgun Gothic"/>
                          <a:cs typeface="Malgun Gothic"/>
                          <a:sym typeface="Malgun Gothic"/>
                        </a:rPr>
                        <a:t>$입금완료일시</a:t>
                      </a:r>
                      <a:endParaRPr b="0" i="0" sz="800" u="none" cap="none" strike="noStrike">
                        <a:solidFill>
                          <a:srgbClr val="7F7F7F"/>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l">
                        <a:lnSpc>
                          <a:spcPct val="150000"/>
                        </a:lnSpc>
                        <a:spcBef>
                          <a:spcPts val="0"/>
                        </a:spcBef>
                        <a:spcAft>
                          <a:spcPts val="0"/>
                        </a:spcAft>
                        <a:buClr>
                          <a:schemeClr val="dk1"/>
                        </a:buClr>
                        <a:buSzPts val="800"/>
                        <a:buFont typeface="Malgun Gothic"/>
                        <a:buNone/>
                      </a:pPr>
                      <a:r>
                        <a:rPr b="1" i="0" lang="ko" sz="800" u="none" cap="none" strike="noStrike">
                          <a:solidFill>
                            <a:schemeClr val="dk1"/>
                          </a:solidFill>
                          <a:latin typeface="Malgun Gothic"/>
                          <a:ea typeface="Malgun Gothic"/>
                          <a:cs typeface="Malgun Gothic"/>
                          <a:sym typeface="Malgun Gothic"/>
                        </a:rPr>
                        <a:t>입금완료</a:t>
                      </a:r>
                      <a:endParaRPr b="1" i="0" sz="8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r">
                        <a:lnSpc>
                          <a:spcPct val="150000"/>
                        </a:lnSpc>
                        <a:spcBef>
                          <a:spcPts val="0"/>
                        </a:spcBef>
                        <a:spcAft>
                          <a:spcPts val="0"/>
                        </a:spcAft>
                        <a:buClr>
                          <a:schemeClr val="dk1"/>
                        </a:buClr>
                        <a:buSzPts val="1000"/>
                        <a:buFont typeface="Malgun Gothic"/>
                        <a:buNone/>
                      </a:pPr>
                      <a:r>
                        <a:rPr b="1" i="0" lang="ko" sz="1000" u="none" cap="none" strike="noStrike">
                          <a:solidFill>
                            <a:schemeClr val="dk1"/>
                          </a:solidFill>
                          <a:latin typeface="Malgun Gothic"/>
                          <a:ea typeface="Malgun Gothic"/>
                          <a:cs typeface="Malgun Gothic"/>
                          <a:sym typeface="Malgun Gothic"/>
                        </a:rPr>
                        <a:t>$출금금액  원</a:t>
                      </a:r>
                      <a:endParaRPr b="1" i="0" sz="10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r>
              <a:tr h="318775">
                <a:tc>
                  <a:txBody>
                    <a:bodyPr/>
                    <a:lstStyle/>
                    <a:p>
                      <a:pPr indent="0" lvl="0" marL="0" marR="0" rtl="0" algn="l">
                        <a:lnSpc>
                          <a:spcPct val="150000"/>
                        </a:lnSpc>
                        <a:spcBef>
                          <a:spcPts val="0"/>
                        </a:spcBef>
                        <a:spcAft>
                          <a:spcPts val="0"/>
                        </a:spcAft>
                        <a:buClr>
                          <a:srgbClr val="7F7F7F"/>
                        </a:buClr>
                        <a:buSzPts val="800"/>
                        <a:buFont typeface="Malgun Gothic"/>
                        <a:buNone/>
                      </a:pPr>
                      <a:r>
                        <a:rPr b="0" i="0" lang="ko" sz="800" u="none" cap="none" strike="noStrike">
                          <a:solidFill>
                            <a:srgbClr val="7F7F7F"/>
                          </a:solidFill>
                          <a:latin typeface="Malgun Gothic"/>
                          <a:ea typeface="Malgun Gothic"/>
                          <a:cs typeface="Malgun Gothic"/>
                          <a:sym typeface="Malgun Gothic"/>
                        </a:rPr>
                        <a:t>$입금완료일시</a:t>
                      </a:r>
                      <a:endParaRPr b="0" i="0" sz="800" u="none" cap="none" strike="noStrike">
                        <a:solidFill>
                          <a:srgbClr val="7F7F7F"/>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l">
                        <a:lnSpc>
                          <a:spcPct val="150000"/>
                        </a:lnSpc>
                        <a:spcBef>
                          <a:spcPts val="0"/>
                        </a:spcBef>
                        <a:spcAft>
                          <a:spcPts val="0"/>
                        </a:spcAft>
                        <a:buClr>
                          <a:schemeClr val="dk1"/>
                        </a:buClr>
                        <a:buSzPts val="800"/>
                        <a:buFont typeface="Malgun Gothic"/>
                        <a:buNone/>
                      </a:pPr>
                      <a:r>
                        <a:rPr b="1" i="0" lang="ko" sz="800" u="none" cap="none" strike="noStrike">
                          <a:solidFill>
                            <a:schemeClr val="dk1"/>
                          </a:solidFill>
                          <a:latin typeface="Malgun Gothic"/>
                          <a:ea typeface="Malgun Gothic"/>
                          <a:cs typeface="Malgun Gothic"/>
                          <a:sym typeface="Malgun Gothic"/>
                        </a:rPr>
                        <a:t>입금완료</a:t>
                      </a:r>
                      <a:endParaRPr b="1" i="0" sz="8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r">
                        <a:lnSpc>
                          <a:spcPct val="150000"/>
                        </a:lnSpc>
                        <a:spcBef>
                          <a:spcPts val="0"/>
                        </a:spcBef>
                        <a:spcAft>
                          <a:spcPts val="0"/>
                        </a:spcAft>
                        <a:buClr>
                          <a:schemeClr val="dk1"/>
                        </a:buClr>
                        <a:buSzPts val="1000"/>
                        <a:buFont typeface="Malgun Gothic"/>
                        <a:buNone/>
                      </a:pPr>
                      <a:r>
                        <a:rPr b="1" i="0" lang="ko" sz="1000" u="none" cap="none" strike="noStrike">
                          <a:solidFill>
                            <a:schemeClr val="dk1"/>
                          </a:solidFill>
                          <a:latin typeface="Malgun Gothic"/>
                          <a:ea typeface="Malgun Gothic"/>
                          <a:cs typeface="Malgun Gothic"/>
                          <a:sym typeface="Malgun Gothic"/>
                        </a:rPr>
                        <a:t>$출금금액  원</a:t>
                      </a:r>
                      <a:endParaRPr b="1" i="0" sz="10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r>
            </a:tbl>
          </a:graphicData>
        </a:graphic>
      </p:graphicFrame>
      <p:sp>
        <p:nvSpPr>
          <p:cNvPr id="4430" name="Google Shape;4430;g13c94f06daf_2_5746"/>
          <p:cNvSpPr/>
          <p:nvPr/>
        </p:nvSpPr>
        <p:spPr>
          <a:xfrm>
            <a:off x="596021" y="2261234"/>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2</a:t>
            </a:r>
            <a:endParaRPr b="1" i="0" sz="800" u="none" cap="none" strike="noStrike">
              <a:solidFill>
                <a:schemeClr val="lt1"/>
              </a:solidFill>
              <a:latin typeface="Malgun Gothic"/>
              <a:ea typeface="Malgun Gothic"/>
              <a:cs typeface="Malgun Gothic"/>
              <a:sym typeface="Malgun Gothic"/>
            </a:endParaRPr>
          </a:p>
        </p:txBody>
      </p:sp>
      <p:sp>
        <p:nvSpPr>
          <p:cNvPr id="4431" name="Google Shape;4431;g13c94f06daf_2_5746"/>
          <p:cNvSpPr/>
          <p:nvPr/>
        </p:nvSpPr>
        <p:spPr>
          <a:xfrm>
            <a:off x="507446" y="271045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3</a:t>
            </a:r>
            <a:endParaRPr b="1" i="0" sz="800" u="none" cap="none" strike="noStrike">
              <a:solidFill>
                <a:schemeClr val="lt1"/>
              </a:solidFill>
              <a:latin typeface="Malgun Gothic"/>
              <a:ea typeface="Malgun Gothic"/>
              <a:cs typeface="Malgun Gothic"/>
              <a:sym typeface="Malgun Gothic"/>
            </a:endParaRPr>
          </a:p>
        </p:txBody>
      </p:sp>
      <p:pic>
        <p:nvPicPr>
          <p:cNvPr id="4432" name="Google Shape;4432;g13c94f06daf_2_5746"/>
          <p:cNvPicPr preferRelativeResize="0"/>
          <p:nvPr/>
        </p:nvPicPr>
        <p:blipFill>
          <a:blip r:embed="rId3">
            <a:alphaModFix/>
          </a:blip>
          <a:stretch>
            <a:fillRect/>
          </a:stretch>
        </p:blipFill>
        <p:spPr>
          <a:xfrm>
            <a:off x="544175" y="875650"/>
            <a:ext cx="213900" cy="257652"/>
          </a:xfrm>
          <a:prstGeom prst="rect">
            <a:avLst/>
          </a:prstGeom>
          <a:noFill/>
          <a:ln>
            <a:noFill/>
          </a:ln>
        </p:spPr>
      </p:pic>
      <p:sp>
        <p:nvSpPr>
          <p:cNvPr id="4433" name="Google Shape;4433;g13c94f06daf_2_5746"/>
          <p:cNvSpPr txBox="1"/>
          <p:nvPr/>
        </p:nvSpPr>
        <p:spPr>
          <a:xfrm>
            <a:off x="5328575" y="3044250"/>
            <a:ext cx="1540200" cy="7695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lang="ko" sz="1100">
                <a:solidFill>
                  <a:schemeClr val="dk1"/>
                </a:solidFill>
              </a:rPr>
              <a:t>●</a:t>
            </a:r>
            <a:r>
              <a:rPr b="1" lang="ko" sz="1100">
                <a:solidFill>
                  <a:schemeClr val="dk1"/>
                </a:solidFill>
                <a:latin typeface="Malgun Gothic"/>
                <a:ea typeface="Malgun Gothic"/>
                <a:cs typeface="Malgun Gothic"/>
                <a:sym typeface="Malgun Gothic"/>
              </a:rPr>
              <a:t> </a:t>
            </a:r>
            <a:endParaRPr b="1" sz="1100">
              <a:solidFill>
                <a:schemeClr val="dk1"/>
              </a:solidFill>
              <a:latin typeface="Malgun Gothic"/>
              <a:ea typeface="Malgun Gothic"/>
              <a:cs typeface="Malgun Gothic"/>
              <a:sym typeface="Malgun Gothic"/>
            </a:endParaRPr>
          </a:p>
          <a:p>
            <a:pPr indent="0" lvl="0" marL="0" rtl="0" algn="ctr">
              <a:spcBef>
                <a:spcPts val="0"/>
              </a:spcBef>
              <a:spcAft>
                <a:spcPts val="0"/>
              </a:spcAft>
              <a:buClr>
                <a:schemeClr val="dk1"/>
              </a:buClr>
              <a:buSzPts val="1100"/>
              <a:buFont typeface="Arial"/>
              <a:buNone/>
            </a:pPr>
            <a:r>
              <a:rPr lang="ko" sz="1100">
                <a:solidFill>
                  <a:schemeClr val="dk1"/>
                </a:solidFill>
              </a:rPr>
              <a:t>●</a:t>
            </a:r>
            <a:endParaRPr sz="1100">
              <a:solidFill>
                <a:schemeClr val="dk1"/>
              </a:solidFill>
            </a:endParaRPr>
          </a:p>
          <a:p>
            <a:pPr indent="0" lvl="0" marL="0" rtl="0" algn="ctr">
              <a:spcBef>
                <a:spcPts val="0"/>
              </a:spcBef>
              <a:spcAft>
                <a:spcPts val="0"/>
              </a:spcAft>
              <a:buClr>
                <a:schemeClr val="dk1"/>
              </a:buClr>
              <a:buSzPts val="1100"/>
              <a:buFont typeface="Arial"/>
              <a:buNone/>
            </a:pPr>
            <a:r>
              <a:rPr lang="ko" sz="1100">
                <a:solidFill>
                  <a:schemeClr val="dk1"/>
                </a:solidFill>
              </a:rPr>
              <a:t>●</a:t>
            </a:r>
            <a:endParaRPr sz="1100">
              <a:solidFill>
                <a:schemeClr val="dk1"/>
              </a:solidFill>
            </a:endParaRPr>
          </a:p>
          <a:p>
            <a:pPr indent="0" lvl="0" marL="0" rtl="0" algn="ctr">
              <a:spcBef>
                <a:spcPts val="0"/>
              </a:spcBef>
              <a:spcAft>
                <a:spcPts val="0"/>
              </a:spcAft>
              <a:buClr>
                <a:schemeClr val="dk1"/>
              </a:buClr>
              <a:buSzPts val="1100"/>
              <a:buFont typeface="Arial"/>
              <a:buNone/>
            </a:pPr>
            <a:r>
              <a:rPr b="1" lang="ko" sz="1100">
                <a:solidFill>
                  <a:schemeClr val="dk1"/>
                </a:solidFill>
              </a:rPr>
              <a:t>더보기</a:t>
            </a:r>
            <a:endParaRPr b="1" sz="1100">
              <a:solidFill>
                <a:schemeClr val="dk1"/>
              </a:solidFill>
            </a:endParaRPr>
          </a:p>
        </p:txBody>
      </p:sp>
      <p:sp>
        <p:nvSpPr>
          <p:cNvPr id="4434" name="Google Shape;4434;g13c94f06daf_2_5746"/>
          <p:cNvSpPr/>
          <p:nvPr/>
        </p:nvSpPr>
        <p:spPr>
          <a:xfrm>
            <a:off x="445992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lang="ko" sz="1800">
                <a:solidFill>
                  <a:schemeClr val="lt1"/>
                </a:solidFill>
                <a:latin typeface="Malgun Gothic"/>
                <a:ea typeface="Malgun Gothic"/>
                <a:cs typeface="Malgun Gothic"/>
                <a:sym typeface="Malgun Gothic"/>
              </a:rPr>
              <a:t>₩1P</a:t>
            </a:r>
            <a:endParaRPr b="0" i="0" sz="1800" u="none" cap="none" strike="noStrike">
              <a:solidFill>
                <a:schemeClr val="lt1"/>
              </a:solidFill>
              <a:latin typeface="Malgun Gothic"/>
              <a:ea typeface="Malgun Gothic"/>
              <a:cs typeface="Malgun Gothic"/>
              <a:sym typeface="Malgun Gothic"/>
            </a:endParaRPr>
          </a:p>
        </p:txBody>
      </p:sp>
      <p:sp>
        <p:nvSpPr>
          <p:cNvPr id="4435" name="Google Shape;4435;g13c94f06daf_2_5746"/>
          <p:cNvSpPr txBox="1"/>
          <p:nvPr/>
        </p:nvSpPr>
        <p:spPr>
          <a:xfrm>
            <a:off x="5031409" y="881075"/>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포인트</a:t>
            </a:r>
            <a:endParaRPr b="1" sz="1100">
              <a:solidFill>
                <a:schemeClr val="dk1"/>
              </a:solidFill>
              <a:latin typeface="Malgun Gothic"/>
              <a:ea typeface="Malgun Gothic"/>
              <a:cs typeface="Malgun Gothic"/>
              <a:sym typeface="Malgun Gothic"/>
            </a:endParaRPr>
          </a:p>
        </p:txBody>
      </p:sp>
      <p:cxnSp>
        <p:nvCxnSpPr>
          <p:cNvPr id="4436" name="Google Shape;4436;g13c94f06daf_2_5746"/>
          <p:cNvCxnSpPr/>
          <p:nvPr/>
        </p:nvCxnSpPr>
        <p:spPr>
          <a:xfrm>
            <a:off x="4667771" y="2122369"/>
            <a:ext cx="2946000" cy="8400"/>
          </a:xfrm>
          <a:prstGeom prst="straightConnector1">
            <a:avLst/>
          </a:prstGeom>
          <a:noFill/>
          <a:ln cap="flat" cmpd="sng" w="9525">
            <a:solidFill>
              <a:schemeClr val="dk2"/>
            </a:solidFill>
            <a:prstDash val="solid"/>
            <a:round/>
            <a:headEnd len="med" w="med" type="none"/>
            <a:tailEnd len="med" w="med" type="none"/>
          </a:ln>
        </p:spPr>
      </p:cxnSp>
      <p:sp>
        <p:nvSpPr>
          <p:cNvPr id="4437" name="Google Shape;4437;g13c94f06daf_2_5746"/>
          <p:cNvSpPr/>
          <p:nvPr/>
        </p:nvSpPr>
        <p:spPr>
          <a:xfrm>
            <a:off x="6908425" y="1851675"/>
            <a:ext cx="6486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출금</a:t>
            </a:r>
            <a:endParaRPr b="1" i="0" sz="1100" u="none" cap="none" strike="noStrike">
              <a:solidFill>
                <a:schemeClr val="lt1"/>
              </a:solidFill>
              <a:latin typeface="Malgun Gothic"/>
              <a:ea typeface="Malgun Gothic"/>
              <a:cs typeface="Malgun Gothic"/>
              <a:sym typeface="Malgun Gothic"/>
            </a:endParaRPr>
          </a:p>
        </p:txBody>
      </p:sp>
      <p:sp>
        <p:nvSpPr>
          <p:cNvPr id="4438" name="Google Shape;4438;g13c94f06daf_2_5746"/>
          <p:cNvSpPr txBox="1"/>
          <p:nvPr/>
        </p:nvSpPr>
        <p:spPr>
          <a:xfrm>
            <a:off x="4634625" y="1312875"/>
            <a:ext cx="2946000" cy="3387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800"/>
              <a:buFont typeface="Arial"/>
              <a:buNone/>
            </a:pPr>
            <a:r>
              <a:rPr b="1" lang="ko" sz="1600">
                <a:solidFill>
                  <a:schemeClr val="dk1"/>
                </a:solidFill>
                <a:latin typeface="Malgun Gothic"/>
                <a:ea typeface="Malgun Gothic"/>
                <a:cs typeface="Malgun Gothic"/>
                <a:sym typeface="Malgun Gothic"/>
              </a:rPr>
              <a:t>205,000 P </a:t>
            </a:r>
            <a:r>
              <a:rPr lang="ko">
                <a:solidFill>
                  <a:schemeClr val="dk1"/>
                </a:solidFill>
                <a:latin typeface="Malgun Gothic"/>
                <a:ea typeface="Malgun Gothic"/>
                <a:cs typeface="Malgun Gothic"/>
                <a:sym typeface="Malgun Gothic"/>
              </a:rPr>
              <a:t>(200,000 P)</a:t>
            </a:r>
            <a:endParaRPr sz="700">
              <a:solidFill>
                <a:schemeClr val="dk1"/>
              </a:solidFill>
              <a:latin typeface="Malgun Gothic"/>
              <a:ea typeface="Malgun Gothic"/>
              <a:cs typeface="Malgun Gothic"/>
              <a:sym typeface="Malgun Gothic"/>
            </a:endParaRPr>
          </a:p>
        </p:txBody>
      </p:sp>
      <p:sp>
        <p:nvSpPr>
          <p:cNvPr id="4439" name="Google Shape;4439;g13c94f06daf_2_5746"/>
          <p:cNvSpPr/>
          <p:nvPr/>
        </p:nvSpPr>
        <p:spPr>
          <a:xfrm>
            <a:off x="6146425" y="1851675"/>
            <a:ext cx="6486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충전</a:t>
            </a:r>
            <a:endParaRPr b="1" i="0" sz="1100" u="none" cap="none" strike="noStrike">
              <a:solidFill>
                <a:schemeClr val="lt1"/>
              </a:solidFill>
              <a:latin typeface="Malgun Gothic"/>
              <a:ea typeface="Malgun Gothic"/>
              <a:cs typeface="Malgun Gothic"/>
              <a:sym typeface="Malgun Gothic"/>
            </a:endParaRPr>
          </a:p>
        </p:txBody>
      </p:sp>
      <p:sp>
        <p:nvSpPr>
          <p:cNvPr id="4440" name="Google Shape;4440;g13c94f06daf_2_5746"/>
          <p:cNvSpPr txBox="1"/>
          <p:nvPr/>
        </p:nvSpPr>
        <p:spPr>
          <a:xfrm>
            <a:off x="4710822" y="1844751"/>
            <a:ext cx="8826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적립/사용</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4441" name="Google Shape;4441;g13c94f06daf_2_5746"/>
          <p:cNvSpPr txBox="1"/>
          <p:nvPr/>
        </p:nvSpPr>
        <p:spPr>
          <a:xfrm>
            <a:off x="5369552" y="1844527"/>
            <a:ext cx="7266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lang="ko" sz="900">
                <a:solidFill>
                  <a:schemeClr val="dk1"/>
                </a:solidFill>
                <a:latin typeface="Malgun Gothic"/>
                <a:ea typeface="Malgun Gothic"/>
                <a:cs typeface="Malgun Gothic"/>
                <a:sym typeface="Malgun Gothic"/>
              </a:rPr>
              <a:t>출금</a:t>
            </a:r>
            <a:r>
              <a:rPr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4442" name="Google Shape;4442;g13c94f06daf_2_5746"/>
          <p:cNvSpPr txBox="1"/>
          <p:nvPr/>
        </p:nvSpPr>
        <p:spPr>
          <a:xfrm>
            <a:off x="4711352" y="2227800"/>
            <a:ext cx="12222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전체 | </a:t>
            </a:r>
            <a:r>
              <a:rPr lang="ko" sz="900">
                <a:solidFill>
                  <a:schemeClr val="dk1"/>
                </a:solidFill>
                <a:latin typeface="Malgun Gothic"/>
                <a:ea typeface="Malgun Gothic"/>
                <a:cs typeface="Malgun Gothic"/>
                <a:sym typeface="Malgun Gothic"/>
              </a:rPr>
              <a:t>적립 </a:t>
            </a:r>
            <a:r>
              <a:rPr b="1" lang="ko" sz="900">
                <a:solidFill>
                  <a:schemeClr val="dk1"/>
                </a:solidFill>
                <a:latin typeface="Malgun Gothic"/>
                <a:ea typeface="Malgun Gothic"/>
                <a:cs typeface="Malgun Gothic"/>
                <a:sym typeface="Malgun Gothic"/>
              </a:rPr>
              <a:t>|</a:t>
            </a:r>
            <a:r>
              <a:rPr lang="ko" sz="900">
                <a:solidFill>
                  <a:schemeClr val="dk1"/>
                </a:solidFill>
                <a:latin typeface="Malgun Gothic"/>
                <a:ea typeface="Malgun Gothic"/>
                <a:cs typeface="Malgun Gothic"/>
                <a:sym typeface="Malgun Gothic"/>
              </a:rPr>
              <a:t> 사용</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graphicFrame>
        <p:nvGraphicFramePr>
          <p:cNvPr id="4443" name="Google Shape;4443;g13c94f06daf_2_5746"/>
          <p:cNvGraphicFramePr/>
          <p:nvPr/>
        </p:nvGraphicFramePr>
        <p:xfrm>
          <a:off x="4552086" y="2580733"/>
          <a:ext cx="3000000" cy="3000000"/>
        </p:xfrm>
        <a:graphic>
          <a:graphicData uri="http://schemas.openxmlformats.org/drawingml/2006/table">
            <a:tbl>
              <a:tblPr bandRow="1" firstRow="1">
                <a:noFill/>
                <a:tableStyleId>{ECEC9FAD-BC9C-4F8B-B0B5-8FDF1F475007}</a:tableStyleId>
              </a:tblPr>
              <a:tblGrid>
                <a:gridCol w="945200"/>
                <a:gridCol w="1395275"/>
                <a:gridCol w="810175"/>
              </a:tblGrid>
              <a:tr h="320600">
                <a:tc>
                  <a:txBody>
                    <a:bodyPr/>
                    <a:lstStyle/>
                    <a:p>
                      <a:pPr indent="0" lvl="0" marL="0" marR="0" rtl="0" algn="l">
                        <a:lnSpc>
                          <a:spcPct val="150000"/>
                        </a:lnSpc>
                        <a:spcBef>
                          <a:spcPts val="0"/>
                        </a:spcBef>
                        <a:spcAft>
                          <a:spcPts val="0"/>
                        </a:spcAft>
                        <a:buClr>
                          <a:srgbClr val="7F7F7F"/>
                        </a:buClr>
                        <a:buSzPts val="800"/>
                        <a:buFont typeface="Malgun Gothic"/>
                        <a:buNone/>
                      </a:pPr>
                      <a:r>
                        <a:rPr b="0" i="0" lang="ko" sz="800" u="none" cap="none" strike="noStrike">
                          <a:solidFill>
                            <a:srgbClr val="7F7F7F"/>
                          </a:solidFill>
                          <a:latin typeface="Malgun Gothic"/>
                          <a:ea typeface="Malgun Gothic"/>
                          <a:cs typeface="Malgun Gothic"/>
                          <a:sym typeface="Malgun Gothic"/>
                        </a:rPr>
                        <a:t>2022-05-13 14:00</a:t>
                      </a:r>
                      <a:endParaRPr sz="1400" u="none" cap="none" strike="noStrike"/>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l">
                        <a:lnSpc>
                          <a:spcPct val="150000"/>
                        </a:lnSpc>
                        <a:spcBef>
                          <a:spcPts val="0"/>
                        </a:spcBef>
                        <a:spcAft>
                          <a:spcPts val="0"/>
                        </a:spcAft>
                        <a:buClr>
                          <a:schemeClr val="dk1"/>
                        </a:buClr>
                        <a:buSzPts val="800"/>
                        <a:buFont typeface="Malgun Gothic"/>
                        <a:buNone/>
                      </a:pPr>
                      <a:r>
                        <a:rPr b="1" i="0" lang="ko" sz="800" u="none" cap="none" strike="noStrike">
                          <a:solidFill>
                            <a:schemeClr val="dk1"/>
                          </a:solidFill>
                          <a:latin typeface="Malgun Gothic"/>
                          <a:ea typeface="Malgun Gothic"/>
                          <a:cs typeface="Malgun Gothic"/>
                          <a:sym typeface="Malgun Gothic"/>
                        </a:rPr>
                        <a:t>회원가입</a:t>
                      </a:r>
                      <a:endParaRPr b="1" i="0" sz="8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r">
                        <a:lnSpc>
                          <a:spcPct val="150000"/>
                        </a:lnSpc>
                        <a:spcBef>
                          <a:spcPts val="0"/>
                        </a:spcBef>
                        <a:spcAft>
                          <a:spcPts val="0"/>
                        </a:spcAft>
                        <a:buClr>
                          <a:srgbClr val="0070C0"/>
                        </a:buClr>
                        <a:buSzPts val="900"/>
                        <a:buFont typeface="Malgun Gothic"/>
                        <a:buNone/>
                      </a:pPr>
                      <a:r>
                        <a:rPr b="1" i="0" lang="ko" sz="900" u="none" cap="none" strike="noStrike">
                          <a:solidFill>
                            <a:srgbClr val="0070C0"/>
                          </a:solidFill>
                          <a:latin typeface="Malgun Gothic"/>
                          <a:ea typeface="Malgun Gothic"/>
                          <a:cs typeface="Malgun Gothic"/>
                          <a:sym typeface="Malgun Gothic"/>
                        </a:rPr>
                        <a:t>+1,000</a:t>
                      </a:r>
                      <a:endParaRPr sz="1400" u="none" cap="none" strike="noStrike"/>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r>
              <a:tr h="320600">
                <a:tc>
                  <a:txBody>
                    <a:bodyPr/>
                    <a:lstStyle/>
                    <a:p>
                      <a:pPr indent="0" lvl="0" marL="0" marR="0" rtl="0" algn="l">
                        <a:lnSpc>
                          <a:spcPct val="150000"/>
                        </a:lnSpc>
                        <a:spcBef>
                          <a:spcPts val="0"/>
                        </a:spcBef>
                        <a:spcAft>
                          <a:spcPts val="0"/>
                        </a:spcAft>
                        <a:buClr>
                          <a:srgbClr val="7F7F7F"/>
                        </a:buClr>
                        <a:buSzPts val="800"/>
                        <a:buFont typeface="Malgun Gothic"/>
                        <a:buNone/>
                      </a:pPr>
                      <a:r>
                        <a:rPr b="0" i="0" lang="ko" sz="800" u="none" cap="none" strike="noStrike">
                          <a:solidFill>
                            <a:srgbClr val="7F7F7F"/>
                          </a:solidFill>
                          <a:latin typeface="Malgun Gothic"/>
                          <a:ea typeface="Malgun Gothic"/>
                          <a:cs typeface="Malgun Gothic"/>
                          <a:sym typeface="Malgun Gothic"/>
                        </a:rPr>
                        <a:t>$생성일시</a:t>
                      </a:r>
                      <a:endParaRPr b="0" i="0" sz="800" u="none" cap="none" strike="noStrike">
                        <a:solidFill>
                          <a:srgbClr val="7F7F7F"/>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l">
                        <a:lnSpc>
                          <a:spcPct val="150000"/>
                        </a:lnSpc>
                        <a:spcBef>
                          <a:spcPts val="0"/>
                        </a:spcBef>
                        <a:spcAft>
                          <a:spcPts val="0"/>
                        </a:spcAft>
                        <a:buClr>
                          <a:schemeClr val="dk1"/>
                        </a:buClr>
                        <a:buSzPts val="800"/>
                        <a:buFont typeface="Malgun Gothic"/>
                        <a:buNone/>
                      </a:pPr>
                      <a:r>
                        <a:rPr b="1" i="0" lang="ko" sz="800" u="none" cap="none" strike="noStrike">
                          <a:solidFill>
                            <a:schemeClr val="dk1"/>
                          </a:solidFill>
                          <a:latin typeface="Malgun Gothic"/>
                          <a:ea typeface="Malgun Gothic"/>
                          <a:cs typeface="Malgun Gothic"/>
                          <a:sym typeface="Malgun Gothic"/>
                        </a:rPr>
                        <a:t>$포인트 적립 적요</a:t>
                      </a:r>
                      <a:endParaRPr b="1" i="0" sz="8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r">
                        <a:lnSpc>
                          <a:spcPct val="150000"/>
                        </a:lnSpc>
                        <a:spcBef>
                          <a:spcPts val="0"/>
                        </a:spcBef>
                        <a:spcAft>
                          <a:spcPts val="0"/>
                        </a:spcAft>
                        <a:buClr>
                          <a:srgbClr val="0070C0"/>
                        </a:buClr>
                        <a:buSzPts val="900"/>
                        <a:buFont typeface="Malgun Gothic"/>
                        <a:buNone/>
                      </a:pPr>
                      <a:r>
                        <a:rPr b="1" i="0" lang="ko" sz="900" u="none" cap="none" strike="noStrike">
                          <a:solidFill>
                            <a:srgbClr val="0070C0"/>
                          </a:solidFill>
                          <a:latin typeface="Malgun Gothic"/>
                          <a:ea typeface="Malgun Gothic"/>
                          <a:cs typeface="Malgun Gothic"/>
                          <a:sym typeface="Malgun Gothic"/>
                        </a:rPr>
                        <a:t>+ $포인트</a:t>
                      </a:r>
                      <a:endParaRPr b="1" i="0" sz="900" u="none" cap="none" strike="noStrike">
                        <a:solidFill>
                          <a:srgbClr val="0070C0"/>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r>
              <a:tr h="320600">
                <a:tc>
                  <a:txBody>
                    <a:bodyPr/>
                    <a:lstStyle/>
                    <a:p>
                      <a:pPr indent="0" lvl="0" marL="0" marR="0" rtl="0" algn="l">
                        <a:lnSpc>
                          <a:spcPct val="150000"/>
                        </a:lnSpc>
                        <a:spcBef>
                          <a:spcPts val="0"/>
                        </a:spcBef>
                        <a:spcAft>
                          <a:spcPts val="0"/>
                        </a:spcAft>
                        <a:buClr>
                          <a:srgbClr val="7F7F7F"/>
                        </a:buClr>
                        <a:buSzPts val="800"/>
                        <a:buFont typeface="Malgun Gothic"/>
                        <a:buNone/>
                      </a:pPr>
                      <a:r>
                        <a:rPr b="0" i="0" lang="ko" sz="800" u="none" cap="none" strike="noStrike">
                          <a:solidFill>
                            <a:srgbClr val="7F7F7F"/>
                          </a:solidFill>
                          <a:latin typeface="Malgun Gothic"/>
                          <a:ea typeface="Malgun Gothic"/>
                          <a:cs typeface="Malgun Gothic"/>
                          <a:sym typeface="Malgun Gothic"/>
                        </a:rPr>
                        <a:t>$생성일시</a:t>
                      </a:r>
                      <a:endParaRPr b="0" i="0" sz="800" u="none" cap="none" strike="noStrike">
                        <a:solidFill>
                          <a:srgbClr val="7F7F7F"/>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l">
                        <a:lnSpc>
                          <a:spcPct val="150000"/>
                        </a:lnSpc>
                        <a:spcBef>
                          <a:spcPts val="0"/>
                        </a:spcBef>
                        <a:spcAft>
                          <a:spcPts val="0"/>
                        </a:spcAft>
                        <a:buClr>
                          <a:schemeClr val="dk1"/>
                        </a:buClr>
                        <a:buSzPts val="800"/>
                        <a:buFont typeface="Malgun Gothic"/>
                        <a:buNone/>
                      </a:pPr>
                      <a:r>
                        <a:rPr b="1" i="0" lang="ko" sz="800" u="none" cap="none" strike="noStrike">
                          <a:solidFill>
                            <a:schemeClr val="dk1"/>
                          </a:solidFill>
                          <a:latin typeface="Malgun Gothic"/>
                          <a:ea typeface="Malgun Gothic"/>
                          <a:cs typeface="Malgun Gothic"/>
                          <a:sym typeface="Malgun Gothic"/>
                        </a:rPr>
                        <a:t>$포인트 적립 적요</a:t>
                      </a:r>
                      <a:endParaRPr b="1" i="0" sz="8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r">
                        <a:lnSpc>
                          <a:spcPct val="150000"/>
                        </a:lnSpc>
                        <a:spcBef>
                          <a:spcPts val="0"/>
                        </a:spcBef>
                        <a:spcAft>
                          <a:spcPts val="0"/>
                        </a:spcAft>
                        <a:buClr>
                          <a:srgbClr val="0070C0"/>
                        </a:buClr>
                        <a:buSzPts val="900"/>
                        <a:buFont typeface="Malgun Gothic"/>
                        <a:buNone/>
                      </a:pPr>
                      <a:r>
                        <a:rPr b="1" i="0" lang="ko" sz="900" u="none" cap="none" strike="noStrike">
                          <a:solidFill>
                            <a:srgbClr val="0070C0"/>
                          </a:solidFill>
                          <a:latin typeface="Malgun Gothic"/>
                          <a:ea typeface="Malgun Gothic"/>
                          <a:cs typeface="Malgun Gothic"/>
                          <a:sym typeface="Malgun Gothic"/>
                        </a:rPr>
                        <a:t>+ $포인트</a:t>
                      </a:r>
                      <a:endParaRPr b="1" i="0" sz="900" u="none" cap="none" strike="noStrike">
                        <a:solidFill>
                          <a:srgbClr val="0070C0"/>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r>
              <a:tr h="320600">
                <a:tc>
                  <a:txBody>
                    <a:bodyPr/>
                    <a:lstStyle/>
                    <a:p>
                      <a:pPr indent="0" lvl="0" marL="0" marR="0" rtl="0" algn="l">
                        <a:lnSpc>
                          <a:spcPct val="150000"/>
                        </a:lnSpc>
                        <a:spcBef>
                          <a:spcPts val="0"/>
                        </a:spcBef>
                        <a:spcAft>
                          <a:spcPts val="0"/>
                        </a:spcAft>
                        <a:buClr>
                          <a:srgbClr val="7F7F7F"/>
                        </a:buClr>
                        <a:buSzPts val="800"/>
                        <a:buFont typeface="Malgun Gothic"/>
                        <a:buNone/>
                      </a:pPr>
                      <a:r>
                        <a:rPr b="0" i="0" lang="ko" sz="800" u="none" cap="none" strike="noStrike">
                          <a:solidFill>
                            <a:srgbClr val="7F7F7F"/>
                          </a:solidFill>
                          <a:latin typeface="Malgun Gothic"/>
                          <a:ea typeface="Malgun Gothic"/>
                          <a:cs typeface="Malgun Gothic"/>
                          <a:sym typeface="Malgun Gothic"/>
                        </a:rPr>
                        <a:t>$생성일시</a:t>
                      </a:r>
                      <a:endParaRPr b="0" i="0" sz="800" u="none" cap="none" strike="noStrike">
                        <a:solidFill>
                          <a:srgbClr val="7F7F7F"/>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l">
                        <a:lnSpc>
                          <a:spcPct val="150000"/>
                        </a:lnSpc>
                        <a:spcBef>
                          <a:spcPts val="0"/>
                        </a:spcBef>
                        <a:spcAft>
                          <a:spcPts val="0"/>
                        </a:spcAft>
                        <a:buClr>
                          <a:schemeClr val="dk1"/>
                        </a:buClr>
                        <a:buSzPts val="800"/>
                        <a:buFont typeface="Malgun Gothic"/>
                        <a:buNone/>
                      </a:pPr>
                      <a:r>
                        <a:rPr b="1" i="0" lang="ko" sz="800" u="none" cap="none" strike="noStrike">
                          <a:solidFill>
                            <a:schemeClr val="dk1"/>
                          </a:solidFill>
                          <a:latin typeface="Malgun Gothic"/>
                          <a:ea typeface="Malgun Gothic"/>
                          <a:cs typeface="Malgun Gothic"/>
                          <a:sym typeface="Malgun Gothic"/>
                        </a:rPr>
                        <a:t>$포인트 사용 적요</a:t>
                      </a:r>
                      <a:endParaRPr b="1" i="0" sz="8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r">
                        <a:lnSpc>
                          <a:spcPct val="150000"/>
                        </a:lnSpc>
                        <a:spcBef>
                          <a:spcPts val="0"/>
                        </a:spcBef>
                        <a:spcAft>
                          <a:spcPts val="0"/>
                        </a:spcAft>
                        <a:buClr>
                          <a:srgbClr val="FF0000"/>
                        </a:buClr>
                        <a:buSzPts val="900"/>
                        <a:buFont typeface="Malgun Gothic"/>
                        <a:buNone/>
                      </a:pPr>
                      <a:r>
                        <a:rPr b="1" i="0" lang="ko" sz="900" u="none" cap="none" strike="noStrike">
                          <a:solidFill>
                            <a:srgbClr val="FF0000"/>
                          </a:solidFill>
                          <a:latin typeface="Malgun Gothic"/>
                          <a:ea typeface="Malgun Gothic"/>
                          <a:cs typeface="Malgun Gothic"/>
                          <a:sym typeface="Malgun Gothic"/>
                        </a:rPr>
                        <a:t>- $포인트</a:t>
                      </a:r>
                      <a:endParaRPr b="1" i="0" sz="900" u="none" cap="none" strike="noStrike">
                        <a:solidFill>
                          <a:srgbClr val="FF0000"/>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r>
              <a:tr h="320600">
                <a:tc>
                  <a:txBody>
                    <a:bodyPr/>
                    <a:lstStyle/>
                    <a:p>
                      <a:pPr indent="0" lvl="0" marL="0" marR="0" rtl="0" algn="l">
                        <a:lnSpc>
                          <a:spcPct val="150000"/>
                        </a:lnSpc>
                        <a:spcBef>
                          <a:spcPts val="0"/>
                        </a:spcBef>
                        <a:spcAft>
                          <a:spcPts val="0"/>
                        </a:spcAft>
                        <a:buClr>
                          <a:srgbClr val="7F7F7F"/>
                        </a:buClr>
                        <a:buSzPts val="800"/>
                        <a:buFont typeface="Malgun Gothic"/>
                        <a:buNone/>
                      </a:pPr>
                      <a:r>
                        <a:rPr b="0" i="0" lang="ko" sz="800" u="none" cap="none" strike="noStrike">
                          <a:solidFill>
                            <a:srgbClr val="7F7F7F"/>
                          </a:solidFill>
                          <a:latin typeface="Malgun Gothic"/>
                          <a:ea typeface="Malgun Gothic"/>
                          <a:cs typeface="Malgun Gothic"/>
                          <a:sym typeface="Malgun Gothic"/>
                        </a:rPr>
                        <a:t>$생성일시</a:t>
                      </a:r>
                      <a:endParaRPr b="0" i="0" sz="800" u="none" cap="none" strike="noStrike">
                        <a:solidFill>
                          <a:srgbClr val="7F7F7F"/>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l">
                        <a:lnSpc>
                          <a:spcPct val="150000"/>
                        </a:lnSpc>
                        <a:spcBef>
                          <a:spcPts val="0"/>
                        </a:spcBef>
                        <a:spcAft>
                          <a:spcPts val="0"/>
                        </a:spcAft>
                        <a:buClr>
                          <a:schemeClr val="dk1"/>
                        </a:buClr>
                        <a:buSzPts val="800"/>
                        <a:buFont typeface="Malgun Gothic"/>
                        <a:buNone/>
                      </a:pPr>
                      <a:r>
                        <a:rPr b="1" i="0" lang="ko" sz="800" u="none" cap="none" strike="noStrike">
                          <a:solidFill>
                            <a:schemeClr val="dk1"/>
                          </a:solidFill>
                          <a:latin typeface="Malgun Gothic"/>
                          <a:ea typeface="Malgun Gothic"/>
                          <a:cs typeface="Malgun Gothic"/>
                          <a:sym typeface="Malgun Gothic"/>
                        </a:rPr>
                        <a:t>$포인트 적립 적요</a:t>
                      </a:r>
                      <a:endParaRPr b="1" i="0" sz="8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r">
                        <a:lnSpc>
                          <a:spcPct val="150000"/>
                        </a:lnSpc>
                        <a:spcBef>
                          <a:spcPts val="0"/>
                        </a:spcBef>
                        <a:spcAft>
                          <a:spcPts val="0"/>
                        </a:spcAft>
                        <a:buClr>
                          <a:srgbClr val="0070C0"/>
                        </a:buClr>
                        <a:buSzPts val="900"/>
                        <a:buFont typeface="Malgun Gothic"/>
                        <a:buNone/>
                      </a:pPr>
                      <a:r>
                        <a:rPr b="1" i="0" lang="ko" sz="900" u="none" cap="none" strike="noStrike">
                          <a:solidFill>
                            <a:srgbClr val="0070C0"/>
                          </a:solidFill>
                          <a:latin typeface="Malgun Gothic"/>
                          <a:ea typeface="Malgun Gothic"/>
                          <a:cs typeface="Malgun Gothic"/>
                          <a:sym typeface="Malgun Gothic"/>
                        </a:rPr>
                        <a:t>+ $포인트</a:t>
                      </a:r>
                      <a:endParaRPr b="1" i="0" sz="900" u="none" cap="none" strike="noStrike">
                        <a:solidFill>
                          <a:srgbClr val="0070C0"/>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r>
              <a:tr h="320600">
                <a:tc>
                  <a:txBody>
                    <a:bodyPr/>
                    <a:lstStyle/>
                    <a:p>
                      <a:pPr indent="0" lvl="0" marL="0" marR="0" rtl="0" algn="l">
                        <a:lnSpc>
                          <a:spcPct val="150000"/>
                        </a:lnSpc>
                        <a:spcBef>
                          <a:spcPts val="0"/>
                        </a:spcBef>
                        <a:spcAft>
                          <a:spcPts val="0"/>
                        </a:spcAft>
                        <a:buClr>
                          <a:srgbClr val="7F7F7F"/>
                        </a:buClr>
                        <a:buSzPts val="800"/>
                        <a:buFont typeface="Malgun Gothic"/>
                        <a:buNone/>
                      </a:pPr>
                      <a:r>
                        <a:rPr b="0" i="0" lang="ko" sz="800" u="none" cap="none" strike="noStrike">
                          <a:solidFill>
                            <a:srgbClr val="7F7F7F"/>
                          </a:solidFill>
                          <a:latin typeface="Malgun Gothic"/>
                          <a:ea typeface="Malgun Gothic"/>
                          <a:cs typeface="Malgun Gothic"/>
                          <a:sym typeface="Malgun Gothic"/>
                        </a:rPr>
                        <a:t>$생성일시</a:t>
                      </a:r>
                      <a:endParaRPr b="0" i="0" sz="800" u="none" cap="none" strike="noStrike">
                        <a:solidFill>
                          <a:srgbClr val="7F7F7F"/>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l">
                        <a:lnSpc>
                          <a:spcPct val="150000"/>
                        </a:lnSpc>
                        <a:spcBef>
                          <a:spcPts val="0"/>
                        </a:spcBef>
                        <a:spcAft>
                          <a:spcPts val="0"/>
                        </a:spcAft>
                        <a:buClr>
                          <a:schemeClr val="dk1"/>
                        </a:buClr>
                        <a:buSzPts val="800"/>
                        <a:buFont typeface="Malgun Gothic"/>
                        <a:buNone/>
                      </a:pPr>
                      <a:r>
                        <a:rPr b="1" i="0" lang="ko" sz="800" u="none" cap="none" strike="noStrike">
                          <a:solidFill>
                            <a:schemeClr val="dk1"/>
                          </a:solidFill>
                          <a:latin typeface="Malgun Gothic"/>
                          <a:ea typeface="Malgun Gothic"/>
                          <a:cs typeface="Malgun Gothic"/>
                          <a:sym typeface="Malgun Gothic"/>
                        </a:rPr>
                        <a:t>$포인트 적립 적요</a:t>
                      </a:r>
                      <a:endParaRPr b="1" i="0" sz="8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r">
                        <a:lnSpc>
                          <a:spcPct val="150000"/>
                        </a:lnSpc>
                        <a:spcBef>
                          <a:spcPts val="0"/>
                        </a:spcBef>
                        <a:spcAft>
                          <a:spcPts val="0"/>
                        </a:spcAft>
                        <a:buClr>
                          <a:srgbClr val="0070C0"/>
                        </a:buClr>
                        <a:buSzPts val="900"/>
                        <a:buFont typeface="Malgun Gothic"/>
                        <a:buNone/>
                      </a:pPr>
                      <a:r>
                        <a:rPr b="1" i="0" lang="ko" sz="900" u="none" cap="none" strike="noStrike">
                          <a:solidFill>
                            <a:srgbClr val="0070C0"/>
                          </a:solidFill>
                          <a:latin typeface="Malgun Gothic"/>
                          <a:ea typeface="Malgun Gothic"/>
                          <a:cs typeface="Malgun Gothic"/>
                          <a:sym typeface="Malgun Gothic"/>
                        </a:rPr>
                        <a:t>+ $포인트</a:t>
                      </a:r>
                      <a:endParaRPr b="1" i="0" sz="900" u="none" cap="none" strike="noStrike">
                        <a:solidFill>
                          <a:srgbClr val="0070C0"/>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r>
              <a:tr h="320600">
                <a:tc>
                  <a:txBody>
                    <a:bodyPr/>
                    <a:lstStyle/>
                    <a:p>
                      <a:pPr indent="0" lvl="0" marL="0" marR="0" rtl="0" algn="l">
                        <a:lnSpc>
                          <a:spcPct val="150000"/>
                        </a:lnSpc>
                        <a:spcBef>
                          <a:spcPts val="0"/>
                        </a:spcBef>
                        <a:spcAft>
                          <a:spcPts val="0"/>
                        </a:spcAft>
                        <a:buClr>
                          <a:srgbClr val="7F7F7F"/>
                        </a:buClr>
                        <a:buSzPts val="800"/>
                        <a:buFont typeface="Malgun Gothic"/>
                        <a:buNone/>
                      </a:pPr>
                      <a:r>
                        <a:rPr b="0" i="0" lang="ko" sz="800" u="none" cap="none" strike="noStrike">
                          <a:solidFill>
                            <a:srgbClr val="7F7F7F"/>
                          </a:solidFill>
                          <a:latin typeface="Malgun Gothic"/>
                          <a:ea typeface="Malgun Gothic"/>
                          <a:cs typeface="Malgun Gothic"/>
                          <a:sym typeface="Malgun Gothic"/>
                        </a:rPr>
                        <a:t>$생성일시</a:t>
                      </a:r>
                      <a:endParaRPr b="0" i="0" sz="800" u="none" cap="none" strike="noStrike">
                        <a:solidFill>
                          <a:srgbClr val="7F7F7F"/>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l">
                        <a:lnSpc>
                          <a:spcPct val="150000"/>
                        </a:lnSpc>
                        <a:spcBef>
                          <a:spcPts val="0"/>
                        </a:spcBef>
                        <a:spcAft>
                          <a:spcPts val="0"/>
                        </a:spcAft>
                        <a:buClr>
                          <a:schemeClr val="dk1"/>
                        </a:buClr>
                        <a:buSzPts val="800"/>
                        <a:buFont typeface="Malgun Gothic"/>
                        <a:buNone/>
                      </a:pPr>
                      <a:r>
                        <a:rPr b="1" i="0" lang="ko" sz="800" u="none" cap="none" strike="noStrike">
                          <a:solidFill>
                            <a:schemeClr val="dk1"/>
                          </a:solidFill>
                          <a:latin typeface="Malgun Gothic"/>
                          <a:ea typeface="Malgun Gothic"/>
                          <a:cs typeface="Malgun Gothic"/>
                          <a:sym typeface="Malgun Gothic"/>
                        </a:rPr>
                        <a:t>$포인트 사용 적요</a:t>
                      </a:r>
                      <a:endParaRPr b="1" i="0" sz="8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r">
                        <a:lnSpc>
                          <a:spcPct val="150000"/>
                        </a:lnSpc>
                        <a:spcBef>
                          <a:spcPts val="0"/>
                        </a:spcBef>
                        <a:spcAft>
                          <a:spcPts val="0"/>
                        </a:spcAft>
                        <a:buClr>
                          <a:srgbClr val="FF0000"/>
                        </a:buClr>
                        <a:buSzPts val="900"/>
                        <a:buFont typeface="Malgun Gothic"/>
                        <a:buNone/>
                      </a:pPr>
                      <a:r>
                        <a:rPr b="1" i="0" lang="ko" sz="900" u="none" cap="none" strike="noStrike">
                          <a:solidFill>
                            <a:srgbClr val="FF0000"/>
                          </a:solidFill>
                          <a:latin typeface="Malgun Gothic"/>
                          <a:ea typeface="Malgun Gothic"/>
                          <a:cs typeface="Malgun Gothic"/>
                          <a:sym typeface="Malgun Gothic"/>
                        </a:rPr>
                        <a:t>- $포인트</a:t>
                      </a:r>
                      <a:endParaRPr b="1" i="0" sz="900" u="none" cap="none" strike="noStrike">
                        <a:solidFill>
                          <a:srgbClr val="FF0000"/>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r>
              <a:tr h="320600">
                <a:tc>
                  <a:txBody>
                    <a:bodyPr/>
                    <a:lstStyle/>
                    <a:p>
                      <a:pPr indent="0" lvl="0" marL="0" marR="0" rtl="0" algn="l">
                        <a:lnSpc>
                          <a:spcPct val="150000"/>
                        </a:lnSpc>
                        <a:spcBef>
                          <a:spcPts val="0"/>
                        </a:spcBef>
                        <a:spcAft>
                          <a:spcPts val="0"/>
                        </a:spcAft>
                        <a:buClr>
                          <a:srgbClr val="7F7F7F"/>
                        </a:buClr>
                        <a:buSzPts val="800"/>
                        <a:buFont typeface="Malgun Gothic"/>
                        <a:buNone/>
                      </a:pPr>
                      <a:r>
                        <a:rPr b="0" i="0" lang="ko" sz="800" u="none" cap="none" strike="noStrike">
                          <a:solidFill>
                            <a:srgbClr val="7F7F7F"/>
                          </a:solidFill>
                          <a:latin typeface="Malgun Gothic"/>
                          <a:ea typeface="Malgun Gothic"/>
                          <a:cs typeface="Malgun Gothic"/>
                          <a:sym typeface="Malgun Gothic"/>
                        </a:rPr>
                        <a:t>$생성일시</a:t>
                      </a:r>
                      <a:endParaRPr b="0" i="0" sz="800" u="none" cap="none" strike="noStrike">
                        <a:solidFill>
                          <a:srgbClr val="7F7F7F"/>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l">
                        <a:lnSpc>
                          <a:spcPct val="150000"/>
                        </a:lnSpc>
                        <a:spcBef>
                          <a:spcPts val="0"/>
                        </a:spcBef>
                        <a:spcAft>
                          <a:spcPts val="0"/>
                        </a:spcAft>
                        <a:buClr>
                          <a:schemeClr val="dk1"/>
                        </a:buClr>
                        <a:buSzPts val="800"/>
                        <a:buFont typeface="Malgun Gothic"/>
                        <a:buNone/>
                      </a:pPr>
                      <a:r>
                        <a:rPr b="1" i="0" lang="ko" sz="800" u="none" cap="none" strike="noStrike">
                          <a:solidFill>
                            <a:schemeClr val="dk1"/>
                          </a:solidFill>
                          <a:latin typeface="Malgun Gothic"/>
                          <a:ea typeface="Malgun Gothic"/>
                          <a:cs typeface="Malgun Gothic"/>
                          <a:sym typeface="Malgun Gothic"/>
                        </a:rPr>
                        <a:t>$포인트 적립 적요</a:t>
                      </a:r>
                      <a:endParaRPr b="1" i="0" sz="8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r">
                        <a:lnSpc>
                          <a:spcPct val="150000"/>
                        </a:lnSpc>
                        <a:spcBef>
                          <a:spcPts val="0"/>
                        </a:spcBef>
                        <a:spcAft>
                          <a:spcPts val="0"/>
                        </a:spcAft>
                        <a:buClr>
                          <a:srgbClr val="0070C0"/>
                        </a:buClr>
                        <a:buSzPts val="900"/>
                        <a:buFont typeface="Malgun Gothic"/>
                        <a:buNone/>
                      </a:pPr>
                      <a:r>
                        <a:rPr b="1" i="0" lang="ko" sz="900" u="none" cap="none" strike="noStrike">
                          <a:solidFill>
                            <a:srgbClr val="0070C0"/>
                          </a:solidFill>
                          <a:latin typeface="Malgun Gothic"/>
                          <a:ea typeface="Malgun Gothic"/>
                          <a:cs typeface="Malgun Gothic"/>
                          <a:sym typeface="Malgun Gothic"/>
                        </a:rPr>
                        <a:t>+ $포인트</a:t>
                      </a:r>
                      <a:endParaRPr b="1" i="0" sz="900" u="none" cap="none" strike="noStrike">
                        <a:solidFill>
                          <a:srgbClr val="0070C0"/>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r>
              <a:tr h="320600">
                <a:tc>
                  <a:txBody>
                    <a:bodyPr/>
                    <a:lstStyle/>
                    <a:p>
                      <a:pPr indent="0" lvl="0" marL="0" marR="0" rtl="0" algn="l">
                        <a:lnSpc>
                          <a:spcPct val="150000"/>
                        </a:lnSpc>
                        <a:spcBef>
                          <a:spcPts val="0"/>
                        </a:spcBef>
                        <a:spcAft>
                          <a:spcPts val="0"/>
                        </a:spcAft>
                        <a:buClr>
                          <a:srgbClr val="7F7F7F"/>
                        </a:buClr>
                        <a:buSzPts val="800"/>
                        <a:buFont typeface="Malgun Gothic"/>
                        <a:buNone/>
                      </a:pPr>
                      <a:r>
                        <a:rPr b="0" i="0" lang="ko" sz="800" u="none" cap="none" strike="noStrike">
                          <a:solidFill>
                            <a:srgbClr val="7F7F7F"/>
                          </a:solidFill>
                          <a:latin typeface="Malgun Gothic"/>
                          <a:ea typeface="Malgun Gothic"/>
                          <a:cs typeface="Malgun Gothic"/>
                          <a:sym typeface="Malgun Gothic"/>
                        </a:rPr>
                        <a:t>$생성일시</a:t>
                      </a:r>
                      <a:endParaRPr b="0" i="0" sz="800" u="none" cap="none" strike="noStrike">
                        <a:solidFill>
                          <a:srgbClr val="7F7F7F"/>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l">
                        <a:lnSpc>
                          <a:spcPct val="150000"/>
                        </a:lnSpc>
                        <a:spcBef>
                          <a:spcPts val="0"/>
                        </a:spcBef>
                        <a:spcAft>
                          <a:spcPts val="0"/>
                        </a:spcAft>
                        <a:buClr>
                          <a:schemeClr val="dk1"/>
                        </a:buClr>
                        <a:buSzPts val="800"/>
                        <a:buFont typeface="Malgun Gothic"/>
                        <a:buNone/>
                      </a:pPr>
                      <a:r>
                        <a:rPr b="1" i="0" lang="ko" sz="800" u="none" cap="none" strike="noStrike">
                          <a:solidFill>
                            <a:schemeClr val="dk1"/>
                          </a:solidFill>
                          <a:latin typeface="Malgun Gothic"/>
                          <a:ea typeface="Malgun Gothic"/>
                          <a:cs typeface="Malgun Gothic"/>
                          <a:sym typeface="Malgun Gothic"/>
                        </a:rPr>
                        <a:t>$포인트 적립 적요</a:t>
                      </a:r>
                      <a:endParaRPr b="1" i="0" sz="8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r">
                        <a:lnSpc>
                          <a:spcPct val="150000"/>
                        </a:lnSpc>
                        <a:spcBef>
                          <a:spcPts val="0"/>
                        </a:spcBef>
                        <a:spcAft>
                          <a:spcPts val="0"/>
                        </a:spcAft>
                        <a:buClr>
                          <a:srgbClr val="0070C0"/>
                        </a:buClr>
                        <a:buSzPts val="900"/>
                        <a:buFont typeface="Malgun Gothic"/>
                        <a:buNone/>
                      </a:pPr>
                      <a:r>
                        <a:rPr b="1" i="0" lang="ko" sz="900" u="none" cap="none" strike="noStrike">
                          <a:solidFill>
                            <a:srgbClr val="0070C0"/>
                          </a:solidFill>
                          <a:latin typeface="Malgun Gothic"/>
                          <a:ea typeface="Malgun Gothic"/>
                          <a:cs typeface="Malgun Gothic"/>
                          <a:sym typeface="Malgun Gothic"/>
                        </a:rPr>
                        <a:t>+ $포인트</a:t>
                      </a:r>
                      <a:endParaRPr b="1" i="0" sz="900" u="none" cap="none" strike="noStrike">
                        <a:solidFill>
                          <a:srgbClr val="0070C0"/>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r>
              <a:tr h="320600">
                <a:tc>
                  <a:txBody>
                    <a:bodyPr/>
                    <a:lstStyle/>
                    <a:p>
                      <a:pPr indent="0" lvl="0" marL="0" marR="0" rtl="0" algn="l">
                        <a:lnSpc>
                          <a:spcPct val="150000"/>
                        </a:lnSpc>
                        <a:spcBef>
                          <a:spcPts val="0"/>
                        </a:spcBef>
                        <a:spcAft>
                          <a:spcPts val="0"/>
                        </a:spcAft>
                        <a:buClr>
                          <a:srgbClr val="7F7F7F"/>
                        </a:buClr>
                        <a:buSzPts val="800"/>
                        <a:buFont typeface="Malgun Gothic"/>
                        <a:buNone/>
                      </a:pPr>
                      <a:r>
                        <a:rPr b="0" i="0" lang="ko" sz="800" u="none" cap="none" strike="noStrike">
                          <a:solidFill>
                            <a:srgbClr val="7F7F7F"/>
                          </a:solidFill>
                          <a:latin typeface="Malgun Gothic"/>
                          <a:ea typeface="Malgun Gothic"/>
                          <a:cs typeface="Malgun Gothic"/>
                          <a:sym typeface="Malgun Gothic"/>
                        </a:rPr>
                        <a:t>$생성일시</a:t>
                      </a:r>
                      <a:endParaRPr b="0" i="0" sz="800" u="none" cap="none" strike="noStrike">
                        <a:solidFill>
                          <a:srgbClr val="7F7F7F"/>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l">
                        <a:lnSpc>
                          <a:spcPct val="150000"/>
                        </a:lnSpc>
                        <a:spcBef>
                          <a:spcPts val="0"/>
                        </a:spcBef>
                        <a:spcAft>
                          <a:spcPts val="0"/>
                        </a:spcAft>
                        <a:buClr>
                          <a:schemeClr val="dk1"/>
                        </a:buClr>
                        <a:buSzPts val="800"/>
                        <a:buFont typeface="Malgun Gothic"/>
                        <a:buNone/>
                      </a:pPr>
                      <a:r>
                        <a:rPr b="1" i="0" lang="ko" sz="800" u="none" cap="none" strike="noStrike">
                          <a:solidFill>
                            <a:schemeClr val="dk1"/>
                          </a:solidFill>
                          <a:latin typeface="Malgun Gothic"/>
                          <a:ea typeface="Malgun Gothic"/>
                          <a:cs typeface="Malgun Gothic"/>
                          <a:sym typeface="Malgun Gothic"/>
                        </a:rPr>
                        <a:t>$포인트 사용 적요</a:t>
                      </a:r>
                      <a:endParaRPr b="1" i="0" sz="8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r">
                        <a:lnSpc>
                          <a:spcPct val="150000"/>
                        </a:lnSpc>
                        <a:spcBef>
                          <a:spcPts val="0"/>
                        </a:spcBef>
                        <a:spcAft>
                          <a:spcPts val="0"/>
                        </a:spcAft>
                        <a:buClr>
                          <a:srgbClr val="FF0000"/>
                        </a:buClr>
                        <a:buSzPts val="900"/>
                        <a:buFont typeface="Malgun Gothic"/>
                        <a:buNone/>
                      </a:pPr>
                      <a:r>
                        <a:rPr b="1" i="0" lang="ko" sz="900" u="none" cap="none" strike="noStrike">
                          <a:solidFill>
                            <a:srgbClr val="FF0000"/>
                          </a:solidFill>
                          <a:latin typeface="Malgun Gothic"/>
                          <a:ea typeface="Malgun Gothic"/>
                          <a:cs typeface="Malgun Gothic"/>
                          <a:sym typeface="Malgun Gothic"/>
                        </a:rPr>
                        <a:t>- $포인트</a:t>
                      </a:r>
                      <a:endParaRPr b="1" i="0" sz="900" u="none" cap="none" strike="noStrike">
                        <a:solidFill>
                          <a:srgbClr val="FF0000"/>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r>
            </a:tbl>
          </a:graphicData>
        </a:graphic>
      </p:graphicFrame>
      <p:pic>
        <p:nvPicPr>
          <p:cNvPr id="4444" name="Google Shape;4444;g13c94f06daf_2_5746"/>
          <p:cNvPicPr preferRelativeResize="0"/>
          <p:nvPr/>
        </p:nvPicPr>
        <p:blipFill>
          <a:blip r:embed="rId3">
            <a:alphaModFix/>
          </a:blip>
          <a:stretch>
            <a:fillRect/>
          </a:stretch>
        </p:blipFill>
        <p:spPr>
          <a:xfrm>
            <a:off x="4547971" y="875650"/>
            <a:ext cx="213900" cy="257652"/>
          </a:xfrm>
          <a:prstGeom prst="rect">
            <a:avLst/>
          </a:prstGeom>
          <a:noFill/>
          <a:ln>
            <a:noFill/>
          </a:ln>
        </p:spPr>
      </p:pic>
      <p:sp>
        <p:nvSpPr>
          <p:cNvPr id="4445" name="Google Shape;4445;g13c94f06daf_2_5746"/>
          <p:cNvSpPr/>
          <p:nvPr/>
        </p:nvSpPr>
        <p:spPr>
          <a:xfrm>
            <a:off x="2793446" y="179605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4</a:t>
            </a:r>
            <a:endParaRPr b="1" i="0" sz="800" u="none" cap="none" strike="noStrike">
              <a:solidFill>
                <a:schemeClr val="lt1"/>
              </a:solidFill>
              <a:latin typeface="Malgun Gothic"/>
              <a:ea typeface="Malgun Gothic"/>
              <a:cs typeface="Malgun Gothic"/>
              <a:sym typeface="Malgun Gothic"/>
            </a:endParaRPr>
          </a:p>
        </p:txBody>
      </p:sp>
    </p:spTree>
  </p:cSld>
  <p:clrMapOvr>
    <a:masterClrMapping/>
  </p:clrMapOvr>
</p:sld>
</file>

<file path=ppt/slides/slide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49" name="Shape 4449"/>
        <p:cNvGrpSpPr/>
        <p:nvPr/>
      </p:nvGrpSpPr>
      <p:grpSpPr>
        <a:xfrm>
          <a:off x="0" y="0"/>
          <a:ext cx="0" cy="0"/>
          <a:chOff x="0" y="0"/>
          <a:chExt cx="0" cy="0"/>
        </a:xfrm>
      </p:grpSpPr>
      <p:graphicFrame>
        <p:nvGraphicFramePr>
          <p:cNvPr id="4450" name="Google Shape;4450;g13c94f06daf_2_5837"/>
          <p:cNvGraphicFramePr/>
          <p:nvPr/>
        </p:nvGraphicFramePr>
        <p:xfrm>
          <a:off x="9945679" y="642154"/>
          <a:ext cx="3000000" cy="3000000"/>
        </p:xfrm>
        <a:graphic>
          <a:graphicData uri="http://schemas.openxmlformats.org/drawingml/2006/table">
            <a:tbl>
              <a:tblPr bandRow="1" firstRow="1">
                <a:noFill/>
                <a:tableStyleId>{ECEC9FAD-BC9C-4F8B-B0B5-8FDF1F475007}</a:tableStyleId>
              </a:tblPr>
              <a:tblGrid>
                <a:gridCol w="382850"/>
                <a:gridCol w="382850"/>
                <a:gridCol w="1398850"/>
              </a:tblGrid>
              <a:tr h="371450">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설명</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549025">
                <a:tc gridSpan="3" rowSpan="10">
                  <a:txBody>
                    <a:bodyPr/>
                    <a:lstStyle/>
                    <a:p>
                      <a:pPr indent="0" lvl="0" marL="0" rtl="0" algn="l">
                        <a:spcBef>
                          <a:spcPts val="0"/>
                        </a:spcBef>
                        <a:spcAft>
                          <a:spcPts val="0"/>
                        </a:spcAft>
                        <a:buNone/>
                      </a:pPr>
                      <a:r>
                        <a:rPr lang="ko" sz="900">
                          <a:solidFill>
                            <a:schemeClr val="dk2"/>
                          </a:solidFill>
                          <a:latin typeface="Malgun Gothic"/>
                          <a:ea typeface="Malgun Gothic"/>
                          <a:cs typeface="Malgun Gothic"/>
                          <a:sym typeface="Malgun Gothic"/>
                        </a:rPr>
                        <a:t>1. 충전</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rPr lang="ko" sz="900">
                          <a:solidFill>
                            <a:schemeClr val="dk2"/>
                          </a:solidFill>
                          <a:latin typeface="Malgun Gothic"/>
                          <a:ea typeface="Malgun Gothic"/>
                          <a:cs typeface="Malgun Gothic"/>
                          <a:sym typeface="Malgun Gothic"/>
                        </a:rPr>
                        <a:t>2. 충전금액 선택</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rPr lang="ko" sz="900">
                          <a:solidFill>
                            <a:schemeClr val="dk2"/>
                          </a:solidFill>
                          <a:latin typeface="Malgun Gothic"/>
                          <a:ea typeface="Malgun Gothic"/>
                          <a:cs typeface="Malgun Gothic"/>
                          <a:sym typeface="Malgun Gothic"/>
                        </a:rPr>
                        <a:t>3. 결재수단 선택</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rPr lang="ko" sz="900">
                          <a:solidFill>
                            <a:schemeClr val="dk2"/>
                          </a:solidFill>
                          <a:latin typeface="Malgun Gothic"/>
                          <a:ea typeface="Malgun Gothic"/>
                          <a:cs typeface="Malgun Gothic"/>
                          <a:sym typeface="Malgun Gothic"/>
                        </a:rPr>
                        <a:t>4. 결재</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rPr lang="ko" sz="900">
                          <a:solidFill>
                            <a:schemeClr val="dk2"/>
                          </a:solidFill>
                          <a:latin typeface="Malgun Gothic"/>
                          <a:ea typeface="Malgun Gothic"/>
                          <a:cs typeface="Malgun Gothic"/>
                          <a:sym typeface="Malgun Gothic"/>
                        </a:rPr>
                        <a:t>- PG 연계</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rPr lang="ko" sz="900">
                          <a:solidFill>
                            <a:schemeClr val="dk2"/>
                          </a:solidFill>
                          <a:latin typeface="Malgun Gothic"/>
                          <a:ea typeface="Malgun Gothic"/>
                          <a:cs typeface="Malgun Gothic"/>
                          <a:sym typeface="Malgun Gothic"/>
                        </a:rPr>
                        <a:t># 해당내용 삭제됨</a:t>
                      </a:r>
                      <a:endParaRPr sz="900">
                        <a:solidFill>
                          <a:schemeClr val="dk2"/>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rowSpan="10" hMerge="1"/>
                <a:tc rowSpan="10" hMerge="1"/>
              </a:tr>
              <a:tr h="337075">
                <a:tc gridSpan="3" vMerge="1"/>
                <a:tc hMerge="1" vMerge="1"/>
                <a:tc hMerge="1" vMerge="1"/>
              </a:tr>
              <a:tr h="337075">
                <a:tc gridSpan="3" vMerge="1"/>
                <a:tc hMerge="1" vMerge="1"/>
                <a:tc hMerge="1" vMerge="1"/>
              </a:tr>
              <a:tr h="9728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27825">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참고</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1237775">
                <a:tc gridSpan="3">
                  <a:txBody>
                    <a:bodyPr/>
                    <a:lstStyle/>
                    <a:p>
                      <a:pPr indent="0" lvl="0" marL="0" marR="0" rtl="0" algn="l">
                        <a:lnSpc>
                          <a:spcPct val="100000"/>
                        </a:lnSpc>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hMerge="1"/>
                <a:tc hMerge="1"/>
              </a:tr>
            </a:tbl>
          </a:graphicData>
        </a:graphic>
      </p:graphicFrame>
      <p:sp>
        <p:nvSpPr>
          <p:cNvPr id="4451" name="Google Shape;4451;g13c94f06daf_2_5837"/>
          <p:cNvSpPr txBox="1"/>
          <p:nvPr/>
        </p:nvSpPr>
        <p:spPr>
          <a:xfrm>
            <a:off x="264450" y="0"/>
            <a:ext cx="11664300" cy="548100"/>
          </a:xfrm>
          <a:prstGeom prst="rect">
            <a:avLst/>
          </a:prstGeom>
          <a:noFill/>
          <a:ln>
            <a:noFill/>
          </a:ln>
          <a:effectLst>
            <a:outerShdw blurRad="57150" rotWithShape="0" algn="bl" dir="5400000" dist="19050">
              <a:srgbClr val="000000">
                <a:alpha val="50000"/>
              </a:srgbClr>
            </a:outerShdw>
          </a:effectLst>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strike="sngStrike">
                <a:solidFill>
                  <a:schemeClr val="lt1"/>
                </a:solidFill>
                <a:latin typeface="Malgun Gothic"/>
                <a:ea typeface="Malgun Gothic"/>
                <a:cs typeface="Malgun Gothic"/>
                <a:sym typeface="Malgun Gothic"/>
              </a:rPr>
              <a:t>마이 &gt; 포인트 &gt; 충전</a:t>
            </a:r>
            <a:r>
              <a:rPr b="1" lang="ko" sz="2000">
                <a:solidFill>
                  <a:schemeClr val="lt1"/>
                </a:solidFill>
                <a:latin typeface="Malgun Gothic"/>
                <a:ea typeface="Malgun Gothic"/>
                <a:cs typeface="Malgun Gothic"/>
                <a:sym typeface="Malgun Gothic"/>
              </a:rPr>
              <a:t>   </a:t>
            </a:r>
            <a:endParaRPr b="0" i="0" sz="2400" u="none" cap="none" strike="noStrike">
              <a:solidFill>
                <a:schemeClr val="lt1"/>
              </a:solidFill>
              <a:latin typeface="Arial"/>
              <a:ea typeface="Arial"/>
              <a:cs typeface="Arial"/>
              <a:sym typeface="Arial"/>
            </a:endParaRPr>
          </a:p>
        </p:txBody>
      </p:sp>
      <p:sp>
        <p:nvSpPr>
          <p:cNvPr id="4452" name="Google Shape;4452;g13c94f06daf_2_5837"/>
          <p:cNvSpPr txBox="1"/>
          <p:nvPr/>
        </p:nvSpPr>
        <p:spPr>
          <a:xfrm>
            <a:off x="0" y="6478519"/>
            <a:ext cx="121920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sp>
        <p:nvSpPr>
          <p:cNvPr id="4453" name="Google Shape;4453;g13c94f06daf_2_5837"/>
          <p:cNvSpPr/>
          <p:nvPr/>
        </p:nvSpPr>
        <p:spPr>
          <a:xfrm>
            <a:off x="42977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sp>
        <p:nvSpPr>
          <p:cNvPr id="4454" name="Google Shape;4454;g13c94f06daf_2_5837"/>
          <p:cNvSpPr/>
          <p:nvPr/>
        </p:nvSpPr>
        <p:spPr>
          <a:xfrm>
            <a:off x="445992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lang="ko" sz="1800">
                <a:solidFill>
                  <a:schemeClr val="lt1"/>
                </a:solidFill>
                <a:latin typeface="Malgun Gothic"/>
                <a:ea typeface="Malgun Gothic"/>
                <a:cs typeface="Malgun Gothic"/>
                <a:sym typeface="Malgun Gothic"/>
              </a:rPr>
              <a:t>₩1P</a:t>
            </a:r>
            <a:endParaRPr b="0" i="0" sz="1800" u="none" cap="none" strike="noStrike">
              <a:solidFill>
                <a:schemeClr val="lt1"/>
              </a:solidFill>
              <a:latin typeface="Malgun Gothic"/>
              <a:ea typeface="Malgun Gothic"/>
              <a:cs typeface="Malgun Gothic"/>
              <a:sym typeface="Malgun Gothic"/>
            </a:endParaRPr>
          </a:p>
        </p:txBody>
      </p:sp>
      <p:sp>
        <p:nvSpPr>
          <p:cNvPr id="4455" name="Google Shape;4455;g13c94f06daf_2_5837"/>
          <p:cNvSpPr txBox="1"/>
          <p:nvPr/>
        </p:nvSpPr>
        <p:spPr>
          <a:xfrm>
            <a:off x="992809" y="881075"/>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포인트</a:t>
            </a:r>
            <a:endParaRPr b="1" sz="1100">
              <a:solidFill>
                <a:schemeClr val="dk1"/>
              </a:solidFill>
              <a:latin typeface="Malgun Gothic"/>
              <a:ea typeface="Malgun Gothic"/>
              <a:cs typeface="Malgun Gothic"/>
              <a:sym typeface="Malgun Gothic"/>
            </a:endParaRPr>
          </a:p>
        </p:txBody>
      </p:sp>
      <p:cxnSp>
        <p:nvCxnSpPr>
          <p:cNvPr id="4456" name="Google Shape;4456;g13c94f06daf_2_5837"/>
          <p:cNvCxnSpPr/>
          <p:nvPr/>
        </p:nvCxnSpPr>
        <p:spPr>
          <a:xfrm>
            <a:off x="629171" y="2122369"/>
            <a:ext cx="2946000" cy="8400"/>
          </a:xfrm>
          <a:prstGeom prst="straightConnector1">
            <a:avLst/>
          </a:prstGeom>
          <a:noFill/>
          <a:ln cap="flat" cmpd="sng" w="9525">
            <a:solidFill>
              <a:schemeClr val="dk2"/>
            </a:solidFill>
            <a:prstDash val="solid"/>
            <a:round/>
            <a:headEnd len="med" w="med" type="none"/>
            <a:tailEnd len="med" w="med" type="none"/>
          </a:ln>
        </p:spPr>
      </p:cxnSp>
      <p:sp>
        <p:nvSpPr>
          <p:cNvPr id="4457" name="Google Shape;4457;g13c94f06daf_2_5837"/>
          <p:cNvSpPr/>
          <p:nvPr/>
        </p:nvSpPr>
        <p:spPr>
          <a:xfrm>
            <a:off x="2869825" y="1851675"/>
            <a:ext cx="6486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출금</a:t>
            </a:r>
            <a:endParaRPr b="1" i="0" sz="1100" u="none" cap="none" strike="noStrike">
              <a:solidFill>
                <a:schemeClr val="lt1"/>
              </a:solidFill>
              <a:latin typeface="Malgun Gothic"/>
              <a:ea typeface="Malgun Gothic"/>
              <a:cs typeface="Malgun Gothic"/>
              <a:sym typeface="Malgun Gothic"/>
            </a:endParaRPr>
          </a:p>
        </p:txBody>
      </p:sp>
      <p:sp>
        <p:nvSpPr>
          <p:cNvPr id="4458" name="Google Shape;4458;g13c94f06daf_2_5837"/>
          <p:cNvSpPr txBox="1"/>
          <p:nvPr/>
        </p:nvSpPr>
        <p:spPr>
          <a:xfrm>
            <a:off x="596025" y="1312875"/>
            <a:ext cx="2946000" cy="338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lang="ko" sz="1600">
                <a:solidFill>
                  <a:schemeClr val="dk1"/>
                </a:solidFill>
                <a:latin typeface="Malgun Gothic"/>
                <a:ea typeface="Malgun Gothic"/>
                <a:cs typeface="Malgun Gothic"/>
                <a:sym typeface="Malgun Gothic"/>
              </a:rPr>
              <a:t>205,000 P </a:t>
            </a:r>
            <a:r>
              <a:rPr lang="ko">
                <a:solidFill>
                  <a:schemeClr val="dk1"/>
                </a:solidFill>
                <a:latin typeface="Malgun Gothic"/>
                <a:ea typeface="Malgun Gothic"/>
                <a:cs typeface="Malgun Gothic"/>
                <a:sym typeface="Malgun Gothic"/>
              </a:rPr>
              <a:t>(200,000 P)</a:t>
            </a:r>
            <a:r>
              <a:rPr b="1" lang="ko" sz="1600">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4459" name="Google Shape;4459;g13c94f06daf_2_5837"/>
          <p:cNvSpPr/>
          <p:nvPr/>
        </p:nvSpPr>
        <p:spPr>
          <a:xfrm>
            <a:off x="2107825" y="1851675"/>
            <a:ext cx="6486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충전</a:t>
            </a:r>
            <a:endParaRPr b="1" i="0" sz="1100" u="none" cap="none" strike="noStrike">
              <a:solidFill>
                <a:schemeClr val="lt1"/>
              </a:solidFill>
              <a:latin typeface="Malgun Gothic"/>
              <a:ea typeface="Malgun Gothic"/>
              <a:cs typeface="Malgun Gothic"/>
              <a:sym typeface="Malgun Gothic"/>
            </a:endParaRPr>
          </a:p>
        </p:txBody>
      </p:sp>
      <p:sp>
        <p:nvSpPr>
          <p:cNvPr id="4460" name="Google Shape;4460;g13c94f06daf_2_5837"/>
          <p:cNvSpPr txBox="1"/>
          <p:nvPr/>
        </p:nvSpPr>
        <p:spPr>
          <a:xfrm>
            <a:off x="672222" y="1844751"/>
            <a:ext cx="8826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lang="ko" sz="900">
                <a:solidFill>
                  <a:schemeClr val="dk1"/>
                </a:solidFill>
                <a:latin typeface="Malgun Gothic"/>
                <a:ea typeface="Malgun Gothic"/>
                <a:cs typeface="Malgun Gothic"/>
                <a:sym typeface="Malgun Gothic"/>
              </a:rPr>
              <a:t>적립/사용</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4461" name="Google Shape;4461;g13c94f06daf_2_5837"/>
          <p:cNvSpPr txBox="1"/>
          <p:nvPr/>
        </p:nvSpPr>
        <p:spPr>
          <a:xfrm>
            <a:off x="1330952" y="1844527"/>
            <a:ext cx="7266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출금</a:t>
            </a:r>
            <a:r>
              <a:rPr b="1" i="0" lang="ko" sz="800" u="none" cap="none" strike="noStrike">
                <a:solidFill>
                  <a:schemeClr val="dk1"/>
                </a:solidFill>
                <a:latin typeface="Malgun Gothic"/>
                <a:ea typeface="Malgun Gothic"/>
                <a:cs typeface="Malgun Gothic"/>
                <a:sym typeface="Malgun Gothic"/>
              </a:rPr>
              <a:t> </a:t>
            </a:r>
            <a:endParaRPr b="1" sz="700">
              <a:solidFill>
                <a:schemeClr val="dk1"/>
              </a:solidFill>
              <a:latin typeface="Malgun Gothic"/>
              <a:ea typeface="Malgun Gothic"/>
              <a:cs typeface="Malgun Gothic"/>
              <a:sym typeface="Malgun Gothic"/>
            </a:endParaRPr>
          </a:p>
        </p:txBody>
      </p:sp>
      <p:sp>
        <p:nvSpPr>
          <p:cNvPr id="4462" name="Google Shape;4462;g13c94f06daf_2_5837"/>
          <p:cNvSpPr txBox="1"/>
          <p:nvPr/>
        </p:nvSpPr>
        <p:spPr>
          <a:xfrm>
            <a:off x="672752" y="2227800"/>
            <a:ext cx="12222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 최근 1개월 </a:t>
            </a:r>
            <a:endParaRPr sz="700">
              <a:solidFill>
                <a:schemeClr val="dk1"/>
              </a:solidFill>
              <a:latin typeface="Malgun Gothic"/>
              <a:ea typeface="Malgun Gothic"/>
              <a:cs typeface="Malgun Gothic"/>
              <a:sym typeface="Malgun Gothic"/>
            </a:endParaRPr>
          </a:p>
        </p:txBody>
      </p:sp>
      <p:sp>
        <p:nvSpPr>
          <p:cNvPr id="4463" name="Google Shape;4463;g13c94f06daf_2_5837"/>
          <p:cNvSpPr/>
          <p:nvPr/>
        </p:nvSpPr>
        <p:spPr>
          <a:xfrm>
            <a:off x="2037771" y="1780034"/>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i="0" lang="ko" sz="800" u="none" cap="none" strike="noStrike">
                <a:solidFill>
                  <a:schemeClr val="lt1"/>
                </a:solidFill>
                <a:latin typeface="Malgun Gothic"/>
                <a:ea typeface="Malgun Gothic"/>
                <a:cs typeface="Malgun Gothic"/>
                <a:sym typeface="Malgun Gothic"/>
              </a:rPr>
              <a:t>1</a:t>
            </a:r>
            <a:endParaRPr b="1" i="0" sz="800" u="none" cap="none" strike="noStrike">
              <a:solidFill>
                <a:schemeClr val="lt1"/>
              </a:solidFill>
              <a:latin typeface="Malgun Gothic"/>
              <a:ea typeface="Malgun Gothic"/>
              <a:cs typeface="Malgun Gothic"/>
              <a:sym typeface="Malgun Gothic"/>
            </a:endParaRPr>
          </a:p>
        </p:txBody>
      </p:sp>
      <p:graphicFrame>
        <p:nvGraphicFramePr>
          <p:cNvPr id="4464" name="Google Shape;4464;g13c94f06daf_2_5837"/>
          <p:cNvGraphicFramePr/>
          <p:nvPr/>
        </p:nvGraphicFramePr>
        <p:xfrm>
          <a:off x="493197" y="2605571"/>
          <a:ext cx="3000000" cy="3000000"/>
        </p:xfrm>
        <a:graphic>
          <a:graphicData uri="http://schemas.openxmlformats.org/drawingml/2006/table">
            <a:tbl>
              <a:tblPr bandRow="1" firstRow="1">
                <a:noFill/>
                <a:tableStyleId>{ECEC9FAD-BC9C-4F8B-B0B5-8FDF1F475007}</a:tableStyleId>
              </a:tblPr>
              <a:tblGrid>
                <a:gridCol w="945200"/>
                <a:gridCol w="1305275"/>
                <a:gridCol w="900200"/>
              </a:tblGrid>
              <a:tr h="318775">
                <a:tc>
                  <a:txBody>
                    <a:bodyPr/>
                    <a:lstStyle/>
                    <a:p>
                      <a:pPr indent="0" lvl="0" marL="0" marR="0" rtl="0" algn="l">
                        <a:lnSpc>
                          <a:spcPct val="150000"/>
                        </a:lnSpc>
                        <a:spcBef>
                          <a:spcPts val="0"/>
                        </a:spcBef>
                        <a:spcAft>
                          <a:spcPts val="0"/>
                        </a:spcAft>
                        <a:buClr>
                          <a:srgbClr val="7F7F7F"/>
                        </a:buClr>
                        <a:buSzPts val="800"/>
                        <a:buFont typeface="Malgun Gothic"/>
                        <a:buNone/>
                      </a:pPr>
                      <a:r>
                        <a:rPr b="0" i="0" lang="ko" sz="800" u="none" cap="none" strike="noStrike">
                          <a:solidFill>
                            <a:srgbClr val="7F7F7F"/>
                          </a:solidFill>
                          <a:latin typeface="Malgun Gothic"/>
                          <a:ea typeface="Malgun Gothic"/>
                          <a:cs typeface="Malgun Gothic"/>
                          <a:sym typeface="Malgun Gothic"/>
                        </a:rPr>
                        <a:t>2022-05-13 14:00</a:t>
                      </a:r>
                      <a:endParaRPr sz="1400" u="none" cap="none" strike="noStrike"/>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l">
                        <a:lnSpc>
                          <a:spcPct val="150000"/>
                        </a:lnSpc>
                        <a:spcBef>
                          <a:spcPts val="0"/>
                        </a:spcBef>
                        <a:spcAft>
                          <a:spcPts val="0"/>
                        </a:spcAft>
                        <a:buClr>
                          <a:schemeClr val="dk1"/>
                        </a:buClr>
                        <a:buSzPts val="800"/>
                        <a:buFont typeface="Malgun Gothic"/>
                        <a:buNone/>
                      </a:pPr>
                      <a:r>
                        <a:rPr b="1" i="0" lang="ko" sz="800" u="none" cap="none" strike="noStrike">
                          <a:solidFill>
                            <a:schemeClr val="dk1"/>
                          </a:solidFill>
                          <a:latin typeface="Malgun Gothic"/>
                          <a:ea typeface="Malgun Gothic"/>
                          <a:cs typeface="Malgun Gothic"/>
                          <a:sym typeface="Malgun Gothic"/>
                        </a:rPr>
                        <a:t>출금 신청중</a:t>
                      </a:r>
                      <a:endParaRPr b="1" i="0" sz="8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r">
                        <a:lnSpc>
                          <a:spcPct val="150000"/>
                        </a:lnSpc>
                        <a:spcBef>
                          <a:spcPts val="0"/>
                        </a:spcBef>
                        <a:spcAft>
                          <a:spcPts val="0"/>
                        </a:spcAft>
                        <a:buClr>
                          <a:srgbClr val="0070C0"/>
                        </a:buClr>
                        <a:buSzPts val="1000"/>
                        <a:buFont typeface="Malgun Gothic"/>
                        <a:buNone/>
                      </a:pPr>
                      <a:r>
                        <a:rPr b="1" i="0" lang="ko" sz="1000" u="none" cap="none" strike="noStrike">
                          <a:solidFill>
                            <a:srgbClr val="0070C0"/>
                          </a:solidFill>
                          <a:latin typeface="Malgun Gothic"/>
                          <a:ea typeface="Malgun Gothic"/>
                          <a:cs typeface="Malgun Gothic"/>
                          <a:sym typeface="Malgun Gothic"/>
                        </a:rPr>
                        <a:t>200,000  원</a:t>
                      </a:r>
                      <a:endParaRPr b="1" i="0" sz="1000" u="none" cap="none" strike="noStrike">
                        <a:solidFill>
                          <a:srgbClr val="0070C0"/>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r>
              <a:tr h="56450">
                <a:tc>
                  <a:txBody>
                    <a:bodyPr/>
                    <a:lstStyle/>
                    <a:p>
                      <a:pPr indent="0" lvl="0" marL="0" marR="0" rtl="0" algn="l">
                        <a:lnSpc>
                          <a:spcPct val="150000"/>
                        </a:lnSpc>
                        <a:spcBef>
                          <a:spcPts val="0"/>
                        </a:spcBef>
                        <a:spcAft>
                          <a:spcPts val="0"/>
                        </a:spcAft>
                        <a:buClr>
                          <a:srgbClr val="7F7F7F"/>
                        </a:buClr>
                        <a:buSzPts val="800"/>
                        <a:buFont typeface="Malgun Gothic"/>
                        <a:buNone/>
                      </a:pPr>
                      <a:r>
                        <a:rPr b="0" i="0" lang="ko" sz="800" u="none" cap="none" strike="noStrike">
                          <a:solidFill>
                            <a:srgbClr val="7F7F7F"/>
                          </a:solidFill>
                          <a:latin typeface="Malgun Gothic"/>
                          <a:ea typeface="Malgun Gothic"/>
                          <a:cs typeface="Malgun Gothic"/>
                          <a:sym typeface="Malgun Gothic"/>
                        </a:rPr>
                        <a:t>$출금신청일시</a:t>
                      </a:r>
                      <a:endParaRPr b="0" i="0" sz="800" u="none" cap="none" strike="noStrike">
                        <a:solidFill>
                          <a:srgbClr val="7F7F7F"/>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l">
                        <a:lnSpc>
                          <a:spcPct val="150000"/>
                        </a:lnSpc>
                        <a:spcBef>
                          <a:spcPts val="0"/>
                        </a:spcBef>
                        <a:spcAft>
                          <a:spcPts val="0"/>
                        </a:spcAft>
                        <a:buClr>
                          <a:schemeClr val="dk1"/>
                        </a:buClr>
                        <a:buSzPts val="800"/>
                        <a:buFont typeface="Malgun Gothic"/>
                        <a:buNone/>
                      </a:pPr>
                      <a:r>
                        <a:rPr b="1" i="0" lang="ko" sz="800" u="none" cap="none" strike="noStrike">
                          <a:solidFill>
                            <a:schemeClr val="dk1"/>
                          </a:solidFill>
                          <a:latin typeface="Malgun Gothic"/>
                          <a:ea typeface="Malgun Gothic"/>
                          <a:cs typeface="Malgun Gothic"/>
                          <a:sym typeface="Malgun Gothic"/>
                        </a:rPr>
                        <a:t>입금완료</a:t>
                      </a:r>
                      <a:endParaRPr b="1" i="0" sz="8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r">
                        <a:lnSpc>
                          <a:spcPct val="150000"/>
                        </a:lnSpc>
                        <a:spcBef>
                          <a:spcPts val="0"/>
                        </a:spcBef>
                        <a:spcAft>
                          <a:spcPts val="0"/>
                        </a:spcAft>
                        <a:buClr>
                          <a:schemeClr val="dk1"/>
                        </a:buClr>
                        <a:buSzPts val="1000"/>
                        <a:buFont typeface="Malgun Gothic"/>
                        <a:buNone/>
                      </a:pPr>
                      <a:r>
                        <a:rPr b="1" i="0" lang="ko" sz="1000" u="none" cap="none" strike="noStrike">
                          <a:solidFill>
                            <a:schemeClr val="dk1"/>
                          </a:solidFill>
                          <a:latin typeface="Malgun Gothic"/>
                          <a:ea typeface="Malgun Gothic"/>
                          <a:cs typeface="Malgun Gothic"/>
                          <a:sym typeface="Malgun Gothic"/>
                        </a:rPr>
                        <a:t>100,000  원</a:t>
                      </a:r>
                      <a:endParaRPr b="1" i="0" sz="10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r>
              <a:tr h="318775">
                <a:tc>
                  <a:txBody>
                    <a:bodyPr/>
                    <a:lstStyle/>
                    <a:p>
                      <a:pPr indent="0" lvl="0" marL="0" marR="0" rtl="0" algn="l">
                        <a:lnSpc>
                          <a:spcPct val="150000"/>
                        </a:lnSpc>
                        <a:spcBef>
                          <a:spcPts val="0"/>
                        </a:spcBef>
                        <a:spcAft>
                          <a:spcPts val="0"/>
                        </a:spcAft>
                        <a:buClr>
                          <a:srgbClr val="7F7F7F"/>
                        </a:buClr>
                        <a:buSzPts val="800"/>
                        <a:buFont typeface="Malgun Gothic"/>
                        <a:buNone/>
                      </a:pPr>
                      <a:r>
                        <a:rPr b="0" i="0" lang="ko" sz="800" u="none" cap="none" strike="noStrike">
                          <a:solidFill>
                            <a:srgbClr val="7F7F7F"/>
                          </a:solidFill>
                          <a:latin typeface="Malgun Gothic"/>
                          <a:ea typeface="Malgun Gothic"/>
                          <a:cs typeface="Malgun Gothic"/>
                          <a:sym typeface="Malgun Gothic"/>
                        </a:rPr>
                        <a:t>$입금완료일시</a:t>
                      </a:r>
                      <a:endParaRPr b="0" i="0" sz="800" u="none" cap="none" strike="noStrike">
                        <a:solidFill>
                          <a:srgbClr val="7F7F7F"/>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l">
                        <a:lnSpc>
                          <a:spcPct val="150000"/>
                        </a:lnSpc>
                        <a:spcBef>
                          <a:spcPts val="0"/>
                        </a:spcBef>
                        <a:spcAft>
                          <a:spcPts val="0"/>
                        </a:spcAft>
                        <a:buClr>
                          <a:schemeClr val="dk1"/>
                        </a:buClr>
                        <a:buSzPts val="800"/>
                        <a:buFont typeface="Malgun Gothic"/>
                        <a:buNone/>
                      </a:pPr>
                      <a:r>
                        <a:rPr b="1" i="0" lang="ko" sz="800" u="none" cap="none" strike="noStrike">
                          <a:solidFill>
                            <a:schemeClr val="dk1"/>
                          </a:solidFill>
                          <a:latin typeface="Malgun Gothic"/>
                          <a:ea typeface="Malgun Gothic"/>
                          <a:cs typeface="Malgun Gothic"/>
                          <a:sym typeface="Malgun Gothic"/>
                        </a:rPr>
                        <a:t>입금완료</a:t>
                      </a:r>
                      <a:endParaRPr b="1" i="0" sz="8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r">
                        <a:lnSpc>
                          <a:spcPct val="150000"/>
                        </a:lnSpc>
                        <a:spcBef>
                          <a:spcPts val="0"/>
                        </a:spcBef>
                        <a:spcAft>
                          <a:spcPts val="0"/>
                        </a:spcAft>
                        <a:buClr>
                          <a:schemeClr val="dk1"/>
                        </a:buClr>
                        <a:buSzPts val="1000"/>
                        <a:buFont typeface="Malgun Gothic"/>
                        <a:buNone/>
                      </a:pPr>
                      <a:r>
                        <a:rPr b="1" i="0" lang="ko" sz="1000" u="none" cap="none" strike="noStrike">
                          <a:solidFill>
                            <a:schemeClr val="dk1"/>
                          </a:solidFill>
                          <a:latin typeface="Malgun Gothic"/>
                          <a:ea typeface="Malgun Gothic"/>
                          <a:cs typeface="Malgun Gothic"/>
                          <a:sym typeface="Malgun Gothic"/>
                        </a:rPr>
                        <a:t>$출금금액  원</a:t>
                      </a:r>
                      <a:endParaRPr b="1" i="0" sz="10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r>
              <a:tr h="318775">
                <a:tc>
                  <a:txBody>
                    <a:bodyPr/>
                    <a:lstStyle/>
                    <a:p>
                      <a:pPr indent="0" lvl="0" marL="0" marR="0" rtl="0" algn="l">
                        <a:lnSpc>
                          <a:spcPct val="150000"/>
                        </a:lnSpc>
                        <a:spcBef>
                          <a:spcPts val="0"/>
                        </a:spcBef>
                        <a:spcAft>
                          <a:spcPts val="0"/>
                        </a:spcAft>
                        <a:buClr>
                          <a:srgbClr val="7F7F7F"/>
                        </a:buClr>
                        <a:buSzPts val="800"/>
                        <a:buFont typeface="Malgun Gothic"/>
                        <a:buNone/>
                      </a:pPr>
                      <a:r>
                        <a:rPr b="0" i="0" lang="ko" sz="800" u="none" cap="none" strike="noStrike">
                          <a:solidFill>
                            <a:srgbClr val="7F7F7F"/>
                          </a:solidFill>
                          <a:latin typeface="Malgun Gothic"/>
                          <a:ea typeface="Malgun Gothic"/>
                          <a:cs typeface="Malgun Gothic"/>
                          <a:sym typeface="Malgun Gothic"/>
                        </a:rPr>
                        <a:t>$입금완료일시</a:t>
                      </a:r>
                      <a:endParaRPr b="0" i="0" sz="800" u="none" cap="none" strike="noStrike">
                        <a:solidFill>
                          <a:srgbClr val="7F7F7F"/>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l">
                        <a:lnSpc>
                          <a:spcPct val="150000"/>
                        </a:lnSpc>
                        <a:spcBef>
                          <a:spcPts val="0"/>
                        </a:spcBef>
                        <a:spcAft>
                          <a:spcPts val="0"/>
                        </a:spcAft>
                        <a:buClr>
                          <a:schemeClr val="dk1"/>
                        </a:buClr>
                        <a:buSzPts val="800"/>
                        <a:buFont typeface="Malgun Gothic"/>
                        <a:buNone/>
                      </a:pPr>
                      <a:r>
                        <a:rPr b="1" i="0" lang="ko" sz="800" u="none" cap="none" strike="noStrike">
                          <a:solidFill>
                            <a:schemeClr val="dk1"/>
                          </a:solidFill>
                          <a:latin typeface="Malgun Gothic"/>
                          <a:ea typeface="Malgun Gothic"/>
                          <a:cs typeface="Malgun Gothic"/>
                          <a:sym typeface="Malgun Gothic"/>
                        </a:rPr>
                        <a:t>입금완료</a:t>
                      </a:r>
                      <a:endParaRPr b="1" i="0" sz="8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r">
                        <a:lnSpc>
                          <a:spcPct val="150000"/>
                        </a:lnSpc>
                        <a:spcBef>
                          <a:spcPts val="0"/>
                        </a:spcBef>
                        <a:spcAft>
                          <a:spcPts val="0"/>
                        </a:spcAft>
                        <a:buClr>
                          <a:schemeClr val="dk1"/>
                        </a:buClr>
                        <a:buSzPts val="1000"/>
                        <a:buFont typeface="Malgun Gothic"/>
                        <a:buNone/>
                      </a:pPr>
                      <a:r>
                        <a:rPr b="1" i="0" lang="ko" sz="1000" u="none" cap="none" strike="noStrike">
                          <a:solidFill>
                            <a:schemeClr val="dk1"/>
                          </a:solidFill>
                          <a:latin typeface="Malgun Gothic"/>
                          <a:ea typeface="Malgun Gothic"/>
                          <a:cs typeface="Malgun Gothic"/>
                          <a:sym typeface="Malgun Gothic"/>
                        </a:rPr>
                        <a:t>$출금금액  원</a:t>
                      </a:r>
                      <a:endParaRPr b="1" i="0" sz="10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r>
              <a:tr h="318775">
                <a:tc>
                  <a:txBody>
                    <a:bodyPr/>
                    <a:lstStyle/>
                    <a:p>
                      <a:pPr indent="0" lvl="0" marL="0" marR="0" rtl="0" algn="l">
                        <a:lnSpc>
                          <a:spcPct val="150000"/>
                        </a:lnSpc>
                        <a:spcBef>
                          <a:spcPts val="0"/>
                        </a:spcBef>
                        <a:spcAft>
                          <a:spcPts val="0"/>
                        </a:spcAft>
                        <a:buClr>
                          <a:srgbClr val="7F7F7F"/>
                        </a:buClr>
                        <a:buSzPts val="800"/>
                        <a:buFont typeface="Malgun Gothic"/>
                        <a:buNone/>
                      </a:pPr>
                      <a:r>
                        <a:rPr b="0" i="0" lang="ko" sz="800" u="none" cap="none" strike="noStrike">
                          <a:solidFill>
                            <a:srgbClr val="7F7F7F"/>
                          </a:solidFill>
                          <a:latin typeface="Malgun Gothic"/>
                          <a:ea typeface="Malgun Gothic"/>
                          <a:cs typeface="Malgun Gothic"/>
                          <a:sym typeface="Malgun Gothic"/>
                        </a:rPr>
                        <a:t>$입금완료일시</a:t>
                      </a:r>
                      <a:endParaRPr b="0" i="0" sz="800" u="none" cap="none" strike="noStrike">
                        <a:solidFill>
                          <a:srgbClr val="7F7F7F"/>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l">
                        <a:lnSpc>
                          <a:spcPct val="150000"/>
                        </a:lnSpc>
                        <a:spcBef>
                          <a:spcPts val="0"/>
                        </a:spcBef>
                        <a:spcAft>
                          <a:spcPts val="0"/>
                        </a:spcAft>
                        <a:buClr>
                          <a:schemeClr val="dk1"/>
                        </a:buClr>
                        <a:buSzPts val="800"/>
                        <a:buFont typeface="Malgun Gothic"/>
                        <a:buNone/>
                      </a:pPr>
                      <a:r>
                        <a:rPr b="1" i="0" lang="ko" sz="800" u="none" cap="none" strike="noStrike">
                          <a:solidFill>
                            <a:schemeClr val="dk1"/>
                          </a:solidFill>
                          <a:latin typeface="Malgun Gothic"/>
                          <a:ea typeface="Malgun Gothic"/>
                          <a:cs typeface="Malgun Gothic"/>
                          <a:sym typeface="Malgun Gothic"/>
                        </a:rPr>
                        <a:t>입금완료</a:t>
                      </a:r>
                      <a:endParaRPr b="1" i="0" sz="8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r">
                        <a:lnSpc>
                          <a:spcPct val="150000"/>
                        </a:lnSpc>
                        <a:spcBef>
                          <a:spcPts val="0"/>
                        </a:spcBef>
                        <a:spcAft>
                          <a:spcPts val="0"/>
                        </a:spcAft>
                        <a:buClr>
                          <a:schemeClr val="dk1"/>
                        </a:buClr>
                        <a:buSzPts val="1000"/>
                        <a:buFont typeface="Malgun Gothic"/>
                        <a:buNone/>
                      </a:pPr>
                      <a:r>
                        <a:rPr b="1" i="0" lang="ko" sz="1000" u="none" cap="none" strike="noStrike">
                          <a:solidFill>
                            <a:schemeClr val="dk1"/>
                          </a:solidFill>
                          <a:latin typeface="Malgun Gothic"/>
                          <a:ea typeface="Malgun Gothic"/>
                          <a:cs typeface="Malgun Gothic"/>
                          <a:sym typeface="Malgun Gothic"/>
                        </a:rPr>
                        <a:t>$출금금액  원</a:t>
                      </a:r>
                      <a:endParaRPr b="1" i="0" sz="10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r>
              <a:tr h="318775">
                <a:tc>
                  <a:txBody>
                    <a:bodyPr/>
                    <a:lstStyle/>
                    <a:p>
                      <a:pPr indent="0" lvl="0" marL="0" marR="0" rtl="0" algn="l">
                        <a:lnSpc>
                          <a:spcPct val="150000"/>
                        </a:lnSpc>
                        <a:spcBef>
                          <a:spcPts val="0"/>
                        </a:spcBef>
                        <a:spcAft>
                          <a:spcPts val="0"/>
                        </a:spcAft>
                        <a:buClr>
                          <a:srgbClr val="7F7F7F"/>
                        </a:buClr>
                        <a:buSzPts val="800"/>
                        <a:buFont typeface="Malgun Gothic"/>
                        <a:buNone/>
                      </a:pPr>
                      <a:r>
                        <a:rPr b="0" i="0" lang="ko" sz="800" u="none" cap="none" strike="noStrike">
                          <a:solidFill>
                            <a:srgbClr val="7F7F7F"/>
                          </a:solidFill>
                          <a:latin typeface="Malgun Gothic"/>
                          <a:ea typeface="Malgun Gothic"/>
                          <a:cs typeface="Malgun Gothic"/>
                          <a:sym typeface="Malgun Gothic"/>
                        </a:rPr>
                        <a:t>$입금완료일시</a:t>
                      </a:r>
                      <a:endParaRPr b="0" i="0" sz="800" u="none" cap="none" strike="noStrike">
                        <a:solidFill>
                          <a:srgbClr val="7F7F7F"/>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l">
                        <a:lnSpc>
                          <a:spcPct val="150000"/>
                        </a:lnSpc>
                        <a:spcBef>
                          <a:spcPts val="0"/>
                        </a:spcBef>
                        <a:spcAft>
                          <a:spcPts val="0"/>
                        </a:spcAft>
                        <a:buClr>
                          <a:schemeClr val="dk1"/>
                        </a:buClr>
                        <a:buSzPts val="800"/>
                        <a:buFont typeface="Malgun Gothic"/>
                        <a:buNone/>
                      </a:pPr>
                      <a:r>
                        <a:rPr b="1" i="0" lang="ko" sz="800" u="none" cap="none" strike="noStrike">
                          <a:solidFill>
                            <a:schemeClr val="dk1"/>
                          </a:solidFill>
                          <a:latin typeface="Malgun Gothic"/>
                          <a:ea typeface="Malgun Gothic"/>
                          <a:cs typeface="Malgun Gothic"/>
                          <a:sym typeface="Malgun Gothic"/>
                        </a:rPr>
                        <a:t>입금완료</a:t>
                      </a:r>
                      <a:endParaRPr b="1" i="0" sz="8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r">
                        <a:lnSpc>
                          <a:spcPct val="150000"/>
                        </a:lnSpc>
                        <a:spcBef>
                          <a:spcPts val="0"/>
                        </a:spcBef>
                        <a:spcAft>
                          <a:spcPts val="0"/>
                        </a:spcAft>
                        <a:buClr>
                          <a:schemeClr val="dk1"/>
                        </a:buClr>
                        <a:buSzPts val="1000"/>
                        <a:buFont typeface="Malgun Gothic"/>
                        <a:buNone/>
                      </a:pPr>
                      <a:r>
                        <a:rPr b="1" i="0" lang="ko" sz="1000" u="none" cap="none" strike="noStrike">
                          <a:solidFill>
                            <a:schemeClr val="dk1"/>
                          </a:solidFill>
                          <a:latin typeface="Malgun Gothic"/>
                          <a:ea typeface="Malgun Gothic"/>
                          <a:cs typeface="Malgun Gothic"/>
                          <a:sym typeface="Malgun Gothic"/>
                        </a:rPr>
                        <a:t>$출금금액  원</a:t>
                      </a:r>
                      <a:endParaRPr b="1" i="0" sz="10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r>
              <a:tr h="318775">
                <a:tc>
                  <a:txBody>
                    <a:bodyPr/>
                    <a:lstStyle/>
                    <a:p>
                      <a:pPr indent="0" lvl="0" marL="0" marR="0" rtl="0" algn="l">
                        <a:lnSpc>
                          <a:spcPct val="150000"/>
                        </a:lnSpc>
                        <a:spcBef>
                          <a:spcPts val="0"/>
                        </a:spcBef>
                        <a:spcAft>
                          <a:spcPts val="0"/>
                        </a:spcAft>
                        <a:buClr>
                          <a:srgbClr val="7F7F7F"/>
                        </a:buClr>
                        <a:buSzPts val="800"/>
                        <a:buFont typeface="Malgun Gothic"/>
                        <a:buNone/>
                      </a:pPr>
                      <a:r>
                        <a:rPr b="0" i="0" lang="ko" sz="800" u="none" cap="none" strike="noStrike">
                          <a:solidFill>
                            <a:srgbClr val="7F7F7F"/>
                          </a:solidFill>
                          <a:latin typeface="Malgun Gothic"/>
                          <a:ea typeface="Malgun Gothic"/>
                          <a:cs typeface="Malgun Gothic"/>
                          <a:sym typeface="Malgun Gothic"/>
                        </a:rPr>
                        <a:t>$입금완료일시</a:t>
                      </a:r>
                      <a:endParaRPr b="0" i="0" sz="800" u="none" cap="none" strike="noStrike">
                        <a:solidFill>
                          <a:srgbClr val="7F7F7F"/>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l">
                        <a:lnSpc>
                          <a:spcPct val="150000"/>
                        </a:lnSpc>
                        <a:spcBef>
                          <a:spcPts val="0"/>
                        </a:spcBef>
                        <a:spcAft>
                          <a:spcPts val="0"/>
                        </a:spcAft>
                        <a:buClr>
                          <a:schemeClr val="dk1"/>
                        </a:buClr>
                        <a:buSzPts val="800"/>
                        <a:buFont typeface="Malgun Gothic"/>
                        <a:buNone/>
                      </a:pPr>
                      <a:r>
                        <a:rPr b="1" i="0" lang="ko" sz="800" u="none" cap="none" strike="noStrike">
                          <a:solidFill>
                            <a:schemeClr val="dk1"/>
                          </a:solidFill>
                          <a:latin typeface="Malgun Gothic"/>
                          <a:ea typeface="Malgun Gothic"/>
                          <a:cs typeface="Malgun Gothic"/>
                          <a:sym typeface="Malgun Gothic"/>
                        </a:rPr>
                        <a:t>입금완료</a:t>
                      </a:r>
                      <a:endParaRPr b="1" i="0" sz="8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r">
                        <a:lnSpc>
                          <a:spcPct val="150000"/>
                        </a:lnSpc>
                        <a:spcBef>
                          <a:spcPts val="0"/>
                        </a:spcBef>
                        <a:spcAft>
                          <a:spcPts val="0"/>
                        </a:spcAft>
                        <a:buClr>
                          <a:schemeClr val="dk1"/>
                        </a:buClr>
                        <a:buSzPts val="1000"/>
                        <a:buFont typeface="Malgun Gothic"/>
                        <a:buNone/>
                      </a:pPr>
                      <a:r>
                        <a:rPr b="1" i="0" lang="ko" sz="1000" u="none" cap="none" strike="noStrike">
                          <a:solidFill>
                            <a:schemeClr val="dk1"/>
                          </a:solidFill>
                          <a:latin typeface="Malgun Gothic"/>
                          <a:ea typeface="Malgun Gothic"/>
                          <a:cs typeface="Malgun Gothic"/>
                          <a:sym typeface="Malgun Gothic"/>
                        </a:rPr>
                        <a:t>$출금금액  원</a:t>
                      </a:r>
                      <a:endParaRPr b="1" i="0" sz="10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r>
              <a:tr h="318775">
                <a:tc>
                  <a:txBody>
                    <a:bodyPr/>
                    <a:lstStyle/>
                    <a:p>
                      <a:pPr indent="0" lvl="0" marL="0" marR="0" rtl="0" algn="l">
                        <a:lnSpc>
                          <a:spcPct val="150000"/>
                        </a:lnSpc>
                        <a:spcBef>
                          <a:spcPts val="0"/>
                        </a:spcBef>
                        <a:spcAft>
                          <a:spcPts val="0"/>
                        </a:spcAft>
                        <a:buClr>
                          <a:srgbClr val="7F7F7F"/>
                        </a:buClr>
                        <a:buSzPts val="800"/>
                        <a:buFont typeface="Malgun Gothic"/>
                        <a:buNone/>
                      </a:pPr>
                      <a:r>
                        <a:rPr b="0" i="0" lang="ko" sz="800" u="none" cap="none" strike="noStrike">
                          <a:solidFill>
                            <a:srgbClr val="7F7F7F"/>
                          </a:solidFill>
                          <a:latin typeface="Malgun Gothic"/>
                          <a:ea typeface="Malgun Gothic"/>
                          <a:cs typeface="Malgun Gothic"/>
                          <a:sym typeface="Malgun Gothic"/>
                        </a:rPr>
                        <a:t>$입금완료일시</a:t>
                      </a:r>
                      <a:endParaRPr b="0" i="0" sz="800" u="none" cap="none" strike="noStrike">
                        <a:solidFill>
                          <a:srgbClr val="7F7F7F"/>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l">
                        <a:lnSpc>
                          <a:spcPct val="150000"/>
                        </a:lnSpc>
                        <a:spcBef>
                          <a:spcPts val="0"/>
                        </a:spcBef>
                        <a:spcAft>
                          <a:spcPts val="0"/>
                        </a:spcAft>
                        <a:buClr>
                          <a:schemeClr val="dk1"/>
                        </a:buClr>
                        <a:buSzPts val="800"/>
                        <a:buFont typeface="Malgun Gothic"/>
                        <a:buNone/>
                      </a:pPr>
                      <a:r>
                        <a:rPr b="1" i="0" lang="ko" sz="800" u="none" cap="none" strike="noStrike">
                          <a:solidFill>
                            <a:schemeClr val="dk1"/>
                          </a:solidFill>
                          <a:latin typeface="Malgun Gothic"/>
                          <a:ea typeface="Malgun Gothic"/>
                          <a:cs typeface="Malgun Gothic"/>
                          <a:sym typeface="Malgun Gothic"/>
                        </a:rPr>
                        <a:t>입금완료</a:t>
                      </a:r>
                      <a:endParaRPr b="1" i="0" sz="8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r">
                        <a:lnSpc>
                          <a:spcPct val="150000"/>
                        </a:lnSpc>
                        <a:spcBef>
                          <a:spcPts val="0"/>
                        </a:spcBef>
                        <a:spcAft>
                          <a:spcPts val="0"/>
                        </a:spcAft>
                        <a:buClr>
                          <a:schemeClr val="dk1"/>
                        </a:buClr>
                        <a:buSzPts val="1000"/>
                        <a:buFont typeface="Malgun Gothic"/>
                        <a:buNone/>
                      </a:pPr>
                      <a:r>
                        <a:rPr b="1" i="0" lang="ko" sz="1000" u="none" cap="none" strike="noStrike">
                          <a:solidFill>
                            <a:schemeClr val="dk1"/>
                          </a:solidFill>
                          <a:latin typeface="Malgun Gothic"/>
                          <a:ea typeface="Malgun Gothic"/>
                          <a:cs typeface="Malgun Gothic"/>
                          <a:sym typeface="Malgun Gothic"/>
                        </a:rPr>
                        <a:t>$출금금액  원</a:t>
                      </a:r>
                      <a:endParaRPr b="1" i="0" sz="10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r>
              <a:tr h="318775">
                <a:tc>
                  <a:txBody>
                    <a:bodyPr/>
                    <a:lstStyle/>
                    <a:p>
                      <a:pPr indent="0" lvl="0" marL="0" marR="0" rtl="0" algn="l">
                        <a:lnSpc>
                          <a:spcPct val="150000"/>
                        </a:lnSpc>
                        <a:spcBef>
                          <a:spcPts val="0"/>
                        </a:spcBef>
                        <a:spcAft>
                          <a:spcPts val="0"/>
                        </a:spcAft>
                        <a:buClr>
                          <a:srgbClr val="7F7F7F"/>
                        </a:buClr>
                        <a:buSzPts val="800"/>
                        <a:buFont typeface="Malgun Gothic"/>
                        <a:buNone/>
                      </a:pPr>
                      <a:r>
                        <a:rPr b="0" i="0" lang="ko" sz="800" u="none" cap="none" strike="noStrike">
                          <a:solidFill>
                            <a:srgbClr val="7F7F7F"/>
                          </a:solidFill>
                          <a:latin typeface="Malgun Gothic"/>
                          <a:ea typeface="Malgun Gothic"/>
                          <a:cs typeface="Malgun Gothic"/>
                          <a:sym typeface="Malgun Gothic"/>
                        </a:rPr>
                        <a:t>$입금완료일시</a:t>
                      </a:r>
                      <a:endParaRPr b="0" i="0" sz="800" u="none" cap="none" strike="noStrike">
                        <a:solidFill>
                          <a:srgbClr val="7F7F7F"/>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l">
                        <a:lnSpc>
                          <a:spcPct val="150000"/>
                        </a:lnSpc>
                        <a:spcBef>
                          <a:spcPts val="0"/>
                        </a:spcBef>
                        <a:spcAft>
                          <a:spcPts val="0"/>
                        </a:spcAft>
                        <a:buClr>
                          <a:schemeClr val="dk1"/>
                        </a:buClr>
                        <a:buSzPts val="800"/>
                        <a:buFont typeface="Malgun Gothic"/>
                        <a:buNone/>
                      </a:pPr>
                      <a:r>
                        <a:rPr b="1" i="0" lang="ko" sz="800" u="none" cap="none" strike="noStrike">
                          <a:solidFill>
                            <a:schemeClr val="dk1"/>
                          </a:solidFill>
                          <a:latin typeface="Malgun Gothic"/>
                          <a:ea typeface="Malgun Gothic"/>
                          <a:cs typeface="Malgun Gothic"/>
                          <a:sym typeface="Malgun Gothic"/>
                        </a:rPr>
                        <a:t>입금완료</a:t>
                      </a:r>
                      <a:endParaRPr b="1" i="0" sz="8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r">
                        <a:lnSpc>
                          <a:spcPct val="150000"/>
                        </a:lnSpc>
                        <a:spcBef>
                          <a:spcPts val="0"/>
                        </a:spcBef>
                        <a:spcAft>
                          <a:spcPts val="0"/>
                        </a:spcAft>
                        <a:buClr>
                          <a:schemeClr val="dk1"/>
                        </a:buClr>
                        <a:buSzPts val="1000"/>
                        <a:buFont typeface="Malgun Gothic"/>
                        <a:buNone/>
                      </a:pPr>
                      <a:r>
                        <a:rPr b="1" i="0" lang="ko" sz="1000" u="none" cap="none" strike="noStrike">
                          <a:solidFill>
                            <a:schemeClr val="dk1"/>
                          </a:solidFill>
                          <a:latin typeface="Malgun Gothic"/>
                          <a:ea typeface="Malgun Gothic"/>
                          <a:cs typeface="Malgun Gothic"/>
                          <a:sym typeface="Malgun Gothic"/>
                        </a:rPr>
                        <a:t>$출금금액  원</a:t>
                      </a:r>
                      <a:endParaRPr b="1" i="0" sz="10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r>
              <a:tr h="318775">
                <a:tc>
                  <a:txBody>
                    <a:bodyPr/>
                    <a:lstStyle/>
                    <a:p>
                      <a:pPr indent="0" lvl="0" marL="0" marR="0" rtl="0" algn="l">
                        <a:lnSpc>
                          <a:spcPct val="150000"/>
                        </a:lnSpc>
                        <a:spcBef>
                          <a:spcPts val="0"/>
                        </a:spcBef>
                        <a:spcAft>
                          <a:spcPts val="0"/>
                        </a:spcAft>
                        <a:buClr>
                          <a:srgbClr val="7F7F7F"/>
                        </a:buClr>
                        <a:buSzPts val="800"/>
                        <a:buFont typeface="Malgun Gothic"/>
                        <a:buNone/>
                      </a:pPr>
                      <a:r>
                        <a:rPr b="0" i="0" lang="ko" sz="800" u="none" cap="none" strike="noStrike">
                          <a:solidFill>
                            <a:srgbClr val="7F7F7F"/>
                          </a:solidFill>
                          <a:latin typeface="Malgun Gothic"/>
                          <a:ea typeface="Malgun Gothic"/>
                          <a:cs typeface="Malgun Gothic"/>
                          <a:sym typeface="Malgun Gothic"/>
                        </a:rPr>
                        <a:t>$입금완료일시</a:t>
                      </a:r>
                      <a:endParaRPr b="0" i="0" sz="800" u="none" cap="none" strike="noStrike">
                        <a:solidFill>
                          <a:srgbClr val="7F7F7F"/>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l">
                        <a:lnSpc>
                          <a:spcPct val="150000"/>
                        </a:lnSpc>
                        <a:spcBef>
                          <a:spcPts val="0"/>
                        </a:spcBef>
                        <a:spcAft>
                          <a:spcPts val="0"/>
                        </a:spcAft>
                        <a:buClr>
                          <a:schemeClr val="dk1"/>
                        </a:buClr>
                        <a:buSzPts val="800"/>
                        <a:buFont typeface="Malgun Gothic"/>
                        <a:buNone/>
                      </a:pPr>
                      <a:r>
                        <a:rPr b="1" i="0" lang="ko" sz="800" u="none" cap="none" strike="noStrike">
                          <a:solidFill>
                            <a:schemeClr val="dk1"/>
                          </a:solidFill>
                          <a:latin typeface="Malgun Gothic"/>
                          <a:ea typeface="Malgun Gothic"/>
                          <a:cs typeface="Malgun Gothic"/>
                          <a:sym typeface="Malgun Gothic"/>
                        </a:rPr>
                        <a:t>입금완료</a:t>
                      </a:r>
                      <a:endParaRPr b="1" i="0" sz="8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r">
                        <a:lnSpc>
                          <a:spcPct val="150000"/>
                        </a:lnSpc>
                        <a:spcBef>
                          <a:spcPts val="0"/>
                        </a:spcBef>
                        <a:spcAft>
                          <a:spcPts val="0"/>
                        </a:spcAft>
                        <a:buClr>
                          <a:schemeClr val="dk1"/>
                        </a:buClr>
                        <a:buSzPts val="1000"/>
                        <a:buFont typeface="Malgun Gothic"/>
                        <a:buNone/>
                      </a:pPr>
                      <a:r>
                        <a:rPr b="1" i="0" lang="ko" sz="1000" u="none" cap="none" strike="noStrike">
                          <a:solidFill>
                            <a:schemeClr val="dk1"/>
                          </a:solidFill>
                          <a:latin typeface="Malgun Gothic"/>
                          <a:ea typeface="Malgun Gothic"/>
                          <a:cs typeface="Malgun Gothic"/>
                          <a:sym typeface="Malgun Gothic"/>
                        </a:rPr>
                        <a:t>$출금금액  원</a:t>
                      </a:r>
                      <a:endParaRPr b="1" i="0" sz="10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r>
            </a:tbl>
          </a:graphicData>
        </a:graphic>
      </p:graphicFrame>
      <p:pic>
        <p:nvPicPr>
          <p:cNvPr id="4465" name="Google Shape;4465;g13c94f06daf_2_5837"/>
          <p:cNvPicPr preferRelativeResize="0"/>
          <p:nvPr/>
        </p:nvPicPr>
        <p:blipFill>
          <a:blip r:embed="rId3">
            <a:alphaModFix/>
          </a:blip>
          <a:stretch>
            <a:fillRect/>
          </a:stretch>
        </p:blipFill>
        <p:spPr>
          <a:xfrm>
            <a:off x="4546040" y="894946"/>
            <a:ext cx="213900" cy="219430"/>
          </a:xfrm>
          <a:prstGeom prst="rect">
            <a:avLst/>
          </a:prstGeom>
          <a:noFill/>
          <a:ln>
            <a:noFill/>
          </a:ln>
        </p:spPr>
      </p:pic>
      <p:sp>
        <p:nvSpPr>
          <p:cNvPr id="4466" name="Google Shape;4466;g13c94f06daf_2_5837"/>
          <p:cNvSpPr txBox="1"/>
          <p:nvPr/>
        </p:nvSpPr>
        <p:spPr>
          <a:xfrm>
            <a:off x="5031409" y="881075"/>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포인트 충전</a:t>
            </a:r>
            <a:endParaRPr b="1" sz="1100">
              <a:solidFill>
                <a:schemeClr val="dk1"/>
              </a:solidFill>
              <a:latin typeface="Malgun Gothic"/>
              <a:ea typeface="Malgun Gothic"/>
              <a:cs typeface="Malgun Gothic"/>
              <a:sym typeface="Malgun Gothic"/>
            </a:endParaRPr>
          </a:p>
        </p:txBody>
      </p:sp>
      <p:pic>
        <p:nvPicPr>
          <p:cNvPr id="4467" name="Google Shape;4467;g13c94f06daf_2_5837"/>
          <p:cNvPicPr preferRelativeResize="0"/>
          <p:nvPr/>
        </p:nvPicPr>
        <p:blipFill>
          <a:blip r:embed="rId4">
            <a:alphaModFix/>
          </a:blip>
          <a:stretch>
            <a:fillRect/>
          </a:stretch>
        </p:blipFill>
        <p:spPr>
          <a:xfrm>
            <a:off x="544175" y="875650"/>
            <a:ext cx="213900" cy="257652"/>
          </a:xfrm>
          <a:prstGeom prst="rect">
            <a:avLst/>
          </a:prstGeom>
          <a:noFill/>
          <a:ln>
            <a:noFill/>
          </a:ln>
        </p:spPr>
      </p:pic>
      <p:sp>
        <p:nvSpPr>
          <p:cNvPr id="4468" name="Google Shape;4468;g13c94f06daf_2_5837"/>
          <p:cNvSpPr txBox="1"/>
          <p:nvPr/>
        </p:nvSpPr>
        <p:spPr>
          <a:xfrm>
            <a:off x="4603849" y="1319250"/>
            <a:ext cx="7266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충전금액   </a:t>
            </a:r>
            <a:endParaRPr b="1" sz="1200">
              <a:solidFill>
                <a:schemeClr val="dk1"/>
              </a:solidFill>
              <a:latin typeface="Malgun Gothic"/>
              <a:ea typeface="Malgun Gothic"/>
              <a:cs typeface="Malgun Gothic"/>
              <a:sym typeface="Malgun Gothic"/>
            </a:endParaRPr>
          </a:p>
        </p:txBody>
      </p:sp>
      <p:sp>
        <p:nvSpPr>
          <p:cNvPr id="4469" name="Google Shape;4469;g13c94f06daf_2_5837"/>
          <p:cNvSpPr/>
          <p:nvPr/>
        </p:nvSpPr>
        <p:spPr>
          <a:xfrm>
            <a:off x="4731112" y="1630625"/>
            <a:ext cx="631200" cy="276900"/>
          </a:xfrm>
          <a:prstGeom prst="roundRect">
            <a:avLst>
              <a:gd fmla="val 16667" name="adj"/>
            </a:avLst>
          </a:prstGeom>
          <a:solidFill>
            <a:schemeClr val="lt2"/>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1만원</a:t>
            </a:r>
            <a:endParaRPr sz="1000"/>
          </a:p>
        </p:txBody>
      </p:sp>
      <p:sp>
        <p:nvSpPr>
          <p:cNvPr id="4470" name="Google Shape;4470;g13c94f06daf_2_5837"/>
          <p:cNvSpPr/>
          <p:nvPr/>
        </p:nvSpPr>
        <p:spPr>
          <a:xfrm>
            <a:off x="5441670" y="1630625"/>
            <a:ext cx="631200" cy="276900"/>
          </a:xfrm>
          <a:prstGeom prst="roundRect">
            <a:avLst>
              <a:gd fmla="val 16667" name="adj"/>
            </a:avLst>
          </a:prstGeom>
          <a:solidFill>
            <a:schemeClr val="lt1"/>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3만원</a:t>
            </a:r>
            <a:endParaRPr sz="1000"/>
          </a:p>
        </p:txBody>
      </p:sp>
      <p:sp>
        <p:nvSpPr>
          <p:cNvPr id="4471" name="Google Shape;4471;g13c94f06daf_2_5837"/>
          <p:cNvSpPr/>
          <p:nvPr/>
        </p:nvSpPr>
        <p:spPr>
          <a:xfrm>
            <a:off x="6154153" y="1630625"/>
            <a:ext cx="631200" cy="276900"/>
          </a:xfrm>
          <a:prstGeom prst="roundRect">
            <a:avLst>
              <a:gd fmla="val 16667" name="adj"/>
            </a:avLst>
          </a:prstGeom>
          <a:solidFill>
            <a:schemeClr val="lt1"/>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5만원</a:t>
            </a:r>
            <a:endParaRPr sz="1000"/>
          </a:p>
        </p:txBody>
      </p:sp>
      <p:sp>
        <p:nvSpPr>
          <p:cNvPr id="4472" name="Google Shape;4472;g13c94f06daf_2_5837"/>
          <p:cNvSpPr/>
          <p:nvPr/>
        </p:nvSpPr>
        <p:spPr>
          <a:xfrm>
            <a:off x="6864712" y="1630625"/>
            <a:ext cx="631200" cy="276900"/>
          </a:xfrm>
          <a:prstGeom prst="roundRect">
            <a:avLst>
              <a:gd fmla="val 16667" name="adj"/>
            </a:avLst>
          </a:prstGeom>
          <a:solidFill>
            <a:schemeClr val="lt1"/>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10만원</a:t>
            </a:r>
            <a:endParaRPr sz="1000"/>
          </a:p>
        </p:txBody>
      </p:sp>
      <p:cxnSp>
        <p:nvCxnSpPr>
          <p:cNvPr id="4473" name="Google Shape;4473;g13c94f06daf_2_5837"/>
          <p:cNvCxnSpPr/>
          <p:nvPr/>
        </p:nvCxnSpPr>
        <p:spPr>
          <a:xfrm>
            <a:off x="4650589" y="2652796"/>
            <a:ext cx="2946000" cy="8400"/>
          </a:xfrm>
          <a:prstGeom prst="straightConnector1">
            <a:avLst/>
          </a:prstGeom>
          <a:noFill/>
          <a:ln cap="flat" cmpd="sng" w="9525">
            <a:solidFill>
              <a:schemeClr val="dk2"/>
            </a:solidFill>
            <a:prstDash val="solid"/>
            <a:round/>
            <a:headEnd len="med" w="med" type="none"/>
            <a:tailEnd len="med" w="med" type="none"/>
          </a:ln>
        </p:spPr>
      </p:cxnSp>
      <p:sp>
        <p:nvSpPr>
          <p:cNvPr id="4474" name="Google Shape;4474;g13c94f06daf_2_5837"/>
          <p:cNvSpPr/>
          <p:nvPr/>
        </p:nvSpPr>
        <p:spPr>
          <a:xfrm>
            <a:off x="4664963" y="2093475"/>
            <a:ext cx="2904000" cy="3531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800"/>
              <a:buFont typeface="Arial"/>
              <a:buNone/>
            </a:pPr>
            <a:r>
              <a:rPr lang="ko" sz="1100">
                <a:solidFill>
                  <a:schemeClr val="dk2"/>
                </a:solidFill>
                <a:latin typeface="Malgun Gothic"/>
                <a:ea typeface="Malgun Gothic"/>
                <a:cs typeface="Malgun Gothic"/>
                <a:sym typeface="Malgun Gothic"/>
              </a:rPr>
              <a:t> 100000</a:t>
            </a:r>
            <a:endParaRPr b="0" i="0" sz="1800" u="none" cap="none" strike="noStrike">
              <a:solidFill>
                <a:schemeClr val="dk2"/>
              </a:solidFill>
              <a:latin typeface="Malgun Gothic"/>
              <a:ea typeface="Malgun Gothic"/>
              <a:cs typeface="Malgun Gothic"/>
              <a:sym typeface="Malgun Gothic"/>
            </a:endParaRPr>
          </a:p>
        </p:txBody>
      </p:sp>
      <p:sp>
        <p:nvSpPr>
          <p:cNvPr id="4475" name="Google Shape;4475;g13c94f06daf_2_5837"/>
          <p:cNvSpPr txBox="1"/>
          <p:nvPr/>
        </p:nvSpPr>
        <p:spPr>
          <a:xfrm>
            <a:off x="4652451" y="2767050"/>
            <a:ext cx="7266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결재수단   </a:t>
            </a:r>
            <a:endParaRPr b="1" sz="1200">
              <a:solidFill>
                <a:schemeClr val="dk1"/>
              </a:solidFill>
              <a:latin typeface="Malgun Gothic"/>
              <a:ea typeface="Malgun Gothic"/>
              <a:cs typeface="Malgun Gothic"/>
              <a:sym typeface="Malgun Gothic"/>
            </a:endParaRPr>
          </a:p>
        </p:txBody>
      </p:sp>
      <p:sp>
        <p:nvSpPr>
          <p:cNvPr id="4476" name="Google Shape;4476;g13c94f06daf_2_5837"/>
          <p:cNvSpPr txBox="1"/>
          <p:nvPr/>
        </p:nvSpPr>
        <p:spPr>
          <a:xfrm>
            <a:off x="4628043" y="3134385"/>
            <a:ext cx="2090700" cy="76950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1100"/>
              <a:buFont typeface="Arial"/>
              <a:buNone/>
            </a:pPr>
            <a:r>
              <a:rPr b="1" i="0" lang="ko" sz="1100" u="none" cap="none" strike="noStrike">
                <a:solidFill>
                  <a:srgbClr val="000000"/>
                </a:solidFill>
                <a:latin typeface="Malgun Gothic"/>
                <a:ea typeface="Malgun Gothic"/>
                <a:cs typeface="Malgun Gothic"/>
                <a:sym typeface="Malgun Gothic"/>
              </a:rPr>
              <a:t>○ 신용카드</a:t>
            </a:r>
            <a:endParaRPr b="1" i="0" sz="1100" u="none" cap="none" strike="noStrike">
              <a:solidFill>
                <a:srgbClr val="000000"/>
              </a:solidFill>
              <a:latin typeface="Malgun Gothic"/>
              <a:ea typeface="Malgun Gothic"/>
              <a:cs typeface="Malgun Gothic"/>
              <a:sym typeface="Malgun Gothic"/>
            </a:endParaRPr>
          </a:p>
          <a:p>
            <a:pPr indent="0" lvl="0" marL="0" marR="0" rtl="0" algn="l">
              <a:lnSpc>
                <a:spcPct val="150000"/>
              </a:lnSpc>
              <a:spcBef>
                <a:spcPts val="0"/>
              </a:spcBef>
              <a:spcAft>
                <a:spcPts val="0"/>
              </a:spcAft>
              <a:buClr>
                <a:srgbClr val="000000"/>
              </a:buClr>
              <a:buSzPts val="1100"/>
              <a:buFont typeface="Arial"/>
              <a:buNone/>
            </a:pPr>
            <a:r>
              <a:rPr b="1" i="0" lang="ko" sz="1100" u="none" cap="none" strike="noStrike">
                <a:solidFill>
                  <a:srgbClr val="000000"/>
                </a:solidFill>
                <a:latin typeface="Malgun Gothic"/>
                <a:ea typeface="Malgun Gothic"/>
                <a:cs typeface="Malgun Gothic"/>
                <a:sym typeface="Malgun Gothic"/>
              </a:rPr>
              <a:t>○ 휴대폰</a:t>
            </a:r>
            <a:endParaRPr b="0" i="0" sz="1100" u="none" cap="none" strike="noStrike">
              <a:solidFill>
                <a:srgbClr val="000000"/>
              </a:solidFill>
              <a:latin typeface="Malgun Gothic"/>
              <a:ea typeface="Malgun Gothic"/>
              <a:cs typeface="Malgun Gothic"/>
              <a:sym typeface="Malgun Gothic"/>
            </a:endParaRPr>
          </a:p>
          <a:p>
            <a:pPr indent="0" lvl="0" marL="0" marR="0" rtl="0" algn="l">
              <a:lnSpc>
                <a:spcPct val="150000"/>
              </a:lnSpc>
              <a:spcBef>
                <a:spcPts val="0"/>
              </a:spcBef>
              <a:spcAft>
                <a:spcPts val="0"/>
              </a:spcAft>
              <a:buClr>
                <a:srgbClr val="000000"/>
              </a:buClr>
              <a:buSzPts val="1100"/>
              <a:buFont typeface="Arial"/>
              <a:buNone/>
            </a:pPr>
            <a:r>
              <a:rPr b="1" i="0" lang="ko" sz="1100" u="none" cap="none" strike="noStrike">
                <a:solidFill>
                  <a:srgbClr val="000000"/>
                </a:solidFill>
                <a:latin typeface="Malgun Gothic"/>
                <a:ea typeface="Malgun Gothic"/>
                <a:cs typeface="Malgun Gothic"/>
                <a:sym typeface="Malgun Gothic"/>
              </a:rPr>
              <a:t>○ 카카오페이</a:t>
            </a:r>
            <a:endParaRPr b="0" i="0" sz="1100" u="none" cap="none" strike="noStrike">
              <a:solidFill>
                <a:srgbClr val="000000"/>
              </a:solidFill>
              <a:latin typeface="Malgun Gothic"/>
              <a:ea typeface="Malgun Gothic"/>
              <a:cs typeface="Malgun Gothic"/>
              <a:sym typeface="Malgun Gothic"/>
            </a:endParaRPr>
          </a:p>
        </p:txBody>
      </p:sp>
      <p:sp>
        <p:nvSpPr>
          <p:cNvPr id="4477" name="Google Shape;4477;g13c94f06daf_2_5837"/>
          <p:cNvSpPr/>
          <p:nvPr/>
        </p:nvSpPr>
        <p:spPr>
          <a:xfrm>
            <a:off x="4640976" y="4070122"/>
            <a:ext cx="3009000" cy="374700"/>
          </a:xfrm>
          <a:prstGeom prst="roundRect">
            <a:avLst>
              <a:gd fmla="val 4793" name="adj"/>
            </a:avLst>
          </a:prstGeom>
          <a:solidFill>
            <a:srgbClr val="F2F2F2"/>
          </a:solidFill>
          <a:ln cap="flat" cmpd="sng" w="9525">
            <a:solidFill>
              <a:schemeClr val="accent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rPr b="0" i="0" lang="ko" sz="900" u="none" cap="none" strike="noStrike">
                <a:solidFill>
                  <a:schemeClr val="dk1"/>
                </a:solidFill>
                <a:latin typeface="Malgun Gothic"/>
                <a:ea typeface="Malgun Gothic"/>
                <a:cs typeface="Malgun Gothic"/>
                <a:sym typeface="Malgun Gothic"/>
              </a:rPr>
              <a:t>충전 이후 거래 이력이 없는 경우 , 충전일로부터 최대 7일 내 온라인에서 충전 취소가 가능합니다.</a:t>
            </a:r>
            <a:endParaRPr b="0" i="0" sz="900" u="none" cap="none" strike="noStrike">
              <a:solidFill>
                <a:schemeClr val="dk1"/>
              </a:solidFill>
              <a:latin typeface="Malgun Gothic"/>
              <a:ea typeface="Malgun Gothic"/>
              <a:cs typeface="Malgun Gothic"/>
              <a:sym typeface="Malgun Gothic"/>
            </a:endParaRPr>
          </a:p>
        </p:txBody>
      </p:sp>
      <p:sp>
        <p:nvSpPr>
          <p:cNvPr id="4478" name="Google Shape;4478;g13c94f06daf_2_5837"/>
          <p:cNvSpPr/>
          <p:nvPr/>
        </p:nvSpPr>
        <p:spPr>
          <a:xfrm>
            <a:off x="4629325" y="5558963"/>
            <a:ext cx="2955600" cy="3348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결재</a:t>
            </a:r>
            <a:endParaRPr b="1" i="0" sz="1100" u="none" cap="none" strike="noStrike">
              <a:solidFill>
                <a:schemeClr val="lt1"/>
              </a:solidFill>
              <a:latin typeface="Malgun Gothic"/>
              <a:ea typeface="Malgun Gothic"/>
              <a:cs typeface="Malgun Gothic"/>
              <a:sym typeface="Malgun Gothic"/>
            </a:endParaRPr>
          </a:p>
        </p:txBody>
      </p:sp>
      <p:cxnSp>
        <p:nvCxnSpPr>
          <p:cNvPr id="4479" name="Google Shape;4479;g13c94f06daf_2_5837"/>
          <p:cNvCxnSpPr>
            <a:stCxn id="4459" idx="3"/>
            <a:endCxn id="4454" idx="1"/>
          </p:cNvCxnSpPr>
          <p:nvPr/>
        </p:nvCxnSpPr>
        <p:spPr>
          <a:xfrm>
            <a:off x="2756425" y="1950825"/>
            <a:ext cx="1703400" cy="1478100"/>
          </a:xfrm>
          <a:prstGeom prst="bentConnector3">
            <a:avLst>
              <a:gd fmla="val 78773" name="adj1"/>
            </a:avLst>
          </a:prstGeom>
          <a:noFill/>
          <a:ln cap="flat" cmpd="sng" w="28575">
            <a:solidFill>
              <a:srgbClr val="FF0000"/>
            </a:solidFill>
            <a:prstDash val="solid"/>
            <a:round/>
            <a:headEnd len="med" w="med" type="none"/>
            <a:tailEnd len="med" w="med" type="triangle"/>
          </a:ln>
        </p:spPr>
      </p:cxnSp>
      <p:sp>
        <p:nvSpPr>
          <p:cNvPr id="4480" name="Google Shape;4480;g13c94f06daf_2_5837"/>
          <p:cNvSpPr/>
          <p:nvPr/>
        </p:nvSpPr>
        <p:spPr>
          <a:xfrm>
            <a:off x="4546046" y="1375284"/>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2</a:t>
            </a:r>
            <a:endParaRPr b="1" i="0" sz="800" u="none" cap="none" strike="noStrike">
              <a:solidFill>
                <a:schemeClr val="lt1"/>
              </a:solidFill>
              <a:latin typeface="Malgun Gothic"/>
              <a:ea typeface="Malgun Gothic"/>
              <a:cs typeface="Malgun Gothic"/>
              <a:sym typeface="Malgun Gothic"/>
            </a:endParaRPr>
          </a:p>
        </p:txBody>
      </p:sp>
      <p:sp>
        <p:nvSpPr>
          <p:cNvPr id="4481" name="Google Shape;4481;g13c94f06daf_2_5837"/>
          <p:cNvSpPr/>
          <p:nvPr/>
        </p:nvSpPr>
        <p:spPr>
          <a:xfrm>
            <a:off x="4546046" y="2790847"/>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3</a:t>
            </a:r>
            <a:endParaRPr b="1" i="0" sz="800" u="none" cap="none" strike="noStrike">
              <a:solidFill>
                <a:schemeClr val="lt1"/>
              </a:solidFill>
              <a:latin typeface="Malgun Gothic"/>
              <a:ea typeface="Malgun Gothic"/>
              <a:cs typeface="Malgun Gothic"/>
              <a:sym typeface="Malgun Gothic"/>
            </a:endParaRPr>
          </a:p>
        </p:txBody>
      </p:sp>
      <p:sp>
        <p:nvSpPr>
          <p:cNvPr id="4482" name="Google Shape;4482;g13c94f06daf_2_5837"/>
          <p:cNvSpPr/>
          <p:nvPr/>
        </p:nvSpPr>
        <p:spPr>
          <a:xfrm>
            <a:off x="4546046" y="535472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4</a:t>
            </a:r>
            <a:endParaRPr b="1" i="0" sz="800" u="none" cap="none" strike="noStrike">
              <a:solidFill>
                <a:schemeClr val="lt1"/>
              </a:solidFill>
              <a:latin typeface="Malgun Gothic"/>
              <a:ea typeface="Malgun Gothic"/>
              <a:cs typeface="Malgun Gothic"/>
              <a:sym typeface="Malgun Gothic"/>
            </a:endParaRPr>
          </a:p>
        </p:txBody>
      </p:sp>
    </p:spTree>
  </p:cSld>
  <p:clrMapOvr>
    <a:masterClrMapping/>
  </p:clrMapOvr>
</p:sld>
</file>

<file path=ppt/slides/slide8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86" name="Shape 4486"/>
        <p:cNvGrpSpPr/>
        <p:nvPr/>
      </p:nvGrpSpPr>
      <p:grpSpPr>
        <a:xfrm>
          <a:off x="0" y="0"/>
          <a:ext cx="0" cy="0"/>
          <a:chOff x="0" y="0"/>
          <a:chExt cx="0" cy="0"/>
        </a:xfrm>
      </p:grpSpPr>
      <p:graphicFrame>
        <p:nvGraphicFramePr>
          <p:cNvPr id="4487" name="Google Shape;4487;g13c94f06daf_2_5899"/>
          <p:cNvGraphicFramePr/>
          <p:nvPr/>
        </p:nvGraphicFramePr>
        <p:xfrm>
          <a:off x="9945679" y="642154"/>
          <a:ext cx="3000000" cy="3000000"/>
        </p:xfrm>
        <a:graphic>
          <a:graphicData uri="http://schemas.openxmlformats.org/drawingml/2006/table">
            <a:tbl>
              <a:tblPr bandRow="1" firstRow="1">
                <a:noFill/>
                <a:tableStyleId>{ECEC9FAD-BC9C-4F8B-B0B5-8FDF1F475007}</a:tableStyleId>
              </a:tblPr>
              <a:tblGrid>
                <a:gridCol w="382850"/>
                <a:gridCol w="382850"/>
                <a:gridCol w="1398850"/>
              </a:tblGrid>
              <a:tr h="371450">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설명</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549025">
                <a:tc gridSpan="3" rowSpan="10">
                  <a:txBody>
                    <a:bodyPr/>
                    <a:lstStyle/>
                    <a:p>
                      <a:pPr indent="0" lvl="0" marL="0" rtl="0" algn="l">
                        <a:spcBef>
                          <a:spcPts val="0"/>
                        </a:spcBef>
                        <a:spcAft>
                          <a:spcPts val="0"/>
                        </a:spcAft>
                        <a:buNone/>
                      </a:pPr>
                      <a:r>
                        <a:rPr lang="ko" sz="900">
                          <a:solidFill>
                            <a:schemeClr val="dk2"/>
                          </a:solidFill>
                          <a:latin typeface="Malgun Gothic"/>
                          <a:ea typeface="Malgun Gothic"/>
                          <a:cs typeface="Malgun Gothic"/>
                          <a:sym typeface="Malgun Gothic"/>
                        </a:rPr>
                        <a:t>1. 출금</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rPr lang="ko" sz="900">
                          <a:solidFill>
                            <a:schemeClr val="dk2"/>
                          </a:solidFill>
                          <a:latin typeface="Malgun Gothic"/>
                          <a:ea typeface="Malgun Gothic"/>
                          <a:cs typeface="Malgun Gothic"/>
                          <a:sym typeface="Malgun Gothic"/>
                        </a:rPr>
                        <a:t>- 출금 신청 중의 경우 메시지</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rPr lang="ko" sz="900">
                          <a:solidFill>
                            <a:schemeClr val="dk2"/>
                          </a:solidFill>
                          <a:latin typeface="Malgun Gothic"/>
                          <a:ea typeface="Malgun Gothic"/>
                          <a:cs typeface="Malgun Gothic"/>
                          <a:sym typeface="Malgun Gothic"/>
                        </a:rPr>
                        <a:t>2. 출금가능 포인트</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rPr lang="ko" sz="900">
                          <a:solidFill>
                            <a:schemeClr val="dk2"/>
                          </a:solidFill>
                          <a:latin typeface="Malgun Gothic"/>
                          <a:ea typeface="Malgun Gothic"/>
                          <a:cs typeface="Malgun Gothic"/>
                          <a:sym typeface="Malgun Gothic"/>
                        </a:rPr>
                        <a:t>3  출금계좌</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rPr lang="ko" sz="900">
                          <a:solidFill>
                            <a:schemeClr val="dk2"/>
                          </a:solidFill>
                          <a:latin typeface="Malgun Gothic"/>
                          <a:ea typeface="Malgun Gothic"/>
                          <a:cs typeface="Malgun Gothic"/>
                          <a:sym typeface="Malgun Gothic"/>
                        </a:rPr>
                        <a:t>4. 출금신청</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rPr lang="ko" sz="900">
                          <a:solidFill>
                            <a:schemeClr val="dk2"/>
                          </a:solidFill>
                          <a:latin typeface="Malgun Gothic"/>
                          <a:ea typeface="Malgun Gothic"/>
                          <a:cs typeface="Malgun Gothic"/>
                          <a:sym typeface="Malgun Gothic"/>
                        </a:rPr>
                        <a:t># 해당내용 삭제됨</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chemeClr val="dk2"/>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rowSpan="10" hMerge="1"/>
                <a:tc rowSpan="10" hMerge="1"/>
              </a:tr>
              <a:tr h="337075">
                <a:tc gridSpan="3" vMerge="1"/>
                <a:tc hMerge="1" vMerge="1"/>
                <a:tc hMerge="1" vMerge="1"/>
              </a:tr>
              <a:tr h="337075">
                <a:tc gridSpan="3" vMerge="1"/>
                <a:tc hMerge="1" vMerge="1"/>
                <a:tc hMerge="1" vMerge="1"/>
              </a:tr>
              <a:tr h="9728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27825">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참고</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1237775">
                <a:tc gridSpan="3">
                  <a:txBody>
                    <a:bodyPr/>
                    <a:lstStyle/>
                    <a:p>
                      <a:pPr indent="0" lvl="0" marL="0" marR="0" rtl="0" algn="l">
                        <a:lnSpc>
                          <a:spcPct val="100000"/>
                        </a:lnSpc>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hMerge="1"/>
                <a:tc hMerge="1"/>
              </a:tr>
            </a:tbl>
          </a:graphicData>
        </a:graphic>
      </p:graphicFrame>
      <p:sp>
        <p:nvSpPr>
          <p:cNvPr id="4488" name="Google Shape;4488;g13c94f06daf_2_5899"/>
          <p:cNvSpPr txBox="1"/>
          <p:nvPr/>
        </p:nvSpPr>
        <p:spPr>
          <a:xfrm>
            <a:off x="264450" y="0"/>
            <a:ext cx="11664300" cy="548100"/>
          </a:xfrm>
          <a:prstGeom prst="rect">
            <a:avLst/>
          </a:prstGeom>
          <a:noFill/>
          <a:ln>
            <a:noFill/>
          </a:ln>
          <a:effectLst>
            <a:outerShdw blurRad="57150" rotWithShape="0" algn="bl" dir="5400000" dist="19050">
              <a:srgbClr val="000000">
                <a:alpha val="50000"/>
              </a:srgbClr>
            </a:outerShdw>
          </a:effectLst>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strike="sngStrike">
                <a:solidFill>
                  <a:schemeClr val="lt1"/>
                </a:solidFill>
                <a:latin typeface="Malgun Gothic"/>
                <a:ea typeface="Malgun Gothic"/>
                <a:cs typeface="Malgun Gothic"/>
                <a:sym typeface="Malgun Gothic"/>
              </a:rPr>
              <a:t>마이 &gt; 포인트 &gt; 충전</a:t>
            </a:r>
            <a:r>
              <a:rPr b="1" lang="ko" sz="2000">
                <a:solidFill>
                  <a:schemeClr val="lt1"/>
                </a:solidFill>
                <a:latin typeface="Malgun Gothic"/>
                <a:ea typeface="Malgun Gothic"/>
                <a:cs typeface="Malgun Gothic"/>
                <a:sym typeface="Malgun Gothic"/>
              </a:rPr>
              <a:t>   </a:t>
            </a:r>
            <a:endParaRPr b="0" i="0" sz="2400" u="none" cap="none" strike="noStrike">
              <a:solidFill>
                <a:schemeClr val="lt1"/>
              </a:solidFill>
              <a:latin typeface="Arial"/>
              <a:ea typeface="Arial"/>
              <a:cs typeface="Arial"/>
              <a:sym typeface="Arial"/>
            </a:endParaRPr>
          </a:p>
        </p:txBody>
      </p:sp>
      <p:sp>
        <p:nvSpPr>
          <p:cNvPr id="4489" name="Google Shape;4489;g13c94f06daf_2_5899"/>
          <p:cNvSpPr txBox="1"/>
          <p:nvPr/>
        </p:nvSpPr>
        <p:spPr>
          <a:xfrm>
            <a:off x="0" y="6478519"/>
            <a:ext cx="121920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sp>
        <p:nvSpPr>
          <p:cNvPr id="4490" name="Google Shape;4490;g13c94f06daf_2_5899"/>
          <p:cNvSpPr/>
          <p:nvPr/>
        </p:nvSpPr>
        <p:spPr>
          <a:xfrm>
            <a:off x="42977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sp>
        <p:nvSpPr>
          <p:cNvPr id="4491" name="Google Shape;4491;g13c94f06daf_2_5899"/>
          <p:cNvSpPr/>
          <p:nvPr/>
        </p:nvSpPr>
        <p:spPr>
          <a:xfrm>
            <a:off x="445992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lang="ko" sz="1800">
                <a:solidFill>
                  <a:schemeClr val="lt1"/>
                </a:solidFill>
                <a:latin typeface="Malgun Gothic"/>
                <a:ea typeface="Malgun Gothic"/>
                <a:cs typeface="Malgun Gothic"/>
                <a:sym typeface="Malgun Gothic"/>
              </a:rPr>
              <a:t>₩1P</a:t>
            </a:r>
            <a:endParaRPr b="0" i="0" sz="1800" u="none" cap="none" strike="noStrike">
              <a:solidFill>
                <a:schemeClr val="lt1"/>
              </a:solidFill>
              <a:latin typeface="Malgun Gothic"/>
              <a:ea typeface="Malgun Gothic"/>
              <a:cs typeface="Malgun Gothic"/>
              <a:sym typeface="Malgun Gothic"/>
            </a:endParaRPr>
          </a:p>
        </p:txBody>
      </p:sp>
      <p:sp>
        <p:nvSpPr>
          <p:cNvPr id="4492" name="Google Shape;4492;g13c94f06daf_2_5899"/>
          <p:cNvSpPr txBox="1"/>
          <p:nvPr/>
        </p:nvSpPr>
        <p:spPr>
          <a:xfrm>
            <a:off x="992809" y="881075"/>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포인트</a:t>
            </a:r>
            <a:endParaRPr b="1" sz="1100">
              <a:solidFill>
                <a:schemeClr val="dk1"/>
              </a:solidFill>
              <a:latin typeface="Malgun Gothic"/>
              <a:ea typeface="Malgun Gothic"/>
              <a:cs typeface="Malgun Gothic"/>
              <a:sym typeface="Malgun Gothic"/>
            </a:endParaRPr>
          </a:p>
        </p:txBody>
      </p:sp>
      <p:cxnSp>
        <p:nvCxnSpPr>
          <p:cNvPr id="4493" name="Google Shape;4493;g13c94f06daf_2_5899"/>
          <p:cNvCxnSpPr/>
          <p:nvPr/>
        </p:nvCxnSpPr>
        <p:spPr>
          <a:xfrm>
            <a:off x="629171" y="2122369"/>
            <a:ext cx="2946000" cy="8400"/>
          </a:xfrm>
          <a:prstGeom prst="straightConnector1">
            <a:avLst/>
          </a:prstGeom>
          <a:noFill/>
          <a:ln cap="flat" cmpd="sng" w="9525">
            <a:solidFill>
              <a:schemeClr val="dk2"/>
            </a:solidFill>
            <a:prstDash val="solid"/>
            <a:round/>
            <a:headEnd len="med" w="med" type="none"/>
            <a:tailEnd len="med" w="med" type="none"/>
          </a:ln>
        </p:spPr>
      </p:cxnSp>
      <p:sp>
        <p:nvSpPr>
          <p:cNvPr id="4494" name="Google Shape;4494;g13c94f06daf_2_5899"/>
          <p:cNvSpPr/>
          <p:nvPr/>
        </p:nvSpPr>
        <p:spPr>
          <a:xfrm>
            <a:off x="2869825" y="1851675"/>
            <a:ext cx="6486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출금</a:t>
            </a:r>
            <a:endParaRPr b="1" i="0" sz="1100" u="none" cap="none" strike="noStrike">
              <a:solidFill>
                <a:schemeClr val="lt1"/>
              </a:solidFill>
              <a:latin typeface="Malgun Gothic"/>
              <a:ea typeface="Malgun Gothic"/>
              <a:cs typeface="Malgun Gothic"/>
              <a:sym typeface="Malgun Gothic"/>
            </a:endParaRPr>
          </a:p>
        </p:txBody>
      </p:sp>
      <p:sp>
        <p:nvSpPr>
          <p:cNvPr id="4495" name="Google Shape;4495;g13c94f06daf_2_5899"/>
          <p:cNvSpPr txBox="1"/>
          <p:nvPr/>
        </p:nvSpPr>
        <p:spPr>
          <a:xfrm>
            <a:off x="596025" y="1312875"/>
            <a:ext cx="2946000" cy="338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lang="ko" sz="1600">
                <a:solidFill>
                  <a:schemeClr val="dk1"/>
                </a:solidFill>
                <a:latin typeface="Malgun Gothic"/>
                <a:ea typeface="Malgun Gothic"/>
                <a:cs typeface="Malgun Gothic"/>
                <a:sym typeface="Malgun Gothic"/>
              </a:rPr>
              <a:t>205,000 P </a:t>
            </a:r>
            <a:r>
              <a:rPr lang="ko">
                <a:solidFill>
                  <a:schemeClr val="dk1"/>
                </a:solidFill>
                <a:latin typeface="Malgun Gothic"/>
                <a:ea typeface="Malgun Gothic"/>
                <a:cs typeface="Malgun Gothic"/>
                <a:sym typeface="Malgun Gothic"/>
              </a:rPr>
              <a:t>(200,000 P)</a:t>
            </a:r>
            <a:r>
              <a:rPr b="1" lang="ko" sz="1600">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4496" name="Google Shape;4496;g13c94f06daf_2_5899"/>
          <p:cNvSpPr/>
          <p:nvPr/>
        </p:nvSpPr>
        <p:spPr>
          <a:xfrm>
            <a:off x="2107825" y="1851675"/>
            <a:ext cx="6486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충전</a:t>
            </a:r>
            <a:endParaRPr b="1" i="0" sz="1100" u="none" cap="none" strike="noStrike">
              <a:solidFill>
                <a:schemeClr val="lt1"/>
              </a:solidFill>
              <a:latin typeface="Malgun Gothic"/>
              <a:ea typeface="Malgun Gothic"/>
              <a:cs typeface="Malgun Gothic"/>
              <a:sym typeface="Malgun Gothic"/>
            </a:endParaRPr>
          </a:p>
        </p:txBody>
      </p:sp>
      <p:sp>
        <p:nvSpPr>
          <p:cNvPr id="4497" name="Google Shape;4497;g13c94f06daf_2_5899"/>
          <p:cNvSpPr txBox="1"/>
          <p:nvPr/>
        </p:nvSpPr>
        <p:spPr>
          <a:xfrm>
            <a:off x="672222" y="1844751"/>
            <a:ext cx="8826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lang="ko" sz="900">
                <a:solidFill>
                  <a:schemeClr val="dk1"/>
                </a:solidFill>
                <a:latin typeface="Malgun Gothic"/>
                <a:ea typeface="Malgun Gothic"/>
                <a:cs typeface="Malgun Gothic"/>
                <a:sym typeface="Malgun Gothic"/>
              </a:rPr>
              <a:t>적립/사용</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4498" name="Google Shape;4498;g13c94f06daf_2_5899"/>
          <p:cNvSpPr txBox="1"/>
          <p:nvPr/>
        </p:nvSpPr>
        <p:spPr>
          <a:xfrm>
            <a:off x="1330952" y="1844527"/>
            <a:ext cx="7266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출금</a:t>
            </a:r>
            <a:r>
              <a:rPr b="1" i="0" lang="ko" sz="800" u="none" cap="none" strike="noStrike">
                <a:solidFill>
                  <a:schemeClr val="dk1"/>
                </a:solidFill>
                <a:latin typeface="Malgun Gothic"/>
                <a:ea typeface="Malgun Gothic"/>
                <a:cs typeface="Malgun Gothic"/>
                <a:sym typeface="Malgun Gothic"/>
              </a:rPr>
              <a:t> </a:t>
            </a:r>
            <a:endParaRPr b="1" sz="700">
              <a:solidFill>
                <a:schemeClr val="dk1"/>
              </a:solidFill>
              <a:latin typeface="Malgun Gothic"/>
              <a:ea typeface="Malgun Gothic"/>
              <a:cs typeface="Malgun Gothic"/>
              <a:sym typeface="Malgun Gothic"/>
            </a:endParaRPr>
          </a:p>
        </p:txBody>
      </p:sp>
      <p:sp>
        <p:nvSpPr>
          <p:cNvPr id="4499" name="Google Shape;4499;g13c94f06daf_2_5899"/>
          <p:cNvSpPr txBox="1"/>
          <p:nvPr/>
        </p:nvSpPr>
        <p:spPr>
          <a:xfrm>
            <a:off x="672752" y="2227800"/>
            <a:ext cx="12222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 최근 1개월 </a:t>
            </a:r>
            <a:endParaRPr sz="700">
              <a:solidFill>
                <a:schemeClr val="dk1"/>
              </a:solidFill>
              <a:latin typeface="Malgun Gothic"/>
              <a:ea typeface="Malgun Gothic"/>
              <a:cs typeface="Malgun Gothic"/>
              <a:sym typeface="Malgun Gothic"/>
            </a:endParaRPr>
          </a:p>
        </p:txBody>
      </p:sp>
      <p:sp>
        <p:nvSpPr>
          <p:cNvPr id="4500" name="Google Shape;4500;g13c94f06daf_2_5899"/>
          <p:cNvSpPr/>
          <p:nvPr/>
        </p:nvSpPr>
        <p:spPr>
          <a:xfrm>
            <a:off x="2806696" y="1780034"/>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i="0" lang="ko" sz="800" u="none" cap="none" strike="noStrike">
                <a:solidFill>
                  <a:schemeClr val="lt1"/>
                </a:solidFill>
                <a:latin typeface="Malgun Gothic"/>
                <a:ea typeface="Malgun Gothic"/>
                <a:cs typeface="Malgun Gothic"/>
                <a:sym typeface="Malgun Gothic"/>
              </a:rPr>
              <a:t>1</a:t>
            </a:r>
            <a:endParaRPr b="1" i="0" sz="800" u="none" cap="none" strike="noStrike">
              <a:solidFill>
                <a:schemeClr val="lt1"/>
              </a:solidFill>
              <a:latin typeface="Malgun Gothic"/>
              <a:ea typeface="Malgun Gothic"/>
              <a:cs typeface="Malgun Gothic"/>
              <a:sym typeface="Malgun Gothic"/>
            </a:endParaRPr>
          </a:p>
        </p:txBody>
      </p:sp>
      <p:graphicFrame>
        <p:nvGraphicFramePr>
          <p:cNvPr id="4501" name="Google Shape;4501;g13c94f06daf_2_5899"/>
          <p:cNvGraphicFramePr/>
          <p:nvPr/>
        </p:nvGraphicFramePr>
        <p:xfrm>
          <a:off x="493197" y="2605571"/>
          <a:ext cx="3000000" cy="3000000"/>
        </p:xfrm>
        <a:graphic>
          <a:graphicData uri="http://schemas.openxmlformats.org/drawingml/2006/table">
            <a:tbl>
              <a:tblPr bandRow="1" firstRow="1">
                <a:noFill/>
                <a:tableStyleId>{ECEC9FAD-BC9C-4F8B-B0B5-8FDF1F475007}</a:tableStyleId>
              </a:tblPr>
              <a:tblGrid>
                <a:gridCol w="945200"/>
                <a:gridCol w="1305275"/>
                <a:gridCol w="900200"/>
              </a:tblGrid>
              <a:tr h="318775">
                <a:tc>
                  <a:txBody>
                    <a:bodyPr/>
                    <a:lstStyle/>
                    <a:p>
                      <a:pPr indent="0" lvl="0" marL="0" marR="0" rtl="0" algn="l">
                        <a:lnSpc>
                          <a:spcPct val="150000"/>
                        </a:lnSpc>
                        <a:spcBef>
                          <a:spcPts val="0"/>
                        </a:spcBef>
                        <a:spcAft>
                          <a:spcPts val="0"/>
                        </a:spcAft>
                        <a:buClr>
                          <a:srgbClr val="7F7F7F"/>
                        </a:buClr>
                        <a:buSzPts val="800"/>
                        <a:buFont typeface="Malgun Gothic"/>
                        <a:buNone/>
                      </a:pPr>
                      <a:r>
                        <a:rPr b="0" i="0" lang="ko" sz="800" u="none" cap="none" strike="noStrike">
                          <a:solidFill>
                            <a:srgbClr val="7F7F7F"/>
                          </a:solidFill>
                          <a:latin typeface="Malgun Gothic"/>
                          <a:ea typeface="Malgun Gothic"/>
                          <a:cs typeface="Malgun Gothic"/>
                          <a:sym typeface="Malgun Gothic"/>
                        </a:rPr>
                        <a:t>2022-05-13 14:00</a:t>
                      </a:r>
                      <a:endParaRPr sz="1400" u="none" cap="none" strike="noStrike"/>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l">
                        <a:lnSpc>
                          <a:spcPct val="150000"/>
                        </a:lnSpc>
                        <a:spcBef>
                          <a:spcPts val="0"/>
                        </a:spcBef>
                        <a:spcAft>
                          <a:spcPts val="0"/>
                        </a:spcAft>
                        <a:buClr>
                          <a:schemeClr val="dk1"/>
                        </a:buClr>
                        <a:buSzPts val="800"/>
                        <a:buFont typeface="Malgun Gothic"/>
                        <a:buNone/>
                      </a:pPr>
                      <a:r>
                        <a:rPr b="1" i="0" lang="ko" sz="800" u="none" cap="none" strike="noStrike">
                          <a:solidFill>
                            <a:schemeClr val="dk1"/>
                          </a:solidFill>
                          <a:latin typeface="Malgun Gothic"/>
                          <a:ea typeface="Malgun Gothic"/>
                          <a:cs typeface="Malgun Gothic"/>
                          <a:sym typeface="Malgun Gothic"/>
                        </a:rPr>
                        <a:t>출금 신청중</a:t>
                      </a:r>
                      <a:endParaRPr b="1" i="0" sz="8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r">
                        <a:lnSpc>
                          <a:spcPct val="150000"/>
                        </a:lnSpc>
                        <a:spcBef>
                          <a:spcPts val="0"/>
                        </a:spcBef>
                        <a:spcAft>
                          <a:spcPts val="0"/>
                        </a:spcAft>
                        <a:buClr>
                          <a:srgbClr val="0070C0"/>
                        </a:buClr>
                        <a:buSzPts val="1000"/>
                        <a:buFont typeface="Malgun Gothic"/>
                        <a:buNone/>
                      </a:pPr>
                      <a:r>
                        <a:rPr b="1" i="0" lang="ko" sz="1000" u="none" cap="none" strike="noStrike">
                          <a:solidFill>
                            <a:srgbClr val="0070C0"/>
                          </a:solidFill>
                          <a:latin typeface="Malgun Gothic"/>
                          <a:ea typeface="Malgun Gothic"/>
                          <a:cs typeface="Malgun Gothic"/>
                          <a:sym typeface="Malgun Gothic"/>
                        </a:rPr>
                        <a:t>200,000  원</a:t>
                      </a:r>
                      <a:endParaRPr b="1" i="0" sz="1000" u="none" cap="none" strike="noStrike">
                        <a:solidFill>
                          <a:srgbClr val="0070C0"/>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r>
              <a:tr h="56450">
                <a:tc>
                  <a:txBody>
                    <a:bodyPr/>
                    <a:lstStyle/>
                    <a:p>
                      <a:pPr indent="0" lvl="0" marL="0" marR="0" rtl="0" algn="l">
                        <a:lnSpc>
                          <a:spcPct val="150000"/>
                        </a:lnSpc>
                        <a:spcBef>
                          <a:spcPts val="0"/>
                        </a:spcBef>
                        <a:spcAft>
                          <a:spcPts val="0"/>
                        </a:spcAft>
                        <a:buClr>
                          <a:srgbClr val="7F7F7F"/>
                        </a:buClr>
                        <a:buSzPts val="800"/>
                        <a:buFont typeface="Malgun Gothic"/>
                        <a:buNone/>
                      </a:pPr>
                      <a:r>
                        <a:rPr b="0" i="0" lang="ko" sz="800" u="none" cap="none" strike="noStrike">
                          <a:solidFill>
                            <a:srgbClr val="7F7F7F"/>
                          </a:solidFill>
                          <a:latin typeface="Malgun Gothic"/>
                          <a:ea typeface="Malgun Gothic"/>
                          <a:cs typeface="Malgun Gothic"/>
                          <a:sym typeface="Malgun Gothic"/>
                        </a:rPr>
                        <a:t>$출금신청일시</a:t>
                      </a:r>
                      <a:endParaRPr b="0" i="0" sz="800" u="none" cap="none" strike="noStrike">
                        <a:solidFill>
                          <a:srgbClr val="7F7F7F"/>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l">
                        <a:lnSpc>
                          <a:spcPct val="150000"/>
                        </a:lnSpc>
                        <a:spcBef>
                          <a:spcPts val="0"/>
                        </a:spcBef>
                        <a:spcAft>
                          <a:spcPts val="0"/>
                        </a:spcAft>
                        <a:buClr>
                          <a:schemeClr val="dk1"/>
                        </a:buClr>
                        <a:buSzPts val="800"/>
                        <a:buFont typeface="Malgun Gothic"/>
                        <a:buNone/>
                      </a:pPr>
                      <a:r>
                        <a:rPr b="1" i="0" lang="ko" sz="800" u="none" cap="none" strike="noStrike">
                          <a:solidFill>
                            <a:schemeClr val="dk1"/>
                          </a:solidFill>
                          <a:latin typeface="Malgun Gothic"/>
                          <a:ea typeface="Malgun Gothic"/>
                          <a:cs typeface="Malgun Gothic"/>
                          <a:sym typeface="Malgun Gothic"/>
                        </a:rPr>
                        <a:t>입금완료</a:t>
                      </a:r>
                      <a:endParaRPr b="1" i="0" sz="8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r">
                        <a:lnSpc>
                          <a:spcPct val="150000"/>
                        </a:lnSpc>
                        <a:spcBef>
                          <a:spcPts val="0"/>
                        </a:spcBef>
                        <a:spcAft>
                          <a:spcPts val="0"/>
                        </a:spcAft>
                        <a:buClr>
                          <a:schemeClr val="dk1"/>
                        </a:buClr>
                        <a:buSzPts val="1000"/>
                        <a:buFont typeface="Malgun Gothic"/>
                        <a:buNone/>
                      </a:pPr>
                      <a:r>
                        <a:rPr b="1" i="0" lang="ko" sz="1000" u="none" cap="none" strike="noStrike">
                          <a:solidFill>
                            <a:schemeClr val="dk1"/>
                          </a:solidFill>
                          <a:latin typeface="Malgun Gothic"/>
                          <a:ea typeface="Malgun Gothic"/>
                          <a:cs typeface="Malgun Gothic"/>
                          <a:sym typeface="Malgun Gothic"/>
                        </a:rPr>
                        <a:t>100,000  원</a:t>
                      </a:r>
                      <a:endParaRPr b="1" i="0" sz="10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r>
              <a:tr h="318775">
                <a:tc>
                  <a:txBody>
                    <a:bodyPr/>
                    <a:lstStyle/>
                    <a:p>
                      <a:pPr indent="0" lvl="0" marL="0" marR="0" rtl="0" algn="l">
                        <a:lnSpc>
                          <a:spcPct val="150000"/>
                        </a:lnSpc>
                        <a:spcBef>
                          <a:spcPts val="0"/>
                        </a:spcBef>
                        <a:spcAft>
                          <a:spcPts val="0"/>
                        </a:spcAft>
                        <a:buClr>
                          <a:srgbClr val="7F7F7F"/>
                        </a:buClr>
                        <a:buSzPts val="800"/>
                        <a:buFont typeface="Malgun Gothic"/>
                        <a:buNone/>
                      </a:pPr>
                      <a:r>
                        <a:rPr b="0" i="0" lang="ko" sz="800" u="none" cap="none" strike="noStrike">
                          <a:solidFill>
                            <a:srgbClr val="7F7F7F"/>
                          </a:solidFill>
                          <a:latin typeface="Malgun Gothic"/>
                          <a:ea typeface="Malgun Gothic"/>
                          <a:cs typeface="Malgun Gothic"/>
                          <a:sym typeface="Malgun Gothic"/>
                        </a:rPr>
                        <a:t>$입금완료일시</a:t>
                      </a:r>
                      <a:endParaRPr b="0" i="0" sz="800" u="none" cap="none" strike="noStrike">
                        <a:solidFill>
                          <a:srgbClr val="7F7F7F"/>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l">
                        <a:lnSpc>
                          <a:spcPct val="150000"/>
                        </a:lnSpc>
                        <a:spcBef>
                          <a:spcPts val="0"/>
                        </a:spcBef>
                        <a:spcAft>
                          <a:spcPts val="0"/>
                        </a:spcAft>
                        <a:buClr>
                          <a:schemeClr val="dk1"/>
                        </a:buClr>
                        <a:buSzPts val="800"/>
                        <a:buFont typeface="Malgun Gothic"/>
                        <a:buNone/>
                      </a:pPr>
                      <a:r>
                        <a:rPr b="1" i="0" lang="ko" sz="800" u="none" cap="none" strike="noStrike">
                          <a:solidFill>
                            <a:schemeClr val="dk1"/>
                          </a:solidFill>
                          <a:latin typeface="Malgun Gothic"/>
                          <a:ea typeface="Malgun Gothic"/>
                          <a:cs typeface="Malgun Gothic"/>
                          <a:sym typeface="Malgun Gothic"/>
                        </a:rPr>
                        <a:t>입금완료</a:t>
                      </a:r>
                      <a:endParaRPr b="1" i="0" sz="8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r">
                        <a:lnSpc>
                          <a:spcPct val="150000"/>
                        </a:lnSpc>
                        <a:spcBef>
                          <a:spcPts val="0"/>
                        </a:spcBef>
                        <a:spcAft>
                          <a:spcPts val="0"/>
                        </a:spcAft>
                        <a:buClr>
                          <a:schemeClr val="dk1"/>
                        </a:buClr>
                        <a:buSzPts val="1000"/>
                        <a:buFont typeface="Malgun Gothic"/>
                        <a:buNone/>
                      </a:pPr>
                      <a:r>
                        <a:rPr b="1" i="0" lang="ko" sz="1000" u="none" cap="none" strike="noStrike">
                          <a:solidFill>
                            <a:schemeClr val="dk1"/>
                          </a:solidFill>
                          <a:latin typeface="Malgun Gothic"/>
                          <a:ea typeface="Malgun Gothic"/>
                          <a:cs typeface="Malgun Gothic"/>
                          <a:sym typeface="Malgun Gothic"/>
                        </a:rPr>
                        <a:t>$출금금액  원</a:t>
                      </a:r>
                      <a:endParaRPr b="1" i="0" sz="10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r>
              <a:tr h="318775">
                <a:tc>
                  <a:txBody>
                    <a:bodyPr/>
                    <a:lstStyle/>
                    <a:p>
                      <a:pPr indent="0" lvl="0" marL="0" marR="0" rtl="0" algn="l">
                        <a:lnSpc>
                          <a:spcPct val="150000"/>
                        </a:lnSpc>
                        <a:spcBef>
                          <a:spcPts val="0"/>
                        </a:spcBef>
                        <a:spcAft>
                          <a:spcPts val="0"/>
                        </a:spcAft>
                        <a:buClr>
                          <a:srgbClr val="7F7F7F"/>
                        </a:buClr>
                        <a:buSzPts val="800"/>
                        <a:buFont typeface="Malgun Gothic"/>
                        <a:buNone/>
                      </a:pPr>
                      <a:r>
                        <a:rPr b="0" i="0" lang="ko" sz="800" u="none" cap="none" strike="noStrike">
                          <a:solidFill>
                            <a:srgbClr val="7F7F7F"/>
                          </a:solidFill>
                          <a:latin typeface="Malgun Gothic"/>
                          <a:ea typeface="Malgun Gothic"/>
                          <a:cs typeface="Malgun Gothic"/>
                          <a:sym typeface="Malgun Gothic"/>
                        </a:rPr>
                        <a:t>$입금완료일시</a:t>
                      </a:r>
                      <a:endParaRPr b="0" i="0" sz="800" u="none" cap="none" strike="noStrike">
                        <a:solidFill>
                          <a:srgbClr val="7F7F7F"/>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l">
                        <a:lnSpc>
                          <a:spcPct val="150000"/>
                        </a:lnSpc>
                        <a:spcBef>
                          <a:spcPts val="0"/>
                        </a:spcBef>
                        <a:spcAft>
                          <a:spcPts val="0"/>
                        </a:spcAft>
                        <a:buClr>
                          <a:schemeClr val="dk1"/>
                        </a:buClr>
                        <a:buSzPts val="800"/>
                        <a:buFont typeface="Malgun Gothic"/>
                        <a:buNone/>
                      </a:pPr>
                      <a:r>
                        <a:rPr b="1" i="0" lang="ko" sz="800" u="none" cap="none" strike="noStrike">
                          <a:solidFill>
                            <a:schemeClr val="dk1"/>
                          </a:solidFill>
                          <a:latin typeface="Malgun Gothic"/>
                          <a:ea typeface="Malgun Gothic"/>
                          <a:cs typeface="Malgun Gothic"/>
                          <a:sym typeface="Malgun Gothic"/>
                        </a:rPr>
                        <a:t>입금완료</a:t>
                      </a:r>
                      <a:endParaRPr b="1" i="0" sz="8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r">
                        <a:lnSpc>
                          <a:spcPct val="150000"/>
                        </a:lnSpc>
                        <a:spcBef>
                          <a:spcPts val="0"/>
                        </a:spcBef>
                        <a:spcAft>
                          <a:spcPts val="0"/>
                        </a:spcAft>
                        <a:buClr>
                          <a:schemeClr val="dk1"/>
                        </a:buClr>
                        <a:buSzPts val="1000"/>
                        <a:buFont typeface="Malgun Gothic"/>
                        <a:buNone/>
                      </a:pPr>
                      <a:r>
                        <a:rPr b="1" i="0" lang="ko" sz="1000" u="none" cap="none" strike="noStrike">
                          <a:solidFill>
                            <a:schemeClr val="dk1"/>
                          </a:solidFill>
                          <a:latin typeface="Malgun Gothic"/>
                          <a:ea typeface="Malgun Gothic"/>
                          <a:cs typeface="Malgun Gothic"/>
                          <a:sym typeface="Malgun Gothic"/>
                        </a:rPr>
                        <a:t>$출금금액  원</a:t>
                      </a:r>
                      <a:endParaRPr b="1" i="0" sz="10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r>
              <a:tr h="318775">
                <a:tc>
                  <a:txBody>
                    <a:bodyPr/>
                    <a:lstStyle/>
                    <a:p>
                      <a:pPr indent="0" lvl="0" marL="0" marR="0" rtl="0" algn="l">
                        <a:lnSpc>
                          <a:spcPct val="150000"/>
                        </a:lnSpc>
                        <a:spcBef>
                          <a:spcPts val="0"/>
                        </a:spcBef>
                        <a:spcAft>
                          <a:spcPts val="0"/>
                        </a:spcAft>
                        <a:buClr>
                          <a:srgbClr val="7F7F7F"/>
                        </a:buClr>
                        <a:buSzPts val="800"/>
                        <a:buFont typeface="Malgun Gothic"/>
                        <a:buNone/>
                      </a:pPr>
                      <a:r>
                        <a:rPr b="0" i="0" lang="ko" sz="800" u="none" cap="none" strike="noStrike">
                          <a:solidFill>
                            <a:srgbClr val="7F7F7F"/>
                          </a:solidFill>
                          <a:latin typeface="Malgun Gothic"/>
                          <a:ea typeface="Malgun Gothic"/>
                          <a:cs typeface="Malgun Gothic"/>
                          <a:sym typeface="Malgun Gothic"/>
                        </a:rPr>
                        <a:t>$입금완료일시</a:t>
                      </a:r>
                      <a:endParaRPr b="0" i="0" sz="800" u="none" cap="none" strike="noStrike">
                        <a:solidFill>
                          <a:srgbClr val="7F7F7F"/>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l">
                        <a:lnSpc>
                          <a:spcPct val="150000"/>
                        </a:lnSpc>
                        <a:spcBef>
                          <a:spcPts val="0"/>
                        </a:spcBef>
                        <a:spcAft>
                          <a:spcPts val="0"/>
                        </a:spcAft>
                        <a:buClr>
                          <a:schemeClr val="dk1"/>
                        </a:buClr>
                        <a:buSzPts val="800"/>
                        <a:buFont typeface="Malgun Gothic"/>
                        <a:buNone/>
                      </a:pPr>
                      <a:r>
                        <a:rPr b="1" i="0" lang="ko" sz="800" u="none" cap="none" strike="noStrike">
                          <a:solidFill>
                            <a:schemeClr val="dk1"/>
                          </a:solidFill>
                          <a:latin typeface="Malgun Gothic"/>
                          <a:ea typeface="Malgun Gothic"/>
                          <a:cs typeface="Malgun Gothic"/>
                          <a:sym typeface="Malgun Gothic"/>
                        </a:rPr>
                        <a:t>입금완료</a:t>
                      </a:r>
                      <a:endParaRPr b="1" i="0" sz="8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r">
                        <a:lnSpc>
                          <a:spcPct val="150000"/>
                        </a:lnSpc>
                        <a:spcBef>
                          <a:spcPts val="0"/>
                        </a:spcBef>
                        <a:spcAft>
                          <a:spcPts val="0"/>
                        </a:spcAft>
                        <a:buClr>
                          <a:schemeClr val="dk1"/>
                        </a:buClr>
                        <a:buSzPts val="1000"/>
                        <a:buFont typeface="Malgun Gothic"/>
                        <a:buNone/>
                      </a:pPr>
                      <a:r>
                        <a:rPr b="1" i="0" lang="ko" sz="1000" u="none" cap="none" strike="noStrike">
                          <a:solidFill>
                            <a:schemeClr val="dk1"/>
                          </a:solidFill>
                          <a:latin typeface="Malgun Gothic"/>
                          <a:ea typeface="Malgun Gothic"/>
                          <a:cs typeface="Malgun Gothic"/>
                          <a:sym typeface="Malgun Gothic"/>
                        </a:rPr>
                        <a:t>$출금금액  원</a:t>
                      </a:r>
                      <a:endParaRPr b="1" i="0" sz="10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r>
              <a:tr h="318775">
                <a:tc>
                  <a:txBody>
                    <a:bodyPr/>
                    <a:lstStyle/>
                    <a:p>
                      <a:pPr indent="0" lvl="0" marL="0" marR="0" rtl="0" algn="l">
                        <a:lnSpc>
                          <a:spcPct val="150000"/>
                        </a:lnSpc>
                        <a:spcBef>
                          <a:spcPts val="0"/>
                        </a:spcBef>
                        <a:spcAft>
                          <a:spcPts val="0"/>
                        </a:spcAft>
                        <a:buClr>
                          <a:srgbClr val="7F7F7F"/>
                        </a:buClr>
                        <a:buSzPts val="800"/>
                        <a:buFont typeface="Malgun Gothic"/>
                        <a:buNone/>
                      </a:pPr>
                      <a:r>
                        <a:rPr b="0" i="0" lang="ko" sz="800" u="none" cap="none" strike="noStrike">
                          <a:solidFill>
                            <a:srgbClr val="7F7F7F"/>
                          </a:solidFill>
                          <a:latin typeface="Malgun Gothic"/>
                          <a:ea typeface="Malgun Gothic"/>
                          <a:cs typeface="Malgun Gothic"/>
                          <a:sym typeface="Malgun Gothic"/>
                        </a:rPr>
                        <a:t>$입금완료일시</a:t>
                      </a:r>
                      <a:endParaRPr b="0" i="0" sz="800" u="none" cap="none" strike="noStrike">
                        <a:solidFill>
                          <a:srgbClr val="7F7F7F"/>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l">
                        <a:lnSpc>
                          <a:spcPct val="150000"/>
                        </a:lnSpc>
                        <a:spcBef>
                          <a:spcPts val="0"/>
                        </a:spcBef>
                        <a:spcAft>
                          <a:spcPts val="0"/>
                        </a:spcAft>
                        <a:buClr>
                          <a:schemeClr val="dk1"/>
                        </a:buClr>
                        <a:buSzPts val="800"/>
                        <a:buFont typeface="Malgun Gothic"/>
                        <a:buNone/>
                      </a:pPr>
                      <a:r>
                        <a:rPr b="1" i="0" lang="ko" sz="800" u="none" cap="none" strike="noStrike">
                          <a:solidFill>
                            <a:schemeClr val="dk1"/>
                          </a:solidFill>
                          <a:latin typeface="Malgun Gothic"/>
                          <a:ea typeface="Malgun Gothic"/>
                          <a:cs typeface="Malgun Gothic"/>
                          <a:sym typeface="Malgun Gothic"/>
                        </a:rPr>
                        <a:t>입금완료</a:t>
                      </a:r>
                      <a:endParaRPr b="1" i="0" sz="8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r">
                        <a:lnSpc>
                          <a:spcPct val="150000"/>
                        </a:lnSpc>
                        <a:spcBef>
                          <a:spcPts val="0"/>
                        </a:spcBef>
                        <a:spcAft>
                          <a:spcPts val="0"/>
                        </a:spcAft>
                        <a:buClr>
                          <a:schemeClr val="dk1"/>
                        </a:buClr>
                        <a:buSzPts val="1000"/>
                        <a:buFont typeface="Malgun Gothic"/>
                        <a:buNone/>
                      </a:pPr>
                      <a:r>
                        <a:rPr b="1" i="0" lang="ko" sz="1000" u="none" cap="none" strike="noStrike">
                          <a:solidFill>
                            <a:schemeClr val="dk1"/>
                          </a:solidFill>
                          <a:latin typeface="Malgun Gothic"/>
                          <a:ea typeface="Malgun Gothic"/>
                          <a:cs typeface="Malgun Gothic"/>
                          <a:sym typeface="Malgun Gothic"/>
                        </a:rPr>
                        <a:t>$출금금액  원</a:t>
                      </a:r>
                      <a:endParaRPr b="1" i="0" sz="10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r>
              <a:tr h="318775">
                <a:tc>
                  <a:txBody>
                    <a:bodyPr/>
                    <a:lstStyle/>
                    <a:p>
                      <a:pPr indent="0" lvl="0" marL="0" marR="0" rtl="0" algn="l">
                        <a:lnSpc>
                          <a:spcPct val="150000"/>
                        </a:lnSpc>
                        <a:spcBef>
                          <a:spcPts val="0"/>
                        </a:spcBef>
                        <a:spcAft>
                          <a:spcPts val="0"/>
                        </a:spcAft>
                        <a:buClr>
                          <a:srgbClr val="7F7F7F"/>
                        </a:buClr>
                        <a:buSzPts val="800"/>
                        <a:buFont typeface="Malgun Gothic"/>
                        <a:buNone/>
                      </a:pPr>
                      <a:r>
                        <a:rPr b="0" i="0" lang="ko" sz="800" u="none" cap="none" strike="noStrike">
                          <a:solidFill>
                            <a:srgbClr val="7F7F7F"/>
                          </a:solidFill>
                          <a:latin typeface="Malgun Gothic"/>
                          <a:ea typeface="Malgun Gothic"/>
                          <a:cs typeface="Malgun Gothic"/>
                          <a:sym typeface="Malgun Gothic"/>
                        </a:rPr>
                        <a:t>$입금완료일시</a:t>
                      </a:r>
                      <a:endParaRPr b="0" i="0" sz="800" u="none" cap="none" strike="noStrike">
                        <a:solidFill>
                          <a:srgbClr val="7F7F7F"/>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l">
                        <a:lnSpc>
                          <a:spcPct val="150000"/>
                        </a:lnSpc>
                        <a:spcBef>
                          <a:spcPts val="0"/>
                        </a:spcBef>
                        <a:spcAft>
                          <a:spcPts val="0"/>
                        </a:spcAft>
                        <a:buClr>
                          <a:schemeClr val="dk1"/>
                        </a:buClr>
                        <a:buSzPts val="800"/>
                        <a:buFont typeface="Malgun Gothic"/>
                        <a:buNone/>
                      </a:pPr>
                      <a:r>
                        <a:rPr b="1" i="0" lang="ko" sz="800" u="none" cap="none" strike="noStrike">
                          <a:solidFill>
                            <a:schemeClr val="dk1"/>
                          </a:solidFill>
                          <a:latin typeface="Malgun Gothic"/>
                          <a:ea typeface="Malgun Gothic"/>
                          <a:cs typeface="Malgun Gothic"/>
                          <a:sym typeface="Malgun Gothic"/>
                        </a:rPr>
                        <a:t>입금완료</a:t>
                      </a:r>
                      <a:endParaRPr b="1" i="0" sz="8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r">
                        <a:lnSpc>
                          <a:spcPct val="150000"/>
                        </a:lnSpc>
                        <a:spcBef>
                          <a:spcPts val="0"/>
                        </a:spcBef>
                        <a:spcAft>
                          <a:spcPts val="0"/>
                        </a:spcAft>
                        <a:buClr>
                          <a:schemeClr val="dk1"/>
                        </a:buClr>
                        <a:buSzPts val="1000"/>
                        <a:buFont typeface="Malgun Gothic"/>
                        <a:buNone/>
                      </a:pPr>
                      <a:r>
                        <a:rPr b="1" i="0" lang="ko" sz="1000" u="none" cap="none" strike="noStrike">
                          <a:solidFill>
                            <a:schemeClr val="dk1"/>
                          </a:solidFill>
                          <a:latin typeface="Malgun Gothic"/>
                          <a:ea typeface="Malgun Gothic"/>
                          <a:cs typeface="Malgun Gothic"/>
                          <a:sym typeface="Malgun Gothic"/>
                        </a:rPr>
                        <a:t>$출금금액  원</a:t>
                      </a:r>
                      <a:endParaRPr b="1" i="0" sz="10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r>
              <a:tr h="318775">
                <a:tc>
                  <a:txBody>
                    <a:bodyPr/>
                    <a:lstStyle/>
                    <a:p>
                      <a:pPr indent="0" lvl="0" marL="0" marR="0" rtl="0" algn="l">
                        <a:lnSpc>
                          <a:spcPct val="150000"/>
                        </a:lnSpc>
                        <a:spcBef>
                          <a:spcPts val="0"/>
                        </a:spcBef>
                        <a:spcAft>
                          <a:spcPts val="0"/>
                        </a:spcAft>
                        <a:buClr>
                          <a:srgbClr val="7F7F7F"/>
                        </a:buClr>
                        <a:buSzPts val="800"/>
                        <a:buFont typeface="Malgun Gothic"/>
                        <a:buNone/>
                      </a:pPr>
                      <a:r>
                        <a:rPr b="0" i="0" lang="ko" sz="800" u="none" cap="none" strike="noStrike">
                          <a:solidFill>
                            <a:srgbClr val="7F7F7F"/>
                          </a:solidFill>
                          <a:latin typeface="Malgun Gothic"/>
                          <a:ea typeface="Malgun Gothic"/>
                          <a:cs typeface="Malgun Gothic"/>
                          <a:sym typeface="Malgun Gothic"/>
                        </a:rPr>
                        <a:t>$입금완료일시</a:t>
                      </a:r>
                      <a:endParaRPr b="0" i="0" sz="800" u="none" cap="none" strike="noStrike">
                        <a:solidFill>
                          <a:srgbClr val="7F7F7F"/>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l">
                        <a:lnSpc>
                          <a:spcPct val="150000"/>
                        </a:lnSpc>
                        <a:spcBef>
                          <a:spcPts val="0"/>
                        </a:spcBef>
                        <a:spcAft>
                          <a:spcPts val="0"/>
                        </a:spcAft>
                        <a:buClr>
                          <a:schemeClr val="dk1"/>
                        </a:buClr>
                        <a:buSzPts val="800"/>
                        <a:buFont typeface="Malgun Gothic"/>
                        <a:buNone/>
                      </a:pPr>
                      <a:r>
                        <a:rPr b="1" i="0" lang="ko" sz="800" u="none" cap="none" strike="noStrike">
                          <a:solidFill>
                            <a:schemeClr val="dk1"/>
                          </a:solidFill>
                          <a:latin typeface="Malgun Gothic"/>
                          <a:ea typeface="Malgun Gothic"/>
                          <a:cs typeface="Malgun Gothic"/>
                          <a:sym typeface="Malgun Gothic"/>
                        </a:rPr>
                        <a:t>입금완료</a:t>
                      </a:r>
                      <a:endParaRPr b="1" i="0" sz="8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r">
                        <a:lnSpc>
                          <a:spcPct val="150000"/>
                        </a:lnSpc>
                        <a:spcBef>
                          <a:spcPts val="0"/>
                        </a:spcBef>
                        <a:spcAft>
                          <a:spcPts val="0"/>
                        </a:spcAft>
                        <a:buClr>
                          <a:schemeClr val="dk1"/>
                        </a:buClr>
                        <a:buSzPts val="1000"/>
                        <a:buFont typeface="Malgun Gothic"/>
                        <a:buNone/>
                      </a:pPr>
                      <a:r>
                        <a:rPr b="1" i="0" lang="ko" sz="1000" u="none" cap="none" strike="noStrike">
                          <a:solidFill>
                            <a:schemeClr val="dk1"/>
                          </a:solidFill>
                          <a:latin typeface="Malgun Gothic"/>
                          <a:ea typeface="Malgun Gothic"/>
                          <a:cs typeface="Malgun Gothic"/>
                          <a:sym typeface="Malgun Gothic"/>
                        </a:rPr>
                        <a:t>$출금금액  원</a:t>
                      </a:r>
                      <a:endParaRPr b="1" i="0" sz="10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r>
              <a:tr h="318775">
                <a:tc>
                  <a:txBody>
                    <a:bodyPr/>
                    <a:lstStyle/>
                    <a:p>
                      <a:pPr indent="0" lvl="0" marL="0" marR="0" rtl="0" algn="l">
                        <a:lnSpc>
                          <a:spcPct val="150000"/>
                        </a:lnSpc>
                        <a:spcBef>
                          <a:spcPts val="0"/>
                        </a:spcBef>
                        <a:spcAft>
                          <a:spcPts val="0"/>
                        </a:spcAft>
                        <a:buClr>
                          <a:srgbClr val="7F7F7F"/>
                        </a:buClr>
                        <a:buSzPts val="800"/>
                        <a:buFont typeface="Malgun Gothic"/>
                        <a:buNone/>
                      </a:pPr>
                      <a:r>
                        <a:rPr b="0" i="0" lang="ko" sz="800" u="none" cap="none" strike="noStrike">
                          <a:solidFill>
                            <a:srgbClr val="7F7F7F"/>
                          </a:solidFill>
                          <a:latin typeface="Malgun Gothic"/>
                          <a:ea typeface="Malgun Gothic"/>
                          <a:cs typeface="Malgun Gothic"/>
                          <a:sym typeface="Malgun Gothic"/>
                        </a:rPr>
                        <a:t>$입금완료일시</a:t>
                      </a:r>
                      <a:endParaRPr b="0" i="0" sz="800" u="none" cap="none" strike="noStrike">
                        <a:solidFill>
                          <a:srgbClr val="7F7F7F"/>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l">
                        <a:lnSpc>
                          <a:spcPct val="150000"/>
                        </a:lnSpc>
                        <a:spcBef>
                          <a:spcPts val="0"/>
                        </a:spcBef>
                        <a:spcAft>
                          <a:spcPts val="0"/>
                        </a:spcAft>
                        <a:buClr>
                          <a:schemeClr val="dk1"/>
                        </a:buClr>
                        <a:buSzPts val="800"/>
                        <a:buFont typeface="Malgun Gothic"/>
                        <a:buNone/>
                      </a:pPr>
                      <a:r>
                        <a:rPr b="1" i="0" lang="ko" sz="800" u="none" cap="none" strike="noStrike">
                          <a:solidFill>
                            <a:schemeClr val="dk1"/>
                          </a:solidFill>
                          <a:latin typeface="Malgun Gothic"/>
                          <a:ea typeface="Malgun Gothic"/>
                          <a:cs typeface="Malgun Gothic"/>
                          <a:sym typeface="Malgun Gothic"/>
                        </a:rPr>
                        <a:t>입금완료</a:t>
                      </a:r>
                      <a:endParaRPr b="1" i="0" sz="8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r">
                        <a:lnSpc>
                          <a:spcPct val="150000"/>
                        </a:lnSpc>
                        <a:spcBef>
                          <a:spcPts val="0"/>
                        </a:spcBef>
                        <a:spcAft>
                          <a:spcPts val="0"/>
                        </a:spcAft>
                        <a:buClr>
                          <a:schemeClr val="dk1"/>
                        </a:buClr>
                        <a:buSzPts val="1000"/>
                        <a:buFont typeface="Malgun Gothic"/>
                        <a:buNone/>
                      </a:pPr>
                      <a:r>
                        <a:rPr b="1" i="0" lang="ko" sz="1000" u="none" cap="none" strike="noStrike">
                          <a:solidFill>
                            <a:schemeClr val="dk1"/>
                          </a:solidFill>
                          <a:latin typeface="Malgun Gothic"/>
                          <a:ea typeface="Malgun Gothic"/>
                          <a:cs typeface="Malgun Gothic"/>
                          <a:sym typeface="Malgun Gothic"/>
                        </a:rPr>
                        <a:t>$출금금액  원</a:t>
                      </a:r>
                      <a:endParaRPr b="1" i="0" sz="10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r>
              <a:tr h="318775">
                <a:tc>
                  <a:txBody>
                    <a:bodyPr/>
                    <a:lstStyle/>
                    <a:p>
                      <a:pPr indent="0" lvl="0" marL="0" marR="0" rtl="0" algn="l">
                        <a:lnSpc>
                          <a:spcPct val="150000"/>
                        </a:lnSpc>
                        <a:spcBef>
                          <a:spcPts val="0"/>
                        </a:spcBef>
                        <a:spcAft>
                          <a:spcPts val="0"/>
                        </a:spcAft>
                        <a:buClr>
                          <a:srgbClr val="7F7F7F"/>
                        </a:buClr>
                        <a:buSzPts val="800"/>
                        <a:buFont typeface="Malgun Gothic"/>
                        <a:buNone/>
                      </a:pPr>
                      <a:r>
                        <a:rPr b="0" i="0" lang="ko" sz="800" u="none" cap="none" strike="noStrike">
                          <a:solidFill>
                            <a:srgbClr val="7F7F7F"/>
                          </a:solidFill>
                          <a:latin typeface="Malgun Gothic"/>
                          <a:ea typeface="Malgun Gothic"/>
                          <a:cs typeface="Malgun Gothic"/>
                          <a:sym typeface="Malgun Gothic"/>
                        </a:rPr>
                        <a:t>$입금완료일시</a:t>
                      </a:r>
                      <a:endParaRPr b="0" i="0" sz="800" u="none" cap="none" strike="noStrike">
                        <a:solidFill>
                          <a:srgbClr val="7F7F7F"/>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l">
                        <a:lnSpc>
                          <a:spcPct val="150000"/>
                        </a:lnSpc>
                        <a:spcBef>
                          <a:spcPts val="0"/>
                        </a:spcBef>
                        <a:spcAft>
                          <a:spcPts val="0"/>
                        </a:spcAft>
                        <a:buClr>
                          <a:schemeClr val="dk1"/>
                        </a:buClr>
                        <a:buSzPts val="800"/>
                        <a:buFont typeface="Malgun Gothic"/>
                        <a:buNone/>
                      </a:pPr>
                      <a:r>
                        <a:rPr b="1" i="0" lang="ko" sz="800" u="none" cap="none" strike="noStrike">
                          <a:solidFill>
                            <a:schemeClr val="dk1"/>
                          </a:solidFill>
                          <a:latin typeface="Malgun Gothic"/>
                          <a:ea typeface="Malgun Gothic"/>
                          <a:cs typeface="Malgun Gothic"/>
                          <a:sym typeface="Malgun Gothic"/>
                        </a:rPr>
                        <a:t>입금완료</a:t>
                      </a:r>
                      <a:endParaRPr b="1" i="0" sz="8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r">
                        <a:lnSpc>
                          <a:spcPct val="150000"/>
                        </a:lnSpc>
                        <a:spcBef>
                          <a:spcPts val="0"/>
                        </a:spcBef>
                        <a:spcAft>
                          <a:spcPts val="0"/>
                        </a:spcAft>
                        <a:buClr>
                          <a:schemeClr val="dk1"/>
                        </a:buClr>
                        <a:buSzPts val="1000"/>
                        <a:buFont typeface="Malgun Gothic"/>
                        <a:buNone/>
                      </a:pPr>
                      <a:r>
                        <a:rPr b="1" i="0" lang="ko" sz="1000" u="none" cap="none" strike="noStrike">
                          <a:solidFill>
                            <a:schemeClr val="dk1"/>
                          </a:solidFill>
                          <a:latin typeface="Malgun Gothic"/>
                          <a:ea typeface="Malgun Gothic"/>
                          <a:cs typeface="Malgun Gothic"/>
                          <a:sym typeface="Malgun Gothic"/>
                        </a:rPr>
                        <a:t>$출금금액  원</a:t>
                      </a:r>
                      <a:endParaRPr b="1" i="0" sz="10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r>
            </a:tbl>
          </a:graphicData>
        </a:graphic>
      </p:graphicFrame>
      <p:pic>
        <p:nvPicPr>
          <p:cNvPr id="4502" name="Google Shape;4502;g13c94f06daf_2_5899"/>
          <p:cNvPicPr preferRelativeResize="0"/>
          <p:nvPr/>
        </p:nvPicPr>
        <p:blipFill>
          <a:blip r:embed="rId3">
            <a:alphaModFix/>
          </a:blip>
          <a:stretch>
            <a:fillRect/>
          </a:stretch>
        </p:blipFill>
        <p:spPr>
          <a:xfrm>
            <a:off x="4546040" y="894946"/>
            <a:ext cx="213900" cy="219430"/>
          </a:xfrm>
          <a:prstGeom prst="rect">
            <a:avLst/>
          </a:prstGeom>
          <a:noFill/>
          <a:ln>
            <a:noFill/>
          </a:ln>
        </p:spPr>
      </p:pic>
      <p:sp>
        <p:nvSpPr>
          <p:cNvPr id="4503" name="Google Shape;4503;g13c94f06daf_2_5899"/>
          <p:cNvSpPr txBox="1"/>
          <p:nvPr/>
        </p:nvSpPr>
        <p:spPr>
          <a:xfrm>
            <a:off x="5031409" y="881075"/>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포인트 출금신청</a:t>
            </a:r>
            <a:endParaRPr b="1" sz="1100">
              <a:solidFill>
                <a:schemeClr val="dk1"/>
              </a:solidFill>
              <a:latin typeface="Malgun Gothic"/>
              <a:ea typeface="Malgun Gothic"/>
              <a:cs typeface="Malgun Gothic"/>
              <a:sym typeface="Malgun Gothic"/>
            </a:endParaRPr>
          </a:p>
        </p:txBody>
      </p:sp>
      <p:pic>
        <p:nvPicPr>
          <p:cNvPr id="4504" name="Google Shape;4504;g13c94f06daf_2_5899"/>
          <p:cNvPicPr preferRelativeResize="0"/>
          <p:nvPr/>
        </p:nvPicPr>
        <p:blipFill>
          <a:blip r:embed="rId4">
            <a:alphaModFix/>
          </a:blip>
          <a:stretch>
            <a:fillRect/>
          </a:stretch>
        </p:blipFill>
        <p:spPr>
          <a:xfrm>
            <a:off x="544175" y="875650"/>
            <a:ext cx="213900" cy="257652"/>
          </a:xfrm>
          <a:prstGeom prst="rect">
            <a:avLst/>
          </a:prstGeom>
          <a:noFill/>
          <a:ln>
            <a:noFill/>
          </a:ln>
        </p:spPr>
      </p:pic>
      <p:sp>
        <p:nvSpPr>
          <p:cNvPr id="4505" name="Google Shape;4505;g13c94f06daf_2_5899"/>
          <p:cNvSpPr txBox="1"/>
          <p:nvPr/>
        </p:nvSpPr>
        <p:spPr>
          <a:xfrm>
            <a:off x="4603851" y="1319250"/>
            <a:ext cx="1222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출금가능포인트   </a:t>
            </a:r>
            <a:endParaRPr b="1" sz="1200">
              <a:solidFill>
                <a:schemeClr val="dk1"/>
              </a:solidFill>
              <a:latin typeface="Malgun Gothic"/>
              <a:ea typeface="Malgun Gothic"/>
              <a:cs typeface="Malgun Gothic"/>
              <a:sym typeface="Malgun Gothic"/>
            </a:endParaRPr>
          </a:p>
        </p:txBody>
      </p:sp>
      <p:cxnSp>
        <p:nvCxnSpPr>
          <p:cNvPr id="4506" name="Google Shape;4506;g13c94f06daf_2_5899"/>
          <p:cNvCxnSpPr/>
          <p:nvPr/>
        </p:nvCxnSpPr>
        <p:spPr>
          <a:xfrm>
            <a:off x="4650589" y="2652796"/>
            <a:ext cx="2946000" cy="8400"/>
          </a:xfrm>
          <a:prstGeom prst="straightConnector1">
            <a:avLst/>
          </a:prstGeom>
          <a:noFill/>
          <a:ln cap="flat" cmpd="sng" w="9525">
            <a:solidFill>
              <a:schemeClr val="dk2"/>
            </a:solidFill>
            <a:prstDash val="solid"/>
            <a:round/>
            <a:headEnd len="med" w="med" type="none"/>
            <a:tailEnd len="med" w="med" type="none"/>
          </a:ln>
        </p:spPr>
      </p:cxnSp>
      <p:sp>
        <p:nvSpPr>
          <p:cNvPr id="4507" name="Google Shape;4507;g13c94f06daf_2_5899"/>
          <p:cNvSpPr/>
          <p:nvPr/>
        </p:nvSpPr>
        <p:spPr>
          <a:xfrm>
            <a:off x="4664963" y="2093475"/>
            <a:ext cx="2904000" cy="3531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800"/>
              <a:buFont typeface="Arial"/>
              <a:buNone/>
            </a:pPr>
            <a:r>
              <a:rPr lang="ko" sz="1100">
                <a:solidFill>
                  <a:schemeClr val="dk2"/>
                </a:solidFill>
                <a:latin typeface="Malgun Gothic"/>
                <a:ea typeface="Malgun Gothic"/>
                <a:cs typeface="Malgun Gothic"/>
                <a:sym typeface="Malgun Gothic"/>
              </a:rPr>
              <a:t> 200000</a:t>
            </a:r>
            <a:endParaRPr b="0" i="0" sz="1800" u="none" cap="none" strike="noStrike">
              <a:solidFill>
                <a:schemeClr val="dk2"/>
              </a:solidFill>
              <a:latin typeface="Malgun Gothic"/>
              <a:ea typeface="Malgun Gothic"/>
              <a:cs typeface="Malgun Gothic"/>
              <a:sym typeface="Malgun Gothic"/>
            </a:endParaRPr>
          </a:p>
        </p:txBody>
      </p:sp>
      <p:sp>
        <p:nvSpPr>
          <p:cNvPr id="4508" name="Google Shape;4508;g13c94f06daf_2_5899"/>
          <p:cNvSpPr txBox="1"/>
          <p:nvPr/>
        </p:nvSpPr>
        <p:spPr>
          <a:xfrm>
            <a:off x="4652451" y="2767050"/>
            <a:ext cx="7266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출금계좌  </a:t>
            </a:r>
            <a:endParaRPr b="1" sz="1200">
              <a:solidFill>
                <a:schemeClr val="dk1"/>
              </a:solidFill>
              <a:latin typeface="Malgun Gothic"/>
              <a:ea typeface="Malgun Gothic"/>
              <a:cs typeface="Malgun Gothic"/>
              <a:sym typeface="Malgun Gothic"/>
            </a:endParaRPr>
          </a:p>
        </p:txBody>
      </p:sp>
      <p:sp>
        <p:nvSpPr>
          <p:cNvPr id="4509" name="Google Shape;4509;g13c94f06daf_2_5899"/>
          <p:cNvSpPr/>
          <p:nvPr/>
        </p:nvSpPr>
        <p:spPr>
          <a:xfrm>
            <a:off x="4629325" y="5558963"/>
            <a:ext cx="2955600" cy="3348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출금신청</a:t>
            </a:r>
            <a:endParaRPr b="1" i="0" sz="1100" u="none" cap="none" strike="noStrike">
              <a:solidFill>
                <a:schemeClr val="lt1"/>
              </a:solidFill>
              <a:latin typeface="Malgun Gothic"/>
              <a:ea typeface="Malgun Gothic"/>
              <a:cs typeface="Malgun Gothic"/>
              <a:sym typeface="Malgun Gothic"/>
            </a:endParaRPr>
          </a:p>
        </p:txBody>
      </p:sp>
      <p:cxnSp>
        <p:nvCxnSpPr>
          <p:cNvPr id="4510" name="Google Shape;4510;g13c94f06daf_2_5899"/>
          <p:cNvCxnSpPr>
            <a:stCxn id="4494" idx="3"/>
            <a:endCxn id="4491" idx="1"/>
          </p:cNvCxnSpPr>
          <p:nvPr/>
        </p:nvCxnSpPr>
        <p:spPr>
          <a:xfrm>
            <a:off x="3518425" y="1950825"/>
            <a:ext cx="941400" cy="1478100"/>
          </a:xfrm>
          <a:prstGeom prst="bentConnector3">
            <a:avLst>
              <a:gd fmla="val 50005" name="adj1"/>
            </a:avLst>
          </a:prstGeom>
          <a:noFill/>
          <a:ln cap="flat" cmpd="sng" w="28575">
            <a:solidFill>
              <a:srgbClr val="FF0000"/>
            </a:solidFill>
            <a:prstDash val="solid"/>
            <a:round/>
            <a:headEnd len="med" w="med" type="none"/>
            <a:tailEnd len="med" w="med" type="triangle"/>
          </a:ln>
        </p:spPr>
      </p:cxnSp>
      <p:sp>
        <p:nvSpPr>
          <p:cNvPr id="4511" name="Google Shape;4511;g13c94f06daf_2_5899"/>
          <p:cNvSpPr/>
          <p:nvPr/>
        </p:nvSpPr>
        <p:spPr>
          <a:xfrm>
            <a:off x="4546046" y="1375284"/>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2</a:t>
            </a:r>
            <a:endParaRPr b="1" i="0" sz="800" u="none" cap="none" strike="noStrike">
              <a:solidFill>
                <a:schemeClr val="lt1"/>
              </a:solidFill>
              <a:latin typeface="Malgun Gothic"/>
              <a:ea typeface="Malgun Gothic"/>
              <a:cs typeface="Malgun Gothic"/>
              <a:sym typeface="Malgun Gothic"/>
            </a:endParaRPr>
          </a:p>
        </p:txBody>
      </p:sp>
      <p:sp>
        <p:nvSpPr>
          <p:cNvPr id="4512" name="Google Shape;4512;g13c94f06daf_2_5899"/>
          <p:cNvSpPr/>
          <p:nvPr/>
        </p:nvSpPr>
        <p:spPr>
          <a:xfrm>
            <a:off x="4546046" y="2790847"/>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3</a:t>
            </a:r>
            <a:endParaRPr b="1" i="0" sz="800" u="none" cap="none" strike="noStrike">
              <a:solidFill>
                <a:schemeClr val="lt1"/>
              </a:solidFill>
              <a:latin typeface="Malgun Gothic"/>
              <a:ea typeface="Malgun Gothic"/>
              <a:cs typeface="Malgun Gothic"/>
              <a:sym typeface="Malgun Gothic"/>
            </a:endParaRPr>
          </a:p>
        </p:txBody>
      </p:sp>
      <p:sp>
        <p:nvSpPr>
          <p:cNvPr id="4513" name="Google Shape;4513;g13c94f06daf_2_5899"/>
          <p:cNvSpPr/>
          <p:nvPr/>
        </p:nvSpPr>
        <p:spPr>
          <a:xfrm>
            <a:off x="4546046" y="535472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4</a:t>
            </a:r>
            <a:endParaRPr b="1" i="0" sz="800" u="none" cap="none" strike="noStrike">
              <a:solidFill>
                <a:schemeClr val="lt1"/>
              </a:solidFill>
              <a:latin typeface="Malgun Gothic"/>
              <a:ea typeface="Malgun Gothic"/>
              <a:cs typeface="Malgun Gothic"/>
              <a:sym typeface="Malgun Gothic"/>
            </a:endParaRPr>
          </a:p>
        </p:txBody>
      </p:sp>
      <p:sp>
        <p:nvSpPr>
          <p:cNvPr id="4514" name="Google Shape;4514;g13c94f06daf_2_5899"/>
          <p:cNvSpPr txBox="1"/>
          <p:nvPr/>
        </p:nvSpPr>
        <p:spPr>
          <a:xfrm>
            <a:off x="4634625" y="1693875"/>
            <a:ext cx="2946000" cy="338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lang="ko" sz="1600">
                <a:solidFill>
                  <a:schemeClr val="dk1"/>
                </a:solidFill>
                <a:latin typeface="Malgun Gothic"/>
                <a:ea typeface="Malgun Gothic"/>
                <a:cs typeface="Malgun Gothic"/>
                <a:sym typeface="Malgun Gothic"/>
              </a:rPr>
              <a:t>200,000 P </a:t>
            </a:r>
            <a:endParaRPr sz="700">
              <a:solidFill>
                <a:schemeClr val="dk1"/>
              </a:solidFill>
              <a:latin typeface="Malgun Gothic"/>
              <a:ea typeface="Malgun Gothic"/>
              <a:cs typeface="Malgun Gothic"/>
              <a:sym typeface="Malgun Gothic"/>
            </a:endParaRPr>
          </a:p>
        </p:txBody>
      </p:sp>
      <p:graphicFrame>
        <p:nvGraphicFramePr>
          <p:cNvPr id="4515" name="Google Shape;4515;g13c94f06daf_2_5899"/>
          <p:cNvGraphicFramePr/>
          <p:nvPr/>
        </p:nvGraphicFramePr>
        <p:xfrm>
          <a:off x="4525505" y="3187581"/>
          <a:ext cx="3000000" cy="3000000"/>
        </p:xfrm>
        <a:graphic>
          <a:graphicData uri="http://schemas.openxmlformats.org/drawingml/2006/table">
            <a:tbl>
              <a:tblPr bandRow="1" firstRow="1">
                <a:noFill/>
                <a:tableStyleId>{ECEC9FAD-BC9C-4F8B-B0B5-8FDF1F475007}</a:tableStyleId>
              </a:tblPr>
              <a:tblGrid>
                <a:gridCol w="699850"/>
                <a:gridCol w="2450825"/>
              </a:tblGrid>
              <a:tr h="436450">
                <a:tc>
                  <a:txBody>
                    <a:bodyPr/>
                    <a:lstStyle/>
                    <a:p>
                      <a:pPr indent="0" lvl="0" marL="0" marR="0" rtl="0" algn="ctr">
                        <a:lnSpc>
                          <a:spcPct val="100000"/>
                        </a:lnSpc>
                        <a:spcBef>
                          <a:spcPts val="0"/>
                        </a:spcBef>
                        <a:spcAft>
                          <a:spcPts val="0"/>
                        </a:spcAft>
                        <a:buClr>
                          <a:schemeClr val="dk1"/>
                        </a:buClr>
                        <a:buSzPts val="900"/>
                        <a:buFont typeface="Malgun Gothic"/>
                        <a:buNone/>
                      </a:pPr>
                      <a:r>
                        <a:rPr b="0" i="0" lang="ko" sz="900" u="none" cap="none" strike="noStrike">
                          <a:solidFill>
                            <a:schemeClr val="dk1"/>
                          </a:solidFill>
                          <a:latin typeface="Malgun Gothic"/>
                          <a:ea typeface="Malgun Gothic"/>
                          <a:cs typeface="Malgun Gothic"/>
                          <a:sym typeface="Malgun Gothic"/>
                        </a:rPr>
                        <a:t>은행명</a:t>
                      </a:r>
                      <a:endParaRPr b="0" i="0" sz="9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rgbClr val="F2F2F2"/>
                    </a:solidFill>
                  </a:tcPr>
                </a:tc>
                <a:tc>
                  <a:txBody>
                    <a:bodyPr/>
                    <a:lstStyle/>
                    <a:p>
                      <a:pPr indent="0" lvl="0" marL="0" marR="0" rtl="0" algn="ctr">
                        <a:lnSpc>
                          <a:spcPct val="100000"/>
                        </a:lnSpc>
                        <a:spcBef>
                          <a:spcPts val="0"/>
                        </a:spcBef>
                        <a:spcAft>
                          <a:spcPts val="0"/>
                        </a:spcAft>
                        <a:buClr>
                          <a:srgbClr val="595959"/>
                        </a:buClr>
                        <a:buSzPts val="800"/>
                        <a:buFont typeface="Malgun Gothic"/>
                        <a:buNone/>
                      </a:pPr>
                      <a:r>
                        <a:rPr b="0" lang="ko" sz="800" u="none" cap="none" strike="noStrike">
                          <a:solidFill>
                            <a:srgbClr val="595959"/>
                          </a:solidFill>
                          <a:latin typeface="Malgun Gothic"/>
                          <a:ea typeface="Malgun Gothic"/>
                          <a:cs typeface="Malgun Gothic"/>
                          <a:sym typeface="Malgun Gothic"/>
                        </a:rPr>
                        <a:t>OO 은행        ▼</a:t>
                      </a:r>
                      <a:endParaRPr b="0" sz="800" u="none" cap="none" strike="noStrike">
                        <a:solidFill>
                          <a:srgbClr val="595959"/>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r>
              <a:tr h="396625">
                <a:tc>
                  <a:txBody>
                    <a:bodyPr/>
                    <a:lstStyle/>
                    <a:p>
                      <a:pPr indent="0" lvl="0" marL="0" marR="0" rtl="0" algn="ctr">
                        <a:lnSpc>
                          <a:spcPct val="100000"/>
                        </a:lnSpc>
                        <a:spcBef>
                          <a:spcPts val="0"/>
                        </a:spcBef>
                        <a:spcAft>
                          <a:spcPts val="0"/>
                        </a:spcAft>
                        <a:buClr>
                          <a:schemeClr val="dk1"/>
                        </a:buClr>
                        <a:buSzPts val="900"/>
                        <a:buFont typeface="Malgun Gothic"/>
                        <a:buNone/>
                      </a:pPr>
                      <a:r>
                        <a:rPr i="0" lang="ko" sz="900" u="none" cap="none" strike="noStrike">
                          <a:solidFill>
                            <a:schemeClr val="dk1"/>
                          </a:solidFill>
                          <a:latin typeface="Malgun Gothic"/>
                          <a:ea typeface="Malgun Gothic"/>
                          <a:cs typeface="Malgun Gothic"/>
                          <a:sym typeface="Malgun Gothic"/>
                        </a:rPr>
                        <a:t>  계좌번호</a:t>
                      </a:r>
                      <a:endParaRPr sz="1400" u="none" cap="none" strike="noStrike"/>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rgbClr val="F2F2F2"/>
                    </a:solidFill>
                  </a:tcPr>
                </a:tc>
                <a:tc>
                  <a:txBody>
                    <a:bodyPr/>
                    <a:lstStyle/>
                    <a:p>
                      <a:pPr indent="0" lvl="0" marL="0" marR="0" rtl="0" algn="ctr">
                        <a:lnSpc>
                          <a:spcPct val="100000"/>
                        </a:lnSpc>
                        <a:spcBef>
                          <a:spcPts val="0"/>
                        </a:spcBef>
                        <a:spcAft>
                          <a:spcPts val="0"/>
                        </a:spcAft>
                        <a:buClr>
                          <a:srgbClr val="595959"/>
                        </a:buClr>
                        <a:buSzPts val="800"/>
                        <a:buFont typeface="Malgun Gothic"/>
                        <a:buNone/>
                      </a:pPr>
                      <a:r>
                        <a:rPr b="0" lang="ko" sz="800" u="none" cap="none" strike="noStrike">
                          <a:solidFill>
                            <a:srgbClr val="595959"/>
                          </a:solidFill>
                          <a:latin typeface="Malgun Gothic"/>
                          <a:ea typeface="Malgun Gothic"/>
                          <a:cs typeface="Malgun Gothic"/>
                          <a:sym typeface="Malgun Gothic"/>
                        </a:rPr>
                        <a:t>12311231231231</a:t>
                      </a:r>
                      <a:endParaRPr b="0" sz="800" u="none" cap="none" strike="noStrike">
                        <a:solidFill>
                          <a:srgbClr val="595959"/>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r>
              <a:tr h="396625">
                <a:tc>
                  <a:txBody>
                    <a:bodyPr/>
                    <a:lstStyle/>
                    <a:p>
                      <a:pPr indent="0" lvl="0" marL="0" marR="0" rtl="0" algn="ctr">
                        <a:lnSpc>
                          <a:spcPct val="100000"/>
                        </a:lnSpc>
                        <a:spcBef>
                          <a:spcPts val="0"/>
                        </a:spcBef>
                        <a:spcAft>
                          <a:spcPts val="0"/>
                        </a:spcAft>
                        <a:buClr>
                          <a:schemeClr val="dk1"/>
                        </a:buClr>
                        <a:buSzPts val="900"/>
                        <a:buFont typeface="Malgun Gothic"/>
                        <a:buNone/>
                      </a:pPr>
                      <a:r>
                        <a:rPr i="0" lang="ko" sz="900" u="none" cap="none" strike="noStrike">
                          <a:solidFill>
                            <a:schemeClr val="dk1"/>
                          </a:solidFill>
                          <a:latin typeface="Malgun Gothic"/>
                          <a:ea typeface="Malgun Gothic"/>
                          <a:cs typeface="Malgun Gothic"/>
                          <a:sym typeface="Malgun Gothic"/>
                        </a:rPr>
                        <a:t>예금주</a:t>
                      </a:r>
                      <a:endParaRPr sz="1400" u="none" cap="none" strike="noStrike"/>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rgbClr val="F2F2F2"/>
                    </a:solidFill>
                  </a:tcPr>
                </a:tc>
                <a:tc>
                  <a:txBody>
                    <a:bodyPr/>
                    <a:lstStyle/>
                    <a:p>
                      <a:pPr indent="0" lvl="0" marL="0" marR="0" rtl="0" algn="ctr">
                        <a:lnSpc>
                          <a:spcPct val="100000"/>
                        </a:lnSpc>
                        <a:spcBef>
                          <a:spcPts val="0"/>
                        </a:spcBef>
                        <a:spcAft>
                          <a:spcPts val="0"/>
                        </a:spcAft>
                        <a:buClr>
                          <a:srgbClr val="595959"/>
                        </a:buClr>
                        <a:buSzPts val="800"/>
                        <a:buFont typeface="Malgun Gothic"/>
                        <a:buNone/>
                      </a:pPr>
                      <a:r>
                        <a:rPr b="0" lang="ko" sz="800" u="none" cap="none" strike="noStrike">
                          <a:solidFill>
                            <a:srgbClr val="595959"/>
                          </a:solidFill>
                          <a:latin typeface="Malgun Gothic"/>
                          <a:ea typeface="Malgun Gothic"/>
                          <a:cs typeface="Malgun Gothic"/>
                          <a:sym typeface="Malgun Gothic"/>
                        </a:rPr>
                        <a:t>홍길동</a:t>
                      </a:r>
                      <a:endParaRPr b="0" sz="800" u="none" cap="none" strike="noStrike">
                        <a:solidFill>
                          <a:srgbClr val="595959"/>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g13c94f06daf_2_7034"/>
          <p:cNvSpPr txBox="1"/>
          <p:nvPr>
            <p:ph type="title"/>
          </p:nvPr>
        </p:nvSpPr>
        <p:spPr>
          <a:xfrm>
            <a:off x="782375" y="1119700"/>
            <a:ext cx="10934100" cy="848400"/>
          </a:xfrm>
          <a:prstGeom prst="rect">
            <a:avLst/>
          </a:prstGeom>
        </p:spPr>
        <p:txBody>
          <a:bodyPr anchorCtr="0" anchor="ctr" bIns="121900" lIns="121900" spcFirstLastPara="1" rIns="121900" wrap="square" tIns="121900">
            <a:normAutofit/>
          </a:bodyPr>
          <a:lstStyle/>
          <a:p>
            <a:pPr indent="0" lvl="0" marL="0" rtl="0" algn="l">
              <a:spcBef>
                <a:spcPts val="0"/>
              </a:spcBef>
              <a:spcAft>
                <a:spcPts val="0"/>
              </a:spcAft>
              <a:buNone/>
            </a:pPr>
            <a:r>
              <a:rPr lang="ko" sz="3000"/>
              <a:t>Workflow </a:t>
            </a:r>
            <a:endParaRPr sz="3000"/>
          </a:p>
        </p:txBody>
      </p:sp>
      <p:sp>
        <p:nvSpPr>
          <p:cNvPr id="220" name="Google Shape;220;g13c94f06daf_2_7034"/>
          <p:cNvSpPr txBox="1"/>
          <p:nvPr>
            <p:ph type="title"/>
          </p:nvPr>
        </p:nvSpPr>
        <p:spPr>
          <a:xfrm>
            <a:off x="934800" y="2201200"/>
            <a:ext cx="10067400" cy="3532200"/>
          </a:xfrm>
          <a:prstGeom prst="rect">
            <a:avLst/>
          </a:prstGeom>
        </p:spPr>
        <p:txBody>
          <a:bodyPr anchorCtr="0" anchor="t" bIns="121900" lIns="121900" spcFirstLastPara="1" rIns="121900" wrap="square" tIns="121900">
            <a:normAutofit/>
          </a:bodyPr>
          <a:lstStyle/>
          <a:p>
            <a:pPr indent="0" lvl="0" marL="0" rtl="0" algn="l">
              <a:spcBef>
                <a:spcPts val="0"/>
              </a:spcBef>
              <a:spcAft>
                <a:spcPts val="0"/>
              </a:spcAft>
              <a:buNone/>
            </a:pPr>
            <a:r>
              <a:t/>
            </a:r>
            <a:endParaRPr sz="2000"/>
          </a:p>
          <a:p>
            <a:pPr indent="-355600" lvl="0" marL="457200" rtl="0" algn="l">
              <a:spcBef>
                <a:spcPts val="0"/>
              </a:spcBef>
              <a:spcAft>
                <a:spcPts val="0"/>
              </a:spcAft>
              <a:buSzPts val="2000"/>
              <a:buChar char="-"/>
            </a:pPr>
            <a:r>
              <a:rPr lang="ko" sz="2000"/>
              <a:t>로그</a:t>
            </a:r>
            <a:r>
              <a:rPr lang="ko" sz="2000"/>
              <a:t>인 / 회원가입</a:t>
            </a:r>
            <a:endParaRPr sz="2000"/>
          </a:p>
          <a:p>
            <a:pPr indent="-355600" lvl="0" marL="457200" rtl="0" algn="l">
              <a:spcBef>
                <a:spcPts val="0"/>
              </a:spcBef>
              <a:spcAft>
                <a:spcPts val="0"/>
              </a:spcAft>
              <a:buSzPts val="2000"/>
              <a:buChar char="-"/>
            </a:pPr>
            <a:r>
              <a:rPr lang="ko" sz="2000"/>
              <a:t>포스팅 </a:t>
            </a:r>
            <a:endParaRPr sz="2000"/>
          </a:p>
          <a:p>
            <a:pPr indent="-355600" lvl="0" marL="457200" rtl="0" algn="l">
              <a:spcBef>
                <a:spcPts val="0"/>
              </a:spcBef>
              <a:spcAft>
                <a:spcPts val="0"/>
              </a:spcAft>
              <a:buSzPts val="2000"/>
              <a:buChar char="-"/>
            </a:pPr>
            <a:r>
              <a:rPr lang="ko" sz="2000"/>
              <a:t>상담의뢰 </a:t>
            </a:r>
            <a:endParaRPr sz="2000"/>
          </a:p>
          <a:p>
            <a:pPr indent="-355600" lvl="0" marL="457200" rtl="0" algn="l">
              <a:spcBef>
                <a:spcPts val="0"/>
              </a:spcBef>
              <a:spcAft>
                <a:spcPts val="0"/>
              </a:spcAft>
              <a:buSzPts val="2000"/>
              <a:buChar char="-"/>
            </a:pPr>
            <a:r>
              <a:rPr lang="ko" sz="2000"/>
              <a:t>결재 및 환불</a:t>
            </a:r>
            <a:endParaRPr sz="2000"/>
          </a:p>
          <a:p>
            <a:pPr indent="-355600" lvl="0" marL="457200" rtl="0" algn="l">
              <a:spcBef>
                <a:spcPts val="0"/>
              </a:spcBef>
              <a:spcAft>
                <a:spcPts val="0"/>
              </a:spcAft>
              <a:buSzPts val="2000"/>
              <a:buChar char="-"/>
            </a:pPr>
            <a:r>
              <a:rPr lang="ko" sz="2000"/>
              <a:t>매칭</a:t>
            </a:r>
            <a:endParaRPr sz="2000"/>
          </a:p>
          <a:p>
            <a:pPr indent="-355600" lvl="0" marL="457200" rtl="0" algn="l">
              <a:spcBef>
                <a:spcPts val="0"/>
              </a:spcBef>
              <a:spcAft>
                <a:spcPts val="0"/>
              </a:spcAft>
              <a:buSzPts val="2000"/>
              <a:buChar char="-"/>
            </a:pPr>
            <a:r>
              <a:rPr lang="ko" sz="2000"/>
              <a:t>그룹 폴더 관리</a:t>
            </a:r>
            <a:endParaRPr sz="2000"/>
          </a:p>
          <a:p>
            <a:pPr indent="-355600" lvl="0" marL="457200" rtl="0" algn="l">
              <a:spcBef>
                <a:spcPts val="0"/>
              </a:spcBef>
              <a:spcAft>
                <a:spcPts val="0"/>
              </a:spcAft>
              <a:buSzPts val="2000"/>
              <a:buChar char="-"/>
            </a:pPr>
            <a:r>
              <a:rPr lang="ko" sz="2000"/>
              <a:t>친구/이웃 관리 (팔로우/팔로잉)</a:t>
            </a:r>
            <a:endParaRPr sz="2000"/>
          </a:p>
          <a:p>
            <a:pPr indent="-355600" lvl="0" marL="457200" rtl="0" algn="l">
              <a:spcBef>
                <a:spcPts val="0"/>
              </a:spcBef>
              <a:spcAft>
                <a:spcPts val="0"/>
              </a:spcAft>
              <a:buSzPts val="2000"/>
              <a:buChar char="-"/>
            </a:pPr>
            <a:r>
              <a:rPr lang="ko" sz="2000"/>
              <a:t>포인트 적립 소멸</a:t>
            </a:r>
            <a:endParaRPr sz="2000"/>
          </a:p>
        </p:txBody>
      </p:sp>
    </p:spTree>
  </p:cSld>
  <p:clrMapOvr>
    <a:masterClrMapping/>
  </p:clrMapOvr>
</p:sld>
</file>

<file path=ppt/slides/slide9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19" name="Shape 4519"/>
        <p:cNvGrpSpPr/>
        <p:nvPr/>
      </p:nvGrpSpPr>
      <p:grpSpPr>
        <a:xfrm>
          <a:off x="0" y="0"/>
          <a:ext cx="0" cy="0"/>
          <a:chOff x="0" y="0"/>
          <a:chExt cx="0" cy="0"/>
        </a:xfrm>
      </p:grpSpPr>
      <p:sp>
        <p:nvSpPr>
          <p:cNvPr id="4520" name="Google Shape;4520;g13c94f06daf_2_5726"/>
          <p:cNvSpPr txBox="1"/>
          <p:nvPr>
            <p:ph type="title"/>
          </p:nvPr>
        </p:nvSpPr>
        <p:spPr>
          <a:xfrm>
            <a:off x="782375" y="1119700"/>
            <a:ext cx="10934100" cy="848400"/>
          </a:xfrm>
          <a:prstGeom prst="rect">
            <a:avLst/>
          </a:prstGeom>
        </p:spPr>
        <p:txBody>
          <a:bodyPr anchorCtr="0" anchor="ctr" bIns="121900" lIns="121900" spcFirstLastPara="1" rIns="121900" wrap="square" tIns="121900">
            <a:normAutofit/>
          </a:bodyPr>
          <a:lstStyle/>
          <a:p>
            <a:pPr indent="0" lvl="0" marL="0" rtl="0" algn="l">
              <a:spcBef>
                <a:spcPts val="0"/>
              </a:spcBef>
              <a:spcAft>
                <a:spcPts val="0"/>
              </a:spcAft>
              <a:buNone/>
            </a:pPr>
            <a:r>
              <a:rPr lang="ko" sz="3000"/>
              <a:t>설정</a:t>
            </a:r>
            <a:endParaRPr sz="3000"/>
          </a:p>
        </p:txBody>
      </p:sp>
      <p:sp>
        <p:nvSpPr>
          <p:cNvPr id="4521" name="Google Shape;4521;g13c94f06daf_2_5726"/>
          <p:cNvSpPr txBox="1"/>
          <p:nvPr>
            <p:ph type="title"/>
          </p:nvPr>
        </p:nvSpPr>
        <p:spPr>
          <a:xfrm>
            <a:off x="934800" y="2201200"/>
            <a:ext cx="10067400" cy="3532200"/>
          </a:xfrm>
          <a:prstGeom prst="rect">
            <a:avLst/>
          </a:prstGeom>
        </p:spPr>
        <p:txBody>
          <a:bodyPr anchorCtr="0" anchor="t" bIns="121900" lIns="121900" spcFirstLastPara="1" rIns="121900" wrap="square" tIns="121900">
            <a:normAutofit fontScale="90000"/>
          </a:bodyPr>
          <a:lstStyle/>
          <a:p>
            <a:pPr indent="-342900" lvl="0" marL="457200" rtl="0" algn="l">
              <a:spcBef>
                <a:spcPts val="0"/>
              </a:spcBef>
              <a:spcAft>
                <a:spcPts val="0"/>
              </a:spcAft>
              <a:buSzPct val="100000"/>
              <a:buChar char="-"/>
            </a:pPr>
            <a:r>
              <a:rPr lang="ko" sz="2000"/>
              <a:t>마이 &gt; 설정</a:t>
            </a:r>
            <a:endParaRPr sz="2000"/>
          </a:p>
          <a:p>
            <a:pPr indent="-342900" lvl="0" marL="457200" rtl="0" algn="l">
              <a:spcBef>
                <a:spcPts val="0"/>
              </a:spcBef>
              <a:spcAft>
                <a:spcPts val="0"/>
              </a:spcAft>
              <a:buSzPct val="100000"/>
              <a:buChar char="-"/>
            </a:pPr>
            <a:r>
              <a:rPr lang="ko" sz="2000"/>
              <a:t>마</a:t>
            </a:r>
            <a:r>
              <a:rPr lang="ko" sz="2000"/>
              <a:t>이 &gt; 설정 &gt; 회원정보</a:t>
            </a:r>
            <a:endParaRPr sz="2000"/>
          </a:p>
          <a:p>
            <a:pPr indent="-342900" lvl="0" marL="457200" rtl="0" algn="l">
              <a:spcBef>
                <a:spcPts val="0"/>
              </a:spcBef>
              <a:spcAft>
                <a:spcPts val="0"/>
              </a:spcAft>
              <a:buSzPct val="100000"/>
              <a:buChar char="-"/>
            </a:pPr>
            <a:r>
              <a:rPr lang="ko" sz="2000"/>
              <a:t>마이 &gt; 설정 &gt; 회원정보 &gt; 전문가 신청 / 수정</a:t>
            </a:r>
            <a:endParaRPr sz="2000"/>
          </a:p>
          <a:p>
            <a:pPr indent="-342900" lvl="0" marL="457200" rtl="0" algn="l">
              <a:spcBef>
                <a:spcPts val="0"/>
              </a:spcBef>
              <a:spcAft>
                <a:spcPts val="0"/>
              </a:spcAft>
              <a:buSzPct val="100000"/>
              <a:buChar char="-"/>
            </a:pPr>
            <a:r>
              <a:rPr lang="ko" sz="2000"/>
              <a:t>마이 &gt; 설정 &gt; 개인정보</a:t>
            </a:r>
            <a:endParaRPr sz="2000"/>
          </a:p>
          <a:p>
            <a:pPr indent="-342900" lvl="0" marL="457200" rtl="0" algn="l">
              <a:spcBef>
                <a:spcPts val="0"/>
              </a:spcBef>
              <a:spcAft>
                <a:spcPts val="0"/>
              </a:spcAft>
              <a:buSzPct val="100000"/>
              <a:buChar char="-"/>
            </a:pPr>
            <a:r>
              <a:rPr lang="ko" sz="2000"/>
              <a:t>마이 &gt; 설정 &gt; 비밀번호</a:t>
            </a:r>
            <a:endParaRPr sz="2000"/>
          </a:p>
          <a:p>
            <a:pPr indent="-342900" lvl="0" marL="457200" rtl="0" algn="l">
              <a:spcBef>
                <a:spcPts val="0"/>
              </a:spcBef>
              <a:spcAft>
                <a:spcPts val="0"/>
              </a:spcAft>
              <a:buSzPct val="100000"/>
              <a:buChar char="-"/>
            </a:pPr>
            <a:r>
              <a:rPr lang="ko" sz="2000"/>
              <a:t>마이 &gt; 설정 &gt; 결재내역</a:t>
            </a:r>
            <a:endParaRPr sz="2000"/>
          </a:p>
          <a:p>
            <a:pPr indent="-342900" lvl="0" marL="457200" rtl="0" algn="l">
              <a:spcBef>
                <a:spcPts val="0"/>
              </a:spcBef>
              <a:spcAft>
                <a:spcPts val="0"/>
              </a:spcAft>
              <a:buSzPct val="100000"/>
              <a:buChar char="-"/>
            </a:pPr>
            <a:r>
              <a:rPr lang="ko" sz="2000"/>
              <a:t>마이 &gt; 설정 &gt; 출금계좌</a:t>
            </a:r>
            <a:endParaRPr sz="2000"/>
          </a:p>
          <a:p>
            <a:pPr indent="-342900" lvl="0" marL="457200" rtl="0" algn="l">
              <a:spcBef>
                <a:spcPts val="0"/>
              </a:spcBef>
              <a:spcAft>
                <a:spcPts val="0"/>
              </a:spcAft>
              <a:buSzPct val="100000"/>
              <a:buChar char="-"/>
            </a:pPr>
            <a:r>
              <a:rPr lang="ko" sz="2000"/>
              <a:t>마이 &gt; 설정 &gt; 알림</a:t>
            </a:r>
            <a:endParaRPr sz="2000"/>
          </a:p>
          <a:p>
            <a:pPr indent="-342900" lvl="0" marL="457200" rtl="0" algn="l">
              <a:spcBef>
                <a:spcPts val="0"/>
              </a:spcBef>
              <a:spcAft>
                <a:spcPts val="0"/>
              </a:spcAft>
              <a:buSzPct val="100000"/>
              <a:buChar char="-"/>
            </a:pPr>
            <a:r>
              <a:rPr lang="ko" sz="2000"/>
              <a:t>마이 &gt; 설정 &gt; 1:1 문의</a:t>
            </a:r>
            <a:endParaRPr sz="2000"/>
          </a:p>
          <a:p>
            <a:pPr indent="-342900" lvl="0" marL="457200" rtl="0" algn="l">
              <a:spcBef>
                <a:spcPts val="0"/>
              </a:spcBef>
              <a:spcAft>
                <a:spcPts val="0"/>
              </a:spcAft>
              <a:buSzPct val="100000"/>
              <a:buChar char="-"/>
            </a:pPr>
            <a:r>
              <a:rPr lang="ko" sz="2000"/>
              <a:t>마이 &gt; 설정 &gt; 회원탈퇴</a:t>
            </a:r>
            <a:endParaRPr sz="2000"/>
          </a:p>
          <a:p>
            <a:pPr indent="0" lvl="0" marL="457200" rtl="0" algn="l">
              <a:spcBef>
                <a:spcPts val="0"/>
              </a:spcBef>
              <a:spcAft>
                <a:spcPts val="0"/>
              </a:spcAft>
              <a:buNone/>
            </a:pPr>
            <a:r>
              <a:t/>
            </a:r>
            <a:endParaRPr sz="2000"/>
          </a:p>
        </p:txBody>
      </p:sp>
    </p:spTree>
  </p:cSld>
  <p:clrMapOvr>
    <a:masterClrMapping/>
  </p:clrMapOvr>
</p:sld>
</file>

<file path=ppt/slides/slide9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25" name="Shape 4525"/>
        <p:cNvGrpSpPr/>
        <p:nvPr/>
      </p:nvGrpSpPr>
      <p:grpSpPr>
        <a:xfrm>
          <a:off x="0" y="0"/>
          <a:ext cx="0" cy="0"/>
          <a:chOff x="0" y="0"/>
          <a:chExt cx="0" cy="0"/>
        </a:xfrm>
      </p:grpSpPr>
      <p:graphicFrame>
        <p:nvGraphicFramePr>
          <p:cNvPr id="4526" name="Google Shape;4526;g13c94f06daf_2_5938"/>
          <p:cNvGraphicFramePr/>
          <p:nvPr/>
        </p:nvGraphicFramePr>
        <p:xfrm>
          <a:off x="9945679" y="642154"/>
          <a:ext cx="3000000" cy="3000000"/>
        </p:xfrm>
        <a:graphic>
          <a:graphicData uri="http://schemas.openxmlformats.org/drawingml/2006/table">
            <a:tbl>
              <a:tblPr bandRow="1" firstRow="1">
                <a:noFill/>
                <a:tableStyleId>{ECEC9FAD-BC9C-4F8B-B0B5-8FDF1F475007}</a:tableStyleId>
              </a:tblPr>
              <a:tblGrid>
                <a:gridCol w="382850"/>
                <a:gridCol w="382850"/>
                <a:gridCol w="1398850"/>
              </a:tblGrid>
              <a:tr h="371450">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설명</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549025">
                <a:tc gridSpan="3" rowSpan="10">
                  <a:txBody>
                    <a:bodyPr/>
                    <a:lstStyle/>
                    <a:p>
                      <a:pPr indent="0" lvl="0" marL="0" rtl="0" algn="l">
                        <a:spcBef>
                          <a:spcPts val="0"/>
                        </a:spcBef>
                        <a:spcAft>
                          <a:spcPts val="0"/>
                        </a:spcAft>
                        <a:buNone/>
                      </a:pPr>
                      <a:r>
                        <a:rPr lang="ko" sz="900">
                          <a:solidFill>
                            <a:schemeClr val="dk2"/>
                          </a:solidFill>
                          <a:latin typeface="Malgun Gothic"/>
                          <a:ea typeface="Malgun Gothic"/>
                          <a:cs typeface="Malgun Gothic"/>
                          <a:sym typeface="Malgun Gothic"/>
                        </a:rPr>
                        <a:t>1. 설정</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chemeClr val="dk2"/>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rowSpan="10" hMerge="1"/>
                <a:tc rowSpan="10" hMerge="1"/>
              </a:tr>
              <a:tr h="337075">
                <a:tc gridSpan="3" vMerge="1"/>
                <a:tc hMerge="1" vMerge="1"/>
                <a:tc hMerge="1" vMerge="1"/>
              </a:tr>
              <a:tr h="337075">
                <a:tc gridSpan="3" vMerge="1"/>
                <a:tc hMerge="1" vMerge="1"/>
                <a:tc hMerge="1" vMerge="1"/>
              </a:tr>
              <a:tr h="9728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27825">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참고</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1237775">
                <a:tc gridSpan="3">
                  <a:txBody>
                    <a:bodyPr/>
                    <a:lstStyle/>
                    <a:p>
                      <a:pPr indent="0" lvl="0" marL="0" marR="0" rtl="0" algn="l">
                        <a:lnSpc>
                          <a:spcPct val="100000"/>
                        </a:lnSpc>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hMerge="1"/>
                <a:tc hMerge="1"/>
              </a:tr>
            </a:tbl>
          </a:graphicData>
        </a:graphic>
      </p:graphicFrame>
      <p:sp>
        <p:nvSpPr>
          <p:cNvPr id="4527" name="Google Shape;4527;g13c94f06daf_2_5938"/>
          <p:cNvSpPr txBox="1"/>
          <p:nvPr/>
        </p:nvSpPr>
        <p:spPr>
          <a:xfrm>
            <a:off x="264450" y="0"/>
            <a:ext cx="11664300" cy="548100"/>
          </a:xfrm>
          <a:prstGeom prst="rect">
            <a:avLst/>
          </a:prstGeom>
          <a:noFill/>
          <a:ln>
            <a:noFill/>
          </a:ln>
          <a:effectLst>
            <a:outerShdw blurRad="57150" rotWithShape="0" algn="bl" dir="5400000" dist="19050">
              <a:srgbClr val="000000">
                <a:alpha val="50000"/>
              </a:srgbClr>
            </a:outerShdw>
          </a:effectLst>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마이 &gt; 설정   </a:t>
            </a:r>
            <a:endParaRPr b="0" i="0" sz="2400" u="none" cap="none" strike="noStrike">
              <a:solidFill>
                <a:schemeClr val="lt1"/>
              </a:solidFill>
              <a:latin typeface="Arial"/>
              <a:ea typeface="Arial"/>
              <a:cs typeface="Arial"/>
              <a:sym typeface="Arial"/>
            </a:endParaRPr>
          </a:p>
        </p:txBody>
      </p:sp>
      <p:sp>
        <p:nvSpPr>
          <p:cNvPr id="4528" name="Google Shape;4528;g13c94f06daf_2_5938"/>
          <p:cNvSpPr txBox="1"/>
          <p:nvPr/>
        </p:nvSpPr>
        <p:spPr>
          <a:xfrm>
            <a:off x="0" y="6478519"/>
            <a:ext cx="121920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sp>
        <p:nvSpPr>
          <p:cNvPr id="4529" name="Google Shape;4529;g13c94f06daf_2_5938"/>
          <p:cNvSpPr/>
          <p:nvPr/>
        </p:nvSpPr>
        <p:spPr>
          <a:xfrm>
            <a:off x="42977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grpSp>
        <p:nvGrpSpPr>
          <p:cNvPr id="4530" name="Google Shape;4530;g13c94f06daf_2_5938"/>
          <p:cNvGrpSpPr/>
          <p:nvPr/>
        </p:nvGrpSpPr>
        <p:grpSpPr>
          <a:xfrm>
            <a:off x="427282" y="5542381"/>
            <a:ext cx="3277561" cy="521764"/>
            <a:chOff x="375801" y="5847020"/>
            <a:chExt cx="3293700" cy="521764"/>
          </a:xfrm>
        </p:grpSpPr>
        <p:cxnSp>
          <p:nvCxnSpPr>
            <p:cNvPr id="4531" name="Google Shape;4531;g13c94f06daf_2_5938"/>
            <p:cNvCxnSpPr/>
            <p:nvPr/>
          </p:nvCxnSpPr>
          <p:spPr>
            <a:xfrm>
              <a:off x="375801" y="5924572"/>
              <a:ext cx="3293700" cy="0"/>
            </a:xfrm>
            <a:prstGeom prst="straightConnector1">
              <a:avLst/>
            </a:prstGeom>
            <a:noFill/>
            <a:ln cap="flat" cmpd="sng" w="9525">
              <a:solidFill>
                <a:srgbClr val="7F7F7F"/>
              </a:solidFill>
              <a:prstDash val="solid"/>
              <a:miter lim="800000"/>
              <a:headEnd len="sm" w="sm" type="none"/>
              <a:tailEnd len="sm" w="sm" type="none"/>
            </a:ln>
          </p:spPr>
        </p:cxnSp>
        <p:grpSp>
          <p:nvGrpSpPr>
            <p:cNvPr id="4532" name="Google Shape;4532;g13c94f06daf_2_5938"/>
            <p:cNvGrpSpPr/>
            <p:nvPr/>
          </p:nvGrpSpPr>
          <p:grpSpPr>
            <a:xfrm>
              <a:off x="606989" y="6013911"/>
              <a:ext cx="2863894" cy="354873"/>
              <a:chOff x="7628984" y="5817929"/>
              <a:chExt cx="2752156" cy="322612"/>
            </a:xfrm>
          </p:grpSpPr>
          <p:grpSp>
            <p:nvGrpSpPr>
              <p:cNvPr id="4533" name="Google Shape;4533;g13c94f06daf_2_5938"/>
              <p:cNvGrpSpPr/>
              <p:nvPr/>
            </p:nvGrpSpPr>
            <p:grpSpPr>
              <a:xfrm>
                <a:off x="7688114" y="5817929"/>
                <a:ext cx="155879" cy="124336"/>
                <a:chOff x="3184196" y="1332369"/>
                <a:chExt cx="9681926" cy="1087800"/>
              </a:xfrm>
            </p:grpSpPr>
            <p:sp>
              <p:nvSpPr>
                <p:cNvPr id="4534" name="Google Shape;4534;g13c94f06daf_2_5938"/>
                <p:cNvSpPr/>
                <p:nvPr/>
              </p:nvSpPr>
              <p:spPr>
                <a:xfrm>
                  <a:off x="3184196" y="1332369"/>
                  <a:ext cx="9681900" cy="1087800"/>
                </a:xfrm>
                <a:prstGeom prst="rect">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4535" name="Google Shape;4535;g13c94f06daf_2_5938"/>
                <p:cNvCxnSpPr/>
                <p:nvPr/>
              </p:nvCxnSpPr>
              <p:spPr>
                <a:xfrm flipH="1">
                  <a:off x="3184222"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4536" name="Google Shape;4536;g13c94f06daf_2_5938"/>
                <p:cNvCxnSpPr/>
                <p:nvPr/>
              </p:nvCxnSpPr>
              <p:spPr>
                <a:xfrm>
                  <a:off x="3184196"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grpSp>
            <p:nvGrpSpPr>
              <p:cNvPr id="4537" name="Google Shape;4537;g13c94f06daf_2_5938"/>
              <p:cNvGrpSpPr/>
              <p:nvPr/>
            </p:nvGrpSpPr>
            <p:grpSpPr>
              <a:xfrm>
                <a:off x="8308658" y="5817929"/>
                <a:ext cx="155879" cy="124336"/>
                <a:chOff x="214095" y="1332369"/>
                <a:chExt cx="9681926" cy="1087800"/>
              </a:xfrm>
            </p:grpSpPr>
            <p:sp>
              <p:nvSpPr>
                <p:cNvPr id="4538" name="Google Shape;4538;g13c94f06daf_2_5938"/>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4539" name="Google Shape;4539;g13c94f06daf_2_5938"/>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4540" name="Google Shape;4540;g13c94f06daf_2_5938"/>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4541" name="Google Shape;4541;g13c94f06daf_2_5938"/>
              <p:cNvSpPr txBox="1"/>
              <p:nvPr/>
            </p:nvSpPr>
            <p:spPr>
              <a:xfrm>
                <a:off x="7628984" y="5944640"/>
                <a:ext cx="276000" cy="195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홈</a:t>
                </a:r>
                <a:endParaRPr b="1" i="0" sz="800" u="none" cap="none" strike="noStrike">
                  <a:solidFill>
                    <a:schemeClr val="dk1"/>
                  </a:solidFill>
                  <a:latin typeface="Malgun Gothic"/>
                  <a:ea typeface="Malgun Gothic"/>
                  <a:cs typeface="Malgun Gothic"/>
                  <a:sym typeface="Malgun Gothic"/>
                </a:endParaRPr>
              </a:p>
            </p:txBody>
          </p:sp>
          <p:sp>
            <p:nvSpPr>
              <p:cNvPr id="4542" name="Google Shape;4542;g13c94f06daf_2_5938"/>
              <p:cNvSpPr txBox="1"/>
              <p:nvPr/>
            </p:nvSpPr>
            <p:spPr>
              <a:xfrm>
                <a:off x="8145408" y="5944641"/>
                <a:ext cx="473100" cy="195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0" i="0" lang="ko" sz="800" u="none" cap="none" strike="noStrike">
                    <a:solidFill>
                      <a:schemeClr val="dk1"/>
                    </a:solidFill>
                    <a:latin typeface="Malgun Gothic"/>
                    <a:ea typeface="Malgun Gothic"/>
                    <a:cs typeface="Malgun Gothic"/>
                    <a:sym typeface="Malgun Gothic"/>
                  </a:rPr>
                  <a:t>포스팅</a:t>
                </a:r>
                <a:endParaRPr b="0" i="0" sz="800" u="none" cap="none" strike="noStrike">
                  <a:solidFill>
                    <a:schemeClr val="dk1"/>
                  </a:solidFill>
                  <a:latin typeface="Malgun Gothic"/>
                  <a:ea typeface="Malgun Gothic"/>
                  <a:cs typeface="Malgun Gothic"/>
                  <a:sym typeface="Malgun Gothic"/>
                </a:endParaRPr>
              </a:p>
            </p:txBody>
          </p:sp>
          <p:grpSp>
            <p:nvGrpSpPr>
              <p:cNvPr id="4543" name="Google Shape;4543;g13c94f06daf_2_5938"/>
              <p:cNvGrpSpPr/>
              <p:nvPr/>
            </p:nvGrpSpPr>
            <p:grpSpPr>
              <a:xfrm>
                <a:off x="9503672" y="5817929"/>
                <a:ext cx="157739" cy="124336"/>
                <a:chOff x="1583642" y="1332369"/>
                <a:chExt cx="9797430" cy="1087800"/>
              </a:xfrm>
            </p:grpSpPr>
            <p:sp>
              <p:nvSpPr>
                <p:cNvPr id="4544" name="Google Shape;4544;g13c94f06daf_2_5938"/>
                <p:cNvSpPr/>
                <p:nvPr/>
              </p:nvSpPr>
              <p:spPr>
                <a:xfrm>
                  <a:off x="1699146"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4545" name="Google Shape;4545;g13c94f06daf_2_5938"/>
                <p:cNvCxnSpPr/>
                <p:nvPr/>
              </p:nvCxnSpPr>
              <p:spPr>
                <a:xfrm flipH="1">
                  <a:off x="1699172"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4546" name="Google Shape;4546;g13c94f06daf_2_5938"/>
                <p:cNvCxnSpPr/>
                <p:nvPr/>
              </p:nvCxnSpPr>
              <p:spPr>
                <a:xfrm>
                  <a:off x="1583642"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grpSp>
            <p:nvGrpSpPr>
              <p:cNvPr id="4547" name="Google Shape;4547;g13c94f06daf_2_5938"/>
              <p:cNvGrpSpPr/>
              <p:nvPr/>
            </p:nvGrpSpPr>
            <p:grpSpPr>
              <a:xfrm>
                <a:off x="10095422" y="5817929"/>
                <a:ext cx="155879" cy="124336"/>
                <a:chOff x="214095" y="1332369"/>
                <a:chExt cx="9681926" cy="1087800"/>
              </a:xfrm>
            </p:grpSpPr>
            <p:sp>
              <p:nvSpPr>
                <p:cNvPr id="4548" name="Google Shape;4548;g13c94f06daf_2_5938"/>
                <p:cNvSpPr/>
                <p:nvPr/>
              </p:nvSpPr>
              <p:spPr>
                <a:xfrm>
                  <a:off x="214095" y="1332369"/>
                  <a:ext cx="9681900" cy="1087800"/>
                </a:xfrm>
                <a:prstGeom prst="rect">
                  <a:avLst/>
                </a:prstGeom>
                <a:solidFill>
                  <a:srgbClr val="A5A5A5"/>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4549" name="Google Shape;4549;g13c94f06daf_2_5938"/>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4550" name="Google Shape;4550;g13c94f06daf_2_5938"/>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4551" name="Google Shape;4551;g13c94f06daf_2_5938"/>
              <p:cNvSpPr txBox="1"/>
              <p:nvPr/>
            </p:nvSpPr>
            <p:spPr>
              <a:xfrm>
                <a:off x="9391228" y="5944641"/>
                <a:ext cx="374700" cy="195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0" i="0" lang="ko" sz="800" u="none" cap="none" strike="noStrike">
                    <a:solidFill>
                      <a:schemeClr val="dk1"/>
                    </a:solidFill>
                    <a:latin typeface="Malgun Gothic"/>
                    <a:ea typeface="Malgun Gothic"/>
                    <a:cs typeface="Malgun Gothic"/>
                    <a:sym typeface="Malgun Gothic"/>
                  </a:rPr>
                  <a:t>매칭</a:t>
                </a:r>
                <a:endParaRPr b="0" i="0" sz="800" u="none" cap="none" strike="noStrike">
                  <a:solidFill>
                    <a:schemeClr val="dk1"/>
                  </a:solidFill>
                  <a:latin typeface="Malgun Gothic"/>
                  <a:ea typeface="Malgun Gothic"/>
                  <a:cs typeface="Malgun Gothic"/>
                  <a:sym typeface="Malgun Gothic"/>
                </a:endParaRPr>
              </a:p>
            </p:txBody>
          </p:sp>
          <p:sp>
            <p:nvSpPr>
              <p:cNvPr id="4552" name="Google Shape;4552;g13c94f06daf_2_5938"/>
              <p:cNvSpPr txBox="1"/>
              <p:nvPr/>
            </p:nvSpPr>
            <p:spPr>
              <a:xfrm>
                <a:off x="9956340" y="5944637"/>
                <a:ext cx="424800" cy="195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lang="ko" sz="800">
                    <a:solidFill>
                      <a:schemeClr val="dk1"/>
                    </a:solidFill>
                    <a:latin typeface="Malgun Gothic"/>
                    <a:ea typeface="Malgun Gothic"/>
                    <a:cs typeface="Malgun Gothic"/>
                    <a:sym typeface="Malgun Gothic"/>
                  </a:rPr>
                  <a:t>마이</a:t>
                </a:r>
                <a:endParaRPr b="0" i="0" sz="800" u="none" cap="none" strike="noStrike">
                  <a:solidFill>
                    <a:schemeClr val="dk1"/>
                  </a:solidFill>
                  <a:latin typeface="Malgun Gothic"/>
                  <a:ea typeface="Malgun Gothic"/>
                  <a:cs typeface="Malgun Gothic"/>
                  <a:sym typeface="Malgun Gothic"/>
                </a:endParaRPr>
              </a:p>
            </p:txBody>
          </p:sp>
        </p:grpSp>
        <p:sp>
          <p:nvSpPr>
            <p:cNvPr id="4553" name="Google Shape;4553;g13c94f06daf_2_5938"/>
            <p:cNvSpPr/>
            <p:nvPr/>
          </p:nvSpPr>
          <p:spPr>
            <a:xfrm>
              <a:off x="1800443" y="5847020"/>
              <a:ext cx="442200" cy="442200"/>
            </a:xfrm>
            <a:prstGeom prst="ellipse">
              <a:avLst/>
            </a:prstGeom>
            <a:solidFill>
              <a:schemeClr val="dk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ko" sz="1800" u="none" cap="none" strike="noStrike">
                  <a:solidFill>
                    <a:schemeClr val="lt1"/>
                  </a:solidFill>
                  <a:latin typeface="Malgun Gothic"/>
                  <a:ea typeface="Malgun Gothic"/>
                  <a:cs typeface="Malgun Gothic"/>
                  <a:sym typeface="Malgun Gothic"/>
                </a:rPr>
                <a:t>+</a:t>
              </a:r>
              <a:endParaRPr b="1" i="0" sz="1800" u="none" cap="none" strike="noStrike">
                <a:solidFill>
                  <a:schemeClr val="lt1"/>
                </a:solidFill>
                <a:latin typeface="Malgun Gothic"/>
                <a:ea typeface="Malgun Gothic"/>
                <a:cs typeface="Malgun Gothic"/>
                <a:sym typeface="Malgun Gothic"/>
              </a:endParaRPr>
            </a:p>
          </p:txBody>
        </p:sp>
      </p:grpSp>
      <p:cxnSp>
        <p:nvCxnSpPr>
          <p:cNvPr id="4554" name="Google Shape;4554;g13c94f06daf_2_5938"/>
          <p:cNvCxnSpPr/>
          <p:nvPr/>
        </p:nvCxnSpPr>
        <p:spPr>
          <a:xfrm>
            <a:off x="433267" y="1126504"/>
            <a:ext cx="3268200" cy="0"/>
          </a:xfrm>
          <a:prstGeom prst="straightConnector1">
            <a:avLst/>
          </a:prstGeom>
          <a:noFill/>
          <a:ln cap="flat" cmpd="sng" w="9525">
            <a:solidFill>
              <a:schemeClr val="dk2"/>
            </a:solidFill>
            <a:prstDash val="solid"/>
            <a:round/>
            <a:headEnd len="med" w="med" type="none"/>
            <a:tailEnd len="med" w="med" type="none"/>
          </a:ln>
        </p:spPr>
      </p:cxnSp>
      <p:sp>
        <p:nvSpPr>
          <p:cNvPr id="4555" name="Google Shape;4555;g13c94f06daf_2_5938"/>
          <p:cNvSpPr txBox="1"/>
          <p:nvPr/>
        </p:nvSpPr>
        <p:spPr>
          <a:xfrm>
            <a:off x="1566712" y="815429"/>
            <a:ext cx="998700" cy="2769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b="1" lang="ko" sz="1200">
                <a:solidFill>
                  <a:schemeClr val="dk1"/>
                </a:solidFill>
                <a:latin typeface="Malgun Gothic"/>
                <a:ea typeface="Malgun Gothic"/>
                <a:cs typeface="Malgun Gothic"/>
                <a:sym typeface="Malgun Gothic"/>
              </a:rPr>
              <a:t>마이</a:t>
            </a:r>
            <a:endParaRPr b="1" sz="1300">
              <a:solidFill>
                <a:schemeClr val="dk1"/>
              </a:solidFill>
              <a:latin typeface="Malgun Gothic"/>
              <a:ea typeface="Malgun Gothic"/>
              <a:cs typeface="Malgun Gothic"/>
              <a:sym typeface="Malgun Gothic"/>
            </a:endParaRPr>
          </a:p>
        </p:txBody>
      </p:sp>
      <p:pic>
        <p:nvPicPr>
          <p:cNvPr id="4556" name="Google Shape;4556;g13c94f06daf_2_5938"/>
          <p:cNvPicPr preferRelativeResize="0"/>
          <p:nvPr/>
        </p:nvPicPr>
        <p:blipFill>
          <a:blip r:embed="rId3">
            <a:alphaModFix/>
          </a:blip>
          <a:stretch>
            <a:fillRect/>
          </a:stretch>
        </p:blipFill>
        <p:spPr>
          <a:xfrm>
            <a:off x="3373565" y="834792"/>
            <a:ext cx="276900" cy="276900"/>
          </a:xfrm>
          <a:prstGeom prst="rect">
            <a:avLst/>
          </a:prstGeom>
          <a:noFill/>
          <a:ln>
            <a:noFill/>
          </a:ln>
        </p:spPr>
      </p:pic>
      <p:pic>
        <p:nvPicPr>
          <p:cNvPr id="4557" name="Google Shape;4557;g13c94f06daf_2_5938"/>
          <p:cNvPicPr preferRelativeResize="0"/>
          <p:nvPr/>
        </p:nvPicPr>
        <p:blipFill>
          <a:blip r:embed="rId4">
            <a:alphaModFix/>
          </a:blip>
          <a:stretch>
            <a:fillRect/>
          </a:stretch>
        </p:blipFill>
        <p:spPr>
          <a:xfrm>
            <a:off x="583975" y="1233318"/>
            <a:ext cx="648600" cy="667000"/>
          </a:xfrm>
          <a:prstGeom prst="rect">
            <a:avLst/>
          </a:prstGeom>
          <a:noFill/>
          <a:ln>
            <a:noFill/>
          </a:ln>
        </p:spPr>
      </p:pic>
      <p:sp>
        <p:nvSpPr>
          <p:cNvPr id="4558" name="Google Shape;4558;g13c94f06daf_2_5938"/>
          <p:cNvSpPr txBox="1"/>
          <p:nvPr/>
        </p:nvSpPr>
        <p:spPr>
          <a:xfrm>
            <a:off x="548704" y="1966175"/>
            <a:ext cx="648600" cy="261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1100" u="none" cap="none" strike="noStrike">
                <a:solidFill>
                  <a:schemeClr val="dk1"/>
                </a:solidFill>
                <a:latin typeface="Malgun Gothic"/>
                <a:ea typeface="Malgun Gothic"/>
                <a:cs typeface="Malgun Gothic"/>
                <a:sym typeface="Malgun Gothic"/>
              </a:rPr>
              <a:t>$</a:t>
            </a:r>
            <a:r>
              <a:rPr b="1" lang="ko" sz="1100">
                <a:solidFill>
                  <a:schemeClr val="dk1"/>
                </a:solidFill>
                <a:latin typeface="Malgun Gothic"/>
                <a:ea typeface="Malgun Gothic"/>
                <a:cs typeface="Malgun Gothic"/>
                <a:sym typeface="Malgun Gothic"/>
              </a:rPr>
              <a:t>닉네임</a:t>
            </a:r>
            <a:endParaRPr b="1" i="0" sz="1100" u="none" cap="none" strike="noStrike">
              <a:solidFill>
                <a:srgbClr val="00B0F0"/>
              </a:solidFill>
              <a:latin typeface="Malgun Gothic"/>
              <a:ea typeface="Malgun Gothic"/>
              <a:cs typeface="Malgun Gothic"/>
              <a:sym typeface="Malgun Gothic"/>
            </a:endParaRPr>
          </a:p>
        </p:txBody>
      </p:sp>
      <p:sp>
        <p:nvSpPr>
          <p:cNvPr id="4559" name="Google Shape;4559;g13c94f06daf_2_5938"/>
          <p:cNvSpPr txBox="1"/>
          <p:nvPr/>
        </p:nvSpPr>
        <p:spPr>
          <a:xfrm>
            <a:off x="1174154" y="1981633"/>
            <a:ext cx="501900" cy="230700"/>
          </a:xfrm>
          <a:prstGeom prst="rect">
            <a:avLst/>
          </a:prstGeom>
          <a:solidFill>
            <a:srgbClr val="FF000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lt1"/>
                </a:solidFill>
                <a:latin typeface="Malgun Gothic"/>
                <a:ea typeface="Malgun Gothic"/>
                <a:cs typeface="Malgun Gothic"/>
                <a:sym typeface="Malgun Gothic"/>
              </a:rPr>
              <a:t>전문가</a:t>
            </a:r>
            <a:endParaRPr b="1" i="0" sz="900" u="none" cap="none" strike="noStrike">
              <a:solidFill>
                <a:schemeClr val="lt1"/>
              </a:solidFill>
              <a:latin typeface="Malgun Gothic"/>
              <a:ea typeface="Malgun Gothic"/>
              <a:cs typeface="Malgun Gothic"/>
              <a:sym typeface="Malgun Gothic"/>
            </a:endParaRPr>
          </a:p>
        </p:txBody>
      </p:sp>
      <p:grpSp>
        <p:nvGrpSpPr>
          <p:cNvPr id="4560" name="Google Shape;4560;g13c94f06daf_2_5938"/>
          <p:cNvGrpSpPr/>
          <p:nvPr/>
        </p:nvGrpSpPr>
        <p:grpSpPr>
          <a:xfrm>
            <a:off x="535650" y="2293628"/>
            <a:ext cx="3048838" cy="400202"/>
            <a:chOff x="214095" y="1332369"/>
            <a:chExt cx="9681926" cy="1087800"/>
          </a:xfrm>
        </p:grpSpPr>
        <p:sp>
          <p:nvSpPr>
            <p:cNvPr id="4561" name="Google Shape;4561;g13c94f06daf_2_5938"/>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프로필 내용</a:t>
              </a:r>
              <a:endParaRPr i="0" u="none" cap="none" strike="noStrike">
                <a:solidFill>
                  <a:schemeClr val="dk1"/>
                </a:solidFill>
                <a:latin typeface="Malgun Gothic"/>
                <a:ea typeface="Malgun Gothic"/>
                <a:cs typeface="Malgun Gothic"/>
                <a:sym typeface="Malgun Gothic"/>
              </a:endParaRPr>
            </a:p>
          </p:txBody>
        </p:sp>
        <p:cxnSp>
          <p:nvCxnSpPr>
            <p:cNvPr id="4562" name="Google Shape;4562;g13c94f06daf_2_5938"/>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4563" name="Google Shape;4563;g13c94f06daf_2_5938"/>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grpSp>
        <p:nvGrpSpPr>
          <p:cNvPr id="4564" name="Google Shape;4564;g13c94f06daf_2_5938"/>
          <p:cNvGrpSpPr/>
          <p:nvPr/>
        </p:nvGrpSpPr>
        <p:grpSpPr>
          <a:xfrm>
            <a:off x="535658" y="4339718"/>
            <a:ext cx="3048838" cy="860304"/>
            <a:chOff x="4392000" y="1013612"/>
            <a:chExt cx="3048838" cy="1717173"/>
          </a:xfrm>
        </p:grpSpPr>
        <p:grpSp>
          <p:nvGrpSpPr>
            <p:cNvPr id="4565" name="Google Shape;4565;g13c94f06daf_2_5938"/>
            <p:cNvGrpSpPr/>
            <p:nvPr/>
          </p:nvGrpSpPr>
          <p:grpSpPr>
            <a:xfrm>
              <a:off x="4392000" y="1013612"/>
              <a:ext cx="3048838" cy="1647908"/>
              <a:chOff x="214095" y="1332369"/>
              <a:chExt cx="9681926" cy="1087800"/>
            </a:xfrm>
          </p:grpSpPr>
          <p:sp>
            <p:nvSpPr>
              <p:cNvPr id="4566" name="Google Shape;4566;g13c94f06daf_2_5938"/>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Arial"/>
                  <a:buNone/>
                </a:pPr>
                <a:r>
                  <a:t/>
                </a:r>
                <a:endParaRPr b="1" i="0" sz="800" u="none" cap="none" strike="noStrike">
                  <a:solidFill>
                    <a:schemeClr val="dk1"/>
                  </a:solidFill>
                  <a:latin typeface="Malgun Gothic"/>
                  <a:ea typeface="Malgun Gothic"/>
                  <a:cs typeface="Malgun Gothic"/>
                  <a:sym typeface="Malgun Gothic"/>
                </a:endParaRPr>
              </a:p>
            </p:txBody>
          </p:sp>
          <p:cxnSp>
            <p:nvCxnSpPr>
              <p:cNvPr id="4567" name="Google Shape;4567;g13c94f06daf_2_5938"/>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4568" name="Google Shape;4568;g13c94f06daf_2_5938"/>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4569" name="Google Shape;4569;g13c94f06daf_2_5938"/>
            <p:cNvSpPr txBox="1"/>
            <p:nvPr/>
          </p:nvSpPr>
          <p:spPr>
            <a:xfrm>
              <a:off x="4441516" y="2054885"/>
              <a:ext cx="2955600" cy="675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700"/>
                <a:buFont typeface="Arial"/>
                <a:buNone/>
              </a:pPr>
              <a:r>
                <a:rPr b="1" i="0" lang="ko" sz="900" u="none" cap="none" strike="noStrike">
                  <a:solidFill>
                    <a:schemeClr val="dk1"/>
                  </a:solidFill>
                  <a:latin typeface="Malgun Gothic"/>
                  <a:ea typeface="Malgun Gothic"/>
                  <a:cs typeface="Malgun Gothic"/>
                  <a:sym typeface="Malgun Gothic"/>
                </a:rPr>
                <a:t>$포스팅  본문 첫출 내용. OOOOO  …</a:t>
              </a:r>
              <a:endParaRPr b="1" i="0" sz="900" u="none" cap="none" strike="noStrike">
                <a:solidFill>
                  <a:schemeClr val="dk1"/>
                </a:solidFill>
                <a:latin typeface="Malgun Gothic"/>
                <a:ea typeface="Malgun Gothic"/>
                <a:cs typeface="Malgun Gothic"/>
                <a:sym typeface="Malgun Gothic"/>
              </a:endParaRPr>
            </a:p>
            <a:p>
              <a:pPr indent="0" lvl="0" marL="0" rtl="0" algn="l">
                <a:spcBef>
                  <a:spcPts val="0"/>
                </a:spcBef>
                <a:spcAft>
                  <a:spcPts val="0"/>
                </a:spcAft>
                <a:buClr>
                  <a:schemeClr val="dk1"/>
                </a:buClr>
                <a:buSzPts val="700"/>
                <a:buFont typeface="Arial"/>
                <a:buNone/>
              </a:pPr>
              <a:r>
                <a:rPr b="1" lang="ko" sz="700">
                  <a:solidFill>
                    <a:schemeClr val="dk1"/>
                  </a:solidFill>
                  <a:latin typeface="Malgun Gothic"/>
                  <a:ea typeface="Malgun Gothic"/>
                  <a:cs typeface="Malgun Gothic"/>
                  <a:sym typeface="Malgun Gothic"/>
                </a:rPr>
                <a:t>좋아요 5.0/00명 별점 4.5/00명</a:t>
              </a:r>
              <a:r>
                <a:rPr lang="ko" sz="700">
                  <a:solidFill>
                    <a:schemeClr val="dk1"/>
                  </a:solidFill>
                  <a:latin typeface="Malgun Gothic"/>
                  <a:ea typeface="Malgun Gothic"/>
                  <a:cs typeface="Malgun Gothic"/>
                  <a:sym typeface="Malgun Gothic"/>
                </a:rPr>
                <a:t>  </a:t>
              </a:r>
              <a:r>
                <a:rPr b="1" lang="ko" sz="700">
                  <a:solidFill>
                    <a:schemeClr val="dk1"/>
                  </a:solidFill>
                  <a:latin typeface="Malgun Gothic"/>
                  <a:ea typeface="Malgun Gothic"/>
                  <a:cs typeface="Malgun Gothic"/>
                  <a:sym typeface="Malgun Gothic"/>
                </a:rPr>
                <a:t>$작성자명   </a:t>
              </a:r>
              <a:r>
                <a:rPr lang="ko" sz="700">
                  <a:solidFill>
                    <a:srgbClr val="A5A5A5"/>
                  </a:solidFill>
                  <a:latin typeface="Malgun Gothic"/>
                  <a:ea typeface="Malgun Gothic"/>
                  <a:cs typeface="Malgun Gothic"/>
                  <a:sym typeface="Malgun Gothic"/>
                </a:rPr>
                <a:t>2022-05-12  14:00</a:t>
              </a:r>
              <a:endParaRPr b="1" sz="900">
                <a:solidFill>
                  <a:schemeClr val="dk1"/>
                </a:solidFill>
                <a:latin typeface="Malgun Gothic"/>
                <a:ea typeface="Malgun Gothic"/>
                <a:cs typeface="Malgun Gothic"/>
                <a:sym typeface="Malgun Gothic"/>
              </a:endParaRPr>
            </a:p>
          </p:txBody>
        </p:sp>
        <p:sp>
          <p:nvSpPr>
            <p:cNvPr id="4570" name="Google Shape;4570;g13c94f06daf_2_5938"/>
            <p:cNvSpPr txBox="1"/>
            <p:nvPr/>
          </p:nvSpPr>
          <p:spPr>
            <a:xfrm>
              <a:off x="4454975" y="1680952"/>
              <a:ext cx="1540200" cy="537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150">
                  <a:solidFill>
                    <a:srgbClr val="383838"/>
                  </a:solidFill>
                  <a:highlight>
                    <a:srgbClr val="FFFFFF"/>
                  </a:highlight>
                </a:rPr>
                <a:t>♡ ☆ </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grpSp>
      <p:sp>
        <p:nvSpPr>
          <p:cNvPr id="4571" name="Google Shape;4571;g13c94f06daf_2_5938"/>
          <p:cNvSpPr txBox="1"/>
          <p:nvPr/>
        </p:nvSpPr>
        <p:spPr>
          <a:xfrm>
            <a:off x="596029" y="3881150"/>
            <a:ext cx="5019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포스팅</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4572" name="Google Shape;4572;g13c94f06daf_2_5938"/>
          <p:cNvSpPr txBox="1"/>
          <p:nvPr/>
        </p:nvSpPr>
        <p:spPr>
          <a:xfrm>
            <a:off x="1042347" y="3881150"/>
            <a:ext cx="8826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lang="ko" sz="900">
                <a:solidFill>
                  <a:schemeClr val="dk1"/>
                </a:solidFill>
                <a:latin typeface="Malgun Gothic"/>
                <a:ea typeface="Malgun Gothic"/>
                <a:cs typeface="Malgun Gothic"/>
                <a:sym typeface="Malgun Gothic"/>
              </a:rPr>
              <a:t>상담   제안</a:t>
            </a:r>
            <a:r>
              <a:rPr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cxnSp>
        <p:nvCxnSpPr>
          <p:cNvPr id="4573" name="Google Shape;4573;g13c94f06daf_2_5938"/>
          <p:cNvCxnSpPr/>
          <p:nvPr/>
        </p:nvCxnSpPr>
        <p:spPr>
          <a:xfrm>
            <a:off x="629171" y="4152171"/>
            <a:ext cx="2946000" cy="8400"/>
          </a:xfrm>
          <a:prstGeom prst="straightConnector1">
            <a:avLst/>
          </a:prstGeom>
          <a:noFill/>
          <a:ln cap="flat" cmpd="sng" w="9525">
            <a:solidFill>
              <a:schemeClr val="dk2"/>
            </a:solidFill>
            <a:prstDash val="solid"/>
            <a:round/>
            <a:headEnd len="med" w="med" type="none"/>
            <a:tailEnd len="med" w="med" type="none"/>
          </a:ln>
        </p:spPr>
      </p:cxnSp>
      <p:sp>
        <p:nvSpPr>
          <p:cNvPr id="4574" name="Google Shape;4574;g13c94f06daf_2_5938"/>
          <p:cNvSpPr txBox="1"/>
          <p:nvPr/>
        </p:nvSpPr>
        <p:spPr>
          <a:xfrm>
            <a:off x="1423067" y="1407625"/>
            <a:ext cx="501900" cy="354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포스팅</a:t>
            </a:r>
            <a:endParaRPr b="1" sz="900">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rPr lang="ko" sz="800">
                <a:solidFill>
                  <a:schemeClr val="dk1"/>
                </a:solidFill>
                <a:latin typeface="Malgun Gothic"/>
                <a:ea typeface="Malgun Gothic"/>
                <a:cs typeface="Malgun Gothic"/>
                <a:sym typeface="Malgun Gothic"/>
              </a:rPr>
              <a:t>101</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4575" name="Google Shape;4575;g13c94f06daf_2_5938"/>
          <p:cNvSpPr txBox="1"/>
          <p:nvPr/>
        </p:nvSpPr>
        <p:spPr>
          <a:xfrm>
            <a:off x="2211688" y="1389825"/>
            <a:ext cx="501900" cy="354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팔로워</a:t>
            </a:r>
            <a:endParaRPr b="1" sz="900">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rPr lang="ko" sz="800">
                <a:solidFill>
                  <a:schemeClr val="dk1"/>
                </a:solidFill>
                <a:latin typeface="Malgun Gothic"/>
                <a:ea typeface="Malgun Gothic"/>
                <a:cs typeface="Malgun Gothic"/>
                <a:sym typeface="Malgun Gothic"/>
              </a:rPr>
              <a:t>123</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4576" name="Google Shape;4576;g13c94f06daf_2_5938"/>
          <p:cNvSpPr txBox="1"/>
          <p:nvPr/>
        </p:nvSpPr>
        <p:spPr>
          <a:xfrm>
            <a:off x="2968717" y="1389825"/>
            <a:ext cx="501900" cy="354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팔로잉</a:t>
            </a:r>
            <a:endParaRPr b="1" sz="900">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rPr lang="ko" sz="800">
                <a:solidFill>
                  <a:schemeClr val="dk1"/>
                </a:solidFill>
                <a:latin typeface="Malgun Gothic"/>
                <a:ea typeface="Malgun Gothic"/>
                <a:cs typeface="Malgun Gothic"/>
                <a:sym typeface="Malgun Gothic"/>
              </a:rPr>
              <a:t>321</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4577" name="Google Shape;4577;g13c94f06daf_2_5938"/>
          <p:cNvSpPr txBox="1"/>
          <p:nvPr/>
        </p:nvSpPr>
        <p:spPr>
          <a:xfrm>
            <a:off x="1759675" y="1978604"/>
            <a:ext cx="501900" cy="230700"/>
          </a:xfrm>
          <a:prstGeom prst="rect">
            <a:avLst/>
          </a:prstGeom>
          <a:solidFill>
            <a:srgbClr val="FFFF00"/>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조합원</a:t>
            </a:r>
            <a:endParaRPr b="1" i="0" sz="900" u="none" cap="none" strike="noStrike">
              <a:solidFill>
                <a:schemeClr val="dk1"/>
              </a:solidFill>
              <a:latin typeface="Malgun Gothic"/>
              <a:ea typeface="Malgun Gothic"/>
              <a:cs typeface="Malgun Gothic"/>
              <a:sym typeface="Malgun Gothic"/>
            </a:endParaRPr>
          </a:p>
        </p:txBody>
      </p:sp>
      <p:sp>
        <p:nvSpPr>
          <p:cNvPr id="4578" name="Google Shape;4578;g13c94f06daf_2_5938"/>
          <p:cNvSpPr txBox="1"/>
          <p:nvPr/>
        </p:nvSpPr>
        <p:spPr>
          <a:xfrm>
            <a:off x="537729" y="2866875"/>
            <a:ext cx="13848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전문 분야</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4579" name="Google Shape;4579;g13c94f06daf_2_5938"/>
          <p:cNvSpPr txBox="1"/>
          <p:nvPr/>
        </p:nvSpPr>
        <p:spPr>
          <a:xfrm>
            <a:off x="537773" y="3189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4580" name="Google Shape;4580;g13c94f06daf_2_5938"/>
          <p:cNvSpPr txBox="1"/>
          <p:nvPr/>
        </p:nvSpPr>
        <p:spPr>
          <a:xfrm>
            <a:off x="1321567" y="3189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4581" name="Google Shape;4581;g13c94f06daf_2_5938"/>
          <p:cNvSpPr txBox="1"/>
          <p:nvPr/>
        </p:nvSpPr>
        <p:spPr>
          <a:xfrm>
            <a:off x="2093003" y="3189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4582" name="Google Shape;4582;g13c94f06daf_2_5938"/>
          <p:cNvSpPr txBox="1"/>
          <p:nvPr/>
        </p:nvSpPr>
        <p:spPr>
          <a:xfrm>
            <a:off x="2876797" y="3189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4583" name="Google Shape;4583;g13c94f06daf_2_5938"/>
          <p:cNvSpPr/>
          <p:nvPr/>
        </p:nvSpPr>
        <p:spPr>
          <a:xfrm>
            <a:off x="526475" y="3543800"/>
            <a:ext cx="30489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프로필 편집</a:t>
            </a:r>
            <a:endParaRPr b="1" i="0" sz="1100" u="none" cap="none" strike="noStrike">
              <a:solidFill>
                <a:schemeClr val="lt1"/>
              </a:solidFill>
              <a:latin typeface="Malgun Gothic"/>
              <a:ea typeface="Malgun Gothic"/>
              <a:cs typeface="Malgun Gothic"/>
              <a:sym typeface="Malgun Gothic"/>
            </a:endParaRPr>
          </a:p>
        </p:txBody>
      </p:sp>
      <p:sp>
        <p:nvSpPr>
          <p:cNvPr id="4584" name="Google Shape;4584;g13c94f06daf_2_5938"/>
          <p:cNvSpPr txBox="1"/>
          <p:nvPr/>
        </p:nvSpPr>
        <p:spPr>
          <a:xfrm>
            <a:off x="2660099" y="1980925"/>
            <a:ext cx="882600" cy="2307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포인트 </a:t>
            </a:r>
            <a:r>
              <a:rPr lang="ko" sz="800">
                <a:solidFill>
                  <a:schemeClr val="dk1"/>
                </a:solidFill>
                <a:latin typeface="Malgun Gothic"/>
                <a:ea typeface="Malgun Gothic"/>
                <a:cs typeface="Malgun Gothic"/>
                <a:sym typeface="Malgun Gothic"/>
              </a:rPr>
              <a:t>12345</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4585" name="Google Shape;4585;g13c94f06daf_2_5938"/>
          <p:cNvSpPr txBox="1"/>
          <p:nvPr/>
        </p:nvSpPr>
        <p:spPr>
          <a:xfrm>
            <a:off x="2633191" y="3881300"/>
            <a:ext cx="882600" cy="2307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댓글   </a:t>
            </a:r>
            <a:r>
              <a:rPr b="1" lang="ko" sz="900">
                <a:solidFill>
                  <a:schemeClr val="dk1"/>
                </a:solidFill>
                <a:latin typeface="Malgun Gothic"/>
                <a:ea typeface="Malgun Gothic"/>
                <a:cs typeface="Malgun Gothic"/>
                <a:sym typeface="Malgun Gothic"/>
              </a:rPr>
              <a:t>관심</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4586" name="Google Shape;4586;g13c94f06daf_2_5938"/>
          <p:cNvSpPr/>
          <p:nvPr/>
        </p:nvSpPr>
        <p:spPr>
          <a:xfrm>
            <a:off x="3157896" y="86202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i="0" lang="ko" sz="800" u="none" cap="none" strike="noStrike">
                <a:solidFill>
                  <a:schemeClr val="lt1"/>
                </a:solidFill>
                <a:latin typeface="Malgun Gothic"/>
                <a:ea typeface="Malgun Gothic"/>
                <a:cs typeface="Malgun Gothic"/>
                <a:sym typeface="Malgun Gothic"/>
              </a:rPr>
              <a:t>1</a:t>
            </a:r>
            <a:endParaRPr b="1" i="0" sz="800" u="none" cap="none" strike="noStrike">
              <a:solidFill>
                <a:schemeClr val="lt1"/>
              </a:solidFill>
              <a:latin typeface="Malgun Gothic"/>
              <a:ea typeface="Malgun Gothic"/>
              <a:cs typeface="Malgun Gothic"/>
              <a:sym typeface="Malgun Gothic"/>
            </a:endParaRPr>
          </a:p>
        </p:txBody>
      </p:sp>
      <p:cxnSp>
        <p:nvCxnSpPr>
          <p:cNvPr id="4587" name="Google Shape;4587;g13c94f06daf_2_5938"/>
          <p:cNvCxnSpPr>
            <a:stCxn id="4556" idx="3"/>
            <a:endCxn id="4588" idx="1"/>
          </p:cNvCxnSpPr>
          <p:nvPr/>
        </p:nvCxnSpPr>
        <p:spPr>
          <a:xfrm>
            <a:off x="3650465" y="973242"/>
            <a:ext cx="807600" cy="2453100"/>
          </a:xfrm>
          <a:prstGeom prst="bentConnector3">
            <a:avLst>
              <a:gd fmla="val 49998" name="adj1"/>
            </a:avLst>
          </a:prstGeom>
          <a:noFill/>
          <a:ln cap="flat" cmpd="sng" w="28575">
            <a:solidFill>
              <a:srgbClr val="FF0000"/>
            </a:solidFill>
            <a:prstDash val="solid"/>
            <a:round/>
            <a:headEnd len="med" w="med" type="none"/>
            <a:tailEnd len="med" w="med" type="triangle"/>
          </a:ln>
        </p:spPr>
      </p:cxnSp>
      <p:sp>
        <p:nvSpPr>
          <p:cNvPr id="4588" name="Google Shape;4588;g13c94f06daf_2_5938"/>
          <p:cNvSpPr/>
          <p:nvPr/>
        </p:nvSpPr>
        <p:spPr>
          <a:xfrm>
            <a:off x="4458040" y="774480"/>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sp>
        <p:nvSpPr>
          <p:cNvPr id="4589" name="Google Shape;4589;g13c94f06daf_2_5938"/>
          <p:cNvSpPr txBox="1"/>
          <p:nvPr/>
        </p:nvSpPr>
        <p:spPr>
          <a:xfrm>
            <a:off x="5065800" y="867200"/>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설정</a:t>
            </a:r>
            <a:endParaRPr b="1" sz="1100">
              <a:solidFill>
                <a:schemeClr val="dk1"/>
              </a:solidFill>
              <a:latin typeface="Malgun Gothic"/>
              <a:ea typeface="Malgun Gothic"/>
              <a:cs typeface="Malgun Gothic"/>
              <a:sym typeface="Malgun Gothic"/>
            </a:endParaRPr>
          </a:p>
        </p:txBody>
      </p:sp>
      <p:sp>
        <p:nvSpPr>
          <p:cNvPr id="4590" name="Google Shape;4590;g13c94f06daf_2_5938"/>
          <p:cNvSpPr txBox="1"/>
          <p:nvPr/>
        </p:nvSpPr>
        <p:spPr>
          <a:xfrm>
            <a:off x="4624425" y="1224825"/>
            <a:ext cx="1540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일반 </a:t>
            </a:r>
            <a:endParaRPr b="1" sz="1200">
              <a:solidFill>
                <a:schemeClr val="dk1"/>
              </a:solidFill>
              <a:latin typeface="Malgun Gothic"/>
              <a:ea typeface="Malgun Gothic"/>
              <a:cs typeface="Malgun Gothic"/>
              <a:sym typeface="Malgun Gothic"/>
            </a:endParaRPr>
          </a:p>
        </p:txBody>
      </p:sp>
      <p:cxnSp>
        <p:nvCxnSpPr>
          <p:cNvPr id="4591" name="Google Shape;4591;g13c94f06daf_2_5938"/>
          <p:cNvCxnSpPr/>
          <p:nvPr/>
        </p:nvCxnSpPr>
        <p:spPr>
          <a:xfrm>
            <a:off x="4622992" y="1509796"/>
            <a:ext cx="2946000" cy="8400"/>
          </a:xfrm>
          <a:prstGeom prst="straightConnector1">
            <a:avLst/>
          </a:prstGeom>
          <a:noFill/>
          <a:ln cap="flat" cmpd="sng" w="9525">
            <a:solidFill>
              <a:schemeClr val="dk2"/>
            </a:solidFill>
            <a:prstDash val="solid"/>
            <a:round/>
            <a:headEnd len="med" w="med" type="none"/>
            <a:tailEnd len="med" w="med" type="none"/>
          </a:ln>
        </p:spPr>
      </p:cxnSp>
      <p:sp>
        <p:nvSpPr>
          <p:cNvPr id="4592" name="Google Shape;4592;g13c94f06daf_2_5938"/>
          <p:cNvSpPr txBox="1"/>
          <p:nvPr/>
        </p:nvSpPr>
        <p:spPr>
          <a:xfrm>
            <a:off x="4739700" y="1563571"/>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회원 정보</a:t>
            </a:r>
            <a:endParaRPr b="1" sz="1200">
              <a:solidFill>
                <a:schemeClr val="dk1"/>
              </a:solidFill>
              <a:latin typeface="Malgun Gothic"/>
              <a:ea typeface="Malgun Gothic"/>
              <a:cs typeface="Malgun Gothic"/>
              <a:sym typeface="Malgun Gothic"/>
            </a:endParaRPr>
          </a:p>
        </p:txBody>
      </p:sp>
      <p:sp>
        <p:nvSpPr>
          <p:cNvPr id="4593" name="Google Shape;4593;g13c94f06daf_2_5938"/>
          <p:cNvSpPr txBox="1"/>
          <p:nvPr/>
        </p:nvSpPr>
        <p:spPr>
          <a:xfrm>
            <a:off x="4624425" y="3087815"/>
            <a:ext cx="1540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고객지원 </a:t>
            </a:r>
            <a:endParaRPr b="1" sz="1200">
              <a:solidFill>
                <a:schemeClr val="dk1"/>
              </a:solidFill>
              <a:latin typeface="Malgun Gothic"/>
              <a:ea typeface="Malgun Gothic"/>
              <a:cs typeface="Malgun Gothic"/>
              <a:sym typeface="Malgun Gothic"/>
            </a:endParaRPr>
          </a:p>
        </p:txBody>
      </p:sp>
      <p:cxnSp>
        <p:nvCxnSpPr>
          <p:cNvPr id="4594" name="Google Shape;4594;g13c94f06daf_2_5938"/>
          <p:cNvCxnSpPr/>
          <p:nvPr/>
        </p:nvCxnSpPr>
        <p:spPr>
          <a:xfrm>
            <a:off x="4622992" y="3372786"/>
            <a:ext cx="2946000" cy="8400"/>
          </a:xfrm>
          <a:prstGeom prst="straightConnector1">
            <a:avLst/>
          </a:prstGeom>
          <a:noFill/>
          <a:ln cap="flat" cmpd="sng" w="9525">
            <a:solidFill>
              <a:schemeClr val="dk2"/>
            </a:solidFill>
            <a:prstDash val="solid"/>
            <a:round/>
            <a:headEnd len="med" w="med" type="none"/>
            <a:tailEnd len="med" w="med" type="none"/>
          </a:ln>
        </p:spPr>
      </p:cxnSp>
      <p:sp>
        <p:nvSpPr>
          <p:cNvPr id="4595" name="Google Shape;4595;g13c94f06daf_2_5938"/>
          <p:cNvSpPr txBox="1"/>
          <p:nvPr/>
        </p:nvSpPr>
        <p:spPr>
          <a:xfrm>
            <a:off x="4739700" y="3433768"/>
            <a:ext cx="1858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공지사항</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4596" name="Google Shape;4596;g13c94f06daf_2_5938"/>
          <p:cNvSpPr txBox="1"/>
          <p:nvPr/>
        </p:nvSpPr>
        <p:spPr>
          <a:xfrm>
            <a:off x="4739700" y="3662368"/>
            <a:ext cx="1858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자주 묻는 질문</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4597" name="Google Shape;4597;g13c94f06daf_2_5938"/>
          <p:cNvSpPr txBox="1"/>
          <p:nvPr/>
        </p:nvSpPr>
        <p:spPr>
          <a:xfrm>
            <a:off x="4739700" y="3890968"/>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1:1 문의</a:t>
            </a:r>
            <a:endParaRPr b="1" sz="1200">
              <a:solidFill>
                <a:schemeClr val="dk1"/>
              </a:solidFill>
              <a:latin typeface="Malgun Gothic"/>
              <a:ea typeface="Malgun Gothic"/>
              <a:cs typeface="Malgun Gothic"/>
              <a:sym typeface="Malgun Gothic"/>
            </a:endParaRPr>
          </a:p>
        </p:txBody>
      </p:sp>
      <p:sp>
        <p:nvSpPr>
          <p:cNvPr id="4598" name="Google Shape;4598;g13c94f06daf_2_5938"/>
          <p:cNvSpPr txBox="1"/>
          <p:nvPr/>
        </p:nvSpPr>
        <p:spPr>
          <a:xfrm>
            <a:off x="4624425" y="4148023"/>
            <a:ext cx="1540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정보 </a:t>
            </a:r>
            <a:endParaRPr b="1" sz="1200">
              <a:solidFill>
                <a:schemeClr val="dk1"/>
              </a:solidFill>
              <a:latin typeface="Malgun Gothic"/>
              <a:ea typeface="Malgun Gothic"/>
              <a:cs typeface="Malgun Gothic"/>
              <a:sym typeface="Malgun Gothic"/>
            </a:endParaRPr>
          </a:p>
        </p:txBody>
      </p:sp>
      <p:cxnSp>
        <p:nvCxnSpPr>
          <p:cNvPr id="4599" name="Google Shape;4599;g13c94f06daf_2_5938"/>
          <p:cNvCxnSpPr/>
          <p:nvPr/>
        </p:nvCxnSpPr>
        <p:spPr>
          <a:xfrm>
            <a:off x="4622992" y="4432994"/>
            <a:ext cx="2946000" cy="8400"/>
          </a:xfrm>
          <a:prstGeom prst="straightConnector1">
            <a:avLst/>
          </a:prstGeom>
          <a:noFill/>
          <a:ln cap="flat" cmpd="sng" w="9525">
            <a:solidFill>
              <a:schemeClr val="dk2"/>
            </a:solidFill>
            <a:prstDash val="solid"/>
            <a:round/>
            <a:headEnd len="med" w="med" type="none"/>
            <a:tailEnd len="med" w="med" type="none"/>
          </a:ln>
        </p:spPr>
      </p:cxnSp>
      <p:sp>
        <p:nvSpPr>
          <p:cNvPr id="4600" name="Google Shape;4600;g13c94f06daf_2_5938"/>
          <p:cNvSpPr txBox="1"/>
          <p:nvPr/>
        </p:nvSpPr>
        <p:spPr>
          <a:xfrm>
            <a:off x="4739700" y="4438780"/>
            <a:ext cx="1858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이용약관</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4601" name="Google Shape;4601;g13c94f06daf_2_5938"/>
          <p:cNvSpPr txBox="1"/>
          <p:nvPr/>
        </p:nvSpPr>
        <p:spPr>
          <a:xfrm>
            <a:off x="4739700" y="4895980"/>
            <a:ext cx="1858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개인 정보 처리 방침 </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4602" name="Google Shape;4602;g13c94f06daf_2_5938"/>
          <p:cNvSpPr txBox="1"/>
          <p:nvPr/>
        </p:nvSpPr>
        <p:spPr>
          <a:xfrm>
            <a:off x="4739700" y="5124580"/>
            <a:ext cx="1858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오픈 소스 라이선스</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4603" name="Google Shape;4603;g13c94f06daf_2_5938"/>
          <p:cNvSpPr txBox="1"/>
          <p:nvPr/>
        </p:nvSpPr>
        <p:spPr>
          <a:xfrm>
            <a:off x="4739700" y="5340801"/>
            <a:ext cx="13149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버전 정보</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4604" name="Google Shape;4604;g13c94f06daf_2_5938"/>
          <p:cNvSpPr txBox="1"/>
          <p:nvPr/>
        </p:nvSpPr>
        <p:spPr>
          <a:xfrm>
            <a:off x="4739700" y="4667380"/>
            <a:ext cx="1858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위치 정보 이용 약관 </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4605" name="Google Shape;4605;g13c94f06daf_2_5938"/>
          <p:cNvSpPr txBox="1"/>
          <p:nvPr/>
        </p:nvSpPr>
        <p:spPr>
          <a:xfrm>
            <a:off x="6263700" y="5340801"/>
            <a:ext cx="1314900" cy="261600"/>
          </a:xfrm>
          <a:prstGeom prst="rect">
            <a:avLst/>
          </a:prstGeom>
          <a:noFill/>
          <a:ln>
            <a:noFill/>
          </a:ln>
        </p:spPr>
        <p:txBody>
          <a:bodyPr anchorCtr="0" anchor="t" bIns="45700" lIns="91425" spcFirstLastPara="1" rIns="91425" wrap="square" tIns="45700">
            <a:spAutoFit/>
          </a:bodyPr>
          <a:lstStyle/>
          <a:p>
            <a:pPr indent="0" lvl="0" marL="0" rtl="0" algn="r">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 v2.0.1</a:t>
            </a:r>
            <a:endParaRPr b="1" sz="1200">
              <a:solidFill>
                <a:schemeClr val="dk1"/>
              </a:solidFill>
              <a:latin typeface="Malgun Gothic"/>
              <a:ea typeface="Malgun Gothic"/>
              <a:cs typeface="Malgun Gothic"/>
              <a:sym typeface="Malgun Gothic"/>
            </a:endParaRPr>
          </a:p>
        </p:txBody>
      </p:sp>
      <p:sp>
        <p:nvSpPr>
          <p:cNvPr id="4606" name="Google Shape;4606;g13c94f06daf_2_5938"/>
          <p:cNvSpPr txBox="1"/>
          <p:nvPr/>
        </p:nvSpPr>
        <p:spPr>
          <a:xfrm>
            <a:off x="4739700" y="2816962"/>
            <a:ext cx="1858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언어설정 : 한국어</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4607" name="Google Shape;4607;g13c94f06daf_2_5938"/>
          <p:cNvSpPr txBox="1"/>
          <p:nvPr/>
        </p:nvSpPr>
        <p:spPr>
          <a:xfrm>
            <a:off x="4739700" y="1764574"/>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개인 정보</a:t>
            </a:r>
            <a:endParaRPr b="1" sz="1200">
              <a:solidFill>
                <a:schemeClr val="dk1"/>
              </a:solidFill>
              <a:latin typeface="Malgun Gothic"/>
              <a:ea typeface="Malgun Gothic"/>
              <a:cs typeface="Malgun Gothic"/>
              <a:sym typeface="Malgun Gothic"/>
            </a:endParaRPr>
          </a:p>
        </p:txBody>
      </p:sp>
      <p:sp>
        <p:nvSpPr>
          <p:cNvPr id="4608" name="Google Shape;4608;g13c94f06daf_2_5938"/>
          <p:cNvSpPr txBox="1"/>
          <p:nvPr/>
        </p:nvSpPr>
        <p:spPr>
          <a:xfrm>
            <a:off x="4739700" y="2158759"/>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결재 내역</a:t>
            </a:r>
            <a:endParaRPr b="1" sz="1200">
              <a:solidFill>
                <a:schemeClr val="dk1"/>
              </a:solidFill>
              <a:latin typeface="Malgun Gothic"/>
              <a:ea typeface="Malgun Gothic"/>
              <a:cs typeface="Malgun Gothic"/>
              <a:sym typeface="Malgun Gothic"/>
            </a:endParaRPr>
          </a:p>
        </p:txBody>
      </p:sp>
      <p:sp>
        <p:nvSpPr>
          <p:cNvPr id="4609" name="Google Shape;4609;g13c94f06daf_2_5938"/>
          <p:cNvSpPr txBox="1"/>
          <p:nvPr/>
        </p:nvSpPr>
        <p:spPr>
          <a:xfrm>
            <a:off x="4739700" y="2387359"/>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출금 계좌</a:t>
            </a:r>
            <a:endParaRPr b="1" sz="1200">
              <a:solidFill>
                <a:schemeClr val="dk1"/>
              </a:solidFill>
              <a:latin typeface="Malgun Gothic"/>
              <a:ea typeface="Malgun Gothic"/>
              <a:cs typeface="Malgun Gothic"/>
              <a:sym typeface="Malgun Gothic"/>
            </a:endParaRPr>
          </a:p>
        </p:txBody>
      </p:sp>
      <p:sp>
        <p:nvSpPr>
          <p:cNvPr id="4610" name="Google Shape;4610;g13c94f06daf_2_5938"/>
          <p:cNvSpPr txBox="1"/>
          <p:nvPr/>
        </p:nvSpPr>
        <p:spPr>
          <a:xfrm>
            <a:off x="4739700" y="2602161"/>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알림</a:t>
            </a:r>
            <a:endParaRPr b="1" sz="1200">
              <a:solidFill>
                <a:schemeClr val="dk1"/>
              </a:solidFill>
              <a:latin typeface="Malgun Gothic"/>
              <a:ea typeface="Malgun Gothic"/>
              <a:cs typeface="Malgun Gothic"/>
              <a:sym typeface="Malgun Gothic"/>
            </a:endParaRPr>
          </a:p>
        </p:txBody>
      </p:sp>
      <p:cxnSp>
        <p:nvCxnSpPr>
          <p:cNvPr id="4611" name="Google Shape;4611;g13c94f06daf_2_5938"/>
          <p:cNvCxnSpPr/>
          <p:nvPr/>
        </p:nvCxnSpPr>
        <p:spPr>
          <a:xfrm>
            <a:off x="4622992" y="5645601"/>
            <a:ext cx="2946000" cy="8400"/>
          </a:xfrm>
          <a:prstGeom prst="straightConnector1">
            <a:avLst/>
          </a:prstGeom>
          <a:noFill/>
          <a:ln cap="flat" cmpd="sng" w="9525">
            <a:solidFill>
              <a:schemeClr val="dk2"/>
            </a:solidFill>
            <a:prstDash val="solid"/>
            <a:round/>
            <a:headEnd len="med" w="med" type="none"/>
            <a:tailEnd len="med" w="med" type="none"/>
          </a:ln>
        </p:spPr>
      </p:cxnSp>
      <p:sp>
        <p:nvSpPr>
          <p:cNvPr id="4612" name="Google Shape;4612;g13c94f06daf_2_5938"/>
          <p:cNvSpPr txBox="1"/>
          <p:nvPr/>
        </p:nvSpPr>
        <p:spPr>
          <a:xfrm>
            <a:off x="4627050" y="5728651"/>
            <a:ext cx="1540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로그아웃</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4613" name="Google Shape;4613;g13c94f06daf_2_5938"/>
          <p:cNvSpPr txBox="1"/>
          <p:nvPr/>
        </p:nvSpPr>
        <p:spPr>
          <a:xfrm>
            <a:off x="6123452" y="5725355"/>
            <a:ext cx="1540200" cy="261600"/>
          </a:xfrm>
          <a:prstGeom prst="rect">
            <a:avLst/>
          </a:prstGeom>
          <a:noFill/>
          <a:ln>
            <a:noFill/>
          </a:ln>
        </p:spPr>
        <p:txBody>
          <a:bodyPr anchorCtr="0" anchor="t" bIns="45700" lIns="91425" spcFirstLastPara="1" rIns="91425" wrap="square" tIns="45700">
            <a:spAutoFit/>
          </a:bodyPr>
          <a:lstStyle/>
          <a:p>
            <a:pPr indent="0" lvl="0" marL="0" rtl="0" algn="r">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회원탈퇴</a:t>
            </a:r>
            <a:endParaRPr b="1" sz="1200">
              <a:solidFill>
                <a:schemeClr val="dk1"/>
              </a:solidFill>
              <a:latin typeface="Malgun Gothic"/>
              <a:ea typeface="Malgun Gothic"/>
              <a:cs typeface="Malgun Gothic"/>
              <a:sym typeface="Malgun Gothic"/>
            </a:endParaRPr>
          </a:p>
        </p:txBody>
      </p:sp>
      <p:pic>
        <p:nvPicPr>
          <p:cNvPr id="4614" name="Google Shape;4614;g13c94f06daf_2_5938"/>
          <p:cNvPicPr preferRelativeResize="0"/>
          <p:nvPr/>
        </p:nvPicPr>
        <p:blipFill>
          <a:blip r:embed="rId5">
            <a:alphaModFix/>
          </a:blip>
          <a:stretch>
            <a:fillRect/>
          </a:stretch>
        </p:blipFill>
        <p:spPr>
          <a:xfrm>
            <a:off x="4582775" y="875650"/>
            <a:ext cx="213900" cy="257652"/>
          </a:xfrm>
          <a:prstGeom prst="rect">
            <a:avLst/>
          </a:prstGeom>
          <a:noFill/>
          <a:ln>
            <a:noFill/>
          </a:ln>
        </p:spPr>
      </p:pic>
      <p:sp>
        <p:nvSpPr>
          <p:cNvPr id="4615" name="Google Shape;4615;g13c94f06daf_2_5938"/>
          <p:cNvSpPr txBox="1"/>
          <p:nvPr/>
        </p:nvSpPr>
        <p:spPr>
          <a:xfrm>
            <a:off x="4739700" y="1958370"/>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비밀 번호</a:t>
            </a:r>
            <a:endParaRPr b="1" sz="1200">
              <a:solidFill>
                <a:schemeClr val="dk1"/>
              </a:solidFill>
              <a:latin typeface="Malgun Gothic"/>
              <a:ea typeface="Malgun Gothic"/>
              <a:cs typeface="Malgun Gothic"/>
              <a:sym typeface="Malgun Gothic"/>
            </a:endParaRPr>
          </a:p>
        </p:txBody>
      </p:sp>
    </p:spTree>
  </p:cSld>
  <p:clrMapOvr>
    <a:masterClrMapping/>
  </p:clrMapOvr>
</p:sld>
</file>

<file path=ppt/slides/slide9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19" name="Shape 4619"/>
        <p:cNvGrpSpPr/>
        <p:nvPr/>
      </p:nvGrpSpPr>
      <p:grpSpPr>
        <a:xfrm>
          <a:off x="0" y="0"/>
          <a:ext cx="0" cy="0"/>
          <a:chOff x="0" y="0"/>
          <a:chExt cx="0" cy="0"/>
        </a:xfrm>
      </p:grpSpPr>
      <p:graphicFrame>
        <p:nvGraphicFramePr>
          <p:cNvPr id="4620" name="Google Shape;4620;g13c94f06daf_2_6253"/>
          <p:cNvGraphicFramePr/>
          <p:nvPr/>
        </p:nvGraphicFramePr>
        <p:xfrm>
          <a:off x="9945679" y="642154"/>
          <a:ext cx="3000000" cy="3000000"/>
        </p:xfrm>
        <a:graphic>
          <a:graphicData uri="http://schemas.openxmlformats.org/drawingml/2006/table">
            <a:tbl>
              <a:tblPr bandRow="1" firstRow="1">
                <a:noFill/>
                <a:tableStyleId>{ECEC9FAD-BC9C-4F8B-B0B5-8FDF1F475007}</a:tableStyleId>
              </a:tblPr>
              <a:tblGrid>
                <a:gridCol w="382850"/>
                <a:gridCol w="382850"/>
                <a:gridCol w="1398850"/>
              </a:tblGrid>
              <a:tr h="371450">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설명</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549025">
                <a:tc gridSpan="3" rowSpan="10">
                  <a:txBody>
                    <a:bodyPr/>
                    <a:lstStyle/>
                    <a:p>
                      <a:pPr indent="0" lvl="0" marL="0" rtl="0" algn="l">
                        <a:spcBef>
                          <a:spcPts val="0"/>
                        </a:spcBef>
                        <a:spcAft>
                          <a:spcPts val="0"/>
                        </a:spcAft>
                        <a:buNone/>
                      </a:pPr>
                      <a:r>
                        <a:t/>
                      </a:r>
                      <a:endParaRPr sz="900">
                        <a:solidFill>
                          <a:schemeClr val="dk2"/>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rowSpan="10" hMerge="1"/>
                <a:tc rowSpan="10" hMerge="1"/>
              </a:tr>
              <a:tr h="337075">
                <a:tc gridSpan="3" vMerge="1"/>
                <a:tc hMerge="1" vMerge="1"/>
                <a:tc hMerge="1" vMerge="1"/>
              </a:tr>
              <a:tr h="337075">
                <a:tc gridSpan="3" vMerge="1"/>
                <a:tc hMerge="1" vMerge="1"/>
                <a:tc hMerge="1" vMerge="1"/>
              </a:tr>
              <a:tr h="9728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27825">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참고</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1237775">
                <a:tc gridSpan="3">
                  <a:txBody>
                    <a:bodyPr/>
                    <a:lstStyle/>
                    <a:p>
                      <a:pPr indent="0" lvl="0" marL="0" marR="0" rtl="0" algn="l">
                        <a:lnSpc>
                          <a:spcPct val="100000"/>
                        </a:lnSpc>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hMerge="1"/>
                <a:tc hMerge="1"/>
              </a:tr>
            </a:tbl>
          </a:graphicData>
        </a:graphic>
      </p:graphicFrame>
      <p:sp>
        <p:nvSpPr>
          <p:cNvPr id="4621" name="Google Shape;4621;g13c94f06daf_2_6253"/>
          <p:cNvSpPr txBox="1"/>
          <p:nvPr/>
        </p:nvSpPr>
        <p:spPr>
          <a:xfrm>
            <a:off x="264450" y="0"/>
            <a:ext cx="11664300" cy="548100"/>
          </a:xfrm>
          <a:prstGeom prst="rect">
            <a:avLst/>
          </a:prstGeom>
          <a:noFill/>
          <a:ln>
            <a:noFill/>
          </a:ln>
          <a:effectLst>
            <a:outerShdw blurRad="57150" rotWithShape="0" algn="bl" dir="5400000" dist="19050">
              <a:srgbClr val="000000">
                <a:alpha val="50000"/>
              </a:srgbClr>
            </a:outerShdw>
          </a:effectLst>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마이 &gt; 설정 &gt; 회</a:t>
            </a:r>
            <a:r>
              <a:rPr b="1" lang="ko" sz="2000">
                <a:solidFill>
                  <a:schemeClr val="lt1"/>
                </a:solidFill>
                <a:latin typeface="Malgun Gothic"/>
                <a:ea typeface="Malgun Gothic"/>
                <a:cs typeface="Malgun Gothic"/>
                <a:sym typeface="Malgun Gothic"/>
              </a:rPr>
              <a:t>원 정보</a:t>
            </a:r>
            <a:r>
              <a:rPr b="1" lang="ko" sz="2000">
                <a:solidFill>
                  <a:schemeClr val="lt1"/>
                </a:solidFill>
                <a:latin typeface="Malgun Gothic"/>
                <a:ea typeface="Malgun Gothic"/>
                <a:cs typeface="Malgun Gothic"/>
                <a:sym typeface="Malgun Gothic"/>
              </a:rPr>
              <a:t>   </a:t>
            </a:r>
            <a:endParaRPr b="0" i="0" sz="2400" u="none" cap="none" strike="noStrike">
              <a:solidFill>
                <a:schemeClr val="lt1"/>
              </a:solidFill>
              <a:latin typeface="Arial"/>
              <a:ea typeface="Arial"/>
              <a:cs typeface="Arial"/>
              <a:sym typeface="Arial"/>
            </a:endParaRPr>
          </a:p>
        </p:txBody>
      </p:sp>
      <p:sp>
        <p:nvSpPr>
          <p:cNvPr id="4622" name="Google Shape;4622;g13c94f06daf_2_6253"/>
          <p:cNvSpPr txBox="1"/>
          <p:nvPr/>
        </p:nvSpPr>
        <p:spPr>
          <a:xfrm>
            <a:off x="0" y="6478519"/>
            <a:ext cx="121920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sp>
        <p:nvSpPr>
          <p:cNvPr id="4623" name="Google Shape;4623;g13c94f06daf_2_6253"/>
          <p:cNvSpPr/>
          <p:nvPr/>
        </p:nvSpPr>
        <p:spPr>
          <a:xfrm>
            <a:off x="42977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sp>
        <p:nvSpPr>
          <p:cNvPr id="4624" name="Google Shape;4624;g13c94f06daf_2_6253"/>
          <p:cNvSpPr txBox="1"/>
          <p:nvPr/>
        </p:nvSpPr>
        <p:spPr>
          <a:xfrm>
            <a:off x="1027200" y="867200"/>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설정</a:t>
            </a:r>
            <a:endParaRPr b="1" sz="1100">
              <a:solidFill>
                <a:schemeClr val="dk1"/>
              </a:solidFill>
              <a:latin typeface="Malgun Gothic"/>
              <a:ea typeface="Malgun Gothic"/>
              <a:cs typeface="Malgun Gothic"/>
              <a:sym typeface="Malgun Gothic"/>
            </a:endParaRPr>
          </a:p>
        </p:txBody>
      </p:sp>
      <p:sp>
        <p:nvSpPr>
          <p:cNvPr id="4625" name="Google Shape;4625;g13c94f06daf_2_6253"/>
          <p:cNvSpPr txBox="1"/>
          <p:nvPr/>
        </p:nvSpPr>
        <p:spPr>
          <a:xfrm>
            <a:off x="585825" y="1224825"/>
            <a:ext cx="1540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일반 </a:t>
            </a:r>
            <a:endParaRPr b="1" sz="1200">
              <a:solidFill>
                <a:schemeClr val="dk1"/>
              </a:solidFill>
              <a:latin typeface="Malgun Gothic"/>
              <a:ea typeface="Malgun Gothic"/>
              <a:cs typeface="Malgun Gothic"/>
              <a:sym typeface="Malgun Gothic"/>
            </a:endParaRPr>
          </a:p>
        </p:txBody>
      </p:sp>
      <p:cxnSp>
        <p:nvCxnSpPr>
          <p:cNvPr id="4626" name="Google Shape;4626;g13c94f06daf_2_6253"/>
          <p:cNvCxnSpPr/>
          <p:nvPr/>
        </p:nvCxnSpPr>
        <p:spPr>
          <a:xfrm>
            <a:off x="584392" y="1509796"/>
            <a:ext cx="2946000" cy="8400"/>
          </a:xfrm>
          <a:prstGeom prst="straightConnector1">
            <a:avLst/>
          </a:prstGeom>
          <a:noFill/>
          <a:ln cap="flat" cmpd="sng" w="9525">
            <a:solidFill>
              <a:schemeClr val="dk2"/>
            </a:solidFill>
            <a:prstDash val="solid"/>
            <a:round/>
            <a:headEnd len="med" w="med" type="none"/>
            <a:tailEnd len="med" w="med" type="none"/>
          </a:ln>
        </p:spPr>
      </p:cxnSp>
      <p:sp>
        <p:nvSpPr>
          <p:cNvPr id="4627" name="Google Shape;4627;g13c94f06daf_2_6253"/>
          <p:cNvSpPr txBox="1"/>
          <p:nvPr/>
        </p:nvSpPr>
        <p:spPr>
          <a:xfrm>
            <a:off x="701100" y="1563571"/>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회원 정보</a:t>
            </a:r>
            <a:endParaRPr b="1" sz="1200">
              <a:solidFill>
                <a:schemeClr val="dk1"/>
              </a:solidFill>
              <a:latin typeface="Malgun Gothic"/>
              <a:ea typeface="Malgun Gothic"/>
              <a:cs typeface="Malgun Gothic"/>
              <a:sym typeface="Malgun Gothic"/>
            </a:endParaRPr>
          </a:p>
        </p:txBody>
      </p:sp>
      <p:sp>
        <p:nvSpPr>
          <p:cNvPr id="4628" name="Google Shape;4628;g13c94f06daf_2_6253"/>
          <p:cNvSpPr txBox="1"/>
          <p:nvPr/>
        </p:nvSpPr>
        <p:spPr>
          <a:xfrm>
            <a:off x="585825" y="3087815"/>
            <a:ext cx="1540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고객지원 </a:t>
            </a:r>
            <a:endParaRPr b="1" sz="1200">
              <a:solidFill>
                <a:schemeClr val="dk1"/>
              </a:solidFill>
              <a:latin typeface="Malgun Gothic"/>
              <a:ea typeface="Malgun Gothic"/>
              <a:cs typeface="Malgun Gothic"/>
              <a:sym typeface="Malgun Gothic"/>
            </a:endParaRPr>
          </a:p>
        </p:txBody>
      </p:sp>
      <p:cxnSp>
        <p:nvCxnSpPr>
          <p:cNvPr id="4629" name="Google Shape;4629;g13c94f06daf_2_6253"/>
          <p:cNvCxnSpPr/>
          <p:nvPr/>
        </p:nvCxnSpPr>
        <p:spPr>
          <a:xfrm>
            <a:off x="584392" y="3372786"/>
            <a:ext cx="2946000" cy="8400"/>
          </a:xfrm>
          <a:prstGeom prst="straightConnector1">
            <a:avLst/>
          </a:prstGeom>
          <a:noFill/>
          <a:ln cap="flat" cmpd="sng" w="9525">
            <a:solidFill>
              <a:schemeClr val="dk2"/>
            </a:solidFill>
            <a:prstDash val="solid"/>
            <a:round/>
            <a:headEnd len="med" w="med" type="none"/>
            <a:tailEnd len="med" w="med" type="none"/>
          </a:ln>
        </p:spPr>
      </p:cxnSp>
      <p:sp>
        <p:nvSpPr>
          <p:cNvPr id="4630" name="Google Shape;4630;g13c94f06daf_2_6253"/>
          <p:cNvSpPr txBox="1"/>
          <p:nvPr/>
        </p:nvSpPr>
        <p:spPr>
          <a:xfrm>
            <a:off x="701100" y="3433768"/>
            <a:ext cx="1858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공지사항</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4631" name="Google Shape;4631;g13c94f06daf_2_6253"/>
          <p:cNvSpPr txBox="1"/>
          <p:nvPr/>
        </p:nvSpPr>
        <p:spPr>
          <a:xfrm>
            <a:off x="701100" y="3662368"/>
            <a:ext cx="1858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자주 묻는 질문</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4632" name="Google Shape;4632;g13c94f06daf_2_6253"/>
          <p:cNvSpPr txBox="1"/>
          <p:nvPr/>
        </p:nvSpPr>
        <p:spPr>
          <a:xfrm>
            <a:off x="701100" y="3890968"/>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1:1 문의</a:t>
            </a:r>
            <a:endParaRPr b="1" sz="1200">
              <a:solidFill>
                <a:schemeClr val="dk1"/>
              </a:solidFill>
              <a:latin typeface="Malgun Gothic"/>
              <a:ea typeface="Malgun Gothic"/>
              <a:cs typeface="Malgun Gothic"/>
              <a:sym typeface="Malgun Gothic"/>
            </a:endParaRPr>
          </a:p>
        </p:txBody>
      </p:sp>
      <p:sp>
        <p:nvSpPr>
          <p:cNvPr id="4633" name="Google Shape;4633;g13c94f06daf_2_6253"/>
          <p:cNvSpPr txBox="1"/>
          <p:nvPr/>
        </p:nvSpPr>
        <p:spPr>
          <a:xfrm>
            <a:off x="585825" y="4148023"/>
            <a:ext cx="1540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정보 </a:t>
            </a:r>
            <a:endParaRPr b="1" sz="1200">
              <a:solidFill>
                <a:schemeClr val="dk1"/>
              </a:solidFill>
              <a:latin typeface="Malgun Gothic"/>
              <a:ea typeface="Malgun Gothic"/>
              <a:cs typeface="Malgun Gothic"/>
              <a:sym typeface="Malgun Gothic"/>
            </a:endParaRPr>
          </a:p>
        </p:txBody>
      </p:sp>
      <p:cxnSp>
        <p:nvCxnSpPr>
          <p:cNvPr id="4634" name="Google Shape;4634;g13c94f06daf_2_6253"/>
          <p:cNvCxnSpPr/>
          <p:nvPr/>
        </p:nvCxnSpPr>
        <p:spPr>
          <a:xfrm>
            <a:off x="584392" y="4432994"/>
            <a:ext cx="2946000" cy="8400"/>
          </a:xfrm>
          <a:prstGeom prst="straightConnector1">
            <a:avLst/>
          </a:prstGeom>
          <a:noFill/>
          <a:ln cap="flat" cmpd="sng" w="9525">
            <a:solidFill>
              <a:schemeClr val="dk2"/>
            </a:solidFill>
            <a:prstDash val="solid"/>
            <a:round/>
            <a:headEnd len="med" w="med" type="none"/>
            <a:tailEnd len="med" w="med" type="none"/>
          </a:ln>
        </p:spPr>
      </p:cxnSp>
      <p:sp>
        <p:nvSpPr>
          <p:cNvPr id="4635" name="Google Shape;4635;g13c94f06daf_2_6253"/>
          <p:cNvSpPr txBox="1"/>
          <p:nvPr/>
        </p:nvSpPr>
        <p:spPr>
          <a:xfrm>
            <a:off x="701100" y="4438780"/>
            <a:ext cx="1858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이용약관</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4636" name="Google Shape;4636;g13c94f06daf_2_6253"/>
          <p:cNvSpPr txBox="1"/>
          <p:nvPr/>
        </p:nvSpPr>
        <p:spPr>
          <a:xfrm>
            <a:off x="701100" y="4895980"/>
            <a:ext cx="1858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개인 정보 처리 방침 </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4637" name="Google Shape;4637;g13c94f06daf_2_6253"/>
          <p:cNvSpPr txBox="1"/>
          <p:nvPr/>
        </p:nvSpPr>
        <p:spPr>
          <a:xfrm>
            <a:off x="701100" y="5124580"/>
            <a:ext cx="1858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오픈 소스 라이선스</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4638" name="Google Shape;4638;g13c94f06daf_2_6253"/>
          <p:cNvSpPr txBox="1"/>
          <p:nvPr/>
        </p:nvSpPr>
        <p:spPr>
          <a:xfrm>
            <a:off x="701100" y="5340801"/>
            <a:ext cx="13149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버전 정보</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4639" name="Google Shape;4639;g13c94f06daf_2_6253"/>
          <p:cNvSpPr txBox="1"/>
          <p:nvPr/>
        </p:nvSpPr>
        <p:spPr>
          <a:xfrm>
            <a:off x="701100" y="4667380"/>
            <a:ext cx="1858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위치 정보 이용 약관 </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4640" name="Google Shape;4640;g13c94f06daf_2_6253"/>
          <p:cNvSpPr txBox="1"/>
          <p:nvPr/>
        </p:nvSpPr>
        <p:spPr>
          <a:xfrm>
            <a:off x="2225100" y="5340801"/>
            <a:ext cx="1314900" cy="261600"/>
          </a:xfrm>
          <a:prstGeom prst="rect">
            <a:avLst/>
          </a:prstGeom>
          <a:noFill/>
          <a:ln>
            <a:noFill/>
          </a:ln>
        </p:spPr>
        <p:txBody>
          <a:bodyPr anchorCtr="0" anchor="t" bIns="45700" lIns="91425" spcFirstLastPara="1" rIns="91425" wrap="square" tIns="45700">
            <a:spAutoFit/>
          </a:bodyPr>
          <a:lstStyle/>
          <a:p>
            <a:pPr indent="0" lvl="0" marL="0" rtl="0" algn="r">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 v2.0.1</a:t>
            </a:r>
            <a:endParaRPr b="1" sz="1200">
              <a:solidFill>
                <a:schemeClr val="dk1"/>
              </a:solidFill>
              <a:latin typeface="Malgun Gothic"/>
              <a:ea typeface="Malgun Gothic"/>
              <a:cs typeface="Malgun Gothic"/>
              <a:sym typeface="Malgun Gothic"/>
            </a:endParaRPr>
          </a:p>
        </p:txBody>
      </p:sp>
      <p:sp>
        <p:nvSpPr>
          <p:cNvPr id="4641" name="Google Shape;4641;g13c94f06daf_2_6253"/>
          <p:cNvSpPr txBox="1"/>
          <p:nvPr/>
        </p:nvSpPr>
        <p:spPr>
          <a:xfrm>
            <a:off x="701100" y="2816962"/>
            <a:ext cx="1858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언어설정 : 한국어</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4642" name="Google Shape;4642;g13c94f06daf_2_6253"/>
          <p:cNvSpPr txBox="1"/>
          <p:nvPr/>
        </p:nvSpPr>
        <p:spPr>
          <a:xfrm>
            <a:off x="701100" y="1764574"/>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개인 정보</a:t>
            </a:r>
            <a:endParaRPr b="1" sz="1200">
              <a:solidFill>
                <a:schemeClr val="dk1"/>
              </a:solidFill>
              <a:latin typeface="Malgun Gothic"/>
              <a:ea typeface="Malgun Gothic"/>
              <a:cs typeface="Malgun Gothic"/>
              <a:sym typeface="Malgun Gothic"/>
            </a:endParaRPr>
          </a:p>
        </p:txBody>
      </p:sp>
      <p:sp>
        <p:nvSpPr>
          <p:cNvPr id="4643" name="Google Shape;4643;g13c94f06daf_2_6253"/>
          <p:cNvSpPr txBox="1"/>
          <p:nvPr/>
        </p:nvSpPr>
        <p:spPr>
          <a:xfrm>
            <a:off x="701100" y="2158759"/>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결재 내역</a:t>
            </a:r>
            <a:endParaRPr b="1" sz="1200">
              <a:solidFill>
                <a:schemeClr val="dk1"/>
              </a:solidFill>
              <a:latin typeface="Malgun Gothic"/>
              <a:ea typeface="Malgun Gothic"/>
              <a:cs typeface="Malgun Gothic"/>
              <a:sym typeface="Malgun Gothic"/>
            </a:endParaRPr>
          </a:p>
        </p:txBody>
      </p:sp>
      <p:sp>
        <p:nvSpPr>
          <p:cNvPr id="4644" name="Google Shape;4644;g13c94f06daf_2_6253"/>
          <p:cNvSpPr txBox="1"/>
          <p:nvPr/>
        </p:nvSpPr>
        <p:spPr>
          <a:xfrm>
            <a:off x="701100" y="2387359"/>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출금 계좌</a:t>
            </a:r>
            <a:endParaRPr b="1" sz="1200">
              <a:solidFill>
                <a:schemeClr val="dk1"/>
              </a:solidFill>
              <a:latin typeface="Malgun Gothic"/>
              <a:ea typeface="Malgun Gothic"/>
              <a:cs typeface="Malgun Gothic"/>
              <a:sym typeface="Malgun Gothic"/>
            </a:endParaRPr>
          </a:p>
        </p:txBody>
      </p:sp>
      <p:sp>
        <p:nvSpPr>
          <p:cNvPr id="4645" name="Google Shape;4645;g13c94f06daf_2_6253"/>
          <p:cNvSpPr txBox="1"/>
          <p:nvPr/>
        </p:nvSpPr>
        <p:spPr>
          <a:xfrm>
            <a:off x="701100" y="2602161"/>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알림</a:t>
            </a:r>
            <a:endParaRPr b="1" sz="1200">
              <a:solidFill>
                <a:schemeClr val="dk1"/>
              </a:solidFill>
              <a:latin typeface="Malgun Gothic"/>
              <a:ea typeface="Malgun Gothic"/>
              <a:cs typeface="Malgun Gothic"/>
              <a:sym typeface="Malgun Gothic"/>
            </a:endParaRPr>
          </a:p>
        </p:txBody>
      </p:sp>
      <p:cxnSp>
        <p:nvCxnSpPr>
          <p:cNvPr id="4646" name="Google Shape;4646;g13c94f06daf_2_6253"/>
          <p:cNvCxnSpPr/>
          <p:nvPr/>
        </p:nvCxnSpPr>
        <p:spPr>
          <a:xfrm>
            <a:off x="584392" y="5645601"/>
            <a:ext cx="2946000" cy="8400"/>
          </a:xfrm>
          <a:prstGeom prst="straightConnector1">
            <a:avLst/>
          </a:prstGeom>
          <a:noFill/>
          <a:ln cap="flat" cmpd="sng" w="9525">
            <a:solidFill>
              <a:schemeClr val="dk2"/>
            </a:solidFill>
            <a:prstDash val="solid"/>
            <a:round/>
            <a:headEnd len="med" w="med" type="none"/>
            <a:tailEnd len="med" w="med" type="none"/>
          </a:ln>
        </p:spPr>
      </p:cxnSp>
      <p:sp>
        <p:nvSpPr>
          <p:cNvPr id="4647" name="Google Shape;4647;g13c94f06daf_2_6253"/>
          <p:cNvSpPr txBox="1"/>
          <p:nvPr/>
        </p:nvSpPr>
        <p:spPr>
          <a:xfrm>
            <a:off x="588450" y="5728651"/>
            <a:ext cx="1540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로그아웃 </a:t>
            </a:r>
            <a:endParaRPr b="1" sz="1200">
              <a:solidFill>
                <a:schemeClr val="dk1"/>
              </a:solidFill>
              <a:latin typeface="Malgun Gothic"/>
              <a:ea typeface="Malgun Gothic"/>
              <a:cs typeface="Malgun Gothic"/>
              <a:sym typeface="Malgun Gothic"/>
            </a:endParaRPr>
          </a:p>
        </p:txBody>
      </p:sp>
      <p:sp>
        <p:nvSpPr>
          <p:cNvPr id="4648" name="Google Shape;4648;g13c94f06daf_2_6253"/>
          <p:cNvSpPr txBox="1"/>
          <p:nvPr/>
        </p:nvSpPr>
        <p:spPr>
          <a:xfrm>
            <a:off x="2084852" y="5725355"/>
            <a:ext cx="1540200" cy="261600"/>
          </a:xfrm>
          <a:prstGeom prst="rect">
            <a:avLst/>
          </a:prstGeom>
          <a:noFill/>
          <a:ln>
            <a:noFill/>
          </a:ln>
        </p:spPr>
        <p:txBody>
          <a:bodyPr anchorCtr="0" anchor="t" bIns="45700" lIns="91425" spcFirstLastPara="1" rIns="91425" wrap="square" tIns="45700">
            <a:spAutoFit/>
          </a:bodyPr>
          <a:lstStyle/>
          <a:p>
            <a:pPr indent="0" lvl="0" marL="0" rtl="0" algn="r">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회원탈퇴</a:t>
            </a:r>
            <a:endParaRPr b="1" sz="1200">
              <a:solidFill>
                <a:schemeClr val="dk1"/>
              </a:solidFill>
              <a:latin typeface="Malgun Gothic"/>
              <a:ea typeface="Malgun Gothic"/>
              <a:cs typeface="Malgun Gothic"/>
              <a:sym typeface="Malgun Gothic"/>
            </a:endParaRPr>
          </a:p>
        </p:txBody>
      </p:sp>
      <p:pic>
        <p:nvPicPr>
          <p:cNvPr id="4649" name="Google Shape;4649;g13c94f06daf_2_6253"/>
          <p:cNvPicPr preferRelativeResize="0"/>
          <p:nvPr/>
        </p:nvPicPr>
        <p:blipFill>
          <a:blip r:embed="rId3">
            <a:alphaModFix/>
          </a:blip>
          <a:stretch>
            <a:fillRect/>
          </a:stretch>
        </p:blipFill>
        <p:spPr>
          <a:xfrm>
            <a:off x="544175" y="875650"/>
            <a:ext cx="213900" cy="257652"/>
          </a:xfrm>
          <a:prstGeom prst="rect">
            <a:avLst/>
          </a:prstGeom>
          <a:noFill/>
          <a:ln>
            <a:noFill/>
          </a:ln>
        </p:spPr>
      </p:pic>
      <p:sp>
        <p:nvSpPr>
          <p:cNvPr id="4650" name="Google Shape;4650;g13c94f06daf_2_6253"/>
          <p:cNvSpPr txBox="1"/>
          <p:nvPr/>
        </p:nvSpPr>
        <p:spPr>
          <a:xfrm>
            <a:off x="701100" y="1958370"/>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비밀 번호</a:t>
            </a:r>
            <a:endParaRPr b="1" sz="1200">
              <a:solidFill>
                <a:schemeClr val="dk1"/>
              </a:solidFill>
              <a:latin typeface="Malgun Gothic"/>
              <a:ea typeface="Malgun Gothic"/>
              <a:cs typeface="Malgun Gothic"/>
              <a:sym typeface="Malgun Gothic"/>
            </a:endParaRPr>
          </a:p>
        </p:txBody>
      </p:sp>
      <p:cxnSp>
        <p:nvCxnSpPr>
          <p:cNvPr id="4651" name="Google Shape;4651;g13c94f06daf_2_6253"/>
          <p:cNvCxnSpPr>
            <a:stCxn id="4627" idx="3"/>
            <a:endCxn id="4652" idx="1"/>
          </p:cNvCxnSpPr>
          <p:nvPr/>
        </p:nvCxnSpPr>
        <p:spPr>
          <a:xfrm>
            <a:off x="2559300" y="1686721"/>
            <a:ext cx="1898700" cy="1750500"/>
          </a:xfrm>
          <a:prstGeom prst="bentConnector3">
            <a:avLst>
              <a:gd fmla="val 77419" name="adj1"/>
            </a:avLst>
          </a:prstGeom>
          <a:noFill/>
          <a:ln cap="flat" cmpd="sng" w="28575">
            <a:solidFill>
              <a:srgbClr val="FF0000"/>
            </a:solidFill>
            <a:prstDash val="solid"/>
            <a:round/>
            <a:headEnd len="med" w="med" type="none"/>
            <a:tailEnd len="med" w="med" type="triangle"/>
          </a:ln>
        </p:spPr>
      </p:cxnSp>
      <p:sp>
        <p:nvSpPr>
          <p:cNvPr id="4652" name="Google Shape;4652;g13c94f06daf_2_6253"/>
          <p:cNvSpPr/>
          <p:nvPr/>
        </p:nvSpPr>
        <p:spPr>
          <a:xfrm>
            <a:off x="4458027" y="785118"/>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sp>
        <p:nvSpPr>
          <p:cNvPr id="4653" name="Google Shape;4653;g13c94f06daf_2_6253"/>
          <p:cNvSpPr txBox="1"/>
          <p:nvPr/>
        </p:nvSpPr>
        <p:spPr>
          <a:xfrm>
            <a:off x="5065800" y="867200"/>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회원 정보</a:t>
            </a:r>
            <a:endParaRPr b="1" sz="1100">
              <a:solidFill>
                <a:schemeClr val="dk1"/>
              </a:solidFill>
              <a:latin typeface="Malgun Gothic"/>
              <a:ea typeface="Malgun Gothic"/>
              <a:cs typeface="Malgun Gothic"/>
              <a:sym typeface="Malgun Gothic"/>
            </a:endParaRPr>
          </a:p>
        </p:txBody>
      </p:sp>
      <p:pic>
        <p:nvPicPr>
          <p:cNvPr id="4654" name="Google Shape;4654;g13c94f06daf_2_6253"/>
          <p:cNvPicPr preferRelativeResize="0"/>
          <p:nvPr/>
        </p:nvPicPr>
        <p:blipFill>
          <a:blip r:embed="rId4">
            <a:alphaModFix/>
          </a:blip>
          <a:stretch>
            <a:fillRect/>
          </a:stretch>
        </p:blipFill>
        <p:spPr>
          <a:xfrm>
            <a:off x="4580430" y="881071"/>
            <a:ext cx="213900" cy="219430"/>
          </a:xfrm>
          <a:prstGeom prst="rect">
            <a:avLst/>
          </a:prstGeom>
          <a:noFill/>
          <a:ln>
            <a:noFill/>
          </a:ln>
        </p:spPr>
      </p:pic>
      <p:sp>
        <p:nvSpPr>
          <p:cNvPr id="4655" name="Google Shape;4655;g13c94f06daf_2_6253"/>
          <p:cNvSpPr/>
          <p:nvPr/>
        </p:nvSpPr>
        <p:spPr>
          <a:xfrm>
            <a:off x="4629325" y="3806363"/>
            <a:ext cx="2955600" cy="3348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저장</a:t>
            </a:r>
            <a:endParaRPr b="1" i="0" sz="1100" u="none" cap="none" strike="noStrike">
              <a:solidFill>
                <a:schemeClr val="lt1"/>
              </a:solidFill>
              <a:latin typeface="Malgun Gothic"/>
              <a:ea typeface="Malgun Gothic"/>
              <a:cs typeface="Malgun Gothic"/>
              <a:sym typeface="Malgun Gothic"/>
            </a:endParaRPr>
          </a:p>
        </p:txBody>
      </p:sp>
      <p:sp>
        <p:nvSpPr>
          <p:cNvPr id="4656" name="Google Shape;4656;g13c94f06daf_2_6253"/>
          <p:cNvSpPr/>
          <p:nvPr/>
        </p:nvSpPr>
        <p:spPr>
          <a:xfrm>
            <a:off x="4664963" y="1331475"/>
            <a:ext cx="2904000" cy="3531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800"/>
              <a:buFont typeface="Arial"/>
              <a:buNone/>
            </a:pPr>
            <a:r>
              <a:rPr lang="ko" sz="1100">
                <a:solidFill>
                  <a:schemeClr val="dk2"/>
                </a:solidFill>
                <a:latin typeface="Malgun Gothic"/>
                <a:ea typeface="Malgun Gothic"/>
                <a:cs typeface="Malgun Gothic"/>
                <a:sym typeface="Malgun Gothic"/>
              </a:rPr>
              <a:t> 이름</a:t>
            </a:r>
            <a:endParaRPr b="0" i="0" sz="1800" u="none" cap="none" strike="noStrike">
              <a:solidFill>
                <a:schemeClr val="dk2"/>
              </a:solidFill>
              <a:latin typeface="Malgun Gothic"/>
              <a:ea typeface="Malgun Gothic"/>
              <a:cs typeface="Malgun Gothic"/>
              <a:sym typeface="Malgun Gothic"/>
            </a:endParaRPr>
          </a:p>
        </p:txBody>
      </p:sp>
      <p:sp>
        <p:nvSpPr>
          <p:cNvPr id="4657" name="Google Shape;4657;g13c94f06daf_2_6253"/>
          <p:cNvSpPr/>
          <p:nvPr/>
        </p:nvSpPr>
        <p:spPr>
          <a:xfrm>
            <a:off x="4664963" y="1809875"/>
            <a:ext cx="2904000" cy="3531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800"/>
              <a:buFont typeface="Arial"/>
              <a:buNone/>
            </a:pPr>
            <a:r>
              <a:rPr lang="ko" sz="1100">
                <a:solidFill>
                  <a:schemeClr val="dk2"/>
                </a:solidFill>
                <a:latin typeface="Malgun Gothic"/>
                <a:ea typeface="Malgun Gothic"/>
                <a:cs typeface="Malgun Gothic"/>
                <a:sym typeface="Malgun Gothic"/>
              </a:rPr>
              <a:t> 성별</a:t>
            </a:r>
            <a:endParaRPr b="0" i="0" sz="1800" u="none" cap="none" strike="noStrike">
              <a:solidFill>
                <a:schemeClr val="dk2"/>
              </a:solidFill>
              <a:latin typeface="Malgun Gothic"/>
              <a:ea typeface="Malgun Gothic"/>
              <a:cs typeface="Malgun Gothic"/>
              <a:sym typeface="Malgun Gothic"/>
            </a:endParaRPr>
          </a:p>
        </p:txBody>
      </p:sp>
      <p:sp>
        <p:nvSpPr>
          <p:cNvPr id="4658" name="Google Shape;4658;g13c94f06daf_2_6253"/>
          <p:cNvSpPr/>
          <p:nvPr/>
        </p:nvSpPr>
        <p:spPr>
          <a:xfrm>
            <a:off x="4667114" y="2288275"/>
            <a:ext cx="2904000" cy="3531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800"/>
              <a:buFont typeface="Arial"/>
              <a:buNone/>
            </a:pPr>
            <a:r>
              <a:rPr lang="ko" sz="1100">
                <a:solidFill>
                  <a:schemeClr val="dk2"/>
                </a:solidFill>
                <a:latin typeface="Malgun Gothic"/>
                <a:ea typeface="Malgun Gothic"/>
                <a:cs typeface="Malgun Gothic"/>
                <a:sym typeface="Malgun Gothic"/>
              </a:rPr>
              <a:t> 생년월일</a:t>
            </a:r>
            <a:endParaRPr b="0" i="0" sz="1800" u="none" cap="none" strike="noStrike">
              <a:solidFill>
                <a:schemeClr val="dk2"/>
              </a:solidFill>
              <a:latin typeface="Malgun Gothic"/>
              <a:ea typeface="Malgun Gothic"/>
              <a:cs typeface="Malgun Gothic"/>
              <a:sym typeface="Malgun Gothic"/>
            </a:endParaRPr>
          </a:p>
        </p:txBody>
      </p:sp>
      <p:sp>
        <p:nvSpPr>
          <p:cNvPr id="4659" name="Google Shape;4659;g13c94f06daf_2_6253"/>
          <p:cNvSpPr/>
          <p:nvPr/>
        </p:nvSpPr>
        <p:spPr>
          <a:xfrm>
            <a:off x="4667114" y="2821675"/>
            <a:ext cx="2904000" cy="3531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800"/>
              <a:buFont typeface="Arial"/>
              <a:buNone/>
            </a:pPr>
            <a:r>
              <a:rPr lang="ko" sz="1100">
                <a:solidFill>
                  <a:schemeClr val="dk2"/>
                </a:solidFill>
                <a:latin typeface="Malgun Gothic"/>
                <a:ea typeface="Malgun Gothic"/>
                <a:cs typeface="Malgun Gothic"/>
                <a:sym typeface="Malgun Gothic"/>
              </a:rPr>
              <a:t> 휴대폰 번호</a:t>
            </a:r>
            <a:endParaRPr b="0" i="0" sz="1800" u="none" cap="none" strike="noStrike">
              <a:solidFill>
                <a:schemeClr val="dk2"/>
              </a:solidFill>
              <a:latin typeface="Malgun Gothic"/>
              <a:ea typeface="Malgun Gothic"/>
              <a:cs typeface="Malgun Gothic"/>
              <a:sym typeface="Malgun Gothic"/>
            </a:endParaRPr>
          </a:p>
        </p:txBody>
      </p:sp>
      <p:sp>
        <p:nvSpPr>
          <p:cNvPr id="4660" name="Google Shape;4660;g13c94f06daf_2_6253"/>
          <p:cNvSpPr/>
          <p:nvPr/>
        </p:nvSpPr>
        <p:spPr>
          <a:xfrm>
            <a:off x="4629325" y="4263563"/>
            <a:ext cx="2955600" cy="3348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전문가 정보 </a:t>
            </a:r>
            <a:endParaRPr b="1" i="0" sz="1100" u="none" cap="none" strike="noStrike">
              <a:solidFill>
                <a:schemeClr val="lt1"/>
              </a:solidFill>
              <a:latin typeface="Malgun Gothic"/>
              <a:ea typeface="Malgun Gothic"/>
              <a:cs typeface="Malgun Gothic"/>
              <a:sym typeface="Malgun Gothic"/>
            </a:endParaRPr>
          </a:p>
        </p:txBody>
      </p:sp>
    </p:spTree>
  </p:cSld>
  <p:clrMapOvr>
    <a:masterClrMapping/>
  </p:clrMapOvr>
</p:sld>
</file>

<file path=ppt/slides/slide9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64" name="Shape 4664"/>
        <p:cNvGrpSpPr/>
        <p:nvPr/>
      </p:nvGrpSpPr>
      <p:grpSpPr>
        <a:xfrm>
          <a:off x="0" y="0"/>
          <a:ext cx="0" cy="0"/>
          <a:chOff x="0" y="0"/>
          <a:chExt cx="0" cy="0"/>
        </a:xfrm>
      </p:grpSpPr>
      <p:graphicFrame>
        <p:nvGraphicFramePr>
          <p:cNvPr id="4665" name="Google Shape;4665;g13bce9ef499_1_221"/>
          <p:cNvGraphicFramePr/>
          <p:nvPr/>
        </p:nvGraphicFramePr>
        <p:xfrm>
          <a:off x="9945679" y="642154"/>
          <a:ext cx="3000000" cy="3000000"/>
        </p:xfrm>
        <a:graphic>
          <a:graphicData uri="http://schemas.openxmlformats.org/drawingml/2006/table">
            <a:tbl>
              <a:tblPr bandRow="1" firstRow="1">
                <a:noFill/>
                <a:tableStyleId>{ECEC9FAD-BC9C-4F8B-B0B5-8FDF1F475007}</a:tableStyleId>
              </a:tblPr>
              <a:tblGrid>
                <a:gridCol w="382850"/>
                <a:gridCol w="382850"/>
                <a:gridCol w="1398850"/>
              </a:tblGrid>
              <a:tr h="371450">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설명</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549025">
                <a:tc gridSpan="3" rowSpan="10">
                  <a:txBody>
                    <a:bodyPr/>
                    <a:lstStyle/>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1. 이전화면 이동 (로그</a:t>
                      </a:r>
                      <a:r>
                        <a:rPr lang="ko" sz="900">
                          <a:solidFill>
                            <a:srgbClr val="595959"/>
                          </a:solidFill>
                          <a:latin typeface="Malgun Gothic"/>
                          <a:ea typeface="Malgun Gothic"/>
                          <a:cs typeface="Malgun Gothic"/>
                          <a:sym typeface="Malgun Gothic"/>
                        </a:rPr>
                        <a:t>인 화면으로 이동)</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2. </a:t>
                      </a:r>
                      <a:r>
                        <a:rPr lang="ko" sz="900">
                          <a:solidFill>
                            <a:srgbClr val="595959"/>
                          </a:solidFill>
                          <a:latin typeface="Malgun Gothic"/>
                          <a:ea typeface="Malgun Gothic"/>
                          <a:cs typeface="Malgun Gothic"/>
                          <a:sym typeface="Malgun Gothic"/>
                        </a:rPr>
                        <a:t>자격증, 명함, 통장사분 사진 변경</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3. 자격</a:t>
                      </a:r>
                      <a:r>
                        <a:rPr lang="ko" sz="900">
                          <a:solidFill>
                            <a:srgbClr val="595959"/>
                          </a:solidFill>
                          <a:latin typeface="Malgun Gothic"/>
                          <a:ea typeface="Malgun Gothic"/>
                          <a:cs typeface="Malgun Gothic"/>
                          <a:sym typeface="Malgun Gothic"/>
                        </a:rPr>
                        <a:t>증 입력</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4. 소속 입력</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5. 회사</a:t>
                      </a:r>
                      <a:r>
                        <a:rPr lang="ko" sz="900">
                          <a:solidFill>
                            <a:srgbClr val="595959"/>
                          </a:solidFill>
                          <a:latin typeface="Malgun Gothic"/>
                          <a:ea typeface="Malgun Gothic"/>
                          <a:cs typeface="Malgun Gothic"/>
                          <a:sym typeface="Malgun Gothic"/>
                        </a:rPr>
                        <a:t>명 입력 </a:t>
                      </a:r>
                      <a:r>
                        <a:rPr lang="ko" sz="900">
                          <a:solidFill>
                            <a:srgbClr val="595959"/>
                          </a:solidFill>
                          <a:latin typeface="Malgun Gothic"/>
                          <a:ea typeface="Malgun Gothic"/>
                          <a:cs typeface="Malgun Gothic"/>
                          <a:sym typeface="Malgun Gothic"/>
                        </a:rPr>
                        <a:t>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6. 사업자번</a:t>
                      </a:r>
                      <a:r>
                        <a:rPr lang="ko" sz="900">
                          <a:solidFill>
                            <a:srgbClr val="595959"/>
                          </a:solidFill>
                          <a:latin typeface="Malgun Gothic"/>
                          <a:ea typeface="Malgun Gothic"/>
                          <a:cs typeface="Malgun Gothic"/>
                          <a:sym typeface="Malgun Gothic"/>
                        </a:rPr>
                        <a:t>호 입력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chemeClr val="dk2"/>
                          </a:solidFill>
                          <a:latin typeface="Malgun Gothic"/>
                          <a:ea typeface="Malgun Gothic"/>
                          <a:cs typeface="Malgun Gothic"/>
                          <a:sym typeface="Malgun Gothic"/>
                        </a:rPr>
                        <a:t>7. 전</a:t>
                      </a:r>
                      <a:r>
                        <a:rPr lang="ko" sz="900">
                          <a:solidFill>
                            <a:schemeClr val="dk2"/>
                          </a:solidFill>
                          <a:latin typeface="Malgun Gothic"/>
                          <a:ea typeface="Malgun Gothic"/>
                          <a:cs typeface="Malgun Gothic"/>
                          <a:sym typeface="Malgun Gothic"/>
                        </a:rPr>
                        <a:t>문분야 입력 </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rPr lang="ko" sz="900">
                          <a:solidFill>
                            <a:schemeClr val="dk2"/>
                          </a:solidFill>
                          <a:latin typeface="Malgun Gothic"/>
                          <a:ea typeface="Malgun Gothic"/>
                          <a:cs typeface="Malgun Gothic"/>
                          <a:sym typeface="Malgun Gothic"/>
                        </a:rPr>
                        <a:t>9. 조합원 여부 </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rPr lang="ko" sz="900">
                          <a:solidFill>
                            <a:schemeClr val="dk2"/>
                          </a:solidFill>
                          <a:latin typeface="Malgun Gothic"/>
                          <a:ea typeface="Malgun Gothic"/>
                          <a:cs typeface="Malgun Gothic"/>
                          <a:sym typeface="Malgun Gothic"/>
                        </a:rPr>
                        <a:t>(수정의 경우 미표시)</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rPr lang="ko" sz="900">
                          <a:solidFill>
                            <a:schemeClr val="dk2"/>
                          </a:solidFill>
                          <a:latin typeface="Malgun Gothic"/>
                          <a:ea typeface="Malgun Gothic"/>
                          <a:cs typeface="Malgun Gothic"/>
                          <a:sym typeface="Malgun Gothic"/>
                        </a:rPr>
                        <a:t>10. 전문</a:t>
                      </a:r>
                      <a:r>
                        <a:rPr lang="ko" sz="900">
                          <a:solidFill>
                            <a:schemeClr val="dk2"/>
                          </a:solidFill>
                          <a:latin typeface="Malgun Gothic"/>
                          <a:ea typeface="Malgun Gothic"/>
                          <a:cs typeface="Malgun Gothic"/>
                          <a:sym typeface="Malgun Gothic"/>
                        </a:rPr>
                        <a:t>가 신청 </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rPr lang="ko" sz="900">
                          <a:solidFill>
                            <a:schemeClr val="dk2"/>
                          </a:solidFill>
                          <a:latin typeface="Malgun Gothic"/>
                          <a:ea typeface="Malgun Gothic"/>
                          <a:cs typeface="Malgun Gothic"/>
                          <a:sym typeface="Malgun Gothic"/>
                        </a:rPr>
                        <a:t>11. 전문분야 입력 확인 </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rPr lang="ko" sz="900">
                          <a:solidFill>
                            <a:schemeClr val="dk2"/>
                          </a:solidFill>
                          <a:latin typeface="Malgun Gothic"/>
                          <a:ea typeface="Malgun Gothic"/>
                          <a:cs typeface="Malgun Gothic"/>
                          <a:sym typeface="Malgun Gothic"/>
                        </a:rPr>
                        <a:t>- 전문가 신청의 경우 관리자 확인 후 완료</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rPr lang="ko" sz="900">
                          <a:solidFill>
                            <a:schemeClr val="dk2"/>
                          </a:solidFill>
                          <a:latin typeface="Malgun Gothic"/>
                          <a:ea typeface="Malgun Gothic"/>
                          <a:cs typeface="Malgun Gothic"/>
                          <a:sym typeface="Malgun Gothic"/>
                        </a:rPr>
                        <a:t>- 수정의 경우 </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rowSpan="10" hMerge="1"/>
                <a:tc rowSpan="10" hMerge="1"/>
              </a:tr>
              <a:tr h="337075">
                <a:tc gridSpan="3" vMerge="1"/>
                <a:tc hMerge="1" vMerge="1"/>
                <a:tc hMerge="1" vMerge="1"/>
              </a:tr>
              <a:tr h="337075">
                <a:tc gridSpan="3" vMerge="1"/>
                <a:tc hMerge="1" vMerge="1"/>
                <a:tc hMerge="1" vMerge="1"/>
              </a:tr>
              <a:tr h="9728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27825">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참고</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1237775">
                <a:tc gridSpan="3">
                  <a:txBody>
                    <a:bodyPr/>
                    <a:lstStyle/>
                    <a:p>
                      <a:pPr indent="0" lvl="0" marL="0" marR="0" rtl="0" algn="l">
                        <a:lnSpc>
                          <a:spcPct val="100000"/>
                        </a:lnSpc>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hMerge="1"/>
                <a:tc hMerge="1"/>
              </a:tr>
            </a:tbl>
          </a:graphicData>
        </a:graphic>
      </p:graphicFrame>
      <p:sp>
        <p:nvSpPr>
          <p:cNvPr id="4666" name="Google Shape;4666;g13bce9ef499_1_221"/>
          <p:cNvSpPr txBox="1"/>
          <p:nvPr/>
        </p:nvSpPr>
        <p:spPr>
          <a:xfrm>
            <a:off x="264450" y="0"/>
            <a:ext cx="11664300" cy="548100"/>
          </a:xfrm>
          <a:prstGeom prst="rect">
            <a:avLst/>
          </a:prstGeom>
          <a:noFill/>
          <a:ln>
            <a:noFill/>
          </a:ln>
          <a:effectLst>
            <a:outerShdw blurRad="57150" rotWithShape="0" algn="bl" dir="5400000" dist="19050">
              <a:srgbClr val="000000">
                <a:alpha val="50000"/>
              </a:srgbClr>
            </a:outerShdw>
          </a:effectLst>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마이 &gt; 설정 &gt; 회원 정보 &gt; </a:t>
            </a:r>
            <a:r>
              <a:rPr b="1" lang="ko" sz="2000">
                <a:solidFill>
                  <a:schemeClr val="lt1"/>
                </a:solidFill>
                <a:latin typeface="Malgun Gothic"/>
                <a:ea typeface="Malgun Gothic"/>
                <a:cs typeface="Malgun Gothic"/>
                <a:sym typeface="Malgun Gothic"/>
              </a:rPr>
              <a:t>전문</a:t>
            </a:r>
            <a:r>
              <a:rPr b="1" lang="ko" sz="2000">
                <a:solidFill>
                  <a:schemeClr val="lt1"/>
                </a:solidFill>
                <a:latin typeface="Malgun Gothic"/>
                <a:ea typeface="Malgun Gothic"/>
                <a:cs typeface="Malgun Gothic"/>
                <a:sym typeface="Malgun Gothic"/>
              </a:rPr>
              <a:t>가 신청 / 수정</a:t>
            </a:r>
            <a:endParaRPr b="0" i="0" sz="2400" u="none" cap="none" strike="noStrike">
              <a:solidFill>
                <a:schemeClr val="lt1"/>
              </a:solidFill>
              <a:latin typeface="Arial"/>
              <a:ea typeface="Arial"/>
              <a:cs typeface="Arial"/>
              <a:sym typeface="Arial"/>
            </a:endParaRPr>
          </a:p>
        </p:txBody>
      </p:sp>
      <p:sp>
        <p:nvSpPr>
          <p:cNvPr id="4667" name="Google Shape;4667;g13bce9ef499_1_221"/>
          <p:cNvSpPr txBox="1"/>
          <p:nvPr/>
        </p:nvSpPr>
        <p:spPr>
          <a:xfrm>
            <a:off x="0" y="6478519"/>
            <a:ext cx="121920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sp>
        <p:nvSpPr>
          <p:cNvPr id="4668" name="Google Shape;4668;g13bce9ef499_1_221"/>
          <p:cNvSpPr/>
          <p:nvPr/>
        </p:nvSpPr>
        <p:spPr>
          <a:xfrm>
            <a:off x="42977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pic>
        <p:nvPicPr>
          <p:cNvPr id="4669" name="Google Shape;4669;g13bce9ef499_1_221"/>
          <p:cNvPicPr preferRelativeResize="0"/>
          <p:nvPr/>
        </p:nvPicPr>
        <p:blipFill>
          <a:blip r:embed="rId3">
            <a:alphaModFix/>
          </a:blip>
          <a:stretch>
            <a:fillRect/>
          </a:stretch>
        </p:blipFill>
        <p:spPr>
          <a:xfrm>
            <a:off x="544175" y="875650"/>
            <a:ext cx="213900" cy="257652"/>
          </a:xfrm>
          <a:prstGeom prst="rect">
            <a:avLst/>
          </a:prstGeom>
          <a:noFill/>
          <a:ln>
            <a:noFill/>
          </a:ln>
        </p:spPr>
      </p:pic>
      <p:sp>
        <p:nvSpPr>
          <p:cNvPr id="4670" name="Google Shape;4670;g13bce9ef499_1_221"/>
          <p:cNvSpPr txBox="1"/>
          <p:nvPr/>
        </p:nvSpPr>
        <p:spPr>
          <a:xfrm>
            <a:off x="1239021" y="886900"/>
            <a:ext cx="16590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전문가 신청 및 수정</a:t>
            </a:r>
            <a:endParaRPr b="1" sz="1100">
              <a:solidFill>
                <a:schemeClr val="dk1"/>
              </a:solidFill>
              <a:latin typeface="Malgun Gothic"/>
              <a:ea typeface="Malgun Gothic"/>
              <a:cs typeface="Malgun Gothic"/>
              <a:sym typeface="Malgun Gothic"/>
            </a:endParaRPr>
          </a:p>
        </p:txBody>
      </p:sp>
      <p:sp>
        <p:nvSpPr>
          <p:cNvPr id="4671" name="Google Shape;4671;g13bce9ef499_1_221"/>
          <p:cNvSpPr/>
          <p:nvPr/>
        </p:nvSpPr>
        <p:spPr>
          <a:xfrm>
            <a:off x="620725" y="2075600"/>
            <a:ext cx="2955600" cy="3531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lang="ko" sz="1100">
                <a:solidFill>
                  <a:schemeClr val="dk2"/>
                </a:solidFill>
                <a:latin typeface="Malgun Gothic"/>
                <a:ea typeface="Malgun Gothic"/>
                <a:cs typeface="Malgun Gothic"/>
                <a:sym typeface="Malgun Gothic"/>
              </a:rPr>
              <a:t>  자격증</a:t>
            </a:r>
            <a:endParaRPr b="0" i="0" sz="1100" u="none" cap="none" strike="noStrike">
              <a:solidFill>
                <a:schemeClr val="dk2"/>
              </a:solidFill>
              <a:latin typeface="Malgun Gothic"/>
              <a:ea typeface="Malgun Gothic"/>
              <a:cs typeface="Malgun Gothic"/>
              <a:sym typeface="Malgun Gothic"/>
            </a:endParaRPr>
          </a:p>
        </p:txBody>
      </p:sp>
      <p:sp>
        <p:nvSpPr>
          <p:cNvPr id="4672" name="Google Shape;4672;g13bce9ef499_1_221"/>
          <p:cNvSpPr/>
          <p:nvPr/>
        </p:nvSpPr>
        <p:spPr>
          <a:xfrm>
            <a:off x="429771" y="93738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i="0" lang="ko" sz="800" u="none" cap="none" strike="noStrike">
                <a:solidFill>
                  <a:schemeClr val="lt1"/>
                </a:solidFill>
                <a:latin typeface="Malgun Gothic"/>
                <a:ea typeface="Malgun Gothic"/>
                <a:cs typeface="Malgun Gothic"/>
                <a:sym typeface="Malgun Gothic"/>
              </a:rPr>
              <a:t>1</a:t>
            </a:r>
            <a:endParaRPr b="1" i="0" sz="800" u="none" cap="none" strike="noStrike">
              <a:solidFill>
                <a:schemeClr val="lt1"/>
              </a:solidFill>
              <a:latin typeface="Malgun Gothic"/>
              <a:ea typeface="Malgun Gothic"/>
              <a:cs typeface="Malgun Gothic"/>
              <a:sym typeface="Malgun Gothic"/>
            </a:endParaRPr>
          </a:p>
        </p:txBody>
      </p:sp>
      <p:sp>
        <p:nvSpPr>
          <p:cNvPr id="4673" name="Google Shape;4673;g13bce9ef499_1_221"/>
          <p:cNvSpPr/>
          <p:nvPr/>
        </p:nvSpPr>
        <p:spPr>
          <a:xfrm>
            <a:off x="620725" y="5558588"/>
            <a:ext cx="2955600" cy="3348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전문가 신</a:t>
            </a:r>
            <a:r>
              <a:rPr b="1" lang="ko" sz="1100">
                <a:solidFill>
                  <a:schemeClr val="lt1"/>
                </a:solidFill>
                <a:latin typeface="Malgun Gothic"/>
                <a:ea typeface="Malgun Gothic"/>
                <a:cs typeface="Malgun Gothic"/>
                <a:sym typeface="Malgun Gothic"/>
              </a:rPr>
              <a:t>청 / 수정</a:t>
            </a:r>
            <a:endParaRPr b="1" i="0" sz="1100" u="none" cap="none" strike="noStrike">
              <a:solidFill>
                <a:schemeClr val="lt1"/>
              </a:solidFill>
              <a:latin typeface="Malgun Gothic"/>
              <a:ea typeface="Malgun Gothic"/>
              <a:cs typeface="Malgun Gothic"/>
              <a:sym typeface="Malgun Gothic"/>
            </a:endParaRPr>
          </a:p>
        </p:txBody>
      </p:sp>
      <p:sp>
        <p:nvSpPr>
          <p:cNvPr id="4674" name="Google Shape;4674;g13bce9ef499_1_221"/>
          <p:cNvSpPr/>
          <p:nvPr/>
        </p:nvSpPr>
        <p:spPr>
          <a:xfrm>
            <a:off x="521646" y="5459114"/>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9</a:t>
            </a:r>
            <a:endParaRPr b="1" i="0" sz="800" u="none" cap="none" strike="noStrike">
              <a:solidFill>
                <a:schemeClr val="lt1"/>
              </a:solidFill>
              <a:latin typeface="Malgun Gothic"/>
              <a:ea typeface="Malgun Gothic"/>
              <a:cs typeface="Malgun Gothic"/>
              <a:sym typeface="Malgun Gothic"/>
            </a:endParaRPr>
          </a:p>
        </p:txBody>
      </p:sp>
      <p:sp>
        <p:nvSpPr>
          <p:cNvPr id="4675" name="Google Shape;4675;g13bce9ef499_1_221"/>
          <p:cNvSpPr/>
          <p:nvPr/>
        </p:nvSpPr>
        <p:spPr>
          <a:xfrm>
            <a:off x="4652950" y="3262275"/>
            <a:ext cx="2743200" cy="1215900"/>
          </a:xfrm>
          <a:prstGeom prst="roundRect">
            <a:avLst>
              <a:gd fmla="val 9009" name="adj"/>
            </a:avLst>
          </a:prstGeom>
          <a:solidFill>
            <a:schemeClr val="l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Malgun Gothic"/>
              <a:ea typeface="Malgun Gothic"/>
              <a:cs typeface="Malgun Gothic"/>
              <a:sym typeface="Malgun Gothic"/>
            </a:endParaRPr>
          </a:p>
        </p:txBody>
      </p:sp>
      <p:sp>
        <p:nvSpPr>
          <p:cNvPr id="4676" name="Google Shape;4676;g13bce9ef499_1_221"/>
          <p:cNvSpPr txBox="1"/>
          <p:nvPr/>
        </p:nvSpPr>
        <p:spPr>
          <a:xfrm>
            <a:off x="4782650" y="3444844"/>
            <a:ext cx="2499000" cy="4308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b="1" lang="ko" sz="1100">
                <a:solidFill>
                  <a:srgbClr val="0070C0"/>
                </a:solidFill>
                <a:latin typeface="Malgun Gothic"/>
                <a:ea typeface="Malgun Gothic"/>
                <a:cs typeface="Malgun Gothic"/>
                <a:sym typeface="Malgun Gothic"/>
              </a:rPr>
              <a:t>$닉네임 </a:t>
            </a:r>
            <a:r>
              <a:rPr b="1" lang="ko" sz="1100">
                <a:solidFill>
                  <a:schemeClr val="dk1"/>
                </a:solidFill>
                <a:latin typeface="Malgun Gothic"/>
                <a:ea typeface="Malgun Gothic"/>
                <a:cs typeface="Malgun Gothic"/>
                <a:sym typeface="Malgun Gothic"/>
              </a:rPr>
              <a:t>회</a:t>
            </a:r>
            <a:r>
              <a:rPr b="1" lang="ko" sz="1100">
                <a:solidFill>
                  <a:schemeClr val="dk1"/>
                </a:solidFill>
                <a:latin typeface="Malgun Gothic"/>
                <a:ea typeface="Malgun Gothic"/>
                <a:cs typeface="Malgun Gothic"/>
                <a:sym typeface="Malgun Gothic"/>
              </a:rPr>
              <a:t>원님, </a:t>
            </a:r>
            <a:endParaRPr>
              <a:solidFill>
                <a:schemeClr val="dk1"/>
              </a:solidFill>
            </a:endParaRPr>
          </a:p>
          <a:p>
            <a:pPr indent="0" lvl="0" marL="0" rtl="0" algn="ctr">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전문</a:t>
            </a:r>
            <a:r>
              <a:rPr b="1" lang="ko" sz="1100">
                <a:solidFill>
                  <a:schemeClr val="dk1"/>
                </a:solidFill>
                <a:latin typeface="Malgun Gothic"/>
                <a:ea typeface="Malgun Gothic"/>
                <a:cs typeface="Malgun Gothic"/>
                <a:sym typeface="Malgun Gothic"/>
              </a:rPr>
              <a:t>가 신청이 완료 되었습니다. </a:t>
            </a:r>
            <a:endParaRPr b="1" sz="1200">
              <a:solidFill>
                <a:schemeClr val="dk1"/>
              </a:solidFill>
              <a:latin typeface="Malgun Gothic"/>
              <a:ea typeface="Malgun Gothic"/>
              <a:cs typeface="Malgun Gothic"/>
              <a:sym typeface="Malgun Gothic"/>
            </a:endParaRPr>
          </a:p>
        </p:txBody>
      </p:sp>
      <p:cxnSp>
        <p:nvCxnSpPr>
          <p:cNvPr id="4677" name="Google Shape;4677;g13bce9ef499_1_221"/>
          <p:cNvCxnSpPr/>
          <p:nvPr/>
        </p:nvCxnSpPr>
        <p:spPr>
          <a:xfrm>
            <a:off x="4662950" y="4055350"/>
            <a:ext cx="2738400" cy="12300"/>
          </a:xfrm>
          <a:prstGeom prst="straightConnector1">
            <a:avLst/>
          </a:prstGeom>
          <a:noFill/>
          <a:ln cap="flat" cmpd="sng" w="9525">
            <a:solidFill>
              <a:srgbClr val="262626"/>
            </a:solidFill>
            <a:prstDash val="solid"/>
            <a:round/>
            <a:headEnd len="med" w="med" type="none"/>
            <a:tailEnd len="med" w="med" type="none"/>
          </a:ln>
        </p:spPr>
      </p:cxnSp>
      <p:sp>
        <p:nvSpPr>
          <p:cNvPr id="4678" name="Google Shape;4678;g13bce9ef499_1_221"/>
          <p:cNvSpPr txBox="1"/>
          <p:nvPr/>
        </p:nvSpPr>
        <p:spPr>
          <a:xfrm>
            <a:off x="4762650" y="4142050"/>
            <a:ext cx="24990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200">
                <a:solidFill>
                  <a:schemeClr val="accent1"/>
                </a:solidFill>
                <a:latin typeface="Malgun Gothic"/>
                <a:ea typeface="Malgun Gothic"/>
                <a:cs typeface="Malgun Gothic"/>
                <a:sym typeface="Malgun Gothic"/>
              </a:rPr>
              <a:t>확인</a:t>
            </a:r>
            <a:endParaRPr b="0" i="0" sz="1100" u="none" cap="none" strike="noStrike">
              <a:solidFill>
                <a:schemeClr val="accent1"/>
              </a:solidFill>
              <a:latin typeface="Malgun Gothic"/>
              <a:ea typeface="Malgun Gothic"/>
              <a:cs typeface="Malgun Gothic"/>
              <a:sym typeface="Malgun Gothic"/>
            </a:endParaRPr>
          </a:p>
        </p:txBody>
      </p:sp>
      <p:grpSp>
        <p:nvGrpSpPr>
          <p:cNvPr id="4679" name="Google Shape;4679;g13bce9ef499_1_221"/>
          <p:cNvGrpSpPr/>
          <p:nvPr/>
        </p:nvGrpSpPr>
        <p:grpSpPr>
          <a:xfrm>
            <a:off x="1708032" y="1311953"/>
            <a:ext cx="780363" cy="587738"/>
            <a:chOff x="214095" y="1332369"/>
            <a:chExt cx="9681926" cy="1087800"/>
          </a:xfrm>
        </p:grpSpPr>
        <p:sp>
          <p:nvSpPr>
            <p:cNvPr id="4680" name="Google Shape;4680;g13bce9ef499_1_221"/>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$명함</a:t>
              </a:r>
              <a:endParaRPr b="1" i="0" sz="800" u="none" cap="none" strike="noStrike">
                <a:solidFill>
                  <a:schemeClr val="dk1"/>
                </a:solidFill>
                <a:latin typeface="Malgun Gothic"/>
                <a:ea typeface="Malgun Gothic"/>
                <a:cs typeface="Malgun Gothic"/>
                <a:sym typeface="Malgun Gothic"/>
              </a:endParaRPr>
            </a:p>
          </p:txBody>
        </p:sp>
        <p:cxnSp>
          <p:nvCxnSpPr>
            <p:cNvPr id="4681" name="Google Shape;4681;g13bce9ef499_1_221"/>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4682" name="Google Shape;4682;g13bce9ef499_1_221"/>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grpSp>
        <p:nvGrpSpPr>
          <p:cNvPr id="4683" name="Google Shape;4683;g13bce9ef499_1_221"/>
          <p:cNvGrpSpPr/>
          <p:nvPr/>
        </p:nvGrpSpPr>
        <p:grpSpPr>
          <a:xfrm>
            <a:off x="897863" y="1305544"/>
            <a:ext cx="780363" cy="587738"/>
            <a:chOff x="214095" y="1332369"/>
            <a:chExt cx="9681926" cy="1087800"/>
          </a:xfrm>
        </p:grpSpPr>
        <p:sp>
          <p:nvSpPr>
            <p:cNvPr id="4684" name="Google Shape;4684;g13bce9ef499_1_221"/>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$자격증 사진</a:t>
              </a:r>
              <a:endParaRPr b="1" i="0" sz="800" u="none" cap="none" strike="noStrike">
                <a:solidFill>
                  <a:schemeClr val="dk1"/>
                </a:solidFill>
                <a:latin typeface="Malgun Gothic"/>
                <a:ea typeface="Malgun Gothic"/>
                <a:cs typeface="Malgun Gothic"/>
                <a:sym typeface="Malgun Gothic"/>
              </a:endParaRPr>
            </a:p>
          </p:txBody>
        </p:sp>
        <p:cxnSp>
          <p:nvCxnSpPr>
            <p:cNvPr id="4685" name="Google Shape;4685;g13bce9ef499_1_221"/>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4686" name="Google Shape;4686;g13bce9ef499_1_221"/>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grpSp>
        <p:nvGrpSpPr>
          <p:cNvPr id="4687" name="Google Shape;4687;g13bce9ef499_1_221"/>
          <p:cNvGrpSpPr/>
          <p:nvPr/>
        </p:nvGrpSpPr>
        <p:grpSpPr>
          <a:xfrm>
            <a:off x="2506995" y="1311953"/>
            <a:ext cx="780363" cy="587738"/>
            <a:chOff x="214095" y="1332369"/>
            <a:chExt cx="9681926" cy="1087800"/>
          </a:xfrm>
        </p:grpSpPr>
        <p:sp>
          <p:nvSpPr>
            <p:cNvPr id="4688" name="Google Shape;4688;g13bce9ef499_1_221"/>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$통장사본</a:t>
              </a:r>
              <a:endParaRPr b="1" i="0" sz="800" u="none" cap="none" strike="noStrike">
                <a:solidFill>
                  <a:schemeClr val="dk1"/>
                </a:solidFill>
                <a:latin typeface="Malgun Gothic"/>
                <a:ea typeface="Malgun Gothic"/>
                <a:cs typeface="Malgun Gothic"/>
                <a:sym typeface="Malgun Gothic"/>
              </a:endParaRPr>
            </a:p>
          </p:txBody>
        </p:sp>
        <p:cxnSp>
          <p:nvCxnSpPr>
            <p:cNvPr id="4689" name="Google Shape;4689;g13bce9ef499_1_221"/>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4690" name="Google Shape;4690;g13bce9ef499_1_221"/>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4691" name="Google Shape;4691;g13bce9ef499_1_221"/>
          <p:cNvSpPr/>
          <p:nvPr/>
        </p:nvSpPr>
        <p:spPr>
          <a:xfrm>
            <a:off x="620725" y="2555750"/>
            <a:ext cx="2955600" cy="3531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800"/>
              <a:buFont typeface="Arial"/>
              <a:buNone/>
            </a:pPr>
            <a:r>
              <a:rPr lang="ko" sz="1100">
                <a:solidFill>
                  <a:schemeClr val="dk2"/>
                </a:solidFill>
                <a:latin typeface="Malgun Gothic"/>
                <a:ea typeface="Malgun Gothic"/>
                <a:cs typeface="Malgun Gothic"/>
                <a:sym typeface="Malgun Gothic"/>
              </a:rPr>
              <a:t>  소속</a:t>
            </a:r>
            <a:endParaRPr b="0" i="0" sz="1800" u="none" cap="none" strike="noStrike">
              <a:solidFill>
                <a:schemeClr val="dk2"/>
              </a:solidFill>
              <a:latin typeface="Malgun Gothic"/>
              <a:ea typeface="Malgun Gothic"/>
              <a:cs typeface="Malgun Gothic"/>
              <a:sym typeface="Malgun Gothic"/>
            </a:endParaRPr>
          </a:p>
        </p:txBody>
      </p:sp>
      <p:sp>
        <p:nvSpPr>
          <p:cNvPr id="4692" name="Google Shape;4692;g13bce9ef499_1_221"/>
          <p:cNvSpPr/>
          <p:nvPr/>
        </p:nvSpPr>
        <p:spPr>
          <a:xfrm>
            <a:off x="620725" y="3064025"/>
            <a:ext cx="2955600" cy="3531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800"/>
              <a:buFont typeface="Arial"/>
              <a:buNone/>
            </a:pPr>
            <a:r>
              <a:rPr lang="ko" sz="1100">
                <a:solidFill>
                  <a:schemeClr val="dk2"/>
                </a:solidFill>
                <a:latin typeface="Malgun Gothic"/>
                <a:ea typeface="Malgun Gothic"/>
                <a:cs typeface="Malgun Gothic"/>
                <a:sym typeface="Malgun Gothic"/>
              </a:rPr>
              <a:t>  회사명</a:t>
            </a:r>
            <a:endParaRPr b="0" i="0" sz="1800" u="none" cap="none" strike="noStrike">
              <a:solidFill>
                <a:schemeClr val="dk2"/>
              </a:solidFill>
              <a:latin typeface="Malgun Gothic"/>
              <a:ea typeface="Malgun Gothic"/>
              <a:cs typeface="Malgun Gothic"/>
              <a:sym typeface="Malgun Gothic"/>
            </a:endParaRPr>
          </a:p>
        </p:txBody>
      </p:sp>
      <p:sp>
        <p:nvSpPr>
          <p:cNvPr id="4693" name="Google Shape;4693;g13bce9ef499_1_221"/>
          <p:cNvSpPr/>
          <p:nvPr/>
        </p:nvSpPr>
        <p:spPr>
          <a:xfrm>
            <a:off x="620725" y="3558238"/>
            <a:ext cx="2955600" cy="3531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800"/>
              <a:buFont typeface="Arial"/>
              <a:buNone/>
            </a:pPr>
            <a:r>
              <a:rPr lang="ko" sz="1100">
                <a:solidFill>
                  <a:schemeClr val="dk2"/>
                </a:solidFill>
                <a:latin typeface="Malgun Gothic"/>
                <a:ea typeface="Malgun Gothic"/>
                <a:cs typeface="Malgun Gothic"/>
                <a:sym typeface="Malgun Gothic"/>
              </a:rPr>
              <a:t>  사업자번호</a:t>
            </a:r>
            <a:endParaRPr b="0" i="0" sz="1800" u="none" cap="none" strike="noStrike">
              <a:solidFill>
                <a:schemeClr val="dk2"/>
              </a:solidFill>
              <a:latin typeface="Malgun Gothic"/>
              <a:ea typeface="Malgun Gothic"/>
              <a:cs typeface="Malgun Gothic"/>
              <a:sym typeface="Malgun Gothic"/>
            </a:endParaRPr>
          </a:p>
        </p:txBody>
      </p:sp>
      <p:sp>
        <p:nvSpPr>
          <p:cNvPr id="4694" name="Google Shape;4694;g13bce9ef499_1_221"/>
          <p:cNvSpPr/>
          <p:nvPr/>
        </p:nvSpPr>
        <p:spPr>
          <a:xfrm>
            <a:off x="620725" y="4046900"/>
            <a:ext cx="2955600" cy="3531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800"/>
              <a:buFont typeface="Arial"/>
              <a:buNone/>
            </a:pPr>
            <a:r>
              <a:rPr lang="ko" sz="1100">
                <a:solidFill>
                  <a:schemeClr val="dk2"/>
                </a:solidFill>
                <a:latin typeface="Malgun Gothic"/>
                <a:ea typeface="Malgun Gothic"/>
                <a:cs typeface="Malgun Gothic"/>
                <a:sym typeface="Malgun Gothic"/>
              </a:rPr>
              <a:t>  전문분야</a:t>
            </a:r>
            <a:endParaRPr b="0" i="0" sz="1800" u="none" cap="none" strike="noStrike">
              <a:solidFill>
                <a:schemeClr val="dk2"/>
              </a:solidFill>
              <a:latin typeface="Malgun Gothic"/>
              <a:ea typeface="Malgun Gothic"/>
              <a:cs typeface="Malgun Gothic"/>
              <a:sym typeface="Malgun Gothic"/>
            </a:endParaRPr>
          </a:p>
        </p:txBody>
      </p:sp>
      <p:sp>
        <p:nvSpPr>
          <p:cNvPr id="4695" name="Google Shape;4695;g13bce9ef499_1_221"/>
          <p:cNvSpPr/>
          <p:nvPr/>
        </p:nvSpPr>
        <p:spPr>
          <a:xfrm>
            <a:off x="610665" y="4959519"/>
            <a:ext cx="2915700" cy="436800"/>
          </a:xfrm>
          <a:prstGeom prst="rect">
            <a:avLst/>
          </a:prstGeom>
          <a:no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50000"/>
              </a:lnSpc>
              <a:spcBef>
                <a:spcPts val="0"/>
              </a:spcBef>
              <a:spcAft>
                <a:spcPts val="0"/>
              </a:spcAft>
              <a:buClr>
                <a:srgbClr val="000000"/>
              </a:buClr>
              <a:buSzPts val="1000"/>
              <a:buFont typeface="Arial"/>
              <a:buNone/>
            </a:pPr>
            <a:r>
              <a:rPr b="1" i="0" lang="ko" sz="1000" u="none" cap="none" strike="noStrike">
                <a:solidFill>
                  <a:schemeClr val="dk1"/>
                </a:solidFill>
                <a:latin typeface="Malgun Gothic"/>
                <a:ea typeface="Malgun Gothic"/>
                <a:cs typeface="Malgun Gothic"/>
                <a:sym typeface="Malgun Gothic"/>
              </a:rPr>
              <a:t>□  한국 여행업 협동조합 </a:t>
            </a:r>
            <a:r>
              <a:rPr b="1" lang="ko" sz="1000">
                <a:solidFill>
                  <a:schemeClr val="dk1"/>
                </a:solidFill>
                <a:latin typeface="Malgun Gothic"/>
                <a:ea typeface="Malgun Gothic"/>
                <a:cs typeface="Malgun Gothic"/>
                <a:sym typeface="Malgun Gothic"/>
              </a:rPr>
              <a:t>조합원 여부</a:t>
            </a:r>
            <a:endParaRPr b="1" i="0" sz="1000" u="none" cap="none" strike="noStrike">
              <a:solidFill>
                <a:schemeClr val="dk1"/>
              </a:solidFill>
              <a:latin typeface="Malgun Gothic"/>
              <a:ea typeface="Malgun Gothic"/>
              <a:cs typeface="Malgun Gothic"/>
              <a:sym typeface="Malgun Gothic"/>
            </a:endParaRPr>
          </a:p>
        </p:txBody>
      </p:sp>
      <p:sp>
        <p:nvSpPr>
          <p:cNvPr id="4696" name="Google Shape;4696;g13bce9ef499_1_221"/>
          <p:cNvSpPr/>
          <p:nvPr/>
        </p:nvSpPr>
        <p:spPr>
          <a:xfrm>
            <a:off x="734571" y="124218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2</a:t>
            </a:r>
            <a:endParaRPr b="1" i="0" sz="800" u="none" cap="none" strike="noStrike">
              <a:solidFill>
                <a:schemeClr val="lt1"/>
              </a:solidFill>
              <a:latin typeface="Malgun Gothic"/>
              <a:ea typeface="Malgun Gothic"/>
              <a:cs typeface="Malgun Gothic"/>
              <a:sym typeface="Malgun Gothic"/>
            </a:endParaRPr>
          </a:p>
        </p:txBody>
      </p:sp>
      <p:sp>
        <p:nvSpPr>
          <p:cNvPr id="4697" name="Google Shape;4697;g13bce9ef499_1_221"/>
          <p:cNvSpPr/>
          <p:nvPr/>
        </p:nvSpPr>
        <p:spPr>
          <a:xfrm>
            <a:off x="505971" y="200418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3</a:t>
            </a:r>
            <a:endParaRPr b="1" i="0" sz="800" u="none" cap="none" strike="noStrike">
              <a:solidFill>
                <a:schemeClr val="lt1"/>
              </a:solidFill>
              <a:latin typeface="Malgun Gothic"/>
              <a:ea typeface="Malgun Gothic"/>
              <a:cs typeface="Malgun Gothic"/>
              <a:sym typeface="Malgun Gothic"/>
            </a:endParaRPr>
          </a:p>
        </p:txBody>
      </p:sp>
      <p:sp>
        <p:nvSpPr>
          <p:cNvPr id="4698" name="Google Shape;4698;g13bce9ef499_1_221"/>
          <p:cNvSpPr/>
          <p:nvPr/>
        </p:nvSpPr>
        <p:spPr>
          <a:xfrm>
            <a:off x="505971" y="246138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4</a:t>
            </a:r>
            <a:endParaRPr b="1" i="0" sz="800" u="none" cap="none" strike="noStrike">
              <a:solidFill>
                <a:schemeClr val="lt1"/>
              </a:solidFill>
              <a:latin typeface="Malgun Gothic"/>
              <a:ea typeface="Malgun Gothic"/>
              <a:cs typeface="Malgun Gothic"/>
              <a:sym typeface="Malgun Gothic"/>
            </a:endParaRPr>
          </a:p>
        </p:txBody>
      </p:sp>
      <p:sp>
        <p:nvSpPr>
          <p:cNvPr id="4699" name="Google Shape;4699;g13bce9ef499_1_221"/>
          <p:cNvSpPr/>
          <p:nvPr/>
        </p:nvSpPr>
        <p:spPr>
          <a:xfrm>
            <a:off x="505971" y="299478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5</a:t>
            </a:r>
            <a:endParaRPr b="1" i="0" sz="800" u="none" cap="none" strike="noStrike">
              <a:solidFill>
                <a:schemeClr val="lt1"/>
              </a:solidFill>
              <a:latin typeface="Malgun Gothic"/>
              <a:ea typeface="Malgun Gothic"/>
              <a:cs typeface="Malgun Gothic"/>
              <a:sym typeface="Malgun Gothic"/>
            </a:endParaRPr>
          </a:p>
        </p:txBody>
      </p:sp>
      <p:sp>
        <p:nvSpPr>
          <p:cNvPr id="4700" name="Google Shape;4700;g13bce9ef499_1_221"/>
          <p:cNvSpPr/>
          <p:nvPr/>
        </p:nvSpPr>
        <p:spPr>
          <a:xfrm>
            <a:off x="505971" y="345198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6</a:t>
            </a:r>
            <a:endParaRPr b="1" i="0" sz="800" u="none" cap="none" strike="noStrike">
              <a:solidFill>
                <a:schemeClr val="lt1"/>
              </a:solidFill>
              <a:latin typeface="Malgun Gothic"/>
              <a:ea typeface="Malgun Gothic"/>
              <a:cs typeface="Malgun Gothic"/>
              <a:sym typeface="Malgun Gothic"/>
            </a:endParaRPr>
          </a:p>
        </p:txBody>
      </p:sp>
      <p:sp>
        <p:nvSpPr>
          <p:cNvPr id="4701" name="Google Shape;4701;g13bce9ef499_1_221"/>
          <p:cNvSpPr/>
          <p:nvPr/>
        </p:nvSpPr>
        <p:spPr>
          <a:xfrm>
            <a:off x="505971" y="398615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7</a:t>
            </a:r>
            <a:endParaRPr b="1" i="0" sz="800" u="none" cap="none" strike="noStrike">
              <a:solidFill>
                <a:schemeClr val="lt1"/>
              </a:solidFill>
              <a:latin typeface="Malgun Gothic"/>
              <a:ea typeface="Malgun Gothic"/>
              <a:cs typeface="Malgun Gothic"/>
              <a:sym typeface="Malgun Gothic"/>
            </a:endParaRPr>
          </a:p>
        </p:txBody>
      </p:sp>
      <p:sp>
        <p:nvSpPr>
          <p:cNvPr id="4702" name="Google Shape;4702;g13bce9ef499_1_221"/>
          <p:cNvSpPr/>
          <p:nvPr/>
        </p:nvSpPr>
        <p:spPr>
          <a:xfrm>
            <a:off x="521646" y="4965977"/>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8</a:t>
            </a:r>
            <a:endParaRPr b="1" i="0" sz="800" u="none" cap="none" strike="noStrike">
              <a:solidFill>
                <a:schemeClr val="lt1"/>
              </a:solidFill>
              <a:latin typeface="Malgun Gothic"/>
              <a:ea typeface="Malgun Gothic"/>
              <a:cs typeface="Malgun Gothic"/>
              <a:sym typeface="Malgun Gothic"/>
            </a:endParaRPr>
          </a:p>
        </p:txBody>
      </p:sp>
      <p:cxnSp>
        <p:nvCxnSpPr>
          <p:cNvPr id="4703" name="Google Shape;4703;g13bce9ef499_1_221"/>
          <p:cNvCxnSpPr>
            <a:stCxn id="4668" idx="3"/>
          </p:cNvCxnSpPr>
          <p:nvPr/>
        </p:nvCxnSpPr>
        <p:spPr>
          <a:xfrm>
            <a:off x="3707277" y="3429005"/>
            <a:ext cx="600" cy="600"/>
          </a:xfrm>
          <a:prstGeom prst="bentConnector2">
            <a:avLst/>
          </a:prstGeom>
          <a:noFill/>
          <a:ln cap="flat" cmpd="sng" w="9525">
            <a:solidFill>
              <a:schemeClr val="dk2"/>
            </a:solidFill>
            <a:prstDash val="solid"/>
            <a:round/>
            <a:headEnd len="med" w="med" type="none"/>
            <a:tailEnd len="med" w="med" type="none"/>
          </a:ln>
        </p:spPr>
      </p:cxnSp>
      <p:cxnSp>
        <p:nvCxnSpPr>
          <p:cNvPr id="4704" name="Google Shape;4704;g13bce9ef499_1_221"/>
          <p:cNvCxnSpPr>
            <a:stCxn id="4673" idx="3"/>
            <a:endCxn id="4675" idx="1"/>
          </p:cNvCxnSpPr>
          <p:nvPr/>
        </p:nvCxnSpPr>
        <p:spPr>
          <a:xfrm flipH="1" rot="10800000">
            <a:off x="3576325" y="3870188"/>
            <a:ext cx="1076700" cy="1855800"/>
          </a:xfrm>
          <a:prstGeom prst="bentConnector3">
            <a:avLst>
              <a:gd fmla="val 49997" name="adj1"/>
            </a:avLst>
          </a:prstGeom>
          <a:noFill/>
          <a:ln cap="flat" cmpd="sng" w="28575">
            <a:solidFill>
              <a:srgbClr val="FF0000"/>
            </a:solidFill>
            <a:prstDash val="solid"/>
            <a:round/>
            <a:headEnd len="med" w="med" type="none"/>
            <a:tailEnd len="med" w="med" type="triangle"/>
          </a:ln>
        </p:spPr>
      </p:cxnSp>
    </p:spTree>
  </p:cSld>
  <p:clrMapOvr>
    <a:masterClrMapping/>
  </p:clrMapOvr>
</p:sld>
</file>

<file path=ppt/slides/slide9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08" name="Shape 4708"/>
        <p:cNvGrpSpPr/>
        <p:nvPr/>
      </p:nvGrpSpPr>
      <p:grpSpPr>
        <a:xfrm>
          <a:off x="0" y="0"/>
          <a:ext cx="0" cy="0"/>
          <a:chOff x="0" y="0"/>
          <a:chExt cx="0" cy="0"/>
        </a:xfrm>
      </p:grpSpPr>
      <p:graphicFrame>
        <p:nvGraphicFramePr>
          <p:cNvPr id="4709" name="Google Shape;4709;g13c94f06daf_2_6439"/>
          <p:cNvGraphicFramePr/>
          <p:nvPr/>
        </p:nvGraphicFramePr>
        <p:xfrm>
          <a:off x="9945679" y="642154"/>
          <a:ext cx="3000000" cy="3000000"/>
        </p:xfrm>
        <a:graphic>
          <a:graphicData uri="http://schemas.openxmlformats.org/drawingml/2006/table">
            <a:tbl>
              <a:tblPr bandRow="1" firstRow="1">
                <a:noFill/>
                <a:tableStyleId>{ECEC9FAD-BC9C-4F8B-B0B5-8FDF1F475007}</a:tableStyleId>
              </a:tblPr>
              <a:tblGrid>
                <a:gridCol w="382850"/>
                <a:gridCol w="382850"/>
                <a:gridCol w="1398850"/>
              </a:tblGrid>
              <a:tr h="371450">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설명</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549025">
                <a:tc gridSpan="3" rowSpan="10">
                  <a:txBody>
                    <a:bodyPr/>
                    <a:lstStyle/>
                    <a:p>
                      <a:pPr indent="0" lvl="0" marL="0" rtl="0" algn="l">
                        <a:spcBef>
                          <a:spcPts val="0"/>
                        </a:spcBef>
                        <a:spcAft>
                          <a:spcPts val="0"/>
                        </a:spcAft>
                        <a:buNone/>
                      </a:pPr>
                      <a:r>
                        <a:t/>
                      </a:r>
                      <a:endParaRPr sz="900">
                        <a:solidFill>
                          <a:schemeClr val="dk2"/>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rowSpan="10" hMerge="1"/>
                <a:tc rowSpan="10" hMerge="1"/>
              </a:tr>
              <a:tr h="337075">
                <a:tc gridSpan="3" vMerge="1"/>
                <a:tc hMerge="1" vMerge="1"/>
                <a:tc hMerge="1" vMerge="1"/>
              </a:tr>
              <a:tr h="337075">
                <a:tc gridSpan="3" vMerge="1"/>
                <a:tc hMerge="1" vMerge="1"/>
                <a:tc hMerge="1" vMerge="1"/>
              </a:tr>
              <a:tr h="9728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27825">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참고</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1237775">
                <a:tc gridSpan="3">
                  <a:txBody>
                    <a:bodyPr/>
                    <a:lstStyle/>
                    <a:p>
                      <a:pPr indent="0" lvl="0" marL="0" marR="0" rtl="0" algn="l">
                        <a:lnSpc>
                          <a:spcPct val="100000"/>
                        </a:lnSpc>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hMerge="1"/>
                <a:tc hMerge="1"/>
              </a:tr>
            </a:tbl>
          </a:graphicData>
        </a:graphic>
      </p:graphicFrame>
      <p:sp>
        <p:nvSpPr>
          <p:cNvPr id="4710" name="Google Shape;4710;g13c94f06daf_2_6439"/>
          <p:cNvSpPr txBox="1"/>
          <p:nvPr/>
        </p:nvSpPr>
        <p:spPr>
          <a:xfrm>
            <a:off x="264450" y="0"/>
            <a:ext cx="11664300" cy="548100"/>
          </a:xfrm>
          <a:prstGeom prst="rect">
            <a:avLst/>
          </a:prstGeom>
          <a:noFill/>
          <a:ln>
            <a:noFill/>
          </a:ln>
          <a:effectLst>
            <a:outerShdw blurRad="57150" rotWithShape="0" algn="bl" dir="5400000" dist="19050">
              <a:srgbClr val="000000">
                <a:alpha val="50000"/>
              </a:srgbClr>
            </a:outerShdw>
          </a:effectLst>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마이 &gt; 설정 &gt; 개인 정보   </a:t>
            </a:r>
            <a:endParaRPr b="0" i="0" sz="2400" u="none" cap="none" strike="noStrike">
              <a:solidFill>
                <a:schemeClr val="lt1"/>
              </a:solidFill>
              <a:latin typeface="Arial"/>
              <a:ea typeface="Arial"/>
              <a:cs typeface="Arial"/>
              <a:sym typeface="Arial"/>
            </a:endParaRPr>
          </a:p>
        </p:txBody>
      </p:sp>
      <p:sp>
        <p:nvSpPr>
          <p:cNvPr id="4711" name="Google Shape;4711;g13c94f06daf_2_6439"/>
          <p:cNvSpPr txBox="1"/>
          <p:nvPr/>
        </p:nvSpPr>
        <p:spPr>
          <a:xfrm>
            <a:off x="0" y="6478519"/>
            <a:ext cx="121920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sp>
        <p:nvSpPr>
          <p:cNvPr id="4712" name="Google Shape;4712;g13c94f06daf_2_6439"/>
          <p:cNvSpPr/>
          <p:nvPr/>
        </p:nvSpPr>
        <p:spPr>
          <a:xfrm>
            <a:off x="42977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sp>
        <p:nvSpPr>
          <p:cNvPr id="4713" name="Google Shape;4713;g13c94f06daf_2_6439"/>
          <p:cNvSpPr txBox="1"/>
          <p:nvPr/>
        </p:nvSpPr>
        <p:spPr>
          <a:xfrm>
            <a:off x="1027200" y="867200"/>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설정</a:t>
            </a:r>
            <a:endParaRPr b="1" sz="1100">
              <a:solidFill>
                <a:schemeClr val="dk1"/>
              </a:solidFill>
              <a:latin typeface="Malgun Gothic"/>
              <a:ea typeface="Malgun Gothic"/>
              <a:cs typeface="Malgun Gothic"/>
              <a:sym typeface="Malgun Gothic"/>
            </a:endParaRPr>
          </a:p>
        </p:txBody>
      </p:sp>
      <p:sp>
        <p:nvSpPr>
          <p:cNvPr id="4714" name="Google Shape;4714;g13c94f06daf_2_6439"/>
          <p:cNvSpPr txBox="1"/>
          <p:nvPr/>
        </p:nvSpPr>
        <p:spPr>
          <a:xfrm>
            <a:off x="585825" y="1224825"/>
            <a:ext cx="1540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일반 </a:t>
            </a:r>
            <a:endParaRPr b="1" sz="1200">
              <a:solidFill>
                <a:schemeClr val="dk1"/>
              </a:solidFill>
              <a:latin typeface="Malgun Gothic"/>
              <a:ea typeface="Malgun Gothic"/>
              <a:cs typeface="Malgun Gothic"/>
              <a:sym typeface="Malgun Gothic"/>
            </a:endParaRPr>
          </a:p>
        </p:txBody>
      </p:sp>
      <p:cxnSp>
        <p:nvCxnSpPr>
          <p:cNvPr id="4715" name="Google Shape;4715;g13c94f06daf_2_6439"/>
          <p:cNvCxnSpPr/>
          <p:nvPr/>
        </p:nvCxnSpPr>
        <p:spPr>
          <a:xfrm>
            <a:off x="584392" y="1509796"/>
            <a:ext cx="2946000" cy="8400"/>
          </a:xfrm>
          <a:prstGeom prst="straightConnector1">
            <a:avLst/>
          </a:prstGeom>
          <a:noFill/>
          <a:ln cap="flat" cmpd="sng" w="9525">
            <a:solidFill>
              <a:schemeClr val="dk2"/>
            </a:solidFill>
            <a:prstDash val="solid"/>
            <a:round/>
            <a:headEnd len="med" w="med" type="none"/>
            <a:tailEnd len="med" w="med" type="none"/>
          </a:ln>
        </p:spPr>
      </p:cxnSp>
      <p:sp>
        <p:nvSpPr>
          <p:cNvPr id="4716" name="Google Shape;4716;g13c94f06daf_2_6439"/>
          <p:cNvSpPr txBox="1"/>
          <p:nvPr/>
        </p:nvSpPr>
        <p:spPr>
          <a:xfrm>
            <a:off x="701100" y="1563571"/>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회원 정보</a:t>
            </a:r>
            <a:endParaRPr b="1" sz="1200">
              <a:solidFill>
                <a:schemeClr val="dk1"/>
              </a:solidFill>
              <a:latin typeface="Malgun Gothic"/>
              <a:ea typeface="Malgun Gothic"/>
              <a:cs typeface="Malgun Gothic"/>
              <a:sym typeface="Malgun Gothic"/>
            </a:endParaRPr>
          </a:p>
        </p:txBody>
      </p:sp>
      <p:sp>
        <p:nvSpPr>
          <p:cNvPr id="4717" name="Google Shape;4717;g13c94f06daf_2_6439"/>
          <p:cNvSpPr txBox="1"/>
          <p:nvPr/>
        </p:nvSpPr>
        <p:spPr>
          <a:xfrm>
            <a:off x="585825" y="3087815"/>
            <a:ext cx="1540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고객지원 </a:t>
            </a:r>
            <a:endParaRPr b="1" sz="1200">
              <a:solidFill>
                <a:schemeClr val="dk1"/>
              </a:solidFill>
              <a:latin typeface="Malgun Gothic"/>
              <a:ea typeface="Malgun Gothic"/>
              <a:cs typeface="Malgun Gothic"/>
              <a:sym typeface="Malgun Gothic"/>
            </a:endParaRPr>
          </a:p>
        </p:txBody>
      </p:sp>
      <p:cxnSp>
        <p:nvCxnSpPr>
          <p:cNvPr id="4718" name="Google Shape;4718;g13c94f06daf_2_6439"/>
          <p:cNvCxnSpPr/>
          <p:nvPr/>
        </p:nvCxnSpPr>
        <p:spPr>
          <a:xfrm>
            <a:off x="584392" y="3372786"/>
            <a:ext cx="2946000" cy="8400"/>
          </a:xfrm>
          <a:prstGeom prst="straightConnector1">
            <a:avLst/>
          </a:prstGeom>
          <a:noFill/>
          <a:ln cap="flat" cmpd="sng" w="9525">
            <a:solidFill>
              <a:schemeClr val="dk2"/>
            </a:solidFill>
            <a:prstDash val="solid"/>
            <a:round/>
            <a:headEnd len="med" w="med" type="none"/>
            <a:tailEnd len="med" w="med" type="none"/>
          </a:ln>
        </p:spPr>
      </p:cxnSp>
      <p:sp>
        <p:nvSpPr>
          <p:cNvPr id="4719" name="Google Shape;4719;g13c94f06daf_2_6439"/>
          <p:cNvSpPr txBox="1"/>
          <p:nvPr/>
        </p:nvSpPr>
        <p:spPr>
          <a:xfrm>
            <a:off x="701100" y="3433768"/>
            <a:ext cx="1858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공지사항</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4720" name="Google Shape;4720;g13c94f06daf_2_6439"/>
          <p:cNvSpPr txBox="1"/>
          <p:nvPr/>
        </p:nvSpPr>
        <p:spPr>
          <a:xfrm>
            <a:off x="701100" y="3662368"/>
            <a:ext cx="1858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자주 묻는 질문</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4721" name="Google Shape;4721;g13c94f06daf_2_6439"/>
          <p:cNvSpPr txBox="1"/>
          <p:nvPr/>
        </p:nvSpPr>
        <p:spPr>
          <a:xfrm>
            <a:off x="701100" y="3890968"/>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1:1 문의</a:t>
            </a:r>
            <a:endParaRPr b="1" sz="1200">
              <a:solidFill>
                <a:schemeClr val="dk1"/>
              </a:solidFill>
              <a:latin typeface="Malgun Gothic"/>
              <a:ea typeface="Malgun Gothic"/>
              <a:cs typeface="Malgun Gothic"/>
              <a:sym typeface="Malgun Gothic"/>
            </a:endParaRPr>
          </a:p>
        </p:txBody>
      </p:sp>
      <p:sp>
        <p:nvSpPr>
          <p:cNvPr id="4722" name="Google Shape;4722;g13c94f06daf_2_6439"/>
          <p:cNvSpPr txBox="1"/>
          <p:nvPr/>
        </p:nvSpPr>
        <p:spPr>
          <a:xfrm>
            <a:off x="585825" y="4148023"/>
            <a:ext cx="1540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정보 </a:t>
            </a:r>
            <a:endParaRPr b="1" sz="1200">
              <a:solidFill>
                <a:schemeClr val="dk1"/>
              </a:solidFill>
              <a:latin typeface="Malgun Gothic"/>
              <a:ea typeface="Malgun Gothic"/>
              <a:cs typeface="Malgun Gothic"/>
              <a:sym typeface="Malgun Gothic"/>
            </a:endParaRPr>
          </a:p>
        </p:txBody>
      </p:sp>
      <p:cxnSp>
        <p:nvCxnSpPr>
          <p:cNvPr id="4723" name="Google Shape;4723;g13c94f06daf_2_6439"/>
          <p:cNvCxnSpPr/>
          <p:nvPr/>
        </p:nvCxnSpPr>
        <p:spPr>
          <a:xfrm>
            <a:off x="584392" y="4432994"/>
            <a:ext cx="2946000" cy="8400"/>
          </a:xfrm>
          <a:prstGeom prst="straightConnector1">
            <a:avLst/>
          </a:prstGeom>
          <a:noFill/>
          <a:ln cap="flat" cmpd="sng" w="9525">
            <a:solidFill>
              <a:schemeClr val="dk2"/>
            </a:solidFill>
            <a:prstDash val="solid"/>
            <a:round/>
            <a:headEnd len="med" w="med" type="none"/>
            <a:tailEnd len="med" w="med" type="none"/>
          </a:ln>
        </p:spPr>
      </p:cxnSp>
      <p:sp>
        <p:nvSpPr>
          <p:cNvPr id="4724" name="Google Shape;4724;g13c94f06daf_2_6439"/>
          <p:cNvSpPr txBox="1"/>
          <p:nvPr/>
        </p:nvSpPr>
        <p:spPr>
          <a:xfrm>
            <a:off x="701100" y="4438780"/>
            <a:ext cx="1858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이용약관</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4725" name="Google Shape;4725;g13c94f06daf_2_6439"/>
          <p:cNvSpPr txBox="1"/>
          <p:nvPr/>
        </p:nvSpPr>
        <p:spPr>
          <a:xfrm>
            <a:off x="701100" y="4895980"/>
            <a:ext cx="1858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개인 정보 처리 방침 </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4726" name="Google Shape;4726;g13c94f06daf_2_6439"/>
          <p:cNvSpPr txBox="1"/>
          <p:nvPr/>
        </p:nvSpPr>
        <p:spPr>
          <a:xfrm>
            <a:off x="701100" y="5124580"/>
            <a:ext cx="1858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오픈 소스 라이선스</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4727" name="Google Shape;4727;g13c94f06daf_2_6439"/>
          <p:cNvSpPr txBox="1"/>
          <p:nvPr/>
        </p:nvSpPr>
        <p:spPr>
          <a:xfrm>
            <a:off x="701100" y="5340801"/>
            <a:ext cx="13149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버전 정보</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4728" name="Google Shape;4728;g13c94f06daf_2_6439"/>
          <p:cNvSpPr txBox="1"/>
          <p:nvPr/>
        </p:nvSpPr>
        <p:spPr>
          <a:xfrm>
            <a:off x="701100" y="4667380"/>
            <a:ext cx="1858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위치 정보 이용 약관 </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4729" name="Google Shape;4729;g13c94f06daf_2_6439"/>
          <p:cNvSpPr txBox="1"/>
          <p:nvPr/>
        </p:nvSpPr>
        <p:spPr>
          <a:xfrm>
            <a:off x="2225100" y="5340801"/>
            <a:ext cx="1314900" cy="261600"/>
          </a:xfrm>
          <a:prstGeom prst="rect">
            <a:avLst/>
          </a:prstGeom>
          <a:noFill/>
          <a:ln>
            <a:noFill/>
          </a:ln>
        </p:spPr>
        <p:txBody>
          <a:bodyPr anchorCtr="0" anchor="t" bIns="45700" lIns="91425" spcFirstLastPara="1" rIns="91425" wrap="square" tIns="45700">
            <a:spAutoFit/>
          </a:bodyPr>
          <a:lstStyle/>
          <a:p>
            <a:pPr indent="0" lvl="0" marL="0" rtl="0" algn="r">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 v2.0.1</a:t>
            </a:r>
            <a:endParaRPr b="1" sz="1200">
              <a:solidFill>
                <a:schemeClr val="dk1"/>
              </a:solidFill>
              <a:latin typeface="Malgun Gothic"/>
              <a:ea typeface="Malgun Gothic"/>
              <a:cs typeface="Malgun Gothic"/>
              <a:sym typeface="Malgun Gothic"/>
            </a:endParaRPr>
          </a:p>
        </p:txBody>
      </p:sp>
      <p:sp>
        <p:nvSpPr>
          <p:cNvPr id="4730" name="Google Shape;4730;g13c94f06daf_2_6439"/>
          <p:cNvSpPr txBox="1"/>
          <p:nvPr/>
        </p:nvSpPr>
        <p:spPr>
          <a:xfrm>
            <a:off x="701100" y="2816962"/>
            <a:ext cx="1858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언어설정 : 한국어</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4731" name="Google Shape;4731;g13c94f06daf_2_6439"/>
          <p:cNvSpPr txBox="1"/>
          <p:nvPr/>
        </p:nvSpPr>
        <p:spPr>
          <a:xfrm>
            <a:off x="701100" y="1764574"/>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개인 정보</a:t>
            </a:r>
            <a:endParaRPr b="1" sz="1200">
              <a:solidFill>
                <a:schemeClr val="dk1"/>
              </a:solidFill>
              <a:latin typeface="Malgun Gothic"/>
              <a:ea typeface="Malgun Gothic"/>
              <a:cs typeface="Malgun Gothic"/>
              <a:sym typeface="Malgun Gothic"/>
            </a:endParaRPr>
          </a:p>
        </p:txBody>
      </p:sp>
      <p:sp>
        <p:nvSpPr>
          <p:cNvPr id="4732" name="Google Shape;4732;g13c94f06daf_2_6439"/>
          <p:cNvSpPr txBox="1"/>
          <p:nvPr/>
        </p:nvSpPr>
        <p:spPr>
          <a:xfrm>
            <a:off x="701100" y="2158759"/>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결재 내역</a:t>
            </a:r>
            <a:endParaRPr b="1" sz="1200">
              <a:solidFill>
                <a:schemeClr val="dk1"/>
              </a:solidFill>
              <a:latin typeface="Malgun Gothic"/>
              <a:ea typeface="Malgun Gothic"/>
              <a:cs typeface="Malgun Gothic"/>
              <a:sym typeface="Malgun Gothic"/>
            </a:endParaRPr>
          </a:p>
        </p:txBody>
      </p:sp>
      <p:sp>
        <p:nvSpPr>
          <p:cNvPr id="4733" name="Google Shape;4733;g13c94f06daf_2_6439"/>
          <p:cNvSpPr txBox="1"/>
          <p:nvPr/>
        </p:nvSpPr>
        <p:spPr>
          <a:xfrm>
            <a:off x="701100" y="2387359"/>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출금 계좌</a:t>
            </a:r>
            <a:endParaRPr b="1" sz="1200">
              <a:solidFill>
                <a:schemeClr val="dk1"/>
              </a:solidFill>
              <a:latin typeface="Malgun Gothic"/>
              <a:ea typeface="Malgun Gothic"/>
              <a:cs typeface="Malgun Gothic"/>
              <a:sym typeface="Malgun Gothic"/>
            </a:endParaRPr>
          </a:p>
        </p:txBody>
      </p:sp>
      <p:sp>
        <p:nvSpPr>
          <p:cNvPr id="4734" name="Google Shape;4734;g13c94f06daf_2_6439"/>
          <p:cNvSpPr txBox="1"/>
          <p:nvPr/>
        </p:nvSpPr>
        <p:spPr>
          <a:xfrm>
            <a:off x="701100" y="2602161"/>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알림</a:t>
            </a:r>
            <a:endParaRPr b="1" sz="1200">
              <a:solidFill>
                <a:schemeClr val="dk1"/>
              </a:solidFill>
              <a:latin typeface="Malgun Gothic"/>
              <a:ea typeface="Malgun Gothic"/>
              <a:cs typeface="Malgun Gothic"/>
              <a:sym typeface="Malgun Gothic"/>
            </a:endParaRPr>
          </a:p>
        </p:txBody>
      </p:sp>
      <p:cxnSp>
        <p:nvCxnSpPr>
          <p:cNvPr id="4735" name="Google Shape;4735;g13c94f06daf_2_6439"/>
          <p:cNvCxnSpPr/>
          <p:nvPr/>
        </p:nvCxnSpPr>
        <p:spPr>
          <a:xfrm>
            <a:off x="584392" y="5645601"/>
            <a:ext cx="2946000" cy="8400"/>
          </a:xfrm>
          <a:prstGeom prst="straightConnector1">
            <a:avLst/>
          </a:prstGeom>
          <a:noFill/>
          <a:ln cap="flat" cmpd="sng" w="9525">
            <a:solidFill>
              <a:schemeClr val="dk2"/>
            </a:solidFill>
            <a:prstDash val="solid"/>
            <a:round/>
            <a:headEnd len="med" w="med" type="none"/>
            <a:tailEnd len="med" w="med" type="none"/>
          </a:ln>
        </p:spPr>
      </p:cxnSp>
      <p:sp>
        <p:nvSpPr>
          <p:cNvPr id="4736" name="Google Shape;4736;g13c94f06daf_2_6439"/>
          <p:cNvSpPr txBox="1"/>
          <p:nvPr/>
        </p:nvSpPr>
        <p:spPr>
          <a:xfrm>
            <a:off x="588450" y="5728651"/>
            <a:ext cx="1540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로그아웃 </a:t>
            </a:r>
            <a:endParaRPr b="1" sz="1200">
              <a:solidFill>
                <a:schemeClr val="dk1"/>
              </a:solidFill>
              <a:latin typeface="Malgun Gothic"/>
              <a:ea typeface="Malgun Gothic"/>
              <a:cs typeface="Malgun Gothic"/>
              <a:sym typeface="Malgun Gothic"/>
            </a:endParaRPr>
          </a:p>
        </p:txBody>
      </p:sp>
      <p:sp>
        <p:nvSpPr>
          <p:cNvPr id="4737" name="Google Shape;4737;g13c94f06daf_2_6439"/>
          <p:cNvSpPr txBox="1"/>
          <p:nvPr/>
        </p:nvSpPr>
        <p:spPr>
          <a:xfrm>
            <a:off x="2084852" y="5725355"/>
            <a:ext cx="1540200" cy="261600"/>
          </a:xfrm>
          <a:prstGeom prst="rect">
            <a:avLst/>
          </a:prstGeom>
          <a:noFill/>
          <a:ln>
            <a:noFill/>
          </a:ln>
        </p:spPr>
        <p:txBody>
          <a:bodyPr anchorCtr="0" anchor="t" bIns="45700" lIns="91425" spcFirstLastPara="1" rIns="91425" wrap="square" tIns="45700">
            <a:spAutoFit/>
          </a:bodyPr>
          <a:lstStyle/>
          <a:p>
            <a:pPr indent="0" lvl="0" marL="0" rtl="0" algn="r">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회원탈퇴</a:t>
            </a:r>
            <a:endParaRPr b="1" sz="1200">
              <a:solidFill>
                <a:schemeClr val="dk1"/>
              </a:solidFill>
              <a:latin typeface="Malgun Gothic"/>
              <a:ea typeface="Malgun Gothic"/>
              <a:cs typeface="Malgun Gothic"/>
              <a:sym typeface="Malgun Gothic"/>
            </a:endParaRPr>
          </a:p>
        </p:txBody>
      </p:sp>
      <p:pic>
        <p:nvPicPr>
          <p:cNvPr id="4738" name="Google Shape;4738;g13c94f06daf_2_6439"/>
          <p:cNvPicPr preferRelativeResize="0"/>
          <p:nvPr/>
        </p:nvPicPr>
        <p:blipFill>
          <a:blip r:embed="rId3">
            <a:alphaModFix/>
          </a:blip>
          <a:stretch>
            <a:fillRect/>
          </a:stretch>
        </p:blipFill>
        <p:spPr>
          <a:xfrm>
            <a:off x="544175" y="875650"/>
            <a:ext cx="213900" cy="257652"/>
          </a:xfrm>
          <a:prstGeom prst="rect">
            <a:avLst/>
          </a:prstGeom>
          <a:noFill/>
          <a:ln>
            <a:noFill/>
          </a:ln>
        </p:spPr>
      </p:pic>
      <p:sp>
        <p:nvSpPr>
          <p:cNvPr id="4739" name="Google Shape;4739;g13c94f06daf_2_6439"/>
          <p:cNvSpPr txBox="1"/>
          <p:nvPr/>
        </p:nvSpPr>
        <p:spPr>
          <a:xfrm>
            <a:off x="701100" y="1958370"/>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비밀 번호</a:t>
            </a:r>
            <a:endParaRPr b="1" sz="1200">
              <a:solidFill>
                <a:schemeClr val="dk1"/>
              </a:solidFill>
              <a:latin typeface="Malgun Gothic"/>
              <a:ea typeface="Malgun Gothic"/>
              <a:cs typeface="Malgun Gothic"/>
              <a:sym typeface="Malgun Gothic"/>
            </a:endParaRPr>
          </a:p>
        </p:txBody>
      </p:sp>
      <p:cxnSp>
        <p:nvCxnSpPr>
          <p:cNvPr id="4740" name="Google Shape;4740;g13c94f06daf_2_6439"/>
          <p:cNvCxnSpPr>
            <a:stCxn id="4731" idx="3"/>
            <a:endCxn id="4741" idx="1"/>
          </p:cNvCxnSpPr>
          <p:nvPr/>
        </p:nvCxnSpPr>
        <p:spPr>
          <a:xfrm>
            <a:off x="2559300" y="1887724"/>
            <a:ext cx="1898700" cy="1549500"/>
          </a:xfrm>
          <a:prstGeom prst="bentConnector3">
            <a:avLst>
              <a:gd fmla="val 80326" name="adj1"/>
            </a:avLst>
          </a:prstGeom>
          <a:noFill/>
          <a:ln cap="flat" cmpd="sng" w="28575">
            <a:solidFill>
              <a:srgbClr val="FF0000"/>
            </a:solidFill>
            <a:prstDash val="solid"/>
            <a:round/>
            <a:headEnd len="med" w="med" type="none"/>
            <a:tailEnd len="med" w="med" type="triangle"/>
          </a:ln>
        </p:spPr>
      </p:cxnSp>
      <p:sp>
        <p:nvSpPr>
          <p:cNvPr id="4741" name="Google Shape;4741;g13c94f06daf_2_6439"/>
          <p:cNvSpPr/>
          <p:nvPr/>
        </p:nvSpPr>
        <p:spPr>
          <a:xfrm>
            <a:off x="4458027" y="785118"/>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sp>
        <p:nvSpPr>
          <p:cNvPr id="4742" name="Google Shape;4742;g13c94f06daf_2_6439"/>
          <p:cNvSpPr txBox="1"/>
          <p:nvPr/>
        </p:nvSpPr>
        <p:spPr>
          <a:xfrm>
            <a:off x="5065800" y="867200"/>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개인</a:t>
            </a:r>
            <a:r>
              <a:rPr b="1" lang="ko" sz="1100">
                <a:solidFill>
                  <a:schemeClr val="dk1"/>
                </a:solidFill>
                <a:latin typeface="Malgun Gothic"/>
                <a:ea typeface="Malgun Gothic"/>
                <a:cs typeface="Malgun Gothic"/>
                <a:sym typeface="Malgun Gothic"/>
              </a:rPr>
              <a:t> 정보</a:t>
            </a:r>
            <a:endParaRPr b="1" sz="1100">
              <a:solidFill>
                <a:schemeClr val="dk1"/>
              </a:solidFill>
              <a:latin typeface="Malgun Gothic"/>
              <a:ea typeface="Malgun Gothic"/>
              <a:cs typeface="Malgun Gothic"/>
              <a:sym typeface="Malgun Gothic"/>
            </a:endParaRPr>
          </a:p>
        </p:txBody>
      </p:sp>
      <p:pic>
        <p:nvPicPr>
          <p:cNvPr id="4743" name="Google Shape;4743;g13c94f06daf_2_6439"/>
          <p:cNvPicPr preferRelativeResize="0"/>
          <p:nvPr/>
        </p:nvPicPr>
        <p:blipFill>
          <a:blip r:embed="rId4">
            <a:alphaModFix/>
          </a:blip>
          <a:stretch>
            <a:fillRect/>
          </a:stretch>
        </p:blipFill>
        <p:spPr>
          <a:xfrm>
            <a:off x="4580430" y="881071"/>
            <a:ext cx="213900" cy="219430"/>
          </a:xfrm>
          <a:prstGeom prst="rect">
            <a:avLst/>
          </a:prstGeom>
          <a:noFill/>
          <a:ln>
            <a:noFill/>
          </a:ln>
        </p:spPr>
      </p:pic>
      <p:sp>
        <p:nvSpPr>
          <p:cNvPr id="4744" name="Google Shape;4744;g13c94f06daf_2_6439"/>
          <p:cNvSpPr/>
          <p:nvPr/>
        </p:nvSpPr>
        <p:spPr>
          <a:xfrm>
            <a:off x="4629325" y="5558963"/>
            <a:ext cx="2955600" cy="3348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저장</a:t>
            </a:r>
            <a:endParaRPr b="1" i="0" sz="1100" u="none" cap="none" strike="noStrike">
              <a:solidFill>
                <a:schemeClr val="lt1"/>
              </a:solidFill>
              <a:latin typeface="Malgun Gothic"/>
              <a:ea typeface="Malgun Gothic"/>
              <a:cs typeface="Malgun Gothic"/>
              <a:sym typeface="Malgun Gothic"/>
            </a:endParaRPr>
          </a:p>
        </p:txBody>
      </p:sp>
      <p:sp>
        <p:nvSpPr>
          <p:cNvPr id="4745" name="Google Shape;4745;g13c94f06daf_2_6439"/>
          <p:cNvSpPr txBox="1"/>
          <p:nvPr/>
        </p:nvSpPr>
        <p:spPr>
          <a:xfrm>
            <a:off x="4624425" y="1224825"/>
            <a:ext cx="1540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계정 공개 범위</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cxnSp>
        <p:nvCxnSpPr>
          <p:cNvPr id="4746" name="Google Shape;4746;g13c94f06daf_2_6439"/>
          <p:cNvCxnSpPr/>
          <p:nvPr/>
        </p:nvCxnSpPr>
        <p:spPr>
          <a:xfrm>
            <a:off x="4634117" y="1509796"/>
            <a:ext cx="2946000" cy="8400"/>
          </a:xfrm>
          <a:prstGeom prst="straightConnector1">
            <a:avLst/>
          </a:prstGeom>
          <a:noFill/>
          <a:ln cap="flat" cmpd="sng" w="9525">
            <a:solidFill>
              <a:schemeClr val="dk2"/>
            </a:solidFill>
            <a:prstDash val="solid"/>
            <a:round/>
            <a:headEnd len="med" w="med" type="none"/>
            <a:tailEnd len="med" w="med" type="none"/>
          </a:ln>
        </p:spPr>
      </p:cxnSp>
      <p:grpSp>
        <p:nvGrpSpPr>
          <p:cNvPr id="4747" name="Google Shape;4747;g13c94f06daf_2_6439"/>
          <p:cNvGrpSpPr/>
          <p:nvPr/>
        </p:nvGrpSpPr>
        <p:grpSpPr>
          <a:xfrm>
            <a:off x="7071620" y="1591088"/>
            <a:ext cx="402002" cy="203700"/>
            <a:chOff x="8213795" y="1893814"/>
            <a:chExt cx="401962" cy="203700"/>
          </a:xfrm>
        </p:grpSpPr>
        <p:sp>
          <p:nvSpPr>
            <p:cNvPr id="4748" name="Google Shape;4748;g13c94f06daf_2_6439"/>
            <p:cNvSpPr/>
            <p:nvPr/>
          </p:nvSpPr>
          <p:spPr>
            <a:xfrm>
              <a:off x="8255757" y="1950322"/>
              <a:ext cx="360000" cy="90000"/>
            </a:xfrm>
            <a:prstGeom prst="roundRect">
              <a:avLst>
                <a:gd fmla="val 16667" name="adj"/>
              </a:avLst>
            </a:prstGeom>
            <a:solidFill>
              <a:srgbClr val="BFBFBF"/>
            </a:solidFill>
            <a:ln cap="flat" cmpd="sng" w="12700">
              <a:solidFill>
                <a:srgbClr val="BFBFB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sp>
          <p:nvSpPr>
            <p:cNvPr id="4749" name="Google Shape;4749;g13c94f06daf_2_6439"/>
            <p:cNvSpPr/>
            <p:nvPr/>
          </p:nvSpPr>
          <p:spPr>
            <a:xfrm>
              <a:off x="8213795" y="1893814"/>
              <a:ext cx="208500" cy="203700"/>
            </a:xfrm>
            <a:prstGeom prst="roundRect">
              <a:avLst>
                <a:gd fmla="val 50000" name="adj"/>
              </a:avLst>
            </a:prstGeom>
            <a:solidFill>
              <a:srgbClr val="F2F2F2"/>
            </a:solidFill>
            <a:ln cap="flat" cmpd="sng" w="12700">
              <a:solidFill>
                <a:srgbClr val="BFBFB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grpSp>
      <p:sp>
        <p:nvSpPr>
          <p:cNvPr id="4750" name="Google Shape;4750;g13c94f06daf_2_6439"/>
          <p:cNvSpPr txBox="1"/>
          <p:nvPr/>
        </p:nvSpPr>
        <p:spPr>
          <a:xfrm>
            <a:off x="4700625" y="1542199"/>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비공개 계정</a:t>
            </a:r>
            <a:endParaRPr b="1" sz="1200">
              <a:solidFill>
                <a:schemeClr val="dk1"/>
              </a:solidFill>
              <a:latin typeface="Malgun Gothic"/>
              <a:ea typeface="Malgun Gothic"/>
              <a:cs typeface="Malgun Gothic"/>
              <a:sym typeface="Malgun Gothic"/>
            </a:endParaRPr>
          </a:p>
        </p:txBody>
      </p:sp>
      <p:sp>
        <p:nvSpPr>
          <p:cNvPr id="4751" name="Google Shape;4751;g13c94f06daf_2_6439"/>
          <p:cNvSpPr txBox="1"/>
          <p:nvPr/>
        </p:nvSpPr>
        <p:spPr>
          <a:xfrm>
            <a:off x="4624425" y="1834425"/>
            <a:ext cx="1540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활동</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cxnSp>
        <p:nvCxnSpPr>
          <p:cNvPr id="4752" name="Google Shape;4752;g13c94f06daf_2_6439"/>
          <p:cNvCxnSpPr/>
          <p:nvPr/>
        </p:nvCxnSpPr>
        <p:spPr>
          <a:xfrm>
            <a:off x="4634117" y="2119396"/>
            <a:ext cx="2946000" cy="8400"/>
          </a:xfrm>
          <a:prstGeom prst="straightConnector1">
            <a:avLst/>
          </a:prstGeom>
          <a:noFill/>
          <a:ln cap="flat" cmpd="sng" w="9525">
            <a:solidFill>
              <a:schemeClr val="dk2"/>
            </a:solidFill>
            <a:prstDash val="solid"/>
            <a:round/>
            <a:headEnd len="med" w="med" type="none"/>
            <a:tailEnd len="med" w="med" type="none"/>
          </a:ln>
        </p:spPr>
      </p:cxnSp>
      <p:grpSp>
        <p:nvGrpSpPr>
          <p:cNvPr id="4753" name="Google Shape;4753;g13c94f06daf_2_6439"/>
          <p:cNvGrpSpPr/>
          <p:nvPr/>
        </p:nvGrpSpPr>
        <p:grpSpPr>
          <a:xfrm>
            <a:off x="7071620" y="2200688"/>
            <a:ext cx="402002" cy="203700"/>
            <a:chOff x="8213795" y="1893814"/>
            <a:chExt cx="401962" cy="203700"/>
          </a:xfrm>
        </p:grpSpPr>
        <p:sp>
          <p:nvSpPr>
            <p:cNvPr id="4754" name="Google Shape;4754;g13c94f06daf_2_6439"/>
            <p:cNvSpPr/>
            <p:nvPr/>
          </p:nvSpPr>
          <p:spPr>
            <a:xfrm>
              <a:off x="8255757" y="1950322"/>
              <a:ext cx="360000" cy="90000"/>
            </a:xfrm>
            <a:prstGeom prst="roundRect">
              <a:avLst>
                <a:gd fmla="val 16667" name="adj"/>
              </a:avLst>
            </a:prstGeom>
            <a:solidFill>
              <a:srgbClr val="BFBFBF"/>
            </a:solidFill>
            <a:ln cap="flat" cmpd="sng" w="12700">
              <a:solidFill>
                <a:srgbClr val="BFBFB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sp>
          <p:nvSpPr>
            <p:cNvPr id="4755" name="Google Shape;4755;g13c94f06daf_2_6439"/>
            <p:cNvSpPr/>
            <p:nvPr/>
          </p:nvSpPr>
          <p:spPr>
            <a:xfrm>
              <a:off x="8213795" y="1893814"/>
              <a:ext cx="208500" cy="203700"/>
            </a:xfrm>
            <a:prstGeom prst="roundRect">
              <a:avLst>
                <a:gd fmla="val 50000" name="adj"/>
              </a:avLst>
            </a:prstGeom>
            <a:solidFill>
              <a:srgbClr val="F2F2F2"/>
            </a:solidFill>
            <a:ln cap="flat" cmpd="sng" w="12700">
              <a:solidFill>
                <a:srgbClr val="BFBFB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grpSp>
      <p:sp>
        <p:nvSpPr>
          <p:cNvPr id="4756" name="Google Shape;4756;g13c94f06daf_2_6439"/>
          <p:cNvSpPr txBox="1"/>
          <p:nvPr/>
        </p:nvSpPr>
        <p:spPr>
          <a:xfrm>
            <a:off x="4700625" y="2151799"/>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좋아요, 별점 및 조회수 숨기기 </a:t>
            </a:r>
            <a:endParaRPr b="1" sz="1200">
              <a:solidFill>
                <a:schemeClr val="dk1"/>
              </a:solidFill>
              <a:latin typeface="Malgun Gothic"/>
              <a:ea typeface="Malgun Gothic"/>
              <a:cs typeface="Malgun Gothic"/>
              <a:sym typeface="Malgun Gothic"/>
            </a:endParaRPr>
          </a:p>
        </p:txBody>
      </p:sp>
      <p:sp>
        <p:nvSpPr>
          <p:cNvPr id="4757" name="Google Shape;4757;g13c94f06daf_2_6439"/>
          <p:cNvSpPr txBox="1"/>
          <p:nvPr/>
        </p:nvSpPr>
        <p:spPr>
          <a:xfrm>
            <a:off x="4624425" y="2444025"/>
            <a:ext cx="1540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메시지 </a:t>
            </a:r>
            <a:endParaRPr b="1" sz="1200">
              <a:solidFill>
                <a:schemeClr val="dk1"/>
              </a:solidFill>
              <a:latin typeface="Malgun Gothic"/>
              <a:ea typeface="Malgun Gothic"/>
              <a:cs typeface="Malgun Gothic"/>
              <a:sym typeface="Malgun Gothic"/>
            </a:endParaRPr>
          </a:p>
        </p:txBody>
      </p:sp>
      <p:cxnSp>
        <p:nvCxnSpPr>
          <p:cNvPr id="4758" name="Google Shape;4758;g13c94f06daf_2_6439"/>
          <p:cNvCxnSpPr/>
          <p:nvPr/>
        </p:nvCxnSpPr>
        <p:spPr>
          <a:xfrm>
            <a:off x="4634117" y="2728996"/>
            <a:ext cx="2946000" cy="8400"/>
          </a:xfrm>
          <a:prstGeom prst="straightConnector1">
            <a:avLst/>
          </a:prstGeom>
          <a:noFill/>
          <a:ln cap="flat" cmpd="sng" w="9525">
            <a:solidFill>
              <a:schemeClr val="dk2"/>
            </a:solidFill>
            <a:prstDash val="solid"/>
            <a:round/>
            <a:headEnd len="med" w="med" type="none"/>
            <a:tailEnd len="med" w="med" type="none"/>
          </a:ln>
        </p:spPr>
      </p:cxnSp>
      <p:sp>
        <p:nvSpPr>
          <p:cNvPr id="4759" name="Google Shape;4759;g13c94f06daf_2_6439"/>
          <p:cNvSpPr txBox="1"/>
          <p:nvPr/>
        </p:nvSpPr>
        <p:spPr>
          <a:xfrm>
            <a:off x="4700625" y="2761399"/>
            <a:ext cx="1858200" cy="4002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모든사람</a:t>
            </a:r>
            <a:endParaRPr sz="1000">
              <a:solidFill>
                <a:schemeClr val="dk1"/>
              </a:solidFill>
              <a:latin typeface="Malgun Gothic"/>
              <a:ea typeface="Malgun Gothic"/>
              <a:cs typeface="Malgun Gothic"/>
              <a:sym typeface="Malgun Gothic"/>
            </a:endParaRPr>
          </a:p>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대가 팔로우 한 사람</a:t>
            </a:r>
            <a:endParaRPr sz="1000">
              <a:solidFill>
                <a:schemeClr val="dk1"/>
              </a:solidFill>
              <a:latin typeface="Malgun Gothic"/>
              <a:ea typeface="Malgun Gothic"/>
              <a:cs typeface="Malgun Gothic"/>
              <a:sym typeface="Malgun Gothic"/>
            </a:endParaRPr>
          </a:p>
        </p:txBody>
      </p:sp>
    </p:spTree>
  </p:cSld>
  <p:clrMapOvr>
    <a:masterClrMapping/>
  </p:clrMapOvr>
</p:sld>
</file>

<file path=ppt/slides/slide9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63" name="Shape 4763"/>
        <p:cNvGrpSpPr/>
        <p:nvPr/>
      </p:nvGrpSpPr>
      <p:grpSpPr>
        <a:xfrm>
          <a:off x="0" y="0"/>
          <a:ext cx="0" cy="0"/>
          <a:chOff x="0" y="0"/>
          <a:chExt cx="0" cy="0"/>
        </a:xfrm>
      </p:grpSpPr>
      <p:graphicFrame>
        <p:nvGraphicFramePr>
          <p:cNvPr id="4764" name="Google Shape;4764;g13c94f06daf_2_6500"/>
          <p:cNvGraphicFramePr/>
          <p:nvPr/>
        </p:nvGraphicFramePr>
        <p:xfrm>
          <a:off x="9945679" y="642154"/>
          <a:ext cx="3000000" cy="3000000"/>
        </p:xfrm>
        <a:graphic>
          <a:graphicData uri="http://schemas.openxmlformats.org/drawingml/2006/table">
            <a:tbl>
              <a:tblPr bandRow="1" firstRow="1">
                <a:noFill/>
                <a:tableStyleId>{ECEC9FAD-BC9C-4F8B-B0B5-8FDF1F475007}</a:tableStyleId>
              </a:tblPr>
              <a:tblGrid>
                <a:gridCol w="382850"/>
                <a:gridCol w="382850"/>
                <a:gridCol w="1398850"/>
              </a:tblGrid>
              <a:tr h="371450">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설명</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549025">
                <a:tc gridSpan="3" rowSpan="10">
                  <a:txBody>
                    <a:bodyPr/>
                    <a:lstStyle/>
                    <a:p>
                      <a:pPr indent="0" lvl="0" marL="0" rtl="0" algn="l">
                        <a:spcBef>
                          <a:spcPts val="0"/>
                        </a:spcBef>
                        <a:spcAft>
                          <a:spcPts val="0"/>
                        </a:spcAft>
                        <a:buNone/>
                      </a:pPr>
                      <a:r>
                        <a:t/>
                      </a:r>
                      <a:endParaRPr sz="900">
                        <a:solidFill>
                          <a:schemeClr val="dk2"/>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rowSpan="10" hMerge="1"/>
                <a:tc rowSpan="10" hMerge="1"/>
              </a:tr>
              <a:tr h="337075">
                <a:tc gridSpan="3" vMerge="1"/>
                <a:tc hMerge="1" vMerge="1"/>
                <a:tc hMerge="1" vMerge="1"/>
              </a:tr>
              <a:tr h="337075">
                <a:tc gridSpan="3" vMerge="1"/>
                <a:tc hMerge="1" vMerge="1"/>
                <a:tc hMerge="1" vMerge="1"/>
              </a:tr>
              <a:tr h="9728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27825">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참고</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1237775">
                <a:tc gridSpan="3">
                  <a:txBody>
                    <a:bodyPr/>
                    <a:lstStyle/>
                    <a:p>
                      <a:pPr indent="0" lvl="0" marL="0" marR="0" rtl="0" algn="l">
                        <a:lnSpc>
                          <a:spcPct val="100000"/>
                        </a:lnSpc>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hMerge="1"/>
                <a:tc hMerge="1"/>
              </a:tr>
            </a:tbl>
          </a:graphicData>
        </a:graphic>
      </p:graphicFrame>
      <p:sp>
        <p:nvSpPr>
          <p:cNvPr id="4765" name="Google Shape;4765;g13c94f06daf_2_6500"/>
          <p:cNvSpPr txBox="1"/>
          <p:nvPr/>
        </p:nvSpPr>
        <p:spPr>
          <a:xfrm>
            <a:off x="264450" y="0"/>
            <a:ext cx="11664300" cy="548100"/>
          </a:xfrm>
          <a:prstGeom prst="rect">
            <a:avLst/>
          </a:prstGeom>
          <a:noFill/>
          <a:ln>
            <a:noFill/>
          </a:ln>
          <a:effectLst>
            <a:outerShdw blurRad="57150" rotWithShape="0" algn="bl" dir="5400000" dist="19050">
              <a:srgbClr val="000000">
                <a:alpha val="50000"/>
              </a:srgbClr>
            </a:outerShdw>
          </a:effectLst>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마이 &gt; 설정 &gt; 비</a:t>
            </a:r>
            <a:r>
              <a:rPr b="1" lang="ko" sz="2000">
                <a:solidFill>
                  <a:schemeClr val="lt1"/>
                </a:solidFill>
                <a:latin typeface="Malgun Gothic"/>
                <a:ea typeface="Malgun Gothic"/>
                <a:cs typeface="Malgun Gothic"/>
                <a:sym typeface="Malgun Gothic"/>
              </a:rPr>
              <a:t>밀 번호</a:t>
            </a:r>
            <a:r>
              <a:rPr b="1" lang="ko" sz="2000">
                <a:solidFill>
                  <a:schemeClr val="lt1"/>
                </a:solidFill>
                <a:latin typeface="Malgun Gothic"/>
                <a:ea typeface="Malgun Gothic"/>
                <a:cs typeface="Malgun Gothic"/>
                <a:sym typeface="Malgun Gothic"/>
              </a:rPr>
              <a:t>  </a:t>
            </a:r>
            <a:endParaRPr b="0" i="0" sz="2400" u="none" cap="none" strike="noStrike">
              <a:solidFill>
                <a:schemeClr val="lt1"/>
              </a:solidFill>
              <a:latin typeface="Arial"/>
              <a:ea typeface="Arial"/>
              <a:cs typeface="Arial"/>
              <a:sym typeface="Arial"/>
            </a:endParaRPr>
          </a:p>
        </p:txBody>
      </p:sp>
      <p:sp>
        <p:nvSpPr>
          <p:cNvPr id="4766" name="Google Shape;4766;g13c94f06daf_2_6500"/>
          <p:cNvSpPr txBox="1"/>
          <p:nvPr/>
        </p:nvSpPr>
        <p:spPr>
          <a:xfrm>
            <a:off x="0" y="6478519"/>
            <a:ext cx="121920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sp>
        <p:nvSpPr>
          <p:cNvPr id="4767" name="Google Shape;4767;g13c94f06daf_2_6500"/>
          <p:cNvSpPr/>
          <p:nvPr/>
        </p:nvSpPr>
        <p:spPr>
          <a:xfrm>
            <a:off x="42977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sp>
        <p:nvSpPr>
          <p:cNvPr id="4768" name="Google Shape;4768;g13c94f06daf_2_6500"/>
          <p:cNvSpPr txBox="1"/>
          <p:nvPr/>
        </p:nvSpPr>
        <p:spPr>
          <a:xfrm>
            <a:off x="1027200" y="867200"/>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설정</a:t>
            </a:r>
            <a:endParaRPr b="1" sz="1100">
              <a:solidFill>
                <a:schemeClr val="dk1"/>
              </a:solidFill>
              <a:latin typeface="Malgun Gothic"/>
              <a:ea typeface="Malgun Gothic"/>
              <a:cs typeface="Malgun Gothic"/>
              <a:sym typeface="Malgun Gothic"/>
            </a:endParaRPr>
          </a:p>
        </p:txBody>
      </p:sp>
      <p:sp>
        <p:nvSpPr>
          <p:cNvPr id="4769" name="Google Shape;4769;g13c94f06daf_2_6500"/>
          <p:cNvSpPr txBox="1"/>
          <p:nvPr/>
        </p:nvSpPr>
        <p:spPr>
          <a:xfrm>
            <a:off x="585825" y="1224825"/>
            <a:ext cx="1540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일반 </a:t>
            </a:r>
            <a:endParaRPr b="1" sz="1200">
              <a:solidFill>
                <a:schemeClr val="dk1"/>
              </a:solidFill>
              <a:latin typeface="Malgun Gothic"/>
              <a:ea typeface="Malgun Gothic"/>
              <a:cs typeface="Malgun Gothic"/>
              <a:sym typeface="Malgun Gothic"/>
            </a:endParaRPr>
          </a:p>
        </p:txBody>
      </p:sp>
      <p:cxnSp>
        <p:nvCxnSpPr>
          <p:cNvPr id="4770" name="Google Shape;4770;g13c94f06daf_2_6500"/>
          <p:cNvCxnSpPr/>
          <p:nvPr/>
        </p:nvCxnSpPr>
        <p:spPr>
          <a:xfrm>
            <a:off x="584392" y="1509796"/>
            <a:ext cx="2946000" cy="8400"/>
          </a:xfrm>
          <a:prstGeom prst="straightConnector1">
            <a:avLst/>
          </a:prstGeom>
          <a:noFill/>
          <a:ln cap="flat" cmpd="sng" w="9525">
            <a:solidFill>
              <a:schemeClr val="dk2"/>
            </a:solidFill>
            <a:prstDash val="solid"/>
            <a:round/>
            <a:headEnd len="med" w="med" type="none"/>
            <a:tailEnd len="med" w="med" type="none"/>
          </a:ln>
        </p:spPr>
      </p:cxnSp>
      <p:sp>
        <p:nvSpPr>
          <p:cNvPr id="4771" name="Google Shape;4771;g13c94f06daf_2_6500"/>
          <p:cNvSpPr txBox="1"/>
          <p:nvPr/>
        </p:nvSpPr>
        <p:spPr>
          <a:xfrm>
            <a:off x="701100" y="1563571"/>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회원 정보</a:t>
            </a:r>
            <a:endParaRPr b="1" sz="1200">
              <a:solidFill>
                <a:schemeClr val="dk1"/>
              </a:solidFill>
              <a:latin typeface="Malgun Gothic"/>
              <a:ea typeface="Malgun Gothic"/>
              <a:cs typeface="Malgun Gothic"/>
              <a:sym typeface="Malgun Gothic"/>
            </a:endParaRPr>
          </a:p>
        </p:txBody>
      </p:sp>
      <p:sp>
        <p:nvSpPr>
          <p:cNvPr id="4772" name="Google Shape;4772;g13c94f06daf_2_6500"/>
          <p:cNvSpPr txBox="1"/>
          <p:nvPr/>
        </p:nvSpPr>
        <p:spPr>
          <a:xfrm>
            <a:off x="585825" y="3087815"/>
            <a:ext cx="1540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고객지원 </a:t>
            </a:r>
            <a:endParaRPr b="1" sz="1200">
              <a:solidFill>
                <a:schemeClr val="dk1"/>
              </a:solidFill>
              <a:latin typeface="Malgun Gothic"/>
              <a:ea typeface="Malgun Gothic"/>
              <a:cs typeface="Malgun Gothic"/>
              <a:sym typeface="Malgun Gothic"/>
            </a:endParaRPr>
          </a:p>
        </p:txBody>
      </p:sp>
      <p:cxnSp>
        <p:nvCxnSpPr>
          <p:cNvPr id="4773" name="Google Shape;4773;g13c94f06daf_2_6500"/>
          <p:cNvCxnSpPr/>
          <p:nvPr/>
        </p:nvCxnSpPr>
        <p:spPr>
          <a:xfrm>
            <a:off x="584392" y="3372786"/>
            <a:ext cx="2946000" cy="8400"/>
          </a:xfrm>
          <a:prstGeom prst="straightConnector1">
            <a:avLst/>
          </a:prstGeom>
          <a:noFill/>
          <a:ln cap="flat" cmpd="sng" w="9525">
            <a:solidFill>
              <a:schemeClr val="dk2"/>
            </a:solidFill>
            <a:prstDash val="solid"/>
            <a:round/>
            <a:headEnd len="med" w="med" type="none"/>
            <a:tailEnd len="med" w="med" type="none"/>
          </a:ln>
        </p:spPr>
      </p:cxnSp>
      <p:sp>
        <p:nvSpPr>
          <p:cNvPr id="4774" name="Google Shape;4774;g13c94f06daf_2_6500"/>
          <p:cNvSpPr txBox="1"/>
          <p:nvPr/>
        </p:nvSpPr>
        <p:spPr>
          <a:xfrm>
            <a:off x="701100" y="3433768"/>
            <a:ext cx="1858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공지사항</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4775" name="Google Shape;4775;g13c94f06daf_2_6500"/>
          <p:cNvSpPr txBox="1"/>
          <p:nvPr/>
        </p:nvSpPr>
        <p:spPr>
          <a:xfrm>
            <a:off x="701100" y="3662368"/>
            <a:ext cx="1858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자주 묻는 질문</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4776" name="Google Shape;4776;g13c94f06daf_2_6500"/>
          <p:cNvSpPr txBox="1"/>
          <p:nvPr/>
        </p:nvSpPr>
        <p:spPr>
          <a:xfrm>
            <a:off x="701100" y="3890968"/>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1:1 문의</a:t>
            </a:r>
            <a:endParaRPr b="1" sz="1200">
              <a:solidFill>
                <a:schemeClr val="dk1"/>
              </a:solidFill>
              <a:latin typeface="Malgun Gothic"/>
              <a:ea typeface="Malgun Gothic"/>
              <a:cs typeface="Malgun Gothic"/>
              <a:sym typeface="Malgun Gothic"/>
            </a:endParaRPr>
          </a:p>
        </p:txBody>
      </p:sp>
      <p:sp>
        <p:nvSpPr>
          <p:cNvPr id="4777" name="Google Shape;4777;g13c94f06daf_2_6500"/>
          <p:cNvSpPr txBox="1"/>
          <p:nvPr/>
        </p:nvSpPr>
        <p:spPr>
          <a:xfrm>
            <a:off x="585825" y="4148023"/>
            <a:ext cx="1540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정보 </a:t>
            </a:r>
            <a:endParaRPr b="1" sz="1200">
              <a:solidFill>
                <a:schemeClr val="dk1"/>
              </a:solidFill>
              <a:latin typeface="Malgun Gothic"/>
              <a:ea typeface="Malgun Gothic"/>
              <a:cs typeface="Malgun Gothic"/>
              <a:sym typeface="Malgun Gothic"/>
            </a:endParaRPr>
          </a:p>
        </p:txBody>
      </p:sp>
      <p:cxnSp>
        <p:nvCxnSpPr>
          <p:cNvPr id="4778" name="Google Shape;4778;g13c94f06daf_2_6500"/>
          <p:cNvCxnSpPr/>
          <p:nvPr/>
        </p:nvCxnSpPr>
        <p:spPr>
          <a:xfrm>
            <a:off x="584392" y="4432994"/>
            <a:ext cx="2946000" cy="8400"/>
          </a:xfrm>
          <a:prstGeom prst="straightConnector1">
            <a:avLst/>
          </a:prstGeom>
          <a:noFill/>
          <a:ln cap="flat" cmpd="sng" w="9525">
            <a:solidFill>
              <a:schemeClr val="dk2"/>
            </a:solidFill>
            <a:prstDash val="solid"/>
            <a:round/>
            <a:headEnd len="med" w="med" type="none"/>
            <a:tailEnd len="med" w="med" type="none"/>
          </a:ln>
        </p:spPr>
      </p:cxnSp>
      <p:sp>
        <p:nvSpPr>
          <p:cNvPr id="4779" name="Google Shape;4779;g13c94f06daf_2_6500"/>
          <p:cNvSpPr txBox="1"/>
          <p:nvPr/>
        </p:nvSpPr>
        <p:spPr>
          <a:xfrm>
            <a:off x="701100" y="4438780"/>
            <a:ext cx="1858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이용약관</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4780" name="Google Shape;4780;g13c94f06daf_2_6500"/>
          <p:cNvSpPr txBox="1"/>
          <p:nvPr/>
        </p:nvSpPr>
        <p:spPr>
          <a:xfrm>
            <a:off x="701100" y="4895980"/>
            <a:ext cx="1858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개인 정보 처리 방침 </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4781" name="Google Shape;4781;g13c94f06daf_2_6500"/>
          <p:cNvSpPr txBox="1"/>
          <p:nvPr/>
        </p:nvSpPr>
        <p:spPr>
          <a:xfrm>
            <a:off x="701100" y="5124580"/>
            <a:ext cx="1858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오픈 소스 라이선스</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4782" name="Google Shape;4782;g13c94f06daf_2_6500"/>
          <p:cNvSpPr txBox="1"/>
          <p:nvPr/>
        </p:nvSpPr>
        <p:spPr>
          <a:xfrm>
            <a:off x="701100" y="5340801"/>
            <a:ext cx="13149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버전 정보</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4783" name="Google Shape;4783;g13c94f06daf_2_6500"/>
          <p:cNvSpPr txBox="1"/>
          <p:nvPr/>
        </p:nvSpPr>
        <p:spPr>
          <a:xfrm>
            <a:off x="701100" y="4667380"/>
            <a:ext cx="1858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위치 정보 이용 약관 </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4784" name="Google Shape;4784;g13c94f06daf_2_6500"/>
          <p:cNvSpPr txBox="1"/>
          <p:nvPr/>
        </p:nvSpPr>
        <p:spPr>
          <a:xfrm>
            <a:off x="2225100" y="5340801"/>
            <a:ext cx="1314900" cy="261600"/>
          </a:xfrm>
          <a:prstGeom prst="rect">
            <a:avLst/>
          </a:prstGeom>
          <a:noFill/>
          <a:ln>
            <a:noFill/>
          </a:ln>
        </p:spPr>
        <p:txBody>
          <a:bodyPr anchorCtr="0" anchor="t" bIns="45700" lIns="91425" spcFirstLastPara="1" rIns="91425" wrap="square" tIns="45700">
            <a:spAutoFit/>
          </a:bodyPr>
          <a:lstStyle/>
          <a:p>
            <a:pPr indent="0" lvl="0" marL="0" rtl="0" algn="r">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 v2.0.1</a:t>
            </a:r>
            <a:endParaRPr b="1" sz="1200">
              <a:solidFill>
                <a:schemeClr val="dk1"/>
              </a:solidFill>
              <a:latin typeface="Malgun Gothic"/>
              <a:ea typeface="Malgun Gothic"/>
              <a:cs typeface="Malgun Gothic"/>
              <a:sym typeface="Malgun Gothic"/>
            </a:endParaRPr>
          </a:p>
        </p:txBody>
      </p:sp>
      <p:sp>
        <p:nvSpPr>
          <p:cNvPr id="4785" name="Google Shape;4785;g13c94f06daf_2_6500"/>
          <p:cNvSpPr txBox="1"/>
          <p:nvPr/>
        </p:nvSpPr>
        <p:spPr>
          <a:xfrm>
            <a:off x="701100" y="2816962"/>
            <a:ext cx="1858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언어설정 : 한국어</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4786" name="Google Shape;4786;g13c94f06daf_2_6500"/>
          <p:cNvSpPr txBox="1"/>
          <p:nvPr/>
        </p:nvSpPr>
        <p:spPr>
          <a:xfrm>
            <a:off x="701100" y="1764574"/>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개인 정보</a:t>
            </a:r>
            <a:endParaRPr b="1" sz="1200">
              <a:solidFill>
                <a:schemeClr val="dk1"/>
              </a:solidFill>
              <a:latin typeface="Malgun Gothic"/>
              <a:ea typeface="Malgun Gothic"/>
              <a:cs typeface="Malgun Gothic"/>
              <a:sym typeface="Malgun Gothic"/>
            </a:endParaRPr>
          </a:p>
        </p:txBody>
      </p:sp>
      <p:sp>
        <p:nvSpPr>
          <p:cNvPr id="4787" name="Google Shape;4787;g13c94f06daf_2_6500"/>
          <p:cNvSpPr txBox="1"/>
          <p:nvPr/>
        </p:nvSpPr>
        <p:spPr>
          <a:xfrm>
            <a:off x="701100" y="2158759"/>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결재 내역</a:t>
            </a:r>
            <a:endParaRPr b="1" sz="1200">
              <a:solidFill>
                <a:schemeClr val="dk1"/>
              </a:solidFill>
              <a:latin typeface="Malgun Gothic"/>
              <a:ea typeface="Malgun Gothic"/>
              <a:cs typeface="Malgun Gothic"/>
              <a:sym typeface="Malgun Gothic"/>
            </a:endParaRPr>
          </a:p>
        </p:txBody>
      </p:sp>
      <p:sp>
        <p:nvSpPr>
          <p:cNvPr id="4788" name="Google Shape;4788;g13c94f06daf_2_6500"/>
          <p:cNvSpPr txBox="1"/>
          <p:nvPr/>
        </p:nvSpPr>
        <p:spPr>
          <a:xfrm>
            <a:off x="701100" y="2387359"/>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출금 계좌</a:t>
            </a:r>
            <a:endParaRPr b="1" sz="1200">
              <a:solidFill>
                <a:schemeClr val="dk1"/>
              </a:solidFill>
              <a:latin typeface="Malgun Gothic"/>
              <a:ea typeface="Malgun Gothic"/>
              <a:cs typeface="Malgun Gothic"/>
              <a:sym typeface="Malgun Gothic"/>
            </a:endParaRPr>
          </a:p>
        </p:txBody>
      </p:sp>
      <p:sp>
        <p:nvSpPr>
          <p:cNvPr id="4789" name="Google Shape;4789;g13c94f06daf_2_6500"/>
          <p:cNvSpPr txBox="1"/>
          <p:nvPr/>
        </p:nvSpPr>
        <p:spPr>
          <a:xfrm>
            <a:off x="701100" y="2602161"/>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알림</a:t>
            </a:r>
            <a:endParaRPr b="1" sz="1200">
              <a:solidFill>
                <a:schemeClr val="dk1"/>
              </a:solidFill>
              <a:latin typeface="Malgun Gothic"/>
              <a:ea typeface="Malgun Gothic"/>
              <a:cs typeface="Malgun Gothic"/>
              <a:sym typeface="Malgun Gothic"/>
            </a:endParaRPr>
          </a:p>
        </p:txBody>
      </p:sp>
      <p:cxnSp>
        <p:nvCxnSpPr>
          <p:cNvPr id="4790" name="Google Shape;4790;g13c94f06daf_2_6500"/>
          <p:cNvCxnSpPr/>
          <p:nvPr/>
        </p:nvCxnSpPr>
        <p:spPr>
          <a:xfrm>
            <a:off x="584392" y="5645601"/>
            <a:ext cx="2946000" cy="8400"/>
          </a:xfrm>
          <a:prstGeom prst="straightConnector1">
            <a:avLst/>
          </a:prstGeom>
          <a:noFill/>
          <a:ln cap="flat" cmpd="sng" w="9525">
            <a:solidFill>
              <a:schemeClr val="dk2"/>
            </a:solidFill>
            <a:prstDash val="solid"/>
            <a:round/>
            <a:headEnd len="med" w="med" type="none"/>
            <a:tailEnd len="med" w="med" type="none"/>
          </a:ln>
        </p:spPr>
      </p:cxnSp>
      <p:sp>
        <p:nvSpPr>
          <p:cNvPr id="4791" name="Google Shape;4791;g13c94f06daf_2_6500"/>
          <p:cNvSpPr txBox="1"/>
          <p:nvPr/>
        </p:nvSpPr>
        <p:spPr>
          <a:xfrm>
            <a:off x="588450" y="5728651"/>
            <a:ext cx="1540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로그아웃 </a:t>
            </a:r>
            <a:endParaRPr b="1" sz="1200">
              <a:solidFill>
                <a:schemeClr val="dk1"/>
              </a:solidFill>
              <a:latin typeface="Malgun Gothic"/>
              <a:ea typeface="Malgun Gothic"/>
              <a:cs typeface="Malgun Gothic"/>
              <a:sym typeface="Malgun Gothic"/>
            </a:endParaRPr>
          </a:p>
        </p:txBody>
      </p:sp>
      <p:sp>
        <p:nvSpPr>
          <p:cNvPr id="4792" name="Google Shape;4792;g13c94f06daf_2_6500"/>
          <p:cNvSpPr txBox="1"/>
          <p:nvPr/>
        </p:nvSpPr>
        <p:spPr>
          <a:xfrm>
            <a:off x="2084852" y="5725355"/>
            <a:ext cx="1540200" cy="261600"/>
          </a:xfrm>
          <a:prstGeom prst="rect">
            <a:avLst/>
          </a:prstGeom>
          <a:noFill/>
          <a:ln>
            <a:noFill/>
          </a:ln>
        </p:spPr>
        <p:txBody>
          <a:bodyPr anchorCtr="0" anchor="t" bIns="45700" lIns="91425" spcFirstLastPara="1" rIns="91425" wrap="square" tIns="45700">
            <a:spAutoFit/>
          </a:bodyPr>
          <a:lstStyle/>
          <a:p>
            <a:pPr indent="0" lvl="0" marL="0" rtl="0" algn="r">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회원탈퇴</a:t>
            </a:r>
            <a:endParaRPr b="1" sz="1200">
              <a:solidFill>
                <a:schemeClr val="dk1"/>
              </a:solidFill>
              <a:latin typeface="Malgun Gothic"/>
              <a:ea typeface="Malgun Gothic"/>
              <a:cs typeface="Malgun Gothic"/>
              <a:sym typeface="Malgun Gothic"/>
            </a:endParaRPr>
          </a:p>
        </p:txBody>
      </p:sp>
      <p:pic>
        <p:nvPicPr>
          <p:cNvPr id="4793" name="Google Shape;4793;g13c94f06daf_2_6500"/>
          <p:cNvPicPr preferRelativeResize="0"/>
          <p:nvPr/>
        </p:nvPicPr>
        <p:blipFill>
          <a:blip r:embed="rId3">
            <a:alphaModFix/>
          </a:blip>
          <a:stretch>
            <a:fillRect/>
          </a:stretch>
        </p:blipFill>
        <p:spPr>
          <a:xfrm>
            <a:off x="544175" y="875650"/>
            <a:ext cx="213900" cy="257652"/>
          </a:xfrm>
          <a:prstGeom prst="rect">
            <a:avLst/>
          </a:prstGeom>
          <a:noFill/>
          <a:ln>
            <a:noFill/>
          </a:ln>
        </p:spPr>
      </p:pic>
      <p:sp>
        <p:nvSpPr>
          <p:cNvPr id="4794" name="Google Shape;4794;g13c94f06daf_2_6500"/>
          <p:cNvSpPr txBox="1"/>
          <p:nvPr/>
        </p:nvSpPr>
        <p:spPr>
          <a:xfrm>
            <a:off x="701100" y="1958370"/>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비밀 번호</a:t>
            </a:r>
            <a:endParaRPr b="1" sz="1200">
              <a:solidFill>
                <a:schemeClr val="dk1"/>
              </a:solidFill>
              <a:latin typeface="Malgun Gothic"/>
              <a:ea typeface="Malgun Gothic"/>
              <a:cs typeface="Malgun Gothic"/>
              <a:sym typeface="Malgun Gothic"/>
            </a:endParaRPr>
          </a:p>
        </p:txBody>
      </p:sp>
      <p:cxnSp>
        <p:nvCxnSpPr>
          <p:cNvPr id="4795" name="Google Shape;4795;g13c94f06daf_2_6500"/>
          <p:cNvCxnSpPr>
            <a:stCxn id="4794" idx="3"/>
            <a:endCxn id="4796" idx="1"/>
          </p:cNvCxnSpPr>
          <p:nvPr/>
        </p:nvCxnSpPr>
        <p:spPr>
          <a:xfrm>
            <a:off x="2559300" y="2081520"/>
            <a:ext cx="1898700" cy="1355700"/>
          </a:xfrm>
          <a:prstGeom prst="bentConnector3">
            <a:avLst>
              <a:gd fmla="val 76692" name="adj1"/>
            </a:avLst>
          </a:prstGeom>
          <a:noFill/>
          <a:ln cap="flat" cmpd="sng" w="28575">
            <a:solidFill>
              <a:srgbClr val="FF0000"/>
            </a:solidFill>
            <a:prstDash val="solid"/>
            <a:round/>
            <a:headEnd len="med" w="med" type="none"/>
            <a:tailEnd len="med" w="med" type="triangle"/>
          </a:ln>
        </p:spPr>
      </p:cxnSp>
      <p:sp>
        <p:nvSpPr>
          <p:cNvPr id="4796" name="Google Shape;4796;g13c94f06daf_2_6500"/>
          <p:cNvSpPr/>
          <p:nvPr/>
        </p:nvSpPr>
        <p:spPr>
          <a:xfrm>
            <a:off x="4458027" y="785118"/>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sp>
        <p:nvSpPr>
          <p:cNvPr id="4797" name="Google Shape;4797;g13c94f06daf_2_6500"/>
          <p:cNvSpPr txBox="1"/>
          <p:nvPr/>
        </p:nvSpPr>
        <p:spPr>
          <a:xfrm>
            <a:off x="5065800" y="867200"/>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비밀 번호</a:t>
            </a:r>
            <a:endParaRPr b="1" sz="1100">
              <a:solidFill>
                <a:schemeClr val="dk1"/>
              </a:solidFill>
              <a:latin typeface="Malgun Gothic"/>
              <a:ea typeface="Malgun Gothic"/>
              <a:cs typeface="Malgun Gothic"/>
              <a:sym typeface="Malgun Gothic"/>
            </a:endParaRPr>
          </a:p>
        </p:txBody>
      </p:sp>
      <p:pic>
        <p:nvPicPr>
          <p:cNvPr id="4798" name="Google Shape;4798;g13c94f06daf_2_6500"/>
          <p:cNvPicPr preferRelativeResize="0"/>
          <p:nvPr/>
        </p:nvPicPr>
        <p:blipFill>
          <a:blip r:embed="rId4">
            <a:alphaModFix/>
          </a:blip>
          <a:stretch>
            <a:fillRect/>
          </a:stretch>
        </p:blipFill>
        <p:spPr>
          <a:xfrm>
            <a:off x="4580430" y="881071"/>
            <a:ext cx="213900" cy="219430"/>
          </a:xfrm>
          <a:prstGeom prst="rect">
            <a:avLst/>
          </a:prstGeom>
          <a:noFill/>
          <a:ln>
            <a:noFill/>
          </a:ln>
        </p:spPr>
      </p:pic>
      <p:sp>
        <p:nvSpPr>
          <p:cNvPr id="4799" name="Google Shape;4799;g13c94f06daf_2_6500"/>
          <p:cNvSpPr/>
          <p:nvPr/>
        </p:nvSpPr>
        <p:spPr>
          <a:xfrm>
            <a:off x="4629325" y="5558963"/>
            <a:ext cx="2955600" cy="3348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변경</a:t>
            </a:r>
            <a:endParaRPr b="1" i="0" sz="1100" u="none" cap="none" strike="noStrike">
              <a:solidFill>
                <a:schemeClr val="lt1"/>
              </a:solidFill>
              <a:latin typeface="Malgun Gothic"/>
              <a:ea typeface="Malgun Gothic"/>
              <a:cs typeface="Malgun Gothic"/>
              <a:sym typeface="Malgun Gothic"/>
            </a:endParaRPr>
          </a:p>
        </p:txBody>
      </p:sp>
      <p:sp>
        <p:nvSpPr>
          <p:cNvPr id="4800" name="Google Shape;4800;g13c94f06daf_2_6500"/>
          <p:cNvSpPr/>
          <p:nvPr/>
        </p:nvSpPr>
        <p:spPr>
          <a:xfrm>
            <a:off x="4664963" y="1331475"/>
            <a:ext cx="2904000" cy="3531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800"/>
              <a:buFont typeface="Arial"/>
              <a:buNone/>
            </a:pPr>
            <a:r>
              <a:rPr lang="ko" sz="1100">
                <a:solidFill>
                  <a:schemeClr val="dk2"/>
                </a:solidFill>
                <a:latin typeface="Malgun Gothic"/>
                <a:ea typeface="Malgun Gothic"/>
                <a:cs typeface="Malgun Gothic"/>
                <a:sym typeface="Malgun Gothic"/>
              </a:rPr>
              <a:t> 기</a:t>
            </a:r>
            <a:r>
              <a:rPr lang="ko" sz="1100">
                <a:solidFill>
                  <a:schemeClr val="dk2"/>
                </a:solidFill>
                <a:latin typeface="Malgun Gothic"/>
                <a:ea typeface="Malgun Gothic"/>
                <a:cs typeface="Malgun Gothic"/>
                <a:sym typeface="Malgun Gothic"/>
              </a:rPr>
              <a:t>존 비밀 번호</a:t>
            </a:r>
            <a:endParaRPr b="0" i="0" sz="1800" u="none" cap="none" strike="noStrike">
              <a:solidFill>
                <a:schemeClr val="dk2"/>
              </a:solidFill>
              <a:latin typeface="Malgun Gothic"/>
              <a:ea typeface="Malgun Gothic"/>
              <a:cs typeface="Malgun Gothic"/>
              <a:sym typeface="Malgun Gothic"/>
            </a:endParaRPr>
          </a:p>
        </p:txBody>
      </p:sp>
      <p:sp>
        <p:nvSpPr>
          <p:cNvPr id="4801" name="Google Shape;4801;g13c94f06daf_2_6500"/>
          <p:cNvSpPr/>
          <p:nvPr/>
        </p:nvSpPr>
        <p:spPr>
          <a:xfrm>
            <a:off x="4664963" y="1809875"/>
            <a:ext cx="2904000" cy="3531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800"/>
              <a:buFont typeface="Arial"/>
              <a:buNone/>
            </a:pPr>
            <a:r>
              <a:rPr lang="ko" sz="1100">
                <a:solidFill>
                  <a:schemeClr val="dk2"/>
                </a:solidFill>
                <a:latin typeface="Malgun Gothic"/>
                <a:ea typeface="Malgun Gothic"/>
                <a:cs typeface="Malgun Gothic"/>
                <a:sym typeface="Malgun Gothic"/>
              </a:rPr>
              <a:t> </a:t>
            </a:r>
            <a:r>
              <a:rPr lang="ko" sz="1100">
                <a:solidFill>
                  <a:schemeClr val="dk2"/>
                </a:solidFill>
                <a:latin typeface="Malgun Gothic"/>
                <a:ea typeface="Malgun Gothic"/>
                <a:cs typeface="Malgun Gothic"/>
                <a:sym typeface="Malgun Gothic"/>
              </a:rPr>
              <a:t>새 비밀 번호</a:t>
            </a:r>
            <a:endParaRPr b="0" i="0" sz="1800" u="none" cap="none" strike="noStrike">
              <a:solidFill>
                <a:schemeClr val="dk2"/>
              </a:solidFill>
              <a:latin typeface="Malgun Gothic"/>
              <a:ea typeface="Malgun Gothic"/>
              <a:cs typeface="Malgun Gothic"/>
              <a:sym typeface="Malgun Gothic"/>
            </a:endParaRPr>
          </a:p>
        </p:txBody>
      </p:sp>
      <p:sp>
        <p:nvSpPr>
          <p:cNvPr id="4802" name="Google Shape;4802;g13c94f06daf_2_6500"/>
          <p:cNvSpPr/>
          <p:nvPr/>
        </p:nvSpPr>
        <p:spPr>
          <a:xfrm>
            <a:off x="4667114" y="2288275"/>
            <a:ext cx="2904000" cy="3531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800"/>
              <a:buFont typeface="Arial"/>
              <a:buNone/>
            </a:pPr>
            <a:r>
              <a:rPr lang="ko" sz="1100">
                <a:solidFill>
                  <a:schemeClr val="dk2"/>
                </a:solidFill>
                <a:latin typeface="Malgun Gothic"/>
                <a:ea typeface="Malgun Gothic"/>
                <a:cs typeface="Malgun Gothic"/>
                <a:sym typeface="Malgun Gothic"/>
              </a:rPr>
              <a:t> </a:t>
            </a:r>
            <a:r>
              <a:rPr lang="ko" sz="1100">
                <a:solidFill>
                  <a:schemeClr val="dk2"/>
                </a:solidFill>
                <a:latin typeface="Malgun Gothic"/>
                <a:ea typeface="Malgun Gothic"/>
                <a:cs typeface="Malgun Gothic"/>
                <a:sym typeface="Malgun Gothic"/>
              </a:rPr>
              <a:t>새 비밀 번호 재입력 </a:t>
            </a:r>
            <a:endParaRPr b="0" i="0" sz="1800" u="none" cap="none" strike="noStrike">
              <a:solidFill>
                <a:schemeClr val="dk2"/>
              </a:solidFill>
              <a:latin typeface="Malgun Gothic"/>
              <a:ea typeface="Malgun Gothic"/>
              <a:cs typeface="Malgun Gothic"/>
              <a:sym typeface="Malgun Gothic"/>
            </a:endParaRPr>
          </a:p>
        </p:txBody>
      </p:sp>
    </p:spTree>
  </p:cSld>
  <p:clrMapOvr>
    <a:masterClrMapping/>
  </p:clrMapOvr>
</p:sld>
</file>

<file path=ppt/slides/slide9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06" name="Shape 4806"/>
        <p:cNvGrpSpPr/>
        <p:nvPr/>
      </p:nvGrpSpPr>
      <p:grpSpPr>
        <a:xfrm>
          <a:off x="0" y="0"/>
          <a:ext cx="0" cy="0"/>
          <a:chOff x="0" y="0"/>
          <a:chExt cx="0" cy="0"/>
        </a:xfrm>
      </p:grpSpPr>
      <p:graphicFrame>
        <p:nvGraphicFramePr>
          <p:cNvPr id="4807" name="Google Shape;4807;g13c94f06daf_2_6543"/>
          <p:cNvGraphicFramePr/>
          <p:nvPr/>
        </p:nvGraphicFramePr>
        <p:xfrm>
          <a:off x="9945679" y="642154"/>
          <a:ext cx="3000000" cy="3000000"/>
        </p:xfrm>
        <a:graphic>
          <a:graphicData uri="http://schemas.openxmlformats.org/drawingml/2006/table">
            <a:tbl>
              <a:tblPr bandRow="1" firstRow="1">
                <a:noFill/>
                <a:tableStyleId>{ECEC9FAD-BC9C-4F8B-B0B5-8FDF1F475007}</a:tableStyleId>
              </a:tblPr>
              <a:tblGrid>
                <a:gridCol w="382850"/>
                <a:gridCol w="382850"/>
                <a:gridCol w="1398850"/>
              </a:tblGrid>
              <a:tr h="371450">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설명</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549025">
                <a:tc gridSpan="3" rowSpan="10">
                  <a:txBody>
                    <a:bodyPr/>
                    <a:lstStyle/>
                    <a:p>
                      <a:pPr indent="0" lvl="0" marL="0" rtl="0" algn="l">
                        <a:spcBef>
                          <a:spcPts val="0"/>
                        </a:spcBef>
                        <a:spcAft>
                          <a:spcPts val="0"/>
                        </a:spcAft>
                        <a:buNone/>
                      </a:pPr>
                      <a:r>
                        <a:t/>
                      </a:r>
                      <a:endParaRPr sz="900">
                        <a:solidFill>
                          <a:schemeClr val="dk2"/>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rowSpan="10" hMerge="1"/>
                <a:tc rowSpan="10" hMerge="1"/>
              </a:tr>
              <a:tr h="337075">
                <a:tc gridSpan="3" vMerge="1"/>
                <a:tc hMerge="1" vMerge="1"/>
                <a:tc hMerge="1" vMerge="1"/>
              </a:tr>
              <a:tr h="337075">
                <a:tc gridSpan="3" vMerge="1"/>
                <a:tc hMerge="1" vMerge="1"/>
                <a:tc hMerge="1" vMerge="1"/>
              </a:tr>
              <a:tr h="9728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27825">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참고</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1237775">
                <a:tc gridSpan="3">
                  <a:txBody>
                    <a:bodyPr/>
                    <a:lstStyle/>
                    <a:p>
                      <a:pPr indent="0" lvl="0" marL="0" marR="0" rtl="0" algn="l">
                        <a:lnSpc>
                          <a:spcPct val="100000"/>
                        </a:lnSpc>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hMerge="1"/>
                <a:tc hMerge="1"/>
              </a:tr>
            </a:tbl>
          </a:graphicData>
        </a:graphic>
      </p:graphicFrame>
      <p:sp>
        <p:nvSpPr>
          <p:cNvPr id="4808" name="Google Shape;4808;g13c94f06daf_2_6543"/>
          <p:cNvSpPr txBox="1"/>
          <p:nvPr/>
        </p:nvSpPr>
        <p:spPr>
          <a:xfrm>
            <a:off x="264450" y="0"/>
            <a:ext cx="11664300" cy="548100"/>
          </a:xfrm>
          <a:prstGeom prst="rect">
            <a:avLst/>
          </a:prstGeom>
          <a:noFill/>
          <a:ln>
            <a:noFill/>
          </a:ln>
          <a:effectLst>
            <a:outerShdw blurRad="57150" rotWithShape="0" algn="bl" dir="5400000" dist="19050">
              <a:srgbClr val="000000">
                <a:alpha val="50000"/>
              </a:srgbClr>
            </a:outerShdw>
          </a:effectLst>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마이 &gt; 설정 &gt; 결</a:t>
            </a:r>
            <a:r>
              <a:rPr b="1" lang="ko" sz="2000">
                <a:solidFill>
                  <a:schemeClr val="lt1"/>
                </a:solidFill>
                <a:latin typeface="Malgun Gothic"/>
                <a:ea typeface="Malgun Gothic"/>
                <a:cs typeface="Malgun Gothic"/>
                <a:sym typeface="Malgun Gothic"/>
              </a:rPr>
              <a:t>재 내역</a:t>
            </a:r>
            <a:r>
              <a:rPr b="1" lang="ko" sz="2000">
                <a:solidFill>
                  <a:schemeClr val="lt1"/>
                </a:solidFill>
                <a:latin typeface="Malgun Gothic"/>
                <a:ea typeface="Malgun Gothic"/>
                <a:cs typeface="Malgun Gothic"/>
                <a:sym typeface="Malgun Gothic"/>
              </a:rPr>
              <a:t>  </a:t>
            </a:r>
            <a:endParaRPr b="0" i="0" sz="2400" u="none" cap="none" strike="noStrike">
              <a:solidFill>
                <a:schemeClr val="lt1"/>
              </a:solidFill>
              <a:latin typeface="Arial"/>
              <a:ea typeface="Arial"/>
              <a:cs typeface="Arial"/>
              <a:sym typeface="Arial"/>
            </a:endParaRPr>
          </a:p>
        </p:txBody>
      </p:sp>
      <p:sp>
        <p:nvSpPr>
          <p:cNvPr id="4809" name="Google Shape;4809;g13c94f06daf_2_6543"/>
          <p:cNvSpPr txBox="1"/>
          <p:nvPr/>
        </p:nvSpPr>
        <p:spPr>
          <a:xfrm>
            <a:off x="0" y="6478519"/>
            <a:ext cx="121920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sp>
        <p:nvSpPr>
          <p:cNvPr id="4810" name="Google Shape;4810;g13c94f06daf_2_6543"/>
          <p:cNvSpPr/>
          <p:nvPr/>
        </p:nvSpPr>
        <p:spPr>
          <a:xfrm>
            <a:off x="42977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sp>
        <p:nvSpPr>
          <p:cNvPr id="4811" name="Google Shape;4811;g13c94f06daf_2_6543"/>
          <p:cNvSpPr txBox="1"/>
          <p:nvPr/>
        </p:nvSpPr>
        <p:spPr>
          <a:xfrm>
            <a:off x="1027200" y="867200"/>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설정</a:t>
            </a:r>
            <a:endParaRPr b="1" sz="1100">
              <a:solidFill>
                <a:schemeClr val="dk1"/>
              </a:solidFill>
              <a:latin typeface="Malgun Gothic"/>
              <a:ea typeface="Malgun Gothic"/>
              <a:cs typeface="Malgun Gothic"/>
              <a:sym typeface="Malgun Gothic"/>
            </a:endParaRPr>
          </a:p>
        </p:txBody>
      </p:sp>
      <p:sp>
        <p:nvSpPr>
          <p:cNvPr id="4812" name="Google Shape;4812;g13c94f06daf_2_6543"/>
          <p:cNvSpPr txBox="1"/>
          <p:nvPr/>
        </p:nvSpPr>
        <p:spPr>
          <a:xfrm>
            <a:off x="585825" y="1224825"/>
            <a:ext cx="1540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일반 </a:t>
            </a:r>
            <a:endParaRPr b="1" sz="1200">
              <a:solidFill>
                <a:schemeClr val="dk1"/>
              </a:solidFill>
              <a:latin typeface="Malgun Gothic"/>
              <a:ea typeface="Malgun Gothic"/>
              <a:cs typeface="Malgun Gothic"/>
              <a:sym typeface="Malgun Gothic"/>
            </a:endParaRPr>
          </a:p>
        </p:txBody>
      </p:sp>
      <p:cxnSp>
        <p:nvCxnSpPr>
          <p:cNvPr id="4813" name="Google Shape;4813;g13c94f06daf_2_6543"/>
          <p:cNvCxnSpPr/>
          <p:nvPr/>
        </p:nvCxnSpPr>
        <p:spPr>
          <a:xfrm>
            <a:off x="584392" y="1509796"/>
            <a:ext cx="2946000" cy="8400"/>
          </a:xfrm>
          <a:prstGeom prst="straightConnector1">
            <a:avLst/>
          </a:prstGeom>
          <a:noFill/>
          <a:ln cap="flat" cmpd="sng" w="9525">
            <a:solidFill>
              <a:schemeClr val="dk2"/>
            </a:solidFill>
            <a:prstDash val="solid"/>
            <a:round/>
            <a:headEnd len="med" w="med" type="none"/>
            <a:tailEnd len="med" w="med" type="none"/>
          </a:ln>
        </p:spPr>
      </p:cxnSp>
      <p:sp>
        <p:nvSpPr>
          <p:cNvPr id="4814" name="Google Shape;4814;g13c94f06daf_2_6543"/>
          <p:cNvSpPr txBox="1"/>
          <p:nvPr/>
        </p:nvSpPr>
        <p:spPr>
          <a:xfrm>
            <a:off x="701100" y="1563571"/>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회원 정보</a:t>
            </a:r>
            <a:endParaRPr b="1" sz="1200">
              <a:solidFill>
                <a:schemeClr val="dk1"/>
              </a:solidFill>
              <a:latin typeface="Malgun Gothic"/>
              <a:ea typeface="Malgun Gothic"/>
              <a:cs typeface="Malgun Gothic"/>
              <a:sym typeface="Malgun Gothic"/>
            </a:endParaRPr>
          </a:p>
        </p:txBody>
      </p:sp>
      <p:sp>
        <p:nvSpPr>
          <p:cNvPr id="4815" name="Google Shape;4815;g13c94f06daf_2_6543"/>
          <p:cNvSpPr txBox="1"/>
          <p:nvPr/>
        </p:nvSpPr>
        <p:spPr>
          <a:xfrm>
            <a:off x="585825" y="3087815"/>
            <a:ext cx="1540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고객지원 </a:t>
            </a:r>
            <a:endParaRPr b="1" sz="1200">
              <a:solidFill>
                <a:schemeClr val="dk1"/>
              </a:solidFill>
              <a:latin typeface="Malgun Gothic"/>
              <a:ea typeface="Malgun Gothic"/>
              <a:cs typeface="Malgun Gothic"/>
              <a:sym typeface="Malgun Gothic"/>
            </a:endParaRPr>
          </a:p>
        </p:txBody>
      </p:sp>
      <p:cxnSp>
        <p:nvCxnSpPr>
          <p:cNvPr id="4816" name="Google Shape;4816;g13c94f06daf_2_6543"/>
          <p:cNvCxnSpPr/>
          <p:nvPr/>
        </p:nvCxnSpPr>
        <p:spPr>
          <a:xfrm>
            <a:off x="584392" y="3372786"/>
            <a:ext cx="2946000" cy="8400"/>
          </a:xfrm>
          <a:prstGeom prst="straightConnector1">
            <a:avLst/>
          </a:prstGeom>
          <a:noFill/>
          <a:ln cap="flat" cmpd="sng" w="9525">
            <a:solidFill>
              <a:schemeClr val="dk2"/>
            </a:solidFill>
            <a:prstDash val="solid"/>
            <a:round/>
            <a:headEnd len="med" w="med" type="none"/>
            <a:tailEnd len="med" w="med" type="none"/>
          </a:ln>
        </p:spPr>
      </p:cxnSp>
      <p:sp>
        <p:nvSpPr>
          <p:cNvPr id="4817" name="Google Shape;4817;g13c94f06daf_2_6543"/>
          <p:cNvSpPr txBox="1"/>
          <p:nvPr/>
        </p:nvSpPr>
        <p:spPr>
          <a:xfrm>
            <a:off x="701100" y="3433768"/>
            <a:ext cx="1858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공지사항</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4818" name="Google Shape;4818;g13c94f06daf_2_6543"/>
          <p:cNvSpPr txBox="1"/>
          <p:nvPr/>
        </p:nvSpPr>
        <p:spPr>
          <a:xfrm>
            <a:off x="701100" y="3662368"/>
            <a:ext cx="1858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자주 묻는 질문</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4819" name="Google Shape;4819;g13c94f06daf_2_6543"/>
          <p:cNvSpPr txBox="1"/>
          <p:nvPr/>
        </p:nvSpPr>
        <p:spPr>
          <a:xfrm>
            <a:off x="701100" y="3890968"/>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1:1 문의</a:t>
            </a:r>
            <a:endParaRPr b="1" sz="1200">
              <a:solidFill>
                <a:schemeClr val="dk1"/>
              </a:solidFill>
              <a:latin typeface="Malgun Gothic"/>
              <a:ea typeface="Malgun Gothic"/>
              <a:cs typeface="Malgun Gothic"/>
              <a:sym typeface="Malgun Gothic"/>
            </a:endParaRPr>
          </a:p>
        </p:txBody>
      </p:sp>
      <p:sp>
        <p:nvSpPr>
          <p:cNvPr id="4820" name="Google Shape;4820;g13c94f06daf_2_6543"/>
          <p:cNvSpPr txBox="1"/>
          <p:nvPr/>
        </p:nvSpPr>
        <p:spPr>
          <a:xfrm>
            <a:off x="585825" y="4148023"/>
            <a:ext cx="1540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정보 </a:t>
            </a:r>
            <a:endParaRPr b="1" sz="1200">
              <a:solidFill>
                <a:schemeClr val="dk1"/>
              </a:solidFill>
              <a:latin typeface="Malgun Gothic"/>
              <a:ea typeface="Malgun Gothic"/>
              <a:cs typeface="Malgun Gothic"/>
              <a:sym typeface="Malgun Gothic"/>
            </a:endParaRPr>
          </a:p>
        </p:txBody>
      </p:sp>
      <p:cxnSp>
        <p:nvCxnSpPr>
          <p:cNvPr id="4821" name="Google Shape;4821;g13c94f06daf_2_6543"/>
          <p:cNvCxnSpPr/>
          <p:nvPr/>
        </p:nvCxnSpPr>
        <p:spPr>
          <a:xfrm>
            <a:off x="584392" y="4432994"/>
            <a:ext cx="2946000" cy="8400"/>
          </a:xfrm>
          <a:prstGeom prst="straightConnector1">
            <a:avLst/>
          </a:prstGeom>
          <a:noFill/>
          <a:ln cap="flat" cmpd="sng" w="9525">
            <a:solidFill>
              <a:schemeClr val="dk2"/>
            </a:solidFill>
            <a:prstDash val="solid"/>
            <a:round/>
            <a:headEnd len="med" w="med" type="none"/>
            <a:tailEnd len="med" w="med" type="none"/>
          </a:ln>
        </p:spPr>
      </p:cxnSp>
      <p:sp>
        <p:nvSpPr>
          <p:cNvPr id="4822" name="Google Shape;4822;g13c94f06daf_2_6543"/>
          <p:cNvSpPr txBox="1"/>
          <p:nvPr/>
        </p:nvSpPr>
        <p:spPr>
          <a:xfrm>
            <a:off x="701100" y="4438780"/>
            <a:ext cx="1858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이용약관</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4823" name="Google Shape;4823;g13c94f06daf_2_6543"/>
          <p:cNvSpPr txBox="1"/>
          <p:nvPr/>
        </p:nvSpPr>
        <p:spPr>
          <a:xfrm>
            <a:off x="701100" y="4895980"/>
            <a:ext cx="1858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개인 정보 처리 방침 </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4824" name="Google Shape;4824;g13c94f06daf_2_6543"/>
          <p:cNvSpPr txBox="1"/>
          <p:nvPr/>
        </p:nvSpPr>
        <p:spPr>
          <a:xfrm>
            <a:off x="701100" y="5124580"/>
            <a:ext cx="1858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오픈 소스 라이선스</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4825" name="Google Shape;4825;g13c94f06daf_2_6543"/>
          <p:cNvSpPr txBox="1"/>
          <p:nvPr/>
        </p:nvSpPr>
        <p:spPr>
          <a:xfrm>
            <a:off x="701100" y="5340801"/>
            <a:ext cx="13149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버전 정보</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4826" name="Google Shape;4826;g13c94f06daf_2_6543"/>
          <p:cNvSpPr txBox="1"/>
          <p:nvPr/>
        </p:nvSpPr>
        <p:spPr>
          <a:xfrm>
            <a:off x="701100" y="4667380"/>
            <a:ext cx="1858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위치 정보 이용 약관 </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4827" name="Google Shape;4827;g13c94f06daf_2_6543"/>
          <p:cNvSpPr txBox="1"/>
          <p:nvPr/>
        </p:nvSpPr>
        <p:spPr>
          <a:xfrm>
            <a:off x="2225100" y="5340801"/>
            <a:ext cx="1314900" cy="261600"/>
          </a:xfrm>
          <a:prstGeom prst="rect">
            <a:avLst/>
          </a:prstGeom>
          <a:noFill/>
          <a:ln>
            <a:noFill/>
          </a:ln>
        </p:spPr>
        <p:txBody>
          <a:bodyPr anchorCtr="0" anchor="t" bIns="45700" lIns="91425" spcFirstLastPara="1" rIns="91425" wrap="square" tIns="45700">
            <a:spAutoFit/>
          </a:bodyPr>
          <a:lstStyle/>
          <a:p>
            <a:pPr indent="0" lvl="0" marL="0" rtl="0" algn="r">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 v2.0.1</a:t>
            </a:r>
            <a:endParaRPr b="1" sz="1200">
              <a:solidFill>
                <a:schemeClr val="dk1"/>
              </a:solidFill>
              <a:latin typeface="Malgun Gothic"/>
              <a:ea typeface="Malgun Gothic"/>
              <a:cs typeface="Malgun Gothic"/>
              <a:sym typeface="Malgun Gothic"/>
            </a:endParaRPr>
          </a:p>
        </p:txBody>
      </p:sp>
      <p:sp>
        <p:nvSpPr>
          <p:cNvPr id="4828" name="Google Shape;4828;g13c94f06daf_2_6543"/>
          <p:cNvSpPr txBox="1"/>
          <p:nvPr/>
        </p:nvSpPr>
        <p:spPr>
          <a:xfrm>
            <a:off x="701100" y="2816962"/>
            <a:ext cx="1858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언어설정 : 한국어</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4829" name="Google Shape;4829;g13c94f06daf_2_6543"/>
          <p:cNvSpPr txBox="1"/>
          <p:nvPr/>
        </p:nvSpPr>
        <p:spPr>
          <a:xfrm>
            <a:off x="701100" y="1764574"/>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개인 정보</a:t>
            </a:r>
            <a:endParaRPr b="1" sz="1200">
              <a:solidFill>
                <a:schemeClr val="dk1"/>
              </a:solidFill>
              <a:latin typeface="Malgun Gothic"/>
              <a:ea typeface="Malgun Gothic"/>
              <a:cs typeface="Malgun Gothic"/>
              <a:sym typeface="Malgun Gothic"/>
            </a:endParaRPr>
          </a:p>
        </p:txBody>
      </p:sp>
      <p:sp>
        <p:nvSpPr>
          <p:cNvPr id="4830" name="Google Shape;4830;g13c94f06daf_2_6543"/>
          <p:cNvSpPr txBox="1"/>
          <p:nvPr/>
        </p:nvSpPr>
        <p:spPr>
          <a:xfrm>
            <a:off x="701100" y="2158759"/>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결재 내역</a:t>
            </a:r>
            <a:endParaRPr b="1" sz="1200">
              <a:solidFill>
                <a:schemeClr val="dk1"/>
              </a:solidFill>
              <a:latin typeface="Malgun Gothic"/>
              <a:ea typeface="Malgun Gothic"/>
              <a:cs typeface="Malgun Gothic"/>
              <a:sym typeface="Malgun Gothic"/>
            </a:endParaRPr>
          </a:p>
        </p:txBody>
      </p:sp>
      <p:sp>
        <p:nvSpPr>
          <p:cNvPr id="4831" name="Google Shape;4831;g13c94f06daf_2_6543"/>
          <p:cNvSpPr txBox="1"/>
          <p:nvPr/>
        </p:nvSpPr>
        <p:spPr>
          <a:xfrm>
            <a:off x="701100" y="2387359"/>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출금 계좌</a:t>
            </a:r>
            <a:endParaRPr b="1" sz="1200">
              <a:solidFill>
                <a:schemeClr val="dk1"/>
              </a:solidFill>
              <a:latin typeface="Malgun Gothic"/>
              <a:ea typeface="Malgun Gothic"/>
              <a:cs typeface="Malgun Gothic"/>
              <a:sym typeface="Malgun Gothic"/>
            </a:endParaRPr>
          </a:p>
        </p:txBody>
      </p:sp>
      <p:sp>
        <p:nvSpPr>
          <p:cNvPr id="4832" name="Google Shape;4832;g13c94f06daf_2_6543"/>
          <p:cNvSpPr txBox="1"/>
          <p:nvPr/>
        </p:nvSpPr>
        <p:spPr>
          <a:xfrm>
            <a:off x="701100" y="2602161"/>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알림</a:t>
            </a:r>
            <a:endParaRPr b="1" sz="1200">
              <a:solidFill>
                <a:schemeClr val="dk1"/>
              </a:solidFill>
              <a:latin typeface="Malgun Gothic"/>
              <a:ea typeface="Malgun Gothic"/>
              <a:cs typeface="Malgun Gothic"/>
              <a:sym typeface="Malgun Gothic"/>
            </a:endParaRPr>
          </a:p>
        </p:txBody>
      </p:sp>
      <p:cxnSp>
        <p:nvCxnSpPr>
          <p:cNvPr id="4833" name="Google Shape;4833;g13c94f06daf_2_6543"/>
          <p:cNvCxnSpPr/>
          <p:nvPr/>
        </p:nvCxnSpPr>
        <p:spPr>
          <a:xfrm>
            <a:off x="584392" y="5645601"/>
            <a:ext cx="2946000" cy="8400"/>
          </a:xfrm>
          <a:prstGeom prst="straightConnector1">
            <a:avLst/>
          </a:prstGeom>
          <a:noFill/>
          <a:ln cap="flat" cmpd="sng" w="9525">
            <a:solidFill>
              <a:schemeClr val="dk2"/>
            </a:solidFill>
            <a:prstDash val="solid"/>
            <a:round/>
            <a:headEnd len="med" w="med" type="none"/>
            <a:tailEnd len="med" w="med" type="none"/>
          </a:ln>
        </p:spPr>
      </p:cxnSp>
      <p:sp>
        <p:nvSpPr>
          <p:cNvPr id="4834" name="Google Shape;4834;g13c94f06daf_2_6543"/>
          <p:cNvSpPr txBox="1"/>
          <p:nvPr/>
        </p:nvSpPr>
        <p:spPr>
          <a:xfrm>
            <a:off x="588450" y="5728651"/>
            <a:ext cx="1540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로그아웃 </a:t>
            </a:r>
            <a:endParaRPr b="1" sz="1200">
              <a:solidFill>
                <a:schemeClr val="dk1"/>
              </a:solidFill>
              <a:latin typeface="Malgun Gothic"/>
              <a:ea typeface="Malgun Gothic"/>
              <a:cs typeface="Malgun Gothic"/>
              <a:sym typeface="Malgun Gothic"/>
            </a:endParaRPr>
          </a:p>
        </p:txBody>
      </p:sp>
      <p:sp>
        <p:nvSpPr>
          <p:cNvPr id="4835" name="Google Shape;4835;g13c94f06daf_2_6543"/>
          <p:cNvSpPr txBox="1"/>
          <p:nvPr/>
        </p:nvSpPr>
        <p:spPr>
          <a:xfrm>
            <a:off x="2084852" y="5725355"/>
            <a:ext cx="1540200" cy="261600"/>
          </a:xfrm>
          <a:prstGeom prst="rect">
            <a:avLst/>
          </a:prstGeom>
          <a:noFill/>
          <a:ln>
            <a:noFill/>
          </a:ln>
        </p:spPr>
        <p:txBody>
          <a:bodyPr anchorCtr="0" anchor="t" bIns="45700" lIns="91425" spcFirstLastPara="1" rIns="91425" wrap="square" tIns="45700">
            <a:spAutoFit/>
          </a:bodyPr>
          <a:lstStyle/>
          <a:p>
            <a:pPr indent="0" lvl="0" marL="0" rtl="0" algn="r">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회원탈퇴</a:t>
            </a:r>
            <a:endParaRPr b="1" sz="1200">
              <a:solidFill>
                <a:schemeClr val="dk1"/>
              </a:solidFill>
              <a:latin typeface="Malgun Gothic"/>
              <a:ea typeface="Malgun Gothic"/>
              <a:cs typeface="Malgun Gothic"/>
              <a:sym typeface="Malgun Gothic"/>
            </a:endParaRPr>
          </a:p>
        </p:txBody>
      </p:sp>
      <p:pic>
        <p:nvPicPr>
          <p:cNvPr id="4836" name="Google Shape;4836;g13c94f06daf_2_6543"/>
          <p:cNvPicPr preferRelativeResize="0"/>
          <p:nvPr/>
        </p:nvPicPr>
        <p:blipFill>
          <a:blip r:embed="rId3">
            <a:alphaModFix/>
          </a:blip>
          <a:stretch>
            <a:fillRect/>
          </a:stretch>
        </p:blipFill>
        <p:spPr>
          <a:xfrm>
            <a:off x="544175" y="875650"/>
            <a:ext cx="213900" cy="257652"/>
          </a:xfrm>
          <a:prstGeom prst="rect">
            <a:avLst/>
          </a:prstGeom>
          <a:noFill/>
          <a:ln>
            <a:noFill/>
          </a:ln>
        </p:spPr>
      </p:pic>
      <p:sp>
        <p:nvSpPr>
          <p:cNvPr id="4837" name="Google Shape;4837;g13c94f06daf_2_6543"/>
          <p:cNvSpPr txBox="1"/>
          <p:nvPr/>
        </p:nvSpPr>
        <p:spPr>
          <a:xfrm>
            <a:off x="701100" y="1958370"/>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비밀 번호</a:t>
            </a:r>
            <a:endParaRPr b="1" sz="1200">
              <a:solidFill>
                <a:schemeClr val="dk1"/>
              </a:solidFill>
              <a:latin typeface="Malgun Gothic"/>
              <a:ea typeface="Malgun Gothic"/>
              <a:cs typeface="Malgun Gothic"/>
              <a:sym typeface="Malgun Gothic"/>
            </a:endParaRPr>
          </a:p>
        </p:txBody>
      </p:sp>
      <p:cxnSp>
        <p:nvCxnSpPr>
          <p:cNvPr id="4838" name="Google Shape;4838;g13c94f06daf_2_6543"/>
          <p:cNvCxnSpPr>
            <a:endCxn id="4839" idx="1"/>
          </p:cNvCxnSpPr>
          <p:nvPr/>
        </p:nvCxnSpPr>
        <p:spPr>
          <a:xfrm>
            <a:off x="2607927" y="2373317"/>
            <a:ext cx="1850100" cy="1063800"/>
          </a:xfrm>
          <a:prstGeom prst="bentConnector3">
            <a:avLst>
              <a:gd fmla="val 75332" name="adj1"/>
            </a:avLst>
          </a:prstGeom>
          <a:noFill/>
          <a:ln cap="flat" cmpd="sng" w="28575">
            <a:solidFill>
              <a:srgbClr val="FF0000"/>
            </a:solidFill>
            <a:prstDash val="solid"/>
            <a:round/>
            <a:headEnd len="med" w="med" type="none"/>
            <a:tailEnd len="med" w="med" type="triangle"/>
          </a:ln>
        </p:spPr>
      </p:cxnSp>
      <p:sp>
        <p:nvSpPr>
          <p:cNvPr id="4839" name="Google Shape;4839;g13c94f06daf_2_6543"/>
          <p:cNvSpPr/>
          <p:nvPr/>
        </p:nvSpPr>
        <p:spPr>
          <a:xfrm>
            <a:off x="4458027" y="785118"/>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sp>
        <p:nvSpPr>
          <p:cNvPr id="4840" name="Google Shape;4840;g13c94f06daf_2_6543"/>
          <p:cNvSpPr txBox="1"/>
          <p:nvPr/>
        </p:nvSpPr>
        <p:spPr>
          <a:xfrm>
            <a:off x="5065800" y="867200"/>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결재 내역</a:t>
            </a:r>
            <a:endParaRPr b="1" sz="1100">
              <a:solidFill>
                <a:schemeClr val="dk1"/>
              </a:solidFill>
              <a:latin typeface="Malgun Gothic"/>
              <a:ea typeface="Malgun Gothic"/>
              <a:cs typeface="Malgun Gothic"/>
              <a:sym typeface="Malgun Gothic"/>
            </a:endParaRPr>
          </a:p>
        </p:txBody>
      </p:sp>
      <p:pic>
        <p:nvPicPr>
          <p:cNvPr id="4841" name="Google Shape;4841;g13c94f06daf_2_6543"/>
          <p:cNvPicPr preferRelativeResize="0"/>
          <p:nvPr/>
        </p:nvPicPr>
        <p:blipFill>
          <a:blip r:embed="rId4">
            <a:alphaModFix/>
          </a:blip>
          <a:stretch>
            <a:fillRect/>
          </a:stretch>
        </p:blipFill>
        <p:spPr>
          <a:xfrm>
            <a:off x="4580430" y="881071"/>
            <a:ext cx="213900" cy="219430"/>
          </a:xfrm>
          <a:prstGeom prst="rect">
            <a:avLst/>
          </a:prstGeom>
          <a:noFill/>
          <a:ln>
            <a:noFill/>
          </a:ln>
        </p:spPr>
      </p:pic>
      <p:graphicFrame>
        <p:nvGraphicFramePr>
          <p:cNvPr id="4842" name="Google Shape;4842;g13c94f06daf_2_6543"/>
          <p:cNvGraphicFramePr/>
          <p:nvPr/>
        </p:nvGraphicFramePr>
        <p:xfrm>
          <a:off x="4506658" y="1758216"/>
          <a:ext cx="3000000" cy="3000000"/>
        </p:xfrm>
        <a:graphic>
          <a:graphicData uri="http://schemas.openxmlformats.org/drawingml/2006/table">
            <a:tbl>
              <a:tblPr bandRow="1" firstRow="1">
                <a:noFill/>
                <a:tableStyleId>{ECEC9FAD-BC9C-4F8B-B0B5-8FDF1F475007}</a:tableStyleId>
              </a:tblPr>
              <a:tblGrid>
                <a:gridCol w="918625"/>
                <a:gridCol w="945200"/>
                <a:gridCol w="585125"/>
                <a:gridCol w="701725"/>
              </a:tblGrid>
              <a:tr h="306425">
                <a:tc>
                  <a:txBody>
                    <a:bodyPr/>
                    <a:lstStyle/>
                    <a:p>
                      <a:pPr indent="0" lvl="0" marL="0" marR="0" rtl="0" algn="ctr">
                        <a:lnSpc>
                          <a:spcPct val="150000"/>
                        </a:lnSpc>
                        <a:spcBef>
                          <a:spcPts val="0"/>
                        </a:spcBef>
                        <a:spcAft>
                          <a:spcPts val="0"/>
                        </a:spcAft>
                        <a:buClr>
                          <a:schemeClr val="dk1"/>
                        </a:buClr>
                        <a:buSzPts val="800"/>
                        <a:buFont typeface="Malgun Gothic"/>
                        <a:buNone/>
                      </a:pPr>
                      <a:r>
                        <a:rPr b="0" i="0" lang="ko" sz="800" u="none" cap="none" strike="noStrike">
                          <a:solidFill>
                            <a:schemeClr val="dk1"/>
                          </a:solidFill>
                          <a:latin typeface="Malgun Gothic"/>
                          <a:ea typeface="Malgun Gothic"/>
                          <a:cs typeface="Malgun Gothic"/>
                          <a:sym typeface="Malgun Gothic"/>
                        </a:rPr>
                        <a:t>결제 일시</a:t>
                      </a:r>
                      <a:endParaRPr b="0" i="0" sz="8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F2F2F2"/>
                    </a:solidFill>
                  </a:tcPr>
                </a:tc>
                <a:tc>
                  <a:txBody>
                    <a:bodyPr/>
                    <a:lstStyle/>
                    <a:p>
                      <a:pPr indent="0" lvl="0" marL="0" marR="0" rtl="0" algn="ctr">
                        <a:lnSpc>
                          <a:spcPct val="150000"/>
                        </a:lnSpc>
                        <a:spcBef>
                          <a:spcPts val="0"/>
                        </a:spcBef>
                        <a:spcAft>
                          <a:spcPts val="0"/>
                        </a:spcAft>
                        <a:buClr>
                          <a:schemeClr val="dk1"/>
                        </a:buClr>
                        <a:buSzPts val="800"/>
                        <a:buFont typeface="Malgun Gothic"/>
                        <a:buNone/>
                      </a:pPr>
                      <a:r>
                        <a:rPr b="0" i="0" lang="ko" sz="800" u="none" cap="none" strike="noStrike">
                          <a:solidFill>
                            <a:schemeClr val="dk1"/>
                          </a:solidFill>
                          <a:latin typeface="Malgun Gothic"/>
                          <a:ea typeface="Malgun Gothic"/>
                          <a:cs typeface="Malgun Gothic"/>
                          <a:sym typeface="Malgun Gothic"/>
                        </a:rPr>
                        <a:t>적요/승인번호</a:t>
                      </a:r>
                      <a:endParaRPr b="0" i="0" sz="8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F2F2F2"/>
                    </a:solidFill>
                  </a:tcPr>
                </a:tc>
                <a:tc>
                  <a:txBody>
                    <a:bodyPr/>
                    <a:lstStyle/>
                    <a:p>
                      <a:pPr indent="0" lvl="0" marL="0" marR="0" rtl="0" algn="ctr">
                        <a:lnSpc>
                          <a:spcPct val="150000"/>
                        </a:lnSpc>
                        <a:spcBef>
                          <a:spcPts val="0"/>
                        </a:spcBef>
                        <a:spcAft>
                          <a:spcPts val="0"/>
                        </a:spcAft>
                        <a:buClr>
                          <a:schemeClr val="dk1"/>
                        </a:buClr>
                        <a:buSzPts val="800"/>
                        <a:buFont typeface="Malgun Gothic"/>
                        <a:buNone/>
                      </a:pPr>
                      <a:r>
                        <a:rPr b="0" i="0" lang="ko" sz="800" u="none" cap="none" strike="noStrike">
                          <a:solidFill>
                            <a:schemeClr val="dk1"/>
                          </a:solidFill>
                          <a:latin typeface="Malgun Gothic"/>
                          <a:ea typeface="Malgun Gothic"/>
                          <a:cs typeface="Malgun Gothic"/>
                          <a:sym typeface="Malgun Gothic"/>
                        </a:rPr>
                        <a:t>결제수단</a:t>
                      </a:r>
                      <a:endParaRPr b="0" i="0" sz="8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F2F2F2"/>
                    </a:solidFill>
                  </a:tcPr>
                </a:tc>
                <a:tc>
                  <a:txBody>
                    <a:bodyPr/>
                    <a:lstStyle/>
                    <a:p>
                      <a:pPr indent="0" lvl="0" marL="0" marR="0" rtl="0" algn="ctr">
                        <a:lnSpc>
                          <a:spcPct val="150000"/>
                        </a:lnSpc>
                        <a:spcBef>
                          <a:spcPts val="0"/>
                        </a:spcBef>
                        <a:spcAft>
                          <a:spcPts val="0"/>
                        </a:spcAft>
                        <a:buClr>
                          <a:schemeClr val="dk1"/>
                        </a:buClr>
                        <a:buSzPts val="800"/>
                        <a:buFont typeface="Malgun Gothic"/>
                        <a:buNone/>
                      </a:pPr>
                      <a:r>
                        <a:rPr b="0" i="0" lang="ko" sz="800" u="none" cap="none" strike="noStrike">
                          <a:solidFill>
                            <a:schemeClr val="dk1"/>
                          </a:solidFill>
                          <a:latin typeface="Malgun Gothic"/>
                          <a:ea typeface="Malgun Gothic"/>
                          <a:cs typeface="Malgun Gothic"/>
                          <a:sym typeface="Malgun Gothic"/>
                        </a:rPr>
                        <a:t>결제금액</a:t>
                      </a:r>
                      <a:endParaRPr b="0" i="0" sz="8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F2F2F2"/>
                    </a:solidFill>
                  </a:tcPr>
                </a:tc>
              </a:tr>
              <a:tr h="391475">
                <a:tc>
                  <a:txBody>
                    <a:bodyPr/>
                    <a:lstStyle/>
                    <a:p>
                      <a:pPr indent="0" lvl="0" marL="0" marR="0" rtl="0" algn="l">
                        <a:lnSpc>
                          <a:spcPct val="150000"/>
                        </a:lnSpc>
                        <a:spcBef>
                          <a:spcPts val="0"/>
                        </a:spcBef>
                        <a:spcAft>
                          <a:spcPts val="0"/>
                        </a:spcAft>
                        <a:buClr>
                          <a:srgbClr val="7F7F7F"/>
                        </a:buClr>
                        <a:buSzPts val="800"/>
                        <a:buFont typeface="Malgun Gothic"/>
                        <a:buNone/>
                      </a:pPr>
                      <a:r>
                        <a:rPr b="0" i="0" lang="ko" sz="800" u="none" cap="none" strike="noStrike">
                          <a:solidFill>
                            <a:srgbClr val="7F7F7F"/>
                          </a:solidFill>
                          <a:latin typeface="Malgun Gothic"/>
                          <a:ea typeface="Malgun Gothic"/>
                          <a:cs typeface="Malgun Gothic"/>
                          <a:sym typeface="Malgun Gothic"/>
                        </a:rPr>
                        <a:t>2022-05-17 14:00</a:t>
                      </a:r>
                      <a:endParaRPr sz="1400" u="none" cap="none" strike="noStrike"/>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800"/>
                        <a:buFont typeface="Malgun Gothic"/>
                        <a:buNone/>
                      </a:pPr>
                      <a:r>
                        <a:rPr b="0" i="0" lang="ko" sz="800" u="none" cap="none" strike="noStrike">
                          <a:solidFill>
                            <a:schemeClr val="dk1"/>
                          </a:solidFill>
                          <a:latin typeface="Malgun Gothic"/>
                          <a:ea typeface="Malgun Gothic"/>
                          <a:cs typeface="Malgun Gothic"/>
                          <a:sym typeface="Malgun Gothic"/>
                        </a:rPr>
                        <a:t>포인트 일반충전</a:t>
                      </a:r>
                      <a:endParaRPr b="0" i="0" sz="800" u="none" cap="none" strike="noStrike">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chemeClr val="dk1"/>
                        </a:buClr>
                        <a:buSzPts val="800"/>
                        <a:buFont typeface="Malgun Gothic"/>
                        <a:buNone/>
                      </a:pPr>
                      <a:r>
                        <a:rPr b="0" i="0" lang="ko" sz="800" u="none" cap="none" strike="noStrike">
                          <a:solidFill>
                            <a:schemeClr val="dk1"/>
                          </a:solidFill>
                          <a:latin typeface="Malgun Gothic"/>
                          <a:ea typeface="Malgun Gothic"/>
                          <a:cs typeface="Malgun Gothic"/>
                          <a:sym typeface="Malgun Gothic"/>
                        </a:rPr>
                        <a:t>($승인번호)</a:t>
                      </a:r>
                      <a:endParaRPr sz="1400" u="none" cap="none" strike="noStrike"/>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ctr">
                        <a:lnSpc>
                          <a:spcPct val="150000"/>
                        </a:lnSpc>
                        <a:spcBef>
                          <a:spcPts val="0"/>
                        </a:spcBef>
                        <a:spcAft>
                          <a:spcPts val="0"/>
                        </a:spcAft>
                        <a:buClr>
                          <a:schemeClr val="dk1"/>
                        </a:buClr>
                        <a:buSzPts val="800"/>
                        <a:buFont typeface="Malgun Gothic"/>
                        <a:buNone/>
                      </a:pPr>
                      <a:r>
                        <a:rPr b="0" i="0" lang="ko" sz="800" u="none" cap="none" strike="noStrike">
                          <a:solidFill>
                            <a:schemeClr val="dk1"/>
                          </a:solidFill>
                          <a:latin typeface="Malgun Gothic"/>
                          <a:ea typeface="Malgun Gothic"/>
                          <a:cs typeface="Malgun Gothic"/>
                          <a:sym typeface="Malgun Gothic"/>
                        </a:rPr>
                        <a:t>카드</a:t>
                      </a:r>
                      <a:endParaRPr b="0" i="0" sz="8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r">
                        <a:lnSpc>
                          <a:spcPct val="150000"/>
                        </a:lnSpc>
                        <a:spcBef>
                          <a:spcPts val="0"/>
                        </a:spcBef>
                        <a:spcAft>
                          <a:spcPts val="0"/>
                        </a:spcAft>
                        <a:buClr>
                          <a:srgbClr val="0070C0"/>
                        </a:buClr>
                        <a:buSzPts val="900"/>
                        <a:buFont typeface="Malgun Gothic"/>
                        <a:buNone/>
                      </a:pPr>
                      <a:r>
                        <a:rPr b="1" i="0" lang="ko" sz="900" u="none" cap="none" strike="noStrike">
                          <a:solidFill>
                            <a:srgbClr val="0070C0"/>
                          </a:solidFill>
                          <a:latin typeface="Malgun Gothic"/>
                          <a:ea typeface="Malgun Gothic"/>
                          <a:cs typeface="Malgun Gothic"/>
                          <a:sym typeface="Malgun Gothic"/>
                        </a:rPr>
                        <a:t>\ 20,000</a:t>
                      </a:r>
                      <a:endParaRPr sz="1400" u="none" cap="none" strike="noStrike"/>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r>
              <a:tr h="391475">
                <a:tc>
                  <a:txBody>
                    <a:bodyPr/>
                    <a:lstStyle/>
                    <a:p>
                      <a:pPr indent="0" lvl="0" marL="0" marR="0" rtl="0" algn="l">
                        <a:lnSpc>
                          <a:spcPct val="150000"/>
                        </a:lnSpc>
                        <a:spcBef>
                          <a:spcPts val="0"/>
                        </a:spcBef>
                        <a:spcAft>
                          <a:spcPts val="0"/>
                        </a:spcAft>
                        <a:buClr>
                          <a:srgbClr val="7F7F7F"/>
                        </a:buClr>
                        <a:buSzPts val="800"/>
                        <a:buFont typeface="Malgun Gothic"/>
                        <a:buNone/>
                      </a:pPr>
                      <a:r>
                        <a:rPr b="0" i="0" lang="ko" sz="800" u="none" cap="none" strike="noStrike">
                          <a:solidFill>
                            <a:srgbClr val="7F7F7F"/>
                          </a:solidFill>
                          <a:latin typeface="Malgun Gothic"/>
                          <a:ea typeface="Malgun Gothic"/>
                          <a:cs typeface="Malgun Gothic"/>
                          <a:sym typeface="Malgun Gothic"/>
                        </a:rPr>
                        <a:t>$결제 일시</a:t>
                      </a:r>
                      <a:endParaRPr b="0" i="0" sz="800" u="none" cap="none" strike="noStrike">
                        <a:solidFill>
                          <a:srgbClr val="7F7F7F"/>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800"/>
                        <a:buFont typeface="Malgun Gothic"/>
                        <a:buNone/>
                      </a:pPr>
                      <a:r>
                        <a:rPr b="0" i="0" lang="ko" sz="800" u="none" cap="none" strike="noStrike">
                          <a:solidFill>
                            <a:schemeClr val="dk1"/>
                          </a:solidFill>
                          <a:latin typeface="Malgun Gothic"/>
                          <a:ea typeface="Malgun Gothic"/>
                          <a:cs typeface="Malgun Gothic"/>
                          <a:sym typeface="Malgun Gothic"/>
                        </a:rPr>
                        <a:t>포인트 일반충전</a:t>
                      </a:r>
                      <a:endParaRPr b="0" i="0" sz="800" u="none" cap="none" strike="noStrike">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chemeClr val="dk1"/>
                        </a:buClr>
                        <a:buSzPts val="800"/>
                        <a:buFont typeface="Malgun Gothic"/>
                        <a:buNone/>
                      </a:pPr>
                      <a:r>
                        <a:rPr b="0" i="0" lang="ko" sz="800" u="none" cap="none" strike="noStrike">
                          <a:solidFill>
                            <a:schemeClr val="dk1"/>
                          </a:solidFill>
                          <a:latin typeface="Malgun Gothic"/>
                          <a:ea typeface="Malgun Gothic"/>
                          <a:cs typeface="Malgun Gothic"/>
                          <a:sym typeface="Malgun Gothic"/>
                        </a:rPr>
                        <a:t>($승인번호)</a:t>
                      </a:r>
                      <a:endParaRPr sz="1400" u="none" cap="none" strike="noStrike"/>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ctr">
                        <a:lnSpc>
                          <a:spcPct val="150000"/>
                        </a:lnSpc>
                        <a:spcBef>
                          <a:spcPts val="0"/>
                        </a:spcBef>
                        <a:spcAft>
                          <a:spcPts val="0"/>
                        </a:spcAft>
                        <a:buClr>
                          <a:schemeClr val="dk1"/>
                        </a:buClr>
                        <a:buSzPts val="800"/>
                        <a:buFont typeface="Malgun Gothic"/>
                        <a:buNone/>
                      </a:pPr>
                      <a:r>
                        <a:rPr b="0" i="0" lang="ko" sz="800" u="none" cap="none" strike="noStrike">
                          <a:solidFill>
                            <a:schemeClr val="dk1"/>
                          </a:solidFill>
                          <a:latin typeface="Malgun Gothic"/>
                          <a:ea typeface="Malgun Gothic"/>
                          <a:cs typeface="Malgun Gothic"/>
                          <a:sym typeface="Malgun Gothic"/>
                        </a:rPr>
                        <a:t>카드</a:t>
                      </a:r>
                      <a:endParaRPr b="0" i="0" sz="8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r">
                        <a:lnSpc>
                          <a:spcPct val="150000"/>
                        </a:lnSpc>
                        <a:spcBef>
                          <a:spcPts val="0"/>
                        </a:spcBef>
                        <a:spcAft>
                          <a:spcPts val="0"/>
                        </a:spcAft>
                        <a:buClr>
                          <a:srgbClr val="0070C0"/>
                        </a:buClr>
                        <a:buSzPts val="900"/>
                        <a:buFont typeface="Malgun Gothic"/>
                        <a:buNone/>
                      </a:pPr>
                      <a:r>
                        <a:rPr b="1" i="0" lang="ko" sz="900" u="none" cap="none" strike="noStrike">
                          <a:solidFill>
                            <a:srgbClr val="0070C0"/>
                          </a:solidFill>
                          <a:latin typeface="Malgun Gothic"/>
                          <a:ea typeface="Malgun Gothic"/>
                          <a:cs typeface="Malgun Gothic"/>
                          <a:sym typeface="Malgun Gothic"/>
                        </a:rPr>
                        <a:t>$결제금액</a:t>
                      </a:r>
                      <a:endParaRPr b="1" i="0" sz="900" u="none" cap="none" strike="noStrike">
                        <a:solidFill>
                          <a:srgbClr val="0070C0"/>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r>
              <a:tr h="391475">
                <a:tc>
                  <a:txBody>
                    <a:bodyPr/>
                    <a:lstStyle/>
                    <a:p>
                      <a:pPr indent="0" lvl="0" marL="0" marR="0" rtl="0" algn="l">
                        <a:lnSpc>
                          <a:spcPct val="150000"/>
                        </a:lnSpc>
                        <a:spcBef>
                          <a:spcPts val="0"/>
                        </a:spcBef>
                        <a:spcAft>
                          <a:spcPts val="0"/>
                        </a:spcAft>
                        <a:buClr>
                          <a:srgbClr val="7F7F7F"/>
                        </a:buClr>
                        <a:buSzPts val="800"/>
                        <a:buFont typeface="Malgun Gothic"/>
                        <a:buNone/>
                      </a:pPr>
                      <a:r>
                        <a:rPr b="0" i="0" lang="ko" sz="800" u="none" cap="none" strike="noStrike">
                          <a:solidFill>
                            <a:srgbClr val="7F7F7F"/>
                          </a:solidFill>
                          <a:latin typeface="Malgun Gothic"/>
                          <a:ea typeface="Malgun Gothic"/>
                          <a:cs typeface="Malgun Gothic"/>
                          <a:sym typeface="Malgun Gothic"/>
                        </a:rPr>
                        <a:t>$결제 일시</a:t>
                      </a:r>
                      <a:endParaRPr b="0" i="0" sz="800" u="none" cap="none" strike="noStrike">
                        <a:solidFill>
                          <a:srgbClr val="7F7F7F"/>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800"/>
                        <a:buFont typeface="Malgun Gothic"/>
                        <a:buNone/>
                      </a:pPr>
                      <a:r>
                        <a:rPr b="0" i="0" lang="ko" sz="800" u="none" cap="none" strike="noStrike">
                          <a:solidFill>
                            <a:schemeClr val="dk1"/>
                          </a:solidFill>
                          <a:latin typeface="Malgun Gothic"/>
                          <a:ea typeface="Malgun Gothic"/>
                          <a:cs typeface="Malgun Gothic"/>
                          <a:sym typeface="Malgun Gothic"/>
                        </a:rPr>
                        <a:t>포인트 자동충전</a:t>
                      </a:r>
                      <a:endParaRPr b="0" i="0" sz="800" u="none" cap="none" strike="noStrike">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chemeClr val="dk1"/>
                        </a:buClr>
                        <a:buSzPts val="800"/>
                        <a:buFont typeface="Malgun Gothic"/>
                        <a:buNone/>
                      </a:pPr>
                      <a:r>
                        <a:rPr b="0" i="0" lang="ko" sz="800" u="none" cap="none" strike="noStrike">
                          <a:solidFill>
                            <a:schemeClr val="dk1"/>
                          </a:solidFill>
                          <a:latin typeface="Malgun Gothic"/>
                          <a:ea typeface="Malgun Gothic"/>
                          <a:cs typeface="Malgun Gothic"/>
                          <a:sym typeface="Malgun Gothic"/>
                        </a:rPr>
                        <a:t>($승인번호)</a:t>
                      </a:r>
                      <a:endParaRPr sz="1400" u="none" cap="none" strike="noStrike"/>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ctr">
                        <a:lnSpc>
                          <a:spcPct val="150000"/>
                        </a:lnSpc>
                        <a:spcBef>
                          <a:spcPts val="0"/>
                        </a:spcBef>
                        <a:spcAft>
                          <a:spcPts val="0"/>
                        </a:spcAft>
                        <a:buClr>
                          <a:schemeClr val="dk1"/>
                        </a:buClr>
                        <a:buSzPts val="800"/>
                        <a:buFont typeface="Malgun Gothic"/>
                        <a:buNone/>
                      </a:pPr>
                      <a:r>
                        <a:rPr b="0" i="0" lang="ko" sz="800" u="none" cap="none" strike="noStrike">
                          <a:solidFill>
                            <a:schemeClr val="dk1"/>
                          </a:solidFill>
                          <a:latin typeface="Malgun Gothic"/>
                          <a:ea typeface="Malgun Gothic"/>
                          <a:cs typeface="Malgun Gothic"/>
                          <a:sym typeface="Malgun Gothic"/>
                        </a:rPr>
                        <a:t>카드</a:t>
                      </a:r>
                      <a:endParaRPr b="0" i="0" sz="8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r">
                        <a:lnSpc>
                          <a:spcPct val="150000"/>
                        </a:lnSpc>
                        <a:spcBef>
                          <a:spcPts val="0"/>
                        </a:spcBef>
                        <a:spcAft>
                          <a:spcPts val="0"/>
                        </a:spcAft>
                        <a:buClr>
                          <a:srgbClr val="0070C0"/>
                        </a:buClr>
                        <a:buSzPts val="900"/>
                        <a:buFont typeface="Malgun Gothic"/>
                        <a:buNone/>
                      </a:pPr>
                      <a:r>
                        <a:rPr b="1" i="0" lang="ko" sz="900" u="none" cap="none" strike="noStrike">
                          <a:solidFill>
                            <a:srgbClr val="0070C0"/>
                          </a:solidFill>
                          <a:latin typeface="Malgun Gothic"/>
                          <a:ea typeface="Malgun Gothic"/>
                          <a:cs typeface="Malgun Gothic"/>
                          <a:sym typeface="Malgun Gothic"/>
                        </a:rPr>
                        <a:t>$결제금액</a:t>
                      </a:r>
                      <a:endParaRPr b="1" i="0" sz="900" u="none" cap="none" strike="noStrike">
                        <a:solidFill>
                          <a:srgbClr val="FF0000"/>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r>
              <a:tr h="391475">
                <a:tc>
                  <a:txBody>
                    <a:bodyPr/>
                    <a:lstStyle/>
                    <a:p>
                      <a:pPr indent="0" lvl="0" marL="0" marR="0" rtl="0" algn="l">
                        <a:lnSpc>
                          <a:spcPct val="150000"/>
                        </a:lnSpc>
                        <a:spcBef>
                          <a:spcPts val="0"/>
                        </a:spcBef>
                        <a:spcAft>
                          <a:spcPts val="0"/>
                        </a:spcAft>
                        <a:buClr>
                          <a:srgbClr val="7F7F7F"/>
                        </a:buClr>
                        <a:buSzPts val="800"/>
                        <a:buFont typeface="Malgun Gothic"/>
                        <a:buNone/>
                      </a:pPr>
                      <a:r>
                        <a:rPr b="0" i="0" lang="ko" sz="800" u="none" cap="none" strike="noStrike">
                          <a:solidFill>
                            <a:srgbClr val="7F7F7F"/>
                          </a:solidFill>
                          <a:latin typeface="Malgun Gothic"/>
                          <a:ea typeface="Malgun Gothic"/>
                          <a:cs typeface="Malgun Gothic"/>
                          <a:sym typeface="Malgun Gothic"/>
                        </a:rPr>
                        <a:t>$결제 일시</a:t>
                      </a:r>
                      <a:endParaRPr b="0" i="0" sz="800" u="none" cap="none" strike="noStrike">
                        <a:solidFill>
                          <a:srgbClr val="7F7F7F"/>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800"/>
                        <a:buFont typeface="Malgun Gothic"/>
                        <a:buNone/>
                      </a:pPr>
                      <a:r>
                        <a:rPr b="0" i="0" lang="ko" sz="800" u="none" cap="none" strike="noStrike">
                          <a:solidFill>
                            <a:schemeClr val="dk1"/>
                          </a:solidFill>
                          <a:latin typeface="Malgun Gothic"/>
                          <a:ea typeface="Malgun Gothic"/>
                          <a:cs typeface="Malgun Gothic"/>
                          <a:sym typeface="Malgun Gothic"/>
                        </a:rPr>
                        <a:t>포인트 자동충전</a:t>
                      </a:r>
                      <a:endParaRPr b="0" i="0" sz="800" u="none" cap="none" strike="noStrike">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chemeClr val="dk1"/>
                        </a:buClr>
                        <a:buSzPts val="800"/>
                        <a:buFont typeface="Malgun Gothic"/>
                        <a:buNone/>
                      </a:pPr>
                      <a:r>
                        <a:rPr b="0" i="0" lang="ko" sz="800" u="none" cap="none" strike="noStrike">
                          <a:solidFill>
                            <a:schemeClr val="dk1"/>
                          </a:solidFill>
                          <a:latin typeface="Malgun Gothic"/>
                          <a:ea typeface="Malgun Gothic"/>
                          <a:cs typeface="Malgun Gothic"/>
                          <a:sym typeface="Malgun Gothic"/>
                        </a:rPr>
                        <a:t>($승인번호)</a:t>
                      </a:r>
                      <a:endParaRPr b="0" i="0" sz="8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ctr">
                        <a:lnSpc>
                          <a:spcPct val="150000"/>
                        </a:lnSpc>
                        <a:spcBef>
                          <a:spcPts val="0"/>
                        </a:spcBef>
                        <a:spcAft>
                          <a:spcPts val="0"/>
                        </a:spcAft>
                        <a:buClr>
                          <a:schemeClr val="dk1"/>
                        </a:buClr>
                        <a:buSzPts val="800"/>
                        <a:buFont typeface="Malgun Gothic"/>
                        <a:buNone/>
                      </a:pPr>
                      <a:r>
                        <a:rPr b="0" i="0" lang="ko" sz="800" u="none" cap="none" strike="noStrike">
                          <a:solidFill>
                            <a:schemeClr val="dk1"/>
                          </a:solidFill>
                          <a:latin typeface="Malgun Gothic"/>
                          <a:ea typeface="Malgun Gothic"/>
                          <a:cs typeface="Malgun Gothic"/>
                          <a:sym typeface="Malgun Gothic"/>
                        </a:rPr>
                        <a:t>카드</a:t>
                      </a:r>
                      <a:endParaRPr b="0" i="0" sz="8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r">
                        <a:lnSpc>
                          <a:spcPct val="150000"/>
                        </a:lnSpc>
                        <a:spcBef>
                          <a:spcPts val="0"/>
                        </a:spcBef>
                        <a:spcAft>
                          <a:spcPts val="0"/>
                        </a:spcAft>
                        <a:buClr>
                          <a:srgbClr val="0070C0"/>
                        </a:buClr>
                        <a:buSzPts val="900"/>
                        <a:buFont typeface="Malgun Gothic"/>
                        <a:buNone/>
                      </a:pPr>
                      <a:r>
                        <a:rPr b="1" i="0" lang="ko" sz="900" u="none" cap="none" strike="noStrike">
                          <a:solidFill>
                            <a:srgbClr val="0070C0"/>
                          </a:solidFill>
                          <a:latin typeface="Malgun Gothic"/>
                          <a:ea typeface="Malgun Gothic"/>
                          <a:cs typeface="Malgun Gothic"/>
                          <a:sym typeface="Malgun Gothic"/>
                        </a:rPr>
                        <a:t>$결제금액</a:t>
                      </a:r>
                      <a:endParaRPr b="1" i="0" sz="900" u="none" cap="none" strike="noStrike">
                        <a:solidFill>
                          <a:srgbClr val="0070C0"/>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r>
              <a:tr h="391475">
                <a:tc>
                  <a:txBody>
                    <a:bodyPr/>
                    <a:lstStyle/>
                    <a:p>
                      <a:pPr indent="0" lvl="0" marL="0" marR="0" rtl="0" algn="l">
                        <a:lnSpc>
                          <a:spcPct val="150000"/>
                        </a:lnSpc>
                        <a:spcBef>
                          <a:spcPts val="0"/>
                        </a:spcBef>
                        <a:spcAft>
                          <a:spcPts val="0"/>
                        </a:spcAft>
                        <a:buClr>
                          <a:srgbClr val="7F7F7F"/>
                        </a:buClr>
                        <a:buSzPts val="800"/>
                        <a:buFont typeface="Malgun Gothic"/>
                        <a:buNone/>
                      </a:pPr>
                      <a:r>
                        <a:rPr b="0" i="0" lang="ko" sz="800" u="none" cap="none" strike="noStrike">
                          <a:solidFill>
                            <a:srgbClr val="7F7F7F"/>
                          </a:solidFill>
                          <a:latin typeface="Malgun Gothic"/>
                          <a:ea typeface="Malgun Gothic"/>
                          <a:cs typeface="Malgun Gothic"/>
                          <a:sym typeface="Malgun Gothic"/>
                        </a:rPr>
                        <a:t>$결제 일시</a:t>
                      </a:r>
                      <a:endParaRPr b="0" i="0" sz="800" u="none" cap="none" strike="noStrike">
                        <a:solidFill>
                          <a:srgbClr val="7F7F7F"/>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800"/>
                        <a:buFont typeface="Malgun Gothic"/>
                        <a:buNone/>
                      </a:pPr>
                      <a:r>
                        <a:rPr b="0" i="0" lang="ko" sz="800" u="none" cap="none" strike="noStrike">
                          <a:solidFill>
                            <a:schemeClr val="dk1"/>
                          </a:solidFill>
                          <a:latin typeface="Malgun Gothic"/>
                          <a:ea typeface="Malgun Gothic"/>
                          <a:cs typeface="Malgun Gothic"/>
                          <a:sym typeface="Malgun Gothic"/>
                        </a:rPr>
                        <a:t>포인트 자동충전</a:t>
                      </a:r>
                      <a:endParaRPr b="0" i="0" sz="800" u="none" cap="none" strike="noStrike">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chemeClr val="dk1"/>
                        </a:buClr>
                        <a:buSzPts val="800"/>
                        <a:buFont typeface="Malgun Gothic"/>
                        <a:buNone/>
                      </a:pPr>
                      <a:r>
                        <a:rPr b="0" i="0" lang="ko" sz="800" u="none" cap="none" strike="noStrike">
                          <a:solidFill>
                            <a:schemeClr val="dk1"/>
                          </a:solidFill>
                          <a:latin typeface="Malgun Gothic"/>
                          <a:ea typeface="Malgun Gothic"/>
                          <a:cs typeface="Malgun Gothic"/>
                          <a:sym typeface="Malgun Gothic"/>
                        </a:rPr>
                        <a:t>($승인번호)</a:t>
                      </a:r>
                      <a:endParaRPr b="0" i="0" sz="8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ctr">
                        <a:lnSpc>
                          <a:spcPct val="150000"/>
                        </a:lnSpc>
                        <a:spcBef>
                          <a:spcPts val="0"/>
                        </a:spcBef>
                        <a:spcAft>
                          <a:spcPts val="0"/>
                        </a:spcAft>
                        <a:buClr>
                          <a:schemeClr val="dk1"/>
                        </a:buClr>
                        <a:buSzPts val="800"/>
                        <a:buFont typeface="Malgun Gothic"/>
                        <a:buNone/>
                      </a:pPr>
                      <a:r>
                        <a:rPr b="0" i="0" lang="ko" sz="800" u="none" cap="none" strike="noStrike">
                          <a:solidFill>
                            <a:schemeClr val="dk1"/>
                          </a:solidFill>
                          <a:latin typeface="Malgun Gothic"/>
                          <a:ea typeface="Malgun Gothic"/>
                          <a:cs typeface="Malgun Gothic"/>
                          <a:sym typeface="Malgun Gothic"/>
                        </a:rPr>
                        <a:t>카드</a:t>
                      </a:r>
                      <a:endParaRPr b="0" i="0" sz="8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r">
                        <a:lnSpc>
                          <a:spcPct val="150000"/>
                        </a:lnSpc>
                        <a:spcBef>
                          <a:spcPts val="0"/>
                        </a:spcBef>
                        <a:spcAft>
                          <a:spcPts val="0"/>
                        </a:spcAft>
                        <a:buClr>
                          <a:srgbClr val="0070C0"/>
                        </a:buClr>
                        <a:buSzPts val="900"/>
                        <a:buFont typeface="Malgun Gothic"/>
                        <a:buNone/>
                      </a:pPr>
                      <a:r>
                        <a:rPr b="1" i="0" lang="ko" sz="900" u="none" cap="none" strike="noStrike">
                          <a:solidFill>
                            <a:srgbClr val="0070C0"/>
                          </a:solidFill>
                          <a:latin typeface="Malgun Gothic"/>
                          <a:ea typeface="Malgun Gothic"/>
                          <a:cs typeface="Malgun Gothic"/>
                          <a:sym typeface="Malgun Gothic"/>
                        </a:rPr>
                        <a:t>$결제금액</a:t>
                      </a:r>
                      <a:endParaRPr b="1" i="0" sz="900" u="none" cap="none" strike="noStrike">
                        <a:solidFill>
                          <a:srgbClr val="0070C0"/>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r>
              <a:tr h="391475">
                <a:tc>
                  <a:txBody>
                    <a:bodyPr/>
                    <a:lstStyle/>
                    <a:p>
                      <a:pPr indent="0" lvl="0" marL="0" marR="0" rtl="0" algn="l">
                        <a:lnSpc>
                          <a:spcPct val="150000"/>
                        </a:lnSpc>
                        <a:spcBef>
                          <a:spcPts val="0"/>
                        </a:spcBef>
                        <a:spcAft>
                          <a:spcPts val="0"/>
                        </a:spcAft>
                        <a:buClr>
                          <a:srgbClr val="7F7F7F"/>
                        </a:buClr>
                        <a:buSzPts val="800"/>
                        <a:buFont typeface="Malgun Gothic"/>
                        <a:buNone/>
                      </a:pPr>
                      <a:r>
                        <a:rPr b="0" i="0" lang="ko" sz="800" u="none" cap="none" strike="noStrike">
                          <a:solidFill>
                            <a:srgbClr val="7F7F7F"/>
                          </a:solidFill>
                          <a:latin typeface="Malgun Gothic"/>
                          <a:ea typeface="Malgun Gothic"/>
                          <a:cs typeface="Malgun Gothic"/>
                          <a:sym typeface="Malgun Gothic"/>
                        </a:rPr>
                        <a:t>$결제 일시</a:t>
                      </a:r>
                      <a:endParaRPr b="0" i="0" sz="800" u="none" cap="none" strike="noStrike">
                        <a:solidFill>
                          <a:srgbClr val="7F7F7F"/>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800"/>
                        <a:buFont typeface="Malgun Gothic"/>
                        <a:buNone/>
                      </a:pPr>
                      <a:r>
                        <a:rPr b="0" i="0" lang="ko" sz="800" u="none" cap="none" strike="noStrike">
                          <a:solidFill>
                            <a:schemeClr val="dk1"/>
                          </a:solidFill>
                          <a:latin typeface="Malgun Gothic"/>
                          <a:ea typeface="Malgun Gothic"/>
                          <a:cs typeface="Malgun Gothic"/>
                          <a:sym typeface="Malgun Gothic"/>
                        </a:rPr>
                        <a:t>포인트 자동충전</a:t>
                      </a:r>
                      <a:endParaRPr b="0" i="0" sz="800" u="none" cap="none" strike="noStrike">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chemeClr val="dk1"/>
                        </a:buClr>
                        <a:buSzPts val="800"/>
                        <a:buFont typeface="Malgun Gothic"/>
                        <a:buNone/>
                      </a:pPr>
                      <a:r>
                        <a:rPr b="0" i="0" lang="ko" sz="800" u="none" cap="none" strike="noStrike">
                          <a:solidFill>
                            <a:schemeClr val="dk1"/>
                          </a:solidFill>
                          <a:latin typeface="Malgun Gothic"/>
                          <a:ea typeface="Malgun Gothic"/>
                          <a:cs typeface="Malgun Gothic"/>
                          <a:sym typeface="Malgun Gothic"/>
                        </a:rPr>
                        <a:t>($승인번호)</a:t>
                      </a:r>
                      <a:endParaRPr b="0" i="0" sz="8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ctr">
                        <a:lnSpc>
                          <a:spcPct val="150000"/>
                        </a:lnSpc>
                        <a:spcBef>
                          <a:spcPts val="0"/>
                        </a:spcBef>
                        <a:spcAft>
                          <a:spcPts val="0"/>
                        </a:spcAft>
                        <a:buClr>
                          <a:schemeClr val="dk1"/>
                        </a:buClr>
                        <a:buSzPts val="800"/>
                        <a:buFont typeface="Malgun Gothic"/>
                        <a:buNone/>
                      </a:pPr>
                      <a:r>
                        <a:rPr b="0" i="0" lang="ko" sz="800" u="none" cap="none" strike="noStrike">
                          <a:solidFill>
                            <a:schemeClr val="dk1"/>
                          </a:solidFill>
                          <a:latin typeface="Malgun Gothic"/>
                          <a:ea typeface="Malgun Gothic"/>
                          <a:cs typeface="Malgun Gothic"/>
                          <a:sym typeface="Malgun Gothic"/>
                        </a:rPr>
                        <a:t>카드</a:t>
                      </a:r>
                      <a:endParaRPr b="0" i="0" sz="8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r">
                        <a:lnSpc>
                          <a:spcPct val="150000"/>
                        </a:lnSpc>
                        <a:spcBef>
                          <a:spcPts val="0"/>
                        </a:spcBef>
                        <a:spcAft>
                          <a:spcPts val="0"/>
                        </a:spcAft>
                        <a:buClr>
                          <a:srgbClr val="0070C0"/>
                        </a:buClr>
                        <a:buSzPts val="900"/>
                        <a:buFont typeface="Malgun Gothic"/>
                        <a:buNone/>
                      </a:pPr>
                      <a:r>
                        <a:rPr b="1" i="0" lang="ko" sz="900" u="none" cap="none" strike="noStrike">
                          <a:solidFill>
                            <a:srgbClr val="0070C0"/>
                          </a:solidFill>
                          <a:latin typeface="Malgun Gothic"/>
                          <a:ea typeface="Malgun Gothic"/>
                          <a:cs typeface="Malgun Gothic"/>
                          <a:sym typeface="Malgun Gothic"/>
                        </a:rPr>
                        <a:t>$결제금액</a:t>
                      </a:r>
                      <a:endParaRPr b="1" i="0" sz="900" u="none" cap="none" strike="noStrike">
                        <a:solidFill>
                          <a:srgbClr val="FF0000"/>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r>
              <a:tr h="391475">
                <a:tc>
                  <a:txBody>
                    <a:bodyPr/>
                    <a:lstStyle/>
                    <a:p>
                      <a:pPr indent="0" lvl="0" marL="0" marR="0" rtl="0" algn="l">
                        <a:lnSpc>
                          <a:spcPct val="150000"/>
                        </a:lnSpc>
                        <a:spcBef>
                          <a:spcPts val="0"/>
                        </a:spcBef>
                        <a:spcAft>
                          <a:spcPts val="0"/>
                        </a:spcAft>
                        <a:buClr>
                          <a:srgbClr val="7F7F7F"/>
                        </a:buClr>
                        <a:buSzPts val="800"/>
                        <a:buFont typeface="Malgun Gothic"/>
                        <a:buNone/>
                      </a:pPr>
                      <a:r>
                        <a:rPr b="0" i="0" lang="ko" sz="800" u="none" cap="none" strike="noStrike">
                          <a:solidFill>
                            <a:srgbClr val="7F7F7F"/>
                          </a:solidFill>
                          <a:latin typeface="Malgun Gothic"/>
                          <a:ea typeface="Malgun Gothic"/>
                          <a:cs typeface="Malgun Gothic"/>
                          <a:sym typeface="Malgun Gothic"/>
                        </a:rPr>
                        <a:t>$결제 일시</a:t>
                      </a:r>
                      <a:endParaRPr b="0" i="0" sz="800" u="none" cap="none" strike="noStrike">
                        <a:solidFill>
                          <a:srgbClr val="7F7F7F"/>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800"/>
                        <a:buFont typeface="Malgun Gothic"/>
                        <a:buNone/>
                      </a:pPr>
                      <a:r>
                        <a:rPr b="0" i="0" lang="ko" sz="800" u="none" cap="none" strike="noStrike">
                          <a:solidFill>
                            <a:schemeClr val="dk1"/>
                          </a:solidFill>
                          <a:latin typeface="Malgun Gothic"/>
                          <a:ea typeface="Malgun Gothic"/>
                          <a:cs typeface="Malgun Gothic"/>
                          <a:sym typeface="Malgun Gothic"/>
                        </a:rPr>
                        <a:t>포인트 자동충전</a:t>
                      </a:r>
                      <a:endParaRPr b="0" i="0" sz="800" u="none" cap="none" strike="noStrike">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chemeClr val="dk1"/>
                        </a:buClr>
                        <a:buSzPts val="800"/>
                        <a:buFont typeface="Malgun Gothic"/>
                        <a:buNone/>
                      </a:pPr>
                      <a:r>
                        <a:rPr b="0" i="0" lang="ko" sz="800" u="none" cap="none" strike="noStrike">
                          <a:solidFill>
                            <a:schemeClr val="dk1"/>
                          </a:solidFill>
                          <a:latin typeface="Malgun Gothic"/>
                          <a:ea typeface="Malgun Gothic"/>
                          <a:cs typeface="Malgun Gothic"/>
                          <a:sym typeface="Malgun Gothic"/>
                        </a:rPr>
                        <a:t>($승인번호)</a:t>
                      </a:r>
                      <a:endParaRPr b="0" i="0" sz="8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ctr">
                        <a:lnSpc>
                          <a:spcPct val="150000"/>
                        </a:lnSpc>
                        <a:spcBef>
                          <a:spcPts val="0"/>
                        </a:spcBef>
                        <a:spcAft>
                          <a:spcPts val="0"/>
                        </a:spcAft>
                        <a:buClr>
                          <a:schemeClr val="dk1"/>
                        </a:buClr>
                        <a:buSzPts val="800"/>
                        <a:buFont typeface="Malgun Gothic"/>
                        <a:buNone/>
                      </a:pPr>
                      <a:r>
                        <a:rPr b="0" i="0" lang="ko" sz="800" u="none" cap="none" strike="noStrike">
                          <a:solidFill>
                            <a:schemeClr val="dk1"/>
                          </a:solidFill>
                          <a:latin typeface="Malgun Gothic"/>
                          <a:ea typeface="Malgun Gothic"/>
                          <a:cs typeface="Malgun Gothic"/>
                          <a:sym typeface="Malgun Gothic"/>
                        </a:rPr>
                        <a:t>카드</a:t>
                      </a:r>
                      <a:endParaRPr b="0" i="0" sz="8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r">
                        <a:lnSpc>
                          <a:spcPct val="150000"/>
                        </a:lnSpc>
                        <a:spcBef>
                          <a:spcPts val="0"/>
                        </a:spcBef>
                        <a:spcAft>
                          <a:spcPts val="0"/>
                        </a:spcAft>
                        <a:buClr>
                          <a:srgbClr val="0070C0"/>
                        </a:buClr>
                        <a:buSzPts val="900"/>
                        <a:buFont typeface="Malgun Gothic"/>
                        <a:buNone/>
                      </a:pPr>
                      <a:r>
                        <a:rPr b="1" i="0" lang="ko" sz="900" u="none" cap="none" strike="noStrike">
                          <a:solidFill>
                            <a:srgbClr val="0070C0"/>
                          </a:solidFill>
                          <a:latin typeface="Malgun Gothic"/>
                          <a:ea typeface="Malgun Gothic"/>
                          <a:cs typeface="Malgun Gothic"/>
                          <a:sym typeface="Malgun Gothic"/>
                        </a:rPr>
                        <a:t>$결제금액</a:t>
                      </a:r>
                      <a:endParaRPr b="1" i="0" sz="900" u="none" cap="none" strike="noStrike">
                        <a:solidFill>
                          <a:srgbClr val="0070C0"/>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r>
              <a:tr h="391475">
                <a:tc>
                  <a:txBody>
                    <a:bodyPr/>
                    <a:lstStyle/>
                    <a:p>
                      <a:pPr indent="0" lvl="0" marL="0" marR="0" rtl="0" algn="l">
                        <a:lnSpc>
                          <a:spcPct val="150000"/>
                        </a:lnSpc>
                        <a:spcBef>
                          <a:spcPts val="0"/>
                        </a:spcBef>
                        <a:spcAft>
                          <a:spcPts val="0"/>
                        </a:spcAft>
                        <a:buClr>
                          <a:srgbClr val="7F7F7F"/>
                        </a:buClr>
                        <a:buSzPts val="800"/>
                        <a:buFont typeface="Malgun Gothic"/>
                        <a:buNone/>
                      </a:pPr>
                      <a:r>
                        <a:rPr b="0" i="0" lang="ko" sz="800" u="none" cap="none" strike="noStrike">
                          <a:solidFill>
                            <a:srgbClr val="7F7F7F"/>
                          </a:solidFill>
                          <a:latin typeface="Malgun Gothic"/>
                          <a:ea typeface="Malgun Gothic"/>
                          <a:cs typeface="Malgun Gothic"/>
                          <a:sym typeface="Malgun Gothic"/>
                        </a:rPr>
                        <a:t>$결제 일시</a:t>
                      </a:r>
                      <a:endParaRPr b="0" i="0" sz="800" u="none" cap="none" strike="noStrike">
                        <a:solidFill>
                          <a:srgbClr val="7F7F7F"/>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800"/>
                        <a:buFont typeface="Malgun Gothic"/>
                        <a:buNone/>
                      </a:pPr>
                      <a:r>
                        <a:rPr b="0" i="0" lang="ko" sz="800" u="none" cap="none" strike="noStrike">
                          <a:solidFill>
                            <a:schemeClr val="dk1"/>
                          </a:solidFill>
                          <a:latin typeface="Malgun Gothic"/>
                          <a:ea typeface="Malgun Gothic"/>
                          <a:cs typeface="Malgun Gothic"/>
                          <a:sym typeface="Malgun Gothic"/>
                        </a:rPr>
                        <a:t>포인트 자동충전</a:t>
                      </a:r>
                      <a:endParaRPr b="0" i="0" sz="800" u="none" cap="none" strike="noStrike">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chemeClr val="dk1"/>
                        </a:buClr>
                        <a:buSzPts val="800"/>
                        <a:buFont typeface="Malgun Gothic"/>
                        <a:buNone/>
                      </a:pPr>
                      <a:r>
                        <a:rPr b="0" i="0" lang="ko" sz="800" u="none" cap="none" strike="noStrike">
                          <a:solidFill>
                            <a:schemeClr val="dk1"/>
                          </a:solidFill>
                          <a:latin typeface="Malgun Gothic"/>
                          <a:ea typeface="Malgun Gothic"/>
                          <a:cs typeface="Malgun Gothic"/>
                          <a:sym typeface="Malgun Gothic"/>
                        </a:rPr>
                        <a:t>($승인번호)</a:t>
                      </a:r>
                      <a:endParaRPr b="0" i="0" sz="8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ctr">
                        <a:lnSpc>
                          <a:spcPct val="150000"/>
                        </a:lnSpc>
                        <a:spcBef>
                          <a:spcPts val="0"/>
                        </a:spcBef>
                        <a:spcAft>
                          <a:spcPts val="0"/>
                        </a:spcAft>
                        <a:buClr>
                          <a:schemeClr val="dk1"/>
                        </a:buClr>
                        <a:buSzPts val="800"/>
                        <a:buFont typeface="Malgun Gothic"/>
                        <a:buNone/>
                      </a:pPr>
                      <a:r>
                        <a:rPr b="0" i="0" lang="ko" sz="800" u="none" cap="none" strike="noStrike">
                          <a:solidFill>
                            <a:schemeClr val="dk1"/>
                          </a:solidFill>
                          <a:latin typeface="Malgun Gothic"/>
                          <a:ea typeface="Malgun Gothic"/>
                          <a:cs typeface="Malgun Gothic"/>
                          <a:sym typeface="Malgun Gothic"/>
                        </a:rPr>
                        <a:t>카드</a:t>
                      </a:r>
                      <a:endParaRPr b="0" i="0" sz="8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r">
                        <a:lnSpc>
                          <a:spcPct val="150000"/>
                        </a:lnSpc>
                        <a:spcBef>
                          <a:spcPts val="0"/>
                        </a:spcBef>
                        <a:spcAft>
                          <a:spcPts val="0"/>
                        </a:spcAft>
                        <a:buClr>
                          <a:srgbClr val="0070C0"/>
                        </a:buClr>
                        <a:buSzPts val="900"/>
                        <a:buFont typeface="Malgun Gothic"/>
                        <a:buNone/>
                      </a:pPr>
                      <a:r>
                        <a:rPr b="1" i="0" lang="ko" sz="900" u="none" cap="none" strike="noStrike">
                          <a:solidFill>
                            <a:srgbClr val="0070C0"/>
                          </a:solidFill>
                          <a:latin typeface="Malgun Gothic"/>
                          <a:ea typeface="Malgun Gothic"/>
                          <a:cs typeface="Malgun Gothic"/>
                          <a:sym typeface="Malgun Gothic"/>
                        </a:rPr>
                        <a:t>$결제금액</a:t>
                      </a:r>
                      <a:endParaRPr b="1" i="0" sz="900" u="none" cap="none" strike="noStrike">
                        <a:solidFill>
                          <a:srgbClr val="0070C0"/>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r>
              <a:tr h="391475">
                <a:tc>
                  <a:txBody>
                    <a:bodyPr/>
                    <a:lstStyle/>
                    <a:p>
                      <a:pPr indent="0" lvl="0" marL="0" marR="0" rtl="0" algn="l">
                        <a:lnSpc>
                          <a:spcPct val="150000"/>
                        </a:lnSpc>
                        <a:spcBef>
                          <a:spcPts val="0"/>
                        </a:spcBef>
                        <a:spcAft>
                          <a:spcPts val="0"/>
                        </a:spcAft>
                        <a:buClr>
                          <a:srgbClr val="7F7F7F"/>
                        </a:buClr>
                        <a:buSzPts val="800"/>
                        <a:buFont typeface="Malgun Gothic"/>
                        <a:buNone/>
                      </a:pPr>
                      <a:r>
                        <a:rPr b="0" i="0" lang="ko" sz="800" u="none" cap="none" strike="noStrike">
                          <a:solidFill>
                            <a:srgbClr val="7F7F7F"/>
                          </a:solidFill>
                          <a:latin typeface="Malgun Gothic"/>
                          <a:ea typeface="Malgun Gothic"/>
                          <a:cs typeface="Malgun Gothic"/>
                          <a:sym typeface="Malgun Gothic"/>
                        </a:rPr>
                        <a:t>$결제 일시</a:t>
                      </a:r>
                      <a:endParaRPr b="0" i="0" sz="800" u="none" cap="none" strike="noStrike">
                        <a:solidFill>
                          <a:srgbClr val="7F7F7F"/>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800"/>
                        <a:buFont typeface="Malgun Gothic"/>
                        <a:buNone/>
                      </a:pPr>
                      <a:r>
                        <a:rPr b="0" i="0" lang="ko" sz="800" u="none" cap="none" strike="noStrike">
                          <a:solidFill>
                            <a:schemeClr val="dk1"/>
                          </a:solidFill>
                          <a:latin typeface="Malgun Gothic"/>
                          <a:ea typeface="Malgun Gothic"/>
                          <a:cs typeface="Malgun Gothic"/>
                          <a:sym typeface="Malgun Gothic"/>
                        </a:rPr>
                        <a:t>포인트 자동충전</a:t>
                      </a:r>
                      <a:endParaRPr b="0" i="0" sz="800" u="none" cap="none" strike="noStrike">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chemeClr val="dk1"/>
                        </a:buClr>
                        <a:buSzPts val="800"/>
                        <a:buFont typeface="Malgun Gothic"/>
                        <a:buNone/>
                      </a:pPr>
                      <a:r>
                        <a:rPr b="0" i="0" lang="ko" sz="800" u="none" cap="none" strike="noStrike">
                          <a:solidFill>
                            <a:schemeClr val="dk1"/>
                          </a:solidFill>
                          <a:latin typeface="Malgun Gothic"/>
                          <a:ea typeface="Malgun Gothic"/>
                          <a:cs typeface="Malgun Gothic"/>
                          <a:sym typeface="Malgun Gothic"/>
                        </a:rPr>
                        <a:t>($승인번호)</a:t>
                      </a:r>
                      <a:endParaRPr sz="1400" u="none" cap="none" strike="noStrike"/>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ctr">
                        <a:lnSpc>
                          <a:spcPct val="150000"/>
                        </a:lnSpc>
                        <a:spcBef>
                          <a:spcPts val="0"/>
                        </a:spcBef>
                        <a:spcAft>
                          <a:spcPts val="0"/>
                        </a:spcAft>
                        <a:buClr>
                          <a:schemeClr val="dk1"/>
                        </a:buClr>
                        <a:buSzPts val="800"/>
                        <a:buFont typeface="Malgun Gothic"/>
                        <a:buNone/>
                      </a:pPr>
                      <a:r>
                        <a:rPr b="0" i="0" lang="ko" sz="800" u="none" cap="none" strike="noStrike">
                          <a:solidFill>
                            <a:schemeClr val="dk1"/>
                          </a:solidFill>
                          <a:latin typeface="Malgun Gothic"/>
                          <a:ea typeface="Malgun Gothic"/>
                          <a:cs typeface="Malgun Gothic"/>
                          <a:sym typeface="Malgun Gothic"/>
                        </a:rPr>
                        <a:t>카드</a:t>
                      </a:r>
                      <a:endParaRPr b="0" i="0" sz="8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r">
                        <a:lnSpc>
                          <a:spcPct val="150000"/>
                        </a:lnSpc>
                        <a:spcBef>
                          <a:spcPts val="0"/>
                        </a:spcBef>
                        <a:spcAft>
                          <a:spcPts val="0"/>
                        </a:spcAft>
                        <a:buClr>
                          <a:srgbClr val="0070C0"/>
                        </a:buClr>
                        <a:buSzPts val="900"/>
                        <a:buFont typeface="Malgun Gothic"/>
                        <a:buNone/>
                      </a:pPr>
                      <a:r>
                        <a:rPr b="1" i="0" lang="ko" sz="900" u="none" cap="none" strike="noStrike">
                          <a:solidFill>
                            <a:srgbClr val="0070C0"/>
                          </a:solidFill>
                          <a:latin typeface="Malgun Gothic"/>
                          <a:ea typeface="Malgun Gothic"/>
                          <a:cs typeface="Malgun Gothic"/>
                          <a:sym typeface="Malgun Gothic"/>
                        </a:rPr>
                        <a:t>$결제금액</a:t>
                      </a:r>
                      <a:endParaRPr b="1" i="0" sz="900" u="none" cap="none" strike="noStrike">
                        <a:solidFill>
                          <a:srgbClr val="FF0000"/>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r>
            </a:tbl>
          </a:graphicData>
        </a:graphic>
      </p:graphicFrame>
      <p:sp>
        <p:nvSpPr>
          <p:cNvPr id="4843" name="Google Shape;4843;g13c94f06daf_2_6543"/>
          <p:cNvSpPr/>
          <p:nvPr/>
        </p:nvSpPr>
        <p:spPr>
          <a:xfrm>
            <a:off x="4736450" y="1248996"/>
            <a:ext cx="850200" cy="3531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lang="ko" sz="1100">
                <a:solidFill>
                  <a:schemeClr val="dk2"/>
                </a:solidFill>
                <a:latin typeface="Malgun Gothic"/>
                <a:ea typeface="Malgun Gothic"/>
                <a:cs typeface="Malgun Gothic"/>
                <a:sym typeface="Malgun Gothic"/>
              </a:rPr>
              <a:t>20220601</a:t>
            </a:r>
            <a:endParaRPr b="0" i="0" sz="1100" u="none" cap="none" strike="noStrike">
              <a:solidFill>
                <a:schemeClr val="dk2"/>
              </a:solidFill>
              <a:latin typeface="Malgun Gothic"/>
              <a:ea typeface="Malgun Gothic"/>
              <a:cs typeface="Malgun Gothic"/>
              <a:sym typeface="Malgun Gothic"/>
            </a:endParaRPr>
          </a:p>
        </p:txBody>
      </p:sp>
      <p:sp>
        <p:nvSpPr>
          <p:cNvPr id="4844" name="Google Shape;4844;g13c94f06daf_2_6543"/>
          <p:cNvSpPr/>
          <p:nvPr/>
        </p:nvSpPr>
        <p:spPr>
          <a:xfrm>
            <a:off x="5803250" y="1248996"/>
            <a:ext cx="850200" cy="3531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lang="ko" sz="1100">
                <a:solidFill>
                  <a:schemeClr val="dk2"/>
                </a:solidFill>
                <a:latin typeface="Malgun Gothic"/>
                <a:ea typeface="Malgun Gothic"/>
                <a:cs typeface="Malgun Gothic"/>
                <a:sym typeface="Malgun Gothic"/>
              </a:rPr>
              <a:t>20220701</a:t>
            </a:r>
            <a:endParaRPr b="0" i="0" sz="1100" u="none" cap="none" strike="noStrike">
              <a:solidFill>
                <a:schemeClr val="dk2"/>
              </a:solidFill>
              <a:latin typeface="Malgun Gothic"/>
              <a:ea typeface="Malgun Gothic"/>
              <a:cs typeface="Malgun Gothic"/>
              <a:sym typeface="Malgun Gothic"/>
            </a:endParaRPr>
          </a:p>
        </p:txBody>
      </p:sp>
      <p:sp>
        <p:nvSpPr>
          <p:cNvPr id="4845" name="Google Shape;4845;g13c94f06daf_2_6543"/>
          <p:cNvSpPr/>
          <p:nvPr/>
        </p:nvSpPr>
        <p:spPr>
          <a:xfrm>
            <a:off x="6870050" y="1287096"/>
            <a:ext cx="631200" cy="276900"/>
          </a:xfrm>
          <a:prstGeom prst="roundRect">
            <a:avLst>
              <a:gd fmla="val 16667" name="adj"/>
            </a:avLst>
          </a:prstGeom>
          <a:solidFill>
            <a:schemeClr val="lt1"/>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1개월</a:t>
            </a:r>
            <a:endParaRPr sz="1000"/>
          </a:p>
        </p:txBody>
      </p:sp>
    </p:spTree>
  </p:cSld>
  <p:clrMapOvr>
    <a:masterClrMapping/>
  </p:clrMapOvr>
</p:sld>
</file>

<file path=ppt/slides/slide9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49" name="Shape 4849"/>
        <p:cNvGrpSpPr/>
        <p:nvPr/>
      </p:nvGrpSpPr>
      <p:grpSpPr>
        <a:xfrm>
          <a:off x="0" y="0"/>
          <a:ext cx="0" cy="0"/>
          <a:chOff x="0" y="0"/>
          <a:chExt cx="0" cy="0"/>
        </a:xfrm>
      </p:grpSpPr>
      <p:graphicFrame>
        <p:nvGraphicFramePr>
          <p:cNvPr id="4850" name="Google Shape;4850;g13c94f06daf_2_6589"/>
          <p:cNvGraphicFramePr/>
          <p:nvPr/>
        </p:nvGraphicFramePr>
        <p:xfrm>
          <a:off x="9945679" y="642154"/>
          <a:ext cx="3000000" cy="3000000"/>
        </p:xfrm>
        <a:graphic>
          <a:graphicData uri="http://schemas.openxmlformats.org/drawingml/2006/table">
            <a:tbl>
              <a:tblPr bandRow="1" firstRow="1">
                <a:noFill/>
                <a:tableStyleId>{ECEC9FAD-BC9C-4F8B-B0B5-8FDF1F475007}</a:tableStyleId>
              </a:tblPr>
              <a:tblGrid>
                <a:gridCol w="382850"/>
                <a:gridCol w="382850"/>
                <a:gridCol w="1398850"/>
              </a:tblGrid>
              <a:tr h="371450">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설명</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549025">
                <a:tc gridSpan="3" rowSpan="10">
                  <a:txBody>
                    <a:bodyPr/>
                    <a:lstStyle/>
                    <a:p>
                      <a:pPr indent="0" lvl="0" marL="0" rtl="0" algn="l">
                        <a:spcBef>
                          <a:spcPts val="0"/>
                        </a:spcBef>
                        <a:spcAft>
                          <a:spcPts val="0"/>
                        </a:spcAft>
                        <a:buNone/>
                      </a:pPr>
                      <a:r>
                        <a:t/>
                      </a:r>
                      <a:endParaRPr sz="900">
                        <a:solidFill>
                          <a:schemeClr val="dk2"/>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rowSpan="10" hMerge="1"/>
                <a:tc rowSpan="10" hMerge="1"/>
              </a:tr>
              <a:tr h="337075">
                <a:tc gridSpan="3" vMerge="1"/>
                <a:tc hMerge="1" vMerge="1"/>
                <a:tc hMerge="1" vMerge="1"/>
              </a:tr>
              <a:tr h="337075">
                <a:tc gridSpan="3" vMerge="1"/>
                <a:tc hMerge="1" vMerge="1"/>
                <a:tc hMerge="1" vMerge="1"/>
              </a:tr>
              <a:tr h="9728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27825">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참고</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1237775">
                <a:tc gridSpan="3">
                  <a:txBody>
                    <a:bodyPr/>
                    <a:lstStyle/>
                    <a:p>
                      <a:pPr indent="0" lvl="0" marL="0" marR="0" rtl="0" algn="l">
                        <a:lnSpc>
                          <a:spcPct val="100000"/>
                        </a:lnSpc>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hMerge="1"/>
                <a:tc hMerge="1"/>
              </a:tr>
            </a:tbl>
          </a:graphicData>
        </a:graphic>
      </p:graphicFrame>
      <p:sp>
        <p:nvSpPr>
          <p:cNvPr id="4851" name="Google Shape;4851;g13c94f06daf_2_6589"/>
          <p:cNvSpPr txBox="1"/>
          <p:nvPr/>
        </p:nvSpPr>
        <p:spPr>
          <a:xfrm>
            <a:off x="264450" y="0"/>
            <a:ext cx="11664300" cy="548100"/>
          </a:xfrm>
          <a:prstGeom prst="rect">
            <a:avLst/>
          </a:prstGeom>
          <a:noFill/>
          <a:ln>
            <a:noFill/>
          </a:ln>
          <a:effectLst>
            <a:outerShdw blurRad="57150" rotWithShape="0" algn="bl" dir="5400000" dist="19050">
              <a:srgbClr val="000000">
                <a:alpha val="50000"/>
              </a:srgbClr>
            </a:outerShdw>
          </a:effectLst>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마이 &gt; 설정 &gt; 출</a:t>
            </a:r>
            <a:r>
              <a:rPr b="1" lang="ko" sz="2000">
                <a:solidFill>
                  <a:schemeClr val="lt1"/>
                </a:solidFill>
                <a:latin typeface="Malgun Gothic"/>
                <a:ea typeface="Malgun Gothic"/>
                <a:cs typeface="Malgun Gothic"/>
                <a:sym typeface="Malgun Gothic"/>
              </a:rPr>
              <a:t>금 계좌</a:t>
            </a:r>
            <a:r>
              <a:rPr b="1" lang="ko" sz="2000">
                <a:solidFill>
                  <a:schemeClr val="lt1"/>
                </a:solidFill>
                <a:latin typeface="Malgun Gothic"/>
                <a:ea typeface="Malgun Gothic"/>
                <a:cs typeface="Malgun Gothic"/>
                <a:sym typeface="Malgun Gothic"/>
              </a:rPr>
              <a:t> </a:t>
            </a:r>
            <a:endParaRPr b="0" i="0" sz="2400" u="none" cap="none" strike="noStrike">
              <a:solidFill>
                <a:schemeClr val="lt1"/>
              </a:solidFill>
              <a:latin typeface="Arial"/>
              <a:ea typeface="Arial"/>
              <a:cs typeface="Arial"/>
              <a:sym typeface="Arial"/>
            </a:endParaRPr>
          </a:p>
        </p:txBody>
      </p:sp>
      <p:sp>
        <p:nvSpPr>
          <p:cNvPr id="4852" name="Google Shape;4852;g13c94f06daf_2_6589"/>
          <p:cNvSpPr txBox="1"/>
          <p:nvPr/>
        </p:nvSpPr>
        <p:spPr>
          <a:xfrm>
            <a:off x="0" y="6478519"/>
            <a:ext cx="121920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sp>
        <p:nvSpPr>
          <p:cNvPr id="4853" name="Google Shape;4853;g13c94f06daf_2_6589"/>
          <p:cNvSpPr/>
          <p:nvPr/>
        </p:nvSpPr>
        <p:spPr>
          <a:xfrm>
            <a:off x="42977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sp>
        <p:nvSpPr>
          <p:cNvPr id="4854" name="Google Shape;4854;g13c94f06daf_2_6589"/>
          <p:cNvSpPr txBox="1"/>
          <p:nvPr/>
        </p:nvSpPr>
        <p:spPr>
          <a:xfrm>
            <a:off x="1027200" y="867200"/>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설정</a:t>
            </a:r>
            <a:endParaRPr b="1" sz="1100">
              <a:solidFill>
                <a:schemeClr val="dk1"/>
              </a:solidFill>
              <a:latin typeface="Malgun Gothic"/>
              <a:ea typeface="Malgun Gothic"/>
              <a:cs typeface="Malgun Gothic"/>
              <a:sym typeface="Malgun Gothic"/>
            </a:endParaRPr>
          </a:p>
        </p:txBody>
      </p:sp>
      <p:sp>
        <p:nvSpPr>
          <p:cNvPr id="4855" name="Google Shape;4855;g13c94f06daf_2_6589"/>
          <p:cNvSpPr txBox="1"/>
          <p:nvPr/>
        </p:nvSpPr>
        <p:spPr>
          <a:xfrm>
            <a:off x="585825" y="1224825"/>
            <a:ext cx="1540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일반 </a:t>
            </a:r>
            <a:endParaRPr b="1" sz="1200">
              <a:solidFill>
                <a:schemeClr val="dk1"/>
              </a:solidFill>
              <a:latin typeface="Malgun Gothic"/>
              <a:ea typeface="Malgun Gothic"/>
              <a:cs typeface="Malgun Gothic"/>
              <a:sym typeface="Malgun Gothic"/>
            </a:endParaRPr>
          </a:p>
        </p:txBody>
      </p:sp>
      <p:cxnSp>
        <p:nvCxnSpPr>
          <p:cNvPr id="4856" name="Google Shape;4856;g13c94f06daf_2_6589"/>
          <p:cNvCxnSpPr/>
          <p:nvPr/>
        </p:nvCxnSpPr>
        <p:spPr>
          <a:xfrm>
            <a:off x="584392" y="1509796"/>
            <a:ext cx="2946000" cy="8400"/>
          </a:xfrm>
          <a:prstGeom prst="straightConnector1">
            <a:avLst/>
          </a:prstGeom>
          <a:noFill/>
          <a:ln cap="flat" cmpd="sng" w="9525">
            <a:solidFill>
              <a:schemeClr val="dk2"/>
            </a:solidFill>
            <a:prstDash val="solid"/>
            <a:round/>
            <a:headEnd len="med" w="med" type="none"/>
            <a:tailEnd len="med" w="med" type="none"/>
          </a:ln>
        </p:spPr>
      </p:cxnSp>
      <p:sp>
        <p:nvSpPr>
          <p:cNvPr id="4857" name="Google Shape;4857;g13c94f06daf_2_6589"/>
          <p:cNvSpPr txBox="1"/>
          <p:nvPr/>
        </p:nvSpPr>
        <p:spPr>
          <a:xfrm>
            <a:off x="701100" y="1563571"/>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회원 정보</a:t>
            </a:r>
            <a:endParaRPr b="1" sz="1200">
              <a:solidFill>
                <a:schemeClr val="dk1"/>
              </a:solidFill>
              <a:latin typeface="Malgun Gothic"/>
              <a:ea typeface="Malgun Gothic"/>
              <a:cs typeface="Malgun Gothic"/>
              <a:sym typeface="Malgun Gothic"/>
            </a:endParaRPr>
          </a:p>
        </p:txBody>
      </p:sp>
      <p:sp>
        <p:nvSpPr>
          <p:cNvPr id="4858" name="Google Shape;4858;g13c94f06daf_2_6589"/>
          <p:cNvSpPr txBox="1"/>
          <p:nvPr/>
        </p:nvSpPr>
        <p:spPr>
          <a:xfrm>
            <a:off x="585825" y="3087815"/>
            <a:ext cx="1540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고객지원 </a:t>
            </a:r>
            <a:endParaRPr b="1" sz="1200">
              <a:solidFill>
                <a:schemeClr val="dk1"/>
              </a:solidFill>
              <a:latin typeface="Malgun Gothic"/>
              <a:ea typeface="Malgun Gothic"/>
              <a:cs typeface="Malgun Gothic"/>
              <a:sym typeface="Malgun Gothic"/>
            </a:endParaRPr>
          </a:p>
        </p:txBody>
      </p:sp>
      <p:cxnSp>
        <p:nvCxnSpPr>
          <p:cNvPr id="4859" name="Google Shape;4859;g13c94f06daf_2_6589"/>
          <p:cNvCxnSpPr/>
          <p:nvPr/>
        </p:nvCxnSpPr>
        <p:spPr>
          <a:xfrm>
            <a:off x="584392" y="3372786"/>
            <a:ext cx="2946000" cy="8400"/>
          </a:xfrm>
          <a:prstGeom prst="straightConnector1">
            <a:avLst/>
          </a:prstGeom>
          <a:noFill/>
          <a:ln cap="flat" cmpd="sng" w="9525">
            <a:solidFill>
              <a:schemeClr val="dk2"/>
            </a:solidFill>
            <a:prstDash val="solid"/>
            <a:round/>
            <a:headEnd len="med" w="med" type="none"/>
            <a:tailEnd len="med" w="med" type="none"/>
          </a:ln>
        </p:spPr>
      </p:cxnSp>
      <p:sp>
        <p:nvSpPr>
          <p:cNvPr id="4860" name="Google Shape;4860;g13c94f06daf_2_6589"/>
          <p:cNvSpPr txBox="1"/>
          <p:nvPr/>
        </p:nvSpPr>
        <p:spPr>
          <a:xfrm>
            <a:off x="701100" y="3433768"/>
            <a:ext cx="1858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공지사항</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4861" name="Google Shape;4861;g13c94f06daf_2_6589"/>
          <p:cNvSpPr txBox="1"/>
          <p:nvPr/>
        </p:nvSpPr>
        <p:spPr>
          <a:xfrm>
            <a:off x="701100" y="3662368"/>
            <a:ext cx="1858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자주 묻는 질문</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4862" name="Google Shape;4862;g13c94f06daf_2_6589"/>
          <p:cNvSpPr txBox="1"/>
          <p:nvPr/>
        </p:nvSpPr>
        <p:spPr>
          <a:xfrm>
            <a:off x="701100" y="3890968"/>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1:1 문의</a:t>
            </a:r>
            <a:endParaRPr b="1" sz="1200">
              <a:solidFill>
                <a:schemeClr val="dk1"/>
              </a:solidFill>
              <a:latin typeface="Malgun Gothic"/>
              <a:ea typeface="Malgun Gothic"/>
              <a:cs typeface="Malgun Gothic"/>
              <a:sym typeface="Malgun Gothic"/>
            </a:endParaRPr>
          </a:p>
        </p:txBody>
      </p:sp>
      <p:sp>
        <p:nvSpPr>
          <p:cNvPr id="4863" name="Google Shape;4863;g13c94f06daf_2_6589"/>
          <p:cNvSpPr txBox="1"/>
          <p:nvPr/>
        </p:nvSpPr>
        <p:spPr>
          <a:xfrm>
            <a:off x="585825" y="4148023"/>
            <a:ext cx="1540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정보 </a:t>
            </a:r>
            <a:endParaRPr b="1" sz="1200">
              <a:solidFill>
                <a:schemeClr val="dk1"/>
              </a:solidFill>
              <a:latin typeface="Malgun Gothic"/>
              <a:ea typeface="Malgun Gothic"/>
              <a:cs typeface="Malgun Gothic"/>
              <a:sym typeface="Malgun Gothic"/>
            </a:endParaRPr>
          </a:p>
        </p:txBody>
      </p:sp>
      <p:cxnSp>
        <p:nvCxnSpPr>
          <p:cNvPr id="4864" name="Google Shape;4864;g13c94f06daf_2_6589"/>
          <p:cNvCxnSpPr/>
          <p:nvPr/>
        </p:nvCxnSpPr>
        <p:spPr>
          <a:xfrm>
            <a:off x="584392" y="4432994"/>
            <a:ext cx="2946000" cy="8400"/>
          </a:xfrm>
          <a:prstGeom prst="straightConnector1">
            <a:avLst/>
          </a:prstGeom>
          <a:noFill/>
          <a:ln cap="flat" cmpd="sng" w="9525">
            <a:solidFill>
              <a:schemeClr val="dk2"/>
            </a:solidFill>
            <a:prstDash val="solid"/>
            <a:round/>
            <a:headEnd len="med" w="med" type="none"/>
            <a:tailEnd len="med" w="med" type="none"/>
          </a:ln>
        </p:spPr>
      </p:cxnSp>
      <p:sp>
        <p:nvSpPr>
          <p:cNvPr id="4865" name="Google Shape;4865;g13c94f06daf_2_6589"/>
          <p:cNvSpPr txBox="1"/>
          <p:nvPr/>
        </p:nvSpPr>
        <p:spPr>
          <a:xfrm>
            <a:off x="701100" y="4438780"/>
            <a:ext cx="1858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이용약관</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4866" name="Google Shape;4866;g13c94f06daf_2_6589"/>
          <p:cNvSpPr txBox="1"/>
          <p:nvPr/>
        </p:nvSpPr>
        <p:spPr>
          <a:xfrm>
            <a:off x="701100" y="4895980"/>
            <a:ext cx="1858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개인 정보 처리 방침 </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4867" name="Google Shape;4867;g13c94f06daf_2_6589"/>
          <p:cNvSpPr txBox="1"/>
          <p:nvPr/>
        </p:nvSpPr>
        <p:spPr>
          <a:xfrm>
            <a:off x="701100" y="5124580"/>
            <a:ext cx="1858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오픈 소스 라이선스</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4868" name="Google Shape;4868;g13c94f06daf_2_6589"/>
          <p:cNvSpPr txBox="1"/>
          <p:nvPr/>
        </p:nvSpPr>
        <p:spPr>
          <a:xfrm>
            <a:off x="701100" y="5340801"/>
            <a:ext cx="13149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버전 정보</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4869" name="Google Shape;4869;g13c94f06daf_2_6589"/>
          <p:cNvSpPr txBox="1"/>
          <p:nvPr/>
        </p:nvSpPr>
        <p:spPr>
          <a:xfrm>
            <a:off x="701100" y="4667380"/>
            <a:ext cx="1858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위치 정보 이용 약관 </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4870" name="Google Shape;4870;g13c94f06daf_2_6589"/>
          <p:cNvSpPr txBox="1"/>
          <p:nvPr/>
        </p:nvSpPr>
        <p:spPr>
          <a:xfrm>
            <a:off x="2225100" y="5340801"/>
            <a:ext cx="1314900" cy="261600"/>
          </a:xfrm>
          <a:prstGeom prst="rect">
            <a:avLst/>
          </a:prstGeom>
          <a:noFill/>
          <a:ln>
            <a:noFill/>
          </a:ln>
        </p:spPr>
        <p:txBody>
          <a:bodyPr anchorCtr="0" anchor="t" bIns="45700" lIns="91425" spcFirstLastPara="1" rIns="91425" wrap="square" tIns="45700">
            <a:spAutoFit/>
          </a:bodyPr>
          <a:lstStyle/>
          <a:p>
            <a:pPr indent="0" lvl="0" marL="0" rtl="0" algn="r">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 v2.0.1</a:t>
            </a:r>
            <a:endParaRPr b="1" sz="1200">
              <a:solidFill>
                <a:schemeClr val="dk1"/>
              </a:solidFill>
              <a:latin typeface="Malgun Gothic"/>
              <a:ea typeface="Malgun Gothic"/>
              <a:cs typeface="Malgun Gothic"/>
              <a:sym typeface="Malgun Gothic"/>
            </a:endParaRPr>
          </a:p>
        </p:txBody>
      </p:sp>
      <p:sp>
        <p:nvSpPr>
          <p:cNvPr id="4871" name="Google Shape;4871;g13c94f06daf_2_6589"/>
          <p:cNvSpPr txBox="1"/>
          <p:nvPr/>
        </p:nvSpPr>
        <p:spPr>
          <a:xfrm>
            <a:off x="701100" y="2816962"/>
            <a:ext cx="1858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언어설정 : 한국어</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4872" name="Google Shape;4872;g13c94f06daf_2_6589"/>
          <p:cNvSpPr txBox="1"/>
          <p:nvPr/>
        </p:nvSpPr>
        <p:spPr>
          <a:xfrm>
            <a:off x="701100" y="1764574"/>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개인 정보</a:t>
            </a:r>
            <a:endParaRPr b="1" sz="1200">
              <a:solidFill>
                <a:schemeClr val="dk1"/>
              </a:solidFill>
              <a:latin typeface="Malgun Gothic"/>
              <a:ea typeface="Malgun Gothic"/>
              <a:cs typeface="Malgun Gothic"/>
              <a:sym typeface="Malgun Gothic"/>
            </a:endParaRPr>
          </a:p>
        </p:txBody>
      </p:sp>
      <p:sp>
        <p:nvSpPr>
          <p:cNvPr id="4873" name="Google Shape;4873;g13c94f06daf_2_6589"/>
          <p:cNvSpPr txBox="1"/>
          <p:nvPr/>
        </p:nvSpPr>
        <p:spPr>
          <a:xfrm>
            <a:off x="701100" y="2158759"/>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결재 내역</a:t>
            </a:r>
            <a:endParaRPr b="1" sz="1200">
              <a:solidFill>
                <a:schemeClr val="dk1"/>
              </a:solidFill>
              <a:latin typeface="Malgun Gothic"/>
              <a:ea typeface="Malgun Gothic"/>
              <a:cs typeface="Malgun Gothic"/>
              <a:sym typeface="Malgun Gothic"/>
            </a:endParaRPr>
          </a:p>
        </p:txBody>
      </p:sp>
      <p:sp>
        <p:nvSpPr>
          <p:cNvPr id="4874" name="Google Shape;4874;g13c94f06daf_2_6589"/>
          <p:cNvSpPr txBox="1"/>
          <p:nvPr/>
        </p:nvSpPr>
        <p:spPr>
          <a:xfrm>
            <a:off x="701100" y="2387359"/>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출금 계좌</a:t>
            </a:r>
            <a:endParaRPr b="1" sz="1200">
              <a:solidFill>
                <a:schemeClr val="dk1"/>
              </a:solidFill>
              <a:latin typeface="Malgun Gothic"/>
              <a:ea typeface="Malgun Gothic"/>
              <a:cs typeface="Malgun Gothic"/>
              <a:sym typeface="Malgun Gothic"/>
            </a:endParaRPr>
          </a:p>
        </p:txBody>
      </p:sp>
      <p:sp>
        <p:nvSpPr>
          <p:cNvPr id="4875" name="Google Shape;4875;g13c94f06daf_2_6589"/>
          <p:cNvSpPr txBox="1"/>
          <p:nvPr/>
        </p:nvSpPr>
        <p:spPr>
          <a:xfrm>
            <a:off x="701100" y="2602161"/>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알림</a:t>
            </a:r>
            <a:endParaRPr b="1" sz="1200">
              <a:solidFill>
                <a:schemeClr val="dk1"/>
              </a:solidFill>
              <a:latin typeface="Malgun Gothic"/>
              <a:ea typeface="Malgun Gothic"/>
              <a:cs typeface="Malgun Gothic"/>
              <a:sym typeface="Malgun Gothic"/>
            </a:endParaRPr>
          </a:p>
        </p:txBody>
      </p:sp>
      <p:cxnSp>
        <p:nvCxnSpPr>
          <p:cNvPr id="4876" name="Google Shape;4876;g13c94f06daf_2_6589"/>
          <p:cNvCxnSpPr/>
          <p:nvPr/>
        </p:nvCxnSpPr>
        <p:spPr>
          <a:xfrm>
            <a:off x="584392" y="5645601"/>
            <a:ext cx="2946000" cy="8400"/>
          </a:xfrm>
          <a:prstGeom prst="straightConnector1">
            <a:avLst/>
          </a:prstGeom>
          <a:noFill/>
          <a:ln cap="flat" cmpd="sng" w="9525">
            <a:solidFill>
              <a:schemeClr val="dk2"/>
            </a:solidFill>
            <a:prstDash val="solid"/>
            <a:round/>
            <a:headEnd len="med" w="med" type="none"/>
            <a:tailEnd len="med" w="med" type="none"/>
          </a:ln>
        </p:spPr>
      </p:cxnSp>
      <p:sp>
        <p:nvSpPr>
          <p:cNvPr id="4877" name="Google Shape;4877;g13c94f06daf_2_6589"/>
          <p:cNvSpPr txBox="1"/>
          <p:nvPr/>
        </p:nvSpPr>
        <p:spPr>
          <a:xfrm>
            <a:off x="588450" y="5728651"/>
            <a:ext cx="1540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로그아웃 </a:t>
            </a:r>
            <a:endParaRPr b="1" sz="1200">
              <a:solidFill>
                <a:schemeClr val="dk1"/>
              </a:solidFill>
              <a:latin typeface="Malgun Gothic"/>
              <a:ea typeface="Malgun Gothic"/>
              <a:cs typeface="Malgun Gothic"/>
              <a:sym typeface="Malgun Gothic"/>
            </a:endParaRPr>
          </a:p>
        </p:txBody>
      </p:sp>
      <p:sp>
        <p:nvSpPr>
          <p:cNvPr id="4878" name="Google Shape;4878;g13c94f06daf_2_6589"/>
          <p:cNvSpPr txBox="1"/>
          <p:nvPr/>
        </p:nvSpPr>
        <p:spPr>
          <a:xfrm>
            <a:off x="2084852" y="5725355"/>
            <a:ext cx="1540200" cy="261600"/>
          </a:xfrm>
          <a:prstGeom prst="rect">
            <a:avLst/>
          </a:prstGeom>
          <a:noFill/>
          <a:ln>
            <a:noFill/>
          </a:ln>
        </p:spPr>
        <p:txBody>
          <a:bodyPr anchorCtr="0" anchor="t" bIns="45700" lIns="91425" spcFirstLastPara="1" rIns="91425" wrap="square" tIns="45700">
            <a:spAutoFit/>
          </a:bodyPr>
          <a:lstStyle/>
          <a:p>
            <a:pPr indent="0" lvl="0" marL="0" rtl="0" algn="r">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회원탈퇴</a:t>
            </a:r>
            <a:endParaRPr b="1" sz="1200">
              <a:solidFill>
                <a:schemeClr val="dk1"/>
              </a:solidFill>
              <a:latin typeface="Malgun Gothic"/>
              <a:ea typeface="Malgun Gothic"/>
              <a:cs typeface="Malgun Gothic"/>
              <a:sym typeface="Malgun Gothic"/>
            </a:endParaRPr>
          </a:p>
        </p:txBody>
      </p:sp>
      <p:pic>
        <p:nvPicPr>
          <p:cNvPr id="4879" name="Google Shape;4879;g13c94f06daf_2_6589"/>
          <p:cNvPicPr preferRelativeResize="0"/>
          <p:nvPr/>
        </p:nvPicPr>
        <p:blipFill>
          <a:blip r:embed="rId3">
            <a:alphaModFix/>
          </a:blip>
          <a:stretch>
            <a:fillRect/>
          </a:stretch>
        </p:blipFill>
        <p:spPr>
          <a:xfrm>
            <a:off x="544175" y="875650"/>
            <a:ext cx="213900" cy="257652"/>
          </a:xfrm>
          <a:prstGeom prst="rect">
            <a:avLst/>
          </a:prstGeom>
          <a:noFill/>
          <a:ln>
            <a:noFill/>
          </a:ln>
        </p:spPr>
      </p:pic>
      <p:sp>
        <p:nvSpPr>
          <p:cNvPr id="4880" name="Google Shape;4880;g13c94f06daf_2_6589"/>
          <p:cNvSpPr txBox="1"/>
          <p:nvPr/>
        </p:nvSpPr>
        <p:spPr>
          <a:xfrm>
            <a:off x="701100" y="1958370"/>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비밀 번호</a:t>
            </a:r>
            <a:endParaRPr b="1" sz="1200">
              <a:solidFill>
                <a:schemeClr val="dk1"/>
              </a:solidFill>
              <a:latin typeface="Malgun Gothic"/>
              <a:ea typeface="Malgun Gothic"/>
              <a:cs typeface="Malgun Gothic"/>
              <a:sym typeface="Malgun Gothic"/>
            </a:endParaRPr>
          </a:p>
        </p:txBody>
      </p:sp>
      <p:cxnSp>
        <p:nvCxnSpPr>
          <p:cNvPr id="4881" name="Google Shape;4881;g13c94f06daf_2_6589"/>
          <p:cNvCxnSpPr>
            <a:endCxn id="4882" idx="1"/>
          </p:cNvCxnSpPr>
          <p:nvPr/>
        </p:nvCxnSpPr>
        <p:spPr>
          <a:xfrm>
            <a:off x="2621727" y="2442317"/>
            <a:ext cx="1836300" cy="994800"/>
          </a:xfrm>
          <a:prstGeom prst="bentConnector3">
            <a:avLst>
              <a:gd fmla="val 77401" name="adj1"/>
            </a:avLst>
          </a:prstGeom>
          <a:noFill/>
          <a:ln cap="flat" cmpd="sng" w="28575">
            <a:solidFill>
              <a:srgbClr val="FF0000"/>
            </a:solidFill>
            <a:prstDash val="solid"/>
            <a:round/>
            <a:headEnd len="med" w="med" type="none"/>
            <a:tailEnd len="med" w="med" type="triangle"/>
          </a:ln>
        </p:spPr>
      </p:cxnSp>
      <p:sp>
        <p:nvSpPr>
          <p:cNvPr id="4882" name="Google Shape;4882;g13c94f06daf_2_6589"/>
          <p:cNvSpPr/>
          <p:nvPr/>
        </p:nvSpPr>
        <p:spPr>
          <a:xfrm>
            <a:off x="4458027" y="785118"/>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sp>
        <p:nvSpPr>
          <p:cNvPr id="4883" name="Google Shape;4883;g13c94f06daf_2_6589"/>
          <p:cNvSpPr txBox="1"/>
          <p:nvPr/>
        </p:nvSpPr>
        <p:spPr>
          <a:xfrm>
            <a:off x="5065800" y="867200"/>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출금 계좌</a:t>
            </a:r>
            <a:endParaRPr b="1" sz="1100">
              <a:solidFill>
                <a:schemeClr val="dk1"/>
              </a:solidFill>
              <a:latin typeface="Malgun Gothic"/>
              <a:ea typeface="Malgun Gothic"/>
              <a:cs typeface="Malgun Gothic"/>
              <a:sym typeface="Malgun Gothic"/>
            </a:endParaRPr>
          </a:p>
        </p:txBody>
      </p:sp>
      <p:pic>
        <p:nvPicPr>
          <p:cNvPr id="4884" name="Google Shape;4884;g13c94f06daf_2_6589"/>
          <p:cNvPicPr preferRelativeResize="0"/>
          <p:nvPr/>
        </p:nvPicPr>
        <p:blipFill>
          <a:blip r:embed="rId4">
            <a:alphaModFix/>
          </a:blip>
          <a:stretch>
            <a:fillRect/>
          </a:stretch>
        </p:blipFill>
        <p:spPr>
          <a:xfrm>
            <a:off x="4580430" y="881071"/>
            <a:ext cx="213900" cy="219430"/>
          </a:xfrm>
          <a:prstGeom prst="rect">
            <a:avLst/>
          </a:prstGeom>
          <a:noFill/>
          <a:ln>
            <a:noFill/>
          </a:ln>
        </p:spPr>
      </p:pic>
      <p:sp>
        <p:nvSpPr>
          <p:cNvPr id="4885" name="Google Shape;4885;g13c94f06daf_2_6589"/>
          <p:cNvSpPr/>
          <p:nvPr/>
        </p:nvSpPr>
        <p:spPr>
          <a:xfrm>
            <a:off x="4629325" y="5558963"/>
            <a:ext cx="2955600" cy="3348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저장</a:t>
            </a:r>
            <a:endParaRPr b="1" i="0" sz="1100" u="none" cap="none" strike="noStrike">
              <a:solidFill>
                <a:schemeClr val="lt1"/>
              </a:solidFill>
              <a:latin typeface="Malgun Gothic"/>
              <a:ea typeface="Malgun Gothic"/>
              <a:cs typeface="Malgun Gothic"/>
              <a:sym typeface="Malgun Gothic"/>
            </a:endParaRPr>
          </a:p>
        </p:txBody>
      </p:sp>
      <p:graphicFrame>
        <p:nvGraphicFramePr>
          <p:cNvPr id="4886" name="Google Shape;4886;g13c94f06daf_2_6589"/>
          <p:cNvGraphicFramePr/>
          <p:nvPr/>
        </p:nvGraphicFramePr>
        <p:xfrm>
          <a:off x="4520454" y="1371705"/>
          <a:ext cx="3000000" cy="3000000"/>
        </p:xfrm>
        <a:graphic>
          <a:graphicData uri="http://schemas.openxmlformats.org/drawingml/2006/table">
            <a:tbl>
              <a:tblPr bandRow="1" firstRow="1">
                <a:noFill/>
                <a:tableStyleId>{ECEC9FAD-BC9C-4F8B-B0B5-8FDF1F475007}</a:tableStyleId>
              </a:tblPr>
              <a:tblGrid>
                <a:gridCol w="699850"/>
                <a:gridCol w="2450825"/>
              </a:tblGrid>
              <a:tr h="436450">
                <a:tc>
                  <a:txBody>
                    <a:bodyPr/>
                    <a:lstStyle/>
                    <a:p>
                      <a:pPr indent="0" lvl="0" marL="0" marR="0" rtl="0" algn="ctr">
                        <a:lnSpc>
                          <a:spcPct val="100000"/>
                        </a:lnSpc>
                        <a:spcBef>
                          <a:spcPts val="0"/>
                        </a:spcBef>
                        <a:spcAft>
                          <a:spcPts val="0"/>
                        </a:spcAft>
                        <a:buClr>
                          <a:schemeClr val="dk1"/>
                        </a:buClr>
                        <a:buSzPts val="900"/>
                        <a:buFont typeface="Malgun Gothic"/>
                        <a:buNone/>
                      </a:pPr>
                      <a:r>
                        <a:rPr b="0" i="0" lang="ko" sz="900" u="none" cap="none" strike="noStrike">
                          <a:solidFill>
                            <a:schemeClr val="dk1"/>
                          </a:solidFill>
                          <a:latin typeface="Malgun Gothic"/>
                          <a:ea typeface="Malgun Gothic"/>
                          <a:cs typeface="Malgun Gothic"/>
                          <a:sym typeface="Malgun Gothic"/>
                        </a:rPr>
                        <a:t>은행명</a:t>
                      </a:r>
                      <a:endParaRPr b="0" i="0" sz="9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rgbClr val="F2F2F2"/>
                    </a:solidFill>
                  </a:tcPr>
                </a:tc>
                <a:tc>
                  <a:txBody>
                    <a:bodyPr/>
                    <a:lstStyle/>
                    <a:p>
                      <a:pPr indent="0" lvl="0" marL="0" marR="0" rtl="0" algn="ctr">
                        <a:lnSpc>
                          <a:spcPct val="100000"/>
                        </a:lnSpc>
                        <a:spcBef>
                          <a:spcPts val="0"/>
                        </a:spcBef>
                        <a:spcAft>
                          <a:spcPts val="0"/>
                        </a:spcAft>
                        <a:buClr>
                          <a:srgbClr val="595959"/>
                        </a:buClr>
                        <a:buSzPts val="800"/>
                        <a:buFont typeface="Malgun Gothic"/>
                        <a:buNone/>
                      </a:pPr>
                      <a:r>
                        <a:rPr b="0" lang="ko" sz="800" u="none" cap="none" strike="noStrike">
                          <a:solidFill>
                            <a:srgbClr val="595959"/>
                          </a:solidFill>
                          <a:latin typeface="Malgun Gothic"/>
                          <a:ea typeface="Malgun Gothic"/>
                          <a:cs typeface="Malgun Gothic"/>
                          <a:sym typeface="Malgun Gothic"/>
                        </a:rPr>
                        <a:t>OO 은행        ▼</a:t>
                      </a:r>
                      <a:endParaRPr b="0" sz="800" u="none" cap="none" strike="noStrike">
                        <a:solidFill>
                          <a:srgbClr val="595959"/>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r>
              <a:tr h="396625">
                <a:tc>
                  <a:txBody>
                    <a:bodyPr/>
                    <a:lstStyle/>
                    <a:p>
                      <a:pPr indent="0" lvl="0" marL="0" marR="0" rtl="0" algn="ctr">
                        <a:lnSpc>
                          <a:spcPct val="100000"/>
                        </a:lnSpc>
                        <a:spcBef>
                          <a:spcPts val="0"/>
                        </a:spcBef>
                        <a:spcAft>
                          <a:spcPts val="0"/>
                        </a:spcAft>
                        <a:buClr>
                          <a:schemeClr val="dk1"/>
                        </a:buClr>
                        <a:buSzPts val="900"/>
                        <a:buFont typeface="Malgun Gothic"/>
                        <a:buNone/>
                      </a:pPr>
                      <a:r>
                        <a:rPr i="0" lang="ko" sz="900" u="none" cap="none" strike="noStrike">
                          <a:solidFill>
                            <a:schemeClr val="dk1"/>
                          </a:solidFill>
                          <a:latin typeface="Malgun Gothic"/>
                          <a:ea typeface="Malgun Gothic"/>
                          <a:cs typeface="Malgun Gothic"/>
                          <a:sym typeface="Malgun Gothic"/>
                        </a:rPr>
                        <a:t>  계좌번호</a:t>
                      </a:r>
                      <a:endParaRPr sz="1400" u="none" cap="none" strike="noStrike"/>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rgbClr val="F2F2F2"/>
                    </a:solidFill>
                  </a:tcPr>
                </a:tc>
                <a:tc>
                  <a:txBody>
                    <a:bodyPr/>
                    <a:lstStyle/>
                    <a:p>
                      <a:pPr indent="0" lvl="0" marL="0" marR="0" rtl="0" algn="ctr">
                        <a:lnSpc>
                          <a:spcPct val="100000"/>
                        </a:lnSpc>
                        <a:spcBef>
                          <a:spcPts val="0"/>
                        </a:spcBef>
                        <a:spcAft>
                          <a:spcPts val="0"/>
                        </a:spcAft>
                        <a:buClr>
                          <a:srgbClr val="595959"/>
                        </a:buClr>
                        <a:buSzPts val="800"/>
                        <a:buFont typeface="Malgun Gothic"/>
                        <a:buNone/>
                      </a:pPr>
                      <a:r>
                        <a:rPr b="0" lang="ko" sz="800" u="none" cap="none" strike="noStrike">
                          <a:solidFill>
                            <a:srgbClr val="595959"/>
                          </a:solidFill>
                          <a:latin typeface="Malgun Gothic"/>
                          <a:ea typeface="Malgun Gothic"/>
                          <a:cs typeface="Malgun Gothic"/>
                          <a:sym typeface="Malgun Gothic"/>
                        </a:rPr>
                        <a:t>12311231231231</a:t>
                      </a:r>
                      <a:endParaRPr b="0" sz="800" u="none" cap="none" strike="noStrike">
                        <a:solidFill>
                          <a:srgbClr val="595959"/>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r>
              <a:tr h="396625">
                <a:tc>
                  <a:txBody>
                    <a:bodyPr/>
                    <a:lstStyle/>
                    <a:p>
                      <a:pPr indent="0" lvl="0" marL="0" marR="0" rtl="0" algn="ctr">
                        <a:lnSpc>
                          <a:spcPct val="100000"/>
                        </a:lnSpc>
                        <a:spcBef>
                          <a:spcPts val="0"/>
                        </a:spcBef>
                        <a:spcAft>
                          <a:spcPts val="0"/>
                        </a:spcAft>
                        <a:buClr>
                          <a:schemeClr val="dk1"/>
                        </a:buClr>
                        <a:buSzPts val="900"/>
                        <a:buFont typeface="Malgun Gothic"/>
                        <a:buNone/>
                      </a:pPr>
                      <a:r>
                        <a:rPr i="0" lang="ko" sz="900" u="none" cap="none" strike="noStrike">
                          <a:solidFill>
                            <a:schemeClr val="dk1"/>
                          </a:solidFill>
                          <a:latin typeface="Malgun Gothic"/>
                          <a:ea typeface="Malgun Gothic"/>
                          <a:cs typeface="Malgun Gothic"/>
                          <a:sym typeface="Malgun Gothic"/>
                        </a:rPr>
                        <a:t>예금주</a:t>
                      </a:r>
                      <a:endParaRPr sz="1400" u="none" cap="none" strike="noStrike"/>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rgbClr val="F2F2F2"/>
                    </a:solidFill>
                  </a:tcPr>
                </a:tc>
                <a:tc>
                  <a:txBody>
                    <a:bodyPr/>
                    <a:lstStyle/>
                    <a:p>
                      <a:pPr indent="0" lvl="0" marL="0" marR="0" rtl="0" algn="ctr">
                        <a:lnSpc>
                          <a:spcPct val="100000"/>
                        </a:lnSpc>
                        <a:spcBef>
                          <a:spcPts val="0"/>
                        </a:spcBef>
                        <a:spcAft>
                          <a:spcPts val="0"/>
                        </a:spcAft>
                        <a:buClr>
                          <a:srgbClr val="595959"/>
                        </a:buClr>
                        <a:buSzPts val="800"/>
                        <a:buFont typeface="Malgun Gothic"/>
                        <a:buNone/>
                      </a:pPr>
                      <a:r>
                        <a:rPr b="0" lang="ko" sz="800" u="none" cap="none" strike="noStrike">
                          <a:solidFill>
                            <a:srgbClr val="595959"/>
                          </a:solidFill>
                          <a:latin typeface="Malgun Gothic"/>
                          <a:ea typeface="Malgun Gothic"/>
                          <a:cs typeface="Malgun Gothic"/>
                          <a:sym typeface="Malgun Gothic"/>
                        </a:rPr>
                        <a:t>홍길동</a:t>
                      </a:r>
                      <a:endParaRPr b="0" sz="800" u="none" cap="none" strike="noStrike">
                        <a:solidFill>
                          <a:srgbClr val="595959"/>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r>
            </a:tbl>
          </a:graphicData>
        </a:graphic>
      </p:graphicFrame>
    </p:spTree>
  </p:cSld>
  <p:clrMapOvr>
    <a:masterClrMapping/>
  </p:clrMapOvr>
</p:sld>
</file>

<file path=ppt/slides/slide9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90" name="Shape 4890"/>
        <p:cNvGrpSpPr/>
        <p:nvPr/>
      </p:nvGrpSpPr>
      <p:grpSpPr>
        <a:xfrm>
          <a:off x="0" y="0"/>
          <a:ext cx="0" cy="0"/>
          <a:chOff x="0" y="0"/>
          <a:chExt cx="0" cy="0"/>
        </a:xfrm>
      </p:grpSpPr>
      <p:graphicFrame>
        <p:nvGraphicFramePr>
          <p:cNvPr id="4891" name="Google Shape;4891;g13c94f06daf_2_6632"/>
          <p:cNvGraphicFramePr/>
          <p:nvPr/>
        </p:nvGraphicFramePr>
        <p:xfrm>
          <a:off x="9945679" y="642154"/>
          <a:ext cx="3000000" cy="3000000"/>
        </p:xfrm>
        <a:graphic>
          <a:graphicData uri="http://schemas.openxmlformats.org/drawingml/2006/table">
            <a:tbl>
              <a:tblPr bandRow="1" firstRow="1">
                <a:noFill/>
                <a:tableStyleId>{ECEC9FAD-BC9C-4F8B-B0B5-8FDF1F475007}</a:tableStyleId>
              </a:tblPr>
              <a:tblGrid>
                <a:gridCol w="382850"/>
                <a:gridCol w="382850"/>
                <a:gridCol w="1398850"/>
              </a:tblGrid>
              <a:tr h="371450">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설명</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549025">
                <a:tc gridSpan="3" rowSpan="10">
                  <a:txBody>
                    <a:bodyPr/>
                    <a:lstStyle/>
                    <a:p>
                      <a:pPr indent="0" lvl="0" marL="0" rtl="0" algn="l">
                        <a:spcBef>
                          <a:spcPts val="0"/>
                        </a:spcBef>
                        <a:spcAft>
                          <a:spcPts val="0"/>
                        </a:spcAft>
                        <a:buNone/>
                      </a:pPr>
                      <a:r>
                        <a:t/>
                      </a:r>
                      <a:endParaRPr sz="900">
                        <a:solidFill>
                          <a:schemeClr val="dk2"/>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rowSpan="10" hMerge="1"/>
                <a:tc rowSpan="10" hMerge="1"/>
              </a:tr>
              <a:tr h="337075">
                <a:tc gridSpan="3" vMerge="1"/>
                <a:tc hMerge="1" vMerge="1"/>
                <a:tc hMerge="1" vMerge="1"/>
              </a:tr>
              <a:tr h="337075">
                <a:tc gridSpan="3" vMerge="1"/>
                <a:tc hMerge="1" vMerge="1"/>
                <a:tc hMerge="1" vMerge="1"/>
              </a:tr>
              <a:tr h="9728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27825">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참고</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1237775">
                <a:tc gridSpan="3">
                  <a:txBody>
                    <a:bodyPr/>
                    <a:lstStyle/>
                    <a:p>
                      <a:pPr indent="0" lvl="0" marL="0" marR="0" rtl="0" algn="l">
                        <a:lnSpc>
                          <a:spcPct val="100000"/>
                        </a:lnSpc>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hMerge="1"/>
                <a:tc hMerge="1"/>
              </a:tr>
            </a:tbl>
          </a:graphicData>
        </a:graphic>
      </p:graphicFrame>
      <p:sp>
        <p:nvSpPr>
          <p:cNvPr id="4892" name="Google Shape;4892;g13c94f06daf_2_6632"/>
          <p:cNvSpPr txBox="1"/>
          <p:nvPr/>
        </p:nvSpPr>
        <p:spPr>
          <a:xfrm>
            <a:off x="264450" y="0"/>
            <a:ext cx="11664300" cy="548100"/>
          </a:xfrm>
          <a:prstGeom prst="rect">
            <a:avLst/>
          </a:prstGeom>
          <a:noFill/>
          <a:ln>
            <a:noFill/>
          </a:ln>
          <a:effectLst>
            <a:outerShdw blurRad="57150" rotWithShape="0" algn="bl" dir="5400000" dist="19050">
              <a:srgbClr val="000000">
                <a:alpha val="50000"/>
              </a:srgbClr>
            </a:outerShdw>
          </a:effectLst>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마이 &gt; 설정 &gt; 알림 </a:t>
            </a:r>
            <a:endParaRPr b="0" i="0" sz="2400" u="none" cap="none" strike="noStrike">
              <a:solidFill>
                <a:schemeClr val="lt1"/>
              </a:solidFill>
              <a:latin typeface="Arial"/>
              <a:ea typeface="Arial"/>
              <a:cs typeface="Arial"/>
              <a:sym typeface="Arial"/>
            </a:endParaRPr>
          </a:p>
        </p:txBody>
      </p:sp>
      <p:sp>
        <p:nvSpPr>
          <p:cNvPr id="4893" name="Google Shape;4893;g13c94f06daf_2_6632"/>
          <p:cNvSpPr txBox="1"/>
          <p:nvPr/>
        </p:nvSpPr>
        <p:spPr>
          <a:xfrm>
            <a:off x="0" y="6478519"/>
            <a:ext cx="121920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sp>
        <p:nvSpPr>
          <p:cNvPr id="4894" name="Google Shape;4894;g13c94f06daf_2_6632"/>
          <p:cNvSpPr/>
          <p:nvPr/>
        </p:nvSpPr>
        <p:spPr>
          <a:xfrm>
            <a:off x="42977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sp>
        <p:nvSpPr>
          <p:cNvPr id="4895" name="Google Shape;4895;g13c94f06daf_2_6632"/>
          <p:cNvSpPr txBox="1"/>
          <p:nvPr/>
        </p:nvSpPr>
        <p:spPr>
          <a:xfrm>
            <a:off x="1027200" y="867200"/>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설정</a:t>
            </a:r>
            <a:endParaRPr b="1" sz="1100">
              <a:solidFill>
                <a:schemeClr val="dk1"/>
              </a:solidFill>
              <a:latin typeface="Malgun Gothic"/>
              <a:ea typeface="Malgun Gothic"/>
              <a:cs typeface="Malgun Gothic"/>
              <a:sym typeface="Malgun Gothic"/>
            </a:endParaRPr>
          </a:p>
        </p:txBody>
      </p:sp>
      <p:sp>
        <p:nvSpPr>
          <p:cNvPr id="4896" name="Google Shape;4896;g13c94f06daf_2_6632"/>
          <p:cNvSpPr txBox="1"/>
          <p:nvPr/>
        </p:nvSpPr>
        <p:spPr>
          <a:xfrm>
            <a:off x="585825" y="1224825"/>
            <a:ext cx="1540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일반 </a:t>
            </a:r>
            <a:endParaRPr b="1" sz="1200">
              <a:solidFill>
                <a:schemeClr val="dk1"/>
              </a:solidFill>
              <a:latin typeface="Malgun Gothic"/>
              <a:ea typeface="Malgun Gothic"/>
              <a:cs typeface="Malgun Gothic"/>
              <a:sym typeface="Malgun Gothic"/>
            </a:endParaRPr>
          </a:p>
        </p:txBody>
      </p:sp>
      <p:cxnSp>
        <p:nvCxnSpPr>
          <p:cNvPr id="4897" name="Google Shape;4897;g13c94f06daf_2_6632"/>
          <p:cNvCxnSpPr/>
          <p:nvPr/>
        </p:nvCxnSpPr>
        <p:spPr>
          <a:xfrm>
            <a:off x="584392" y="1509796"/>
            <a:ext cx="2946000" cy="8400"/>
          </a:xfrm>
          <a:prstGeom prst="straightConnector1">
            <a:avLst/>
          </a:prstGeom>
          <a:noFill/>
          <a:ln cap="flat" cmpd="sng" w="9525">
            <a:solidFill>
              <a:schemeClr val="dk2"/>
            </a:solidFill>
            <a:prstDash val="solid"/>
            <a:round/>
            <a:headEnd len="med" w="med" type="none"/>
            <a:tailEnd len="med" w="med" type="none"/>
          </a:ln>
        </p:spPr>
      </p:cxnSp>
      <p:sp>
        <p:nvSpPr>
          <p:cNvPr id="4898" name="Google Shape;4898;g13c94f06daf_2_6632"/>
          <p:cNvSpPr txBox="1"/>
          <p:nvPr/>
        </p:nvSpPr>
        <p:spPr>
          <a:xfrm>
            <a:off x="701100" y="1563571"/>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회원 정보</a:t>
            </a:r>
            <a:endParaRPr b="1" sz="1200">
              <a:solidFill>
                <a:schemeClr val="dk1"/>
              </a:solidFill>
              <a:latin typeface="Malgun Gothic"/>
              <a:ea typeface="Malgun Gothic"/>
              <a:cs typeface="Malgun Gothic"/>
              <a:sym typeface="Malgun Gothic"/>
            </a:endParaRPr>
          </a:p>
        </p:txBody>
      </p:sp>
      <p:sp>
        <p:nvSpPr>
          <p:cNvPr id="4899" name="Google Shape;4899;g13c94f06daf_2_6632"/>
          <p:cNvSpPr txBox="1"/>
          <p:nvPr/>
        </p:nvSpPr>
        <p:spPr>
          <a:xfrm>
            <a:off x="585825" y="3087815"/>
            <a:ext cx="1540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고객지원 </a:t>
            </a:r>
            <a:endParaRPr b="1" sz="1200">
              <a:solidFill>
                <a:schemeClr val="dk1"/>
              </a:solidFill>
              <a:latin typeface="Malgun Gothic"/>
              <a:ea typeface="Malgun Gothic"/>
              <a:cs typeface="Malgun Gothic"/>
              <a:sym typeface="Malgun Gothic"/>
            </a:endParaRPr>
          </a:p>
        </p:txBody>
      </p:sp>
      <p:cxnSp>
        <p:nvCxnSpPr>
          <p:cNvPr id="4900" name="Google Shape;4900;g13c94f06daf_2_6632"/>
          <p:cNvCxnSpPr/>
          <p:nvPr/>
        </p:nvCxnSpPr>
        <p:spPr>
          <a:xfrm>
            <a:off x="584392" y="3372786"/>
            <a:ext cx="2946000" cy="8400"/>
          </a:xfrm>
          <a:prstGeom prst="straightConnector1">
            <a:avLst/>
          </a:prstGeom>
          <a:noFill/>
          <a:ln cap="flat" cmpd="sng" w="9525">
            <a:solidFill>
              <a:schemeClr val="dk2"/>
            </a:solidFill>
            <a:prstDash val="solid"/>
            <a:round/>
            <a:headEnd len="med" w="med" type="none"/>
            <a:tailEnd len="med" w="med" type="none"/>
          </a:ln>
        </p:spPr>
      </p:cxnSp>
      <p:sp>
        <p:nvSpPr>
          <p:cNvPr id="4901" name="Google Shape;4901;g13c94f06daf_2_6632"/>
          <p:cNvSpPr txBox="1"/>
          <p:nvPr/>
        </p:nvSpPr>
        <p:spPr>
          <a:xfrm>
            <a:off x="701100" y="3433768"/>
            <a:ext cx="1858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공지사항</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4902" name="Google Shape;4902;g13c94f06daf_2_6632"/>
          <p:cNvSpPr txBox="1"/>
          <p:nvPr/>
        </p:nvSpPr>
        <p:spPr>
          <a:xfrm>
            <a:off x="701100" y="3662368"/>
            <a:ext cx="1858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자주 묻는 질문</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4903" name="Google Shape;4903;g13c94f06daf_2_6632"/>
          <p:cNvSpPr txBox="1"/>
          <p:nvPr/>
        </p:nvSpPr>
        <p:spPr>
          <a:xfrm>
            <a:off x="701100" y="3890968"/>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1:1 문의</a:t>
            </a:r>
            <a:endParaRPr b="1" sz="1200">
              <a:solidFill>
                <a:schemeClr val="dk1"/>
              </a:solidFill>
              <a:latin typeface="Malgun Gothic"/>
              <a:ea typeface="Malgun Gothic"/>
              <a:cs typeface="Malgun Gothic"/>
              <a:sym typeface="Malgun Gothic"/>
            </a:endParaRPr>
          </a:p>
        </p:txBody>
      </p:sp>
      <p:sp>
        <p:nvSpPr>
          <p:cNvPr id="4904" name="Google Shape;4904;g13c94f06daf_2_6632"/>
          <p:cNvSpPr txBox="1"/>
          <p:nvPr/>
        </p:nvSpPr>
        <p:spPr>
          <a:xfrm>
            <a:off x="585825" y="4148023"/>
            <a:ext cx="1540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정보 </a:t>
            </a:r>
            <a:endParaRPr b="1" sz="1200">
              <a:solidFill>
                <a:schemeClr val="dk1"/>
              </a:solidFill>
              <a:latin typeface="Malgun Gothic"/>
              <a:ea typeface="Malgun Gothic"/>
              <a:cs typeface="Malgun Gothic"/>
              <a:sym typeface="Malgun Gothic"/>
            </a:endParaRPr>
          </a:p>
        </p:txBody>
      </p:sp>
      <p:cxnSp>
        <p:nvCxnSpPr>
          <p:cNvPr id="4905" name="Google Shape;4905;g13c94f06daf_2_6632"/>
          <p:cNvCxnSpPr/>
          <p:nvPr/>
        </p:nvCxnSpPr>
        <p:spPr>
          <a:xfrm>
            <a:off x="584392" y="4432994"/>
            <a:ext cx="2946000" cy="8400"/>
          </a:xfrm>
          <a:prstGeom prst="straightConnector1">
            <a:avLst/>
          </a:prstGeom>
          <a:noFill/>
          <a:ln cap="flat" cmpd="sng" w="9525">
            <a:solidFill>
              <a:schemeClr val="dk2"/>
            </a:solidFill>
            <a:prstDash val="solid"/>
            <a:round/>
            <a:headEnd len="med" w="med" type="none"/>
            <a:tailEnd len="med" w="med" type="none"/>
          </a:ln>
        </p:spPr>
      </p:cxnSp>
      <p:sp>
        <p:nvSpPr>
          <p:cNvPr id="4906" name="Google Shape;4906;g13c94f06daf_2_6632"/>
          <p:cNvSpPr txBox="1"/>
          <p:nvPr/>
        </p:nvSpPr>
        <p:spPr>
          <a:xfrm>
            <a:off x="701100" y="4438780"/>
            <a:ext cx="1858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이용약관</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4907" name="Google Shape;4907;g13c94f06daf_2_6632"/>
          <p:cNvSpPr txBox="1"/>
          <p:nvPr/>
        </p:nvSpPr>
        <p:spPr>
          <a:xfrm>
            <a:off x="701100" y="4895980"/>
            <a:ext cx="1858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개인 정보 처리 방침 </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4908" name="Google Shape;4908;g13c94f06daf_2_6632"/>
          <p:cNvSpPr txBox="1"/>
          <p:nvPr/>
        </p:nvSpPr>
        <p:spPr>
          <a:xfrm>
            <a:off x="701100" y="5124580"/>
            <a:ext cx="1858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오픈 소스 라이선스</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4909" name="Google Shape;4909;g13c94f06daf_2_6632"/>
          <p:cNvSpPr txBox="1"/>
          <p:nvPr/>
        </p:nvSpPr>
        <p:spPr>
          <a:xfrm>
            <a:off x="701100" y="5340801"/>
            <a:ext cx="13149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버전 정보</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4910" name="Google Shape;4910;g13c94f06daf_2_6632"/>
          <p:cNvSpPr txBox="1"/>
          <p:nvPr/>
        </p:nvSpPr>
        <p:spPr>
          <a:xfrm>
            <a:off x="701100" y="4667380"/>
            <a:ext cx="1858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위치 정보 이용 약관 </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4911" name="Google Shape;4911;g13c94f06daf_2_6632"/>
          <p:cNvSpPr txBox="1"/>
          <p:nvPr/>
        </p:nvSpPr>
        <p:spPr>
          <a:xfrm>
            <a:off x="2225100" y="5340801"/>
            <a:ext cx="1314900" cy="261600"/>
          </a:xfrm>
          <a:prstGeom prst="rect">
            <a:avLst/>
          </a:prstGeom>
          <a:noFill/>
          <a:ln>
            <a:noFill/>
          </a:ln>
        </p:spPr>
        <p:txBody>
          <a:bodyPr anchorCtr="0" anchor="t" bIns="45700" lIns="91425" spcFirstLastPara="1" rIns="91425" wrap="square" tIns="45700">
            <a:spAutoFit/>
          </a:bodyPr>
          <a:lstStyle/>
          <a:p>
            <a:pPr indent="0" lvl="0" marL="0" rtl="0" algn="r">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 v2.0.1</a:t>
            </a:r>
            <a:endParaRPr b="1" sz="1200">
              <a:solidFill>
                <a:schemeClr val="dk1"/>
              </a:solidFill>
              <a:latin typeface="Malgun Gothic"/>
              <a:ea typeface="Malgun Gothic"/>
              <a:cs typeface="Malgun Gothic"/>
              <a:sym typeface="Malgun Gothic"/>
            </a:endParaRPr>
          </a:p>
        </p:txBody>
      </p:sp>
      <p:sp>
        <p:nvSpPr>
          <p:cNvPr id="4912" name="Google Shape;4912;g13c94f06daf_2_6632"/>
          <p:cNvSpPr txBox="1"/>
          <p:nvPr/>
        </p:nvSpPr>
        <p:spPr>
          <a:xfrm>
            <a:off x="701100" y="2816962"/>
            <a:ext cx="1858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언어설정 : 한국어</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4913" name="Google Shape;4913;g13c94f06daf_2_6632"/>
          <p:cNvSpPr txBox="1"/>
          <p:nvPr/>
        </p:nvSpPr>
        <p:spPr>
          <a:xfrm>
            <a:off x="701100" y="1764574"/>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개인 정보</a:t>
            </a:r>
            <a:endParaRPr b="1" sz="1200">
              <a:solidFill>
                <a:schemeClr val="dk1"/>
              </a:solidFill>
              <a:latin typeface="Malgun Gothic"/>
              <a:ea typeface="Malgun Gothic"/>
              <a:cs typeface="Malgun Gothic"/>
              <a:sym typeface="Malgun Gothic"/>
            </a:endParaRPr>
          </a:p>
        </p:txBody>
      </p:sp>
      <p:sp>
        <p:nvSpPr>
          <p:cNvPr id="4914" name="Google Shape;4914;g13c94f06daf_2_6632"/>
          <p:cNvSpPr txBox="1"/>
          <p:nvPr/>
        </p:nvSpPr>
        <p:spPr>
          <a:xfrm>
            <a:off x="701100" y="2158759"/>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결재 내역</a:t>
            </a:r>
            <a:endParaRPr b="1" sz="1200">
              <a:solidFill>
                <a:schemeClr val="dk1"/>
              </a:solidFill>
              <a:latin typeface="Malgun Gothic"/>
              <a:ea typeface="Malgun Gothic"/>
              <a:cs typeface="Malgun Gothic"/>
              <a:sym typeface="Malgun Gothic"/>
            </a:endParaRPr>
          </a:p>
        </p:txBody>
      </p:sp>
      <p:sp>
        <p:nvSpPr>
          <p:cNvPr id="4915" name="Google Shape;4915;g13c94f06daf_2_6632"/>
          <p:cNvSpPr txBox="1"/>
          <p:nvPr/>
        </p:nvSpPr>
        <p:spPr>
          <a:xfrm>
            <a:off x="701100" y="2387359"/>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출금 계좌</a:t>
            </a:r>
            <a:endParaRPr b="1" sz="1200">
              <a:solidFill>
                <a:schemeClr val="dk1"/>
              </a:solidFill>
              <a:latin typeface="Malgun Gothic"/>
              <a:ea typeface="Malgun Gothic"/>
              <a:cs typeface="Malgun Gothic"/>
              <a:sym typeface="Malgun Gothic"/>
            </a:endParaRPr>
          </a:p>
        </p:txBody>
      </p:sp>
      <p:sp>
        <p:nvSpPr>
          <p:cNvPr id="4916" name="Google Shape;4916;g13c94f06daf_2_6632"/>
          <p:cNvSpPr txBox="1"/>
          <p:nvPr/>
        </p:nvSpPr>
        <p:spPr>
          <a:xfrm>
            <a:off x="701100" y="2602161"/>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알림</a:t>
            </a:r>
            <a:endParaRPr b="1" sz="1200">
              <a:solidFill>
                <a:schemeClr val="dk1"/>
              </a:solidFill>
              <a:latin typeface="Malgun Gothic"/>
              <a:ea typeface="Malgun Gothic"/>
              <a:cs typeface="Malgun Gothic"/>
              <a:sym typeface="Malgun Gothic"/>
            </a:endParaRPr>
          </a:p>
        </p:txBody>
      </p:sp>
      <p:cxnSp>
        <p:nvCxnSpPr>
          <p:cNvPr id="4917" name="Google Shape;4917;g13c94f06daf_2_6632"/>
          <p:cNvCxnSpPr/>
          <p:nvPr/>
        </p:nvCxnSpPr>
        <p:spPr>
          <a:xfrm>
            <a:off x="584392" y="5645601"/>
            <a:ext cx="2946000" cy="8400"/>
          </a:xfrm>
          <a:prstGeom prst="straightConnector1">
            <a:avLst/>
          </a:prstGeom>
          <a:noFill/>
          <a:ln cap="flat" cmpd="sng" w="9525">
            <a:solidFill>
              <a:schemeClr val="dk2"/>
            </a:solidFill>
            <a:prstDash val="solid"/>
            <a:round/>
            <a:headEnd len="med" w="med" type="none"/>
            <a:tailEnd len="med" w="med" type="none"/>
          </a:ln>
        </p:spPr>
      </p:cxnSp>
      <p:sp>
        <p:nvSpPr>
          <p:cNvPr id="4918" name="Google Shape;4918;g13c94f06daf_2_6632"/>
          <p:cNvSpPr txBox="1"/>
          <p:nvPr/>
        </p:nvSpPr>
        <p:spPr>
          <a:xfrm>
            <a:off x="588450" y="5728651"/>
            <a:ext cx="1540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로그아웃 </a:t>
            </a:r>
            <a:endParaRPr b="1" sz="1200">
              <a:solidFill>
                <a:schemeClr val="dk1"/>
              </a:solidFill>
              <a:latin typeface="Malgun Gothic"/>
              <a:ea typeface="Malgun Gothic"/>
              <a:cs typeface="Malgun Gothic"/>
              <a:sym typeface="Malgun Gothic"/>
            </a:endParaRPr>
          </a:p>
        </p:txBody>
      </p:sp>
      <p:sp>
        <p:nvSpPr>
          <p:cNvPr id="4919" name="Google Shape;4919;g13c94f06daf_2_6632"/>
          <p:cNvSpPr txBox="1"/>
          <p:nvPr/>
        </p:nvSpPr>
        <p:spPr>
          <a:xfrm>
            <a:off x="2084852" y="5725355"/>
            <a:ext cx="1540200" cy="261600"/>
          </a:xfrm>
          <a:prstGeom prst="rect">
            <a:avLst/>
          </a:prstGeom>
          <a:noFill/>
          <a:ln>
            <a:noFill/>
          </a:ln>
        </p:spPr>
        <p:txBody>
          <a:bodyPr anchorCtr="0" anchor="t" bIns="45700" lIns="91425" spcFirstLastPara="1" rIns="91425" wrap="square" tIns="45700">
            <a:spAutoFit/>
          </a:bodyPr>
          <a:lstStyle/>
          <a:p>
            <a:pPr indent="0" lvl="0" marL="0" rtl="0" algn="r">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회원탈퇴</a:t>
            </a:r>
            <a:endParaRPr b="1" sz="1200">
              <a:solidFill>
                <a:schemeClr val="dk1"/>
              </a:solidFill>
              <a:latin typeface="Malgun Gothic"/>
              <a:ea typeface="Malgun Gothic"/>
              <a:cs typeface="Malgun Gothic"/>
              <a:sym typeface="Malgun Gothic"/>
            </a:endParaRPr>
          </a:p>
        </p:txBody>
      </p:sp>
      <p:pic>
        <p:nvPicPr>
          <p:cNvPr id="4920" name="Google Shape;4920;g13c94f06daf_2_6632"/>
          <p:cNvPicPr preferRelativeResize="0"/>
          <p:nvPr/>
        </p:nvPicPr>
        <p:blipFill>
          <a:blip r:embed="rId3">
            <a:alphaModFix/>
          </a:blip>
          <a:stretch>
            <a:fillRect/>
          </a:stretch>
        </p:blipFill>
        <p:spPr>
          <a:xfrm>
            <a:off x="544175" y="875650"/>
            <a:ext cx="213900" cy="257652"/>
          </a:xfrm>
          <a:prstGeom prst="rect">
            <a:avLst/>
          </a:prstGeom>
          <a:noFill/>
          <a:ln>
            <a:noFill/>
          </a:ln>
        </p:spPr>
      </p:pic>
      <p:sp>
        <p:nvSpPr>
          <p:cNvPr id="4921" name="Google Shape;4921;g13c94f06daf_2_6632"/>
          <p:cNvSpPr txBox="1"/>
          <p:nvPr/>
        </p:nvSpPr>
        <p:spPr>
          <a:xfrm>
            <a:off x="701100" y="1958370"/>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비밀 번호</a:t>
            </a:r>
            <a:endParaRPr b="1" sz="1200">
              <a:solidFill>
                <a:schemeClr val="dk1"/>
              </a:solidFill>
              <a:latin typeface="Malgun Gothic"/>
              <a:ea typeface="Malgun Gothic"/>
              <a:cs typeface="Malgun Gothic"/>
              <a:sym typeface="Malgun Gothic"/>
            </a:endParaRPr>
          </a:p>
        </p:txBody>
      </p:sp>
      <p:cxnSp>
        <p:nvCxnSpPr>
          <p:cNvPr id="4922" name="Google Shape;4922;g13c94f06daf_2_6632"/>
          <p:cNvCxnSpPr>
            <a:stCxn id="4916" idx="3"/>
            <a:endCxn id="4923" idx="1"/>
          </p:cNvCxnSpPr>
          <p:nvPr/>
        </p:nvCxnSpPr>
        <p:spPr>
          <a:xfrm>
            <a:off x="2559300" y="2725311"/>
            <a:ext cx="1898700" cy="711900"/>
          </a:xfrm>
          <a:prstGeom prst="bentConnector3">
            <a:avLst>
              <a:gd fmla="val 78872" name="adj1"/>
            </a:avLst>
          </a:prstGeom>
          <a:noFill/>
          <a:ln cap="flat" cmpd="sng" w="28575">
            <a:solidFill>
              <a:srgbClr val="FF0000"/>
            </a:solidFill>
            <a:prstDash val="solid"/>
            <a:round/>
            <a:headEnd len="med" w="med" type="none"/>
            <a:tailEnd len="med" w="med" type="triangle"/>
          </a:ln>
        </p:spPr>
      </p:cxnSp>
      <p:sp>
        <p:nvSpPr>
          <p:cNvPr id="4923" name="Google Shape;4923;g13c94f06daf_2_6632"/>
          <p:cNvSpPr/>
          <p:nvPr/>
        </p:nvSpPr>
        <p:spPr>
          <a:xfrm>
            <a:off x="4458027" y="785118"/>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sp>
        <p:nvSpPr>
          <p:cNvPr id="4924" name="Google Shape;4924;g13c94f06daf_2_6632"/>
          <p:cNvSpPr txBox="1"/>
          <p:nvPr/>
        </p:nvSpPr>
        <p:spPr>
          <a:xfrm>
            <a:off x="5065800" y="867200"/>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알림</a:t>
            </a:r>
            <a:endParaRPr b="1" sz="1100">
              <a:solidFill>
                <a:schemeClr val="dk1"/>
              </a:solidFill>
              <a:latin typeface="Malgun Gothic"/>
              <a:ea typeface="Malgun Gothic"/>
              <a:cs typeface="Malgun Gothic"/>
              <a:sym typeface="Malgun Gothic"/>
            </a:endParaRPr>
          </a:p>
        </p:txBody>
      </p:sp>
      <p:pic>
        <p:nvPicPr>
          <p:cNvPr id="4925" name="Google Shape;4925;g13c94f06daf_2_6632"/>
          <p:cNvPicPr preferRelativeResize="0"/>
          <p:nvPr/>
        </p:nvPicPr>
        <p:blipFill>
          <a:blip r:embed="rId4">
            <a:alphaModFix/>
          </a:blip>
          <a:stretch>
            <a:fillRect/>
          </a:stretch>
        </p:blipFill>
        <p:spPr>
          <a:xfrm>
            <a:off x="4580430" y="881071"/>
            <a:ext cx="213900" cy="219430"/>
          </a:xfrm>
          <a:prstGeom prst="rect">
            <a:avLst/>
          </a:prstGeom>
          <a:noFill/>
          <a:ln>
            <a:noFill/>
          </a:ln>
        </p:spPr>
      </p:pic>
      <p:sp>
        <p:nvSpPr>
          <p:cNvPr id="4926" name="Google Shape;4926;g13c94f06daf_2_6632"/>
          <p:cNvSpPr txBox="1"/>
          <p:nvPr/>
        </p:nvSpPr>
        <p:spPr>
          <a:xfrm>
            <a:off x="4624425" y="1224825"/>
            <a:ext cx="18987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활동 알림</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cxnSp>
        <p:nvCxnSpPr>
          <p:cNvPr id="4927" name="Google Shape;4927;g13c94f06daf_2_6632"/>
          <p:cNvCxnSpPr/>
          <p:nvPr/>
        </p:nvCxnSpPr>
        <p:spPr>
          <a:xfrm>
            <a:off x="4634117" y="1509796"/>
            <a:ext cx="2946000" cy="8400"/>
          </a:xfrm>
          <a:prstGeom prst="straightConnector1">
            <a:avLst/>
          </a:prstGeom>
          <a:noFill/>
          <a:ln cap="flat" cmpd="sng" w="9525">
            <a:solidFill>
              <a:schemeClr val="dk2"/>
            </a:solidFill>
            <a:prstDash val="solid"/>
            <a:round/>
            <a:headEnd len="med" w="med" type="none"/>
            <a:tailEnd len="med" w="med" type="none"/>
          </a:ln>
        </p:spPr>
      </p:cxnSp>
      <p:grpSp>
        <p:nvGrpSpPr>
          <p:cNvPr id="4928" name="Google Shape;4928;g13c94f06daf_2_6632"/>
          <p:cNvGrpSpPr/>
          <p:nvPr/>
        </p:nvGrpSpPr>
        <p:grpSpPr>
          <a:xfrm>
            <a:off x="7071620" y="1591088"/>
            <a:ext cx="402002" cy="203700"/>
            <a:chOff x="8213795" y="1893814"/>
            <a:chExt cx="401962" cy="203700"/>
          </a:xfrm>
        </p:grpSpPr>
        <p:sp>
          <p:nvSpPr>
            <p:cNvPr id="4929" name="Google Shape;4929;g13c94f06daf_2_6632"/>
            <p:cNvSpPr/>
            <p:nvPr/>
          </p:nvSpPr>
          <p:spPr>
            <a:xfrm>
              <a:off x="8255757" y="1950322"/>
              <a:ext cx="360000" cy="90000"/>
            </a:xfrm>
            <a:prstGeom prst="roundRect">
              <a:avLst>
                <a:gd fmla="val 16667" name="adj"/>
              </a:avLst>
            </a:prstGeom>
            <a:solidFill>
              <a:srgbClr val="BFBFBF"/>
            </a:solidFill>
            <a:ln cap="flat" cmpd="sng" w="12700">
              <a:solidFill>
                <a:srgbClr val="BFBFB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sp>
          <p:nvSpPr>
            <p:cNvPr id="4930" name="Google Shape;4930;g13c94f06daf_2_6632"/>
            <p:cNvSpPr/>
            <p:nvPr/>
          </p:nvSpPr>
          <p:spPr>
            <a:xfrm>
              <a:off x="8213795" y="1893814"/>
              <a:ext cx="208500" cy="203700"/>
            </a:xfrm>
            <a:prstGeom prst="roundRect">
              <a:avLst>
                <a:gd fmla="val 50000" name="adj"/>
              </a:avLst>
            </a:prstGeom>
            <a:solidFill>
              <a:srgbClr val="F2F2F2"/>
            </a:solidFill>
            <a:ln cap="flat" cmpd="sng" w="12700">
              <a:solidFill>
                <a:srgbClr val="BFBFB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grpSp>
      <p:sp>
        <p:nvSpPr>
          <p:cNvPr id="4931" name="Google Shape;4931;g13c94f06daf_2_6632"/>
          <p:cNvSpPr txBox="1"/>
          <p:nvPr/>
        </p:nvSpPr>
        <p:spPr>
          <a:xfrm>
            <a:off x="4700625" y="1542199"/>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좋아요</a:t>
            </a:r>
            <a:endParaRPr b="1" sz="1200">
              <a:solidFill>
                <a:schemeClr val="dk1"/>
              </a:solidFill>
              <a:latin typeface="Malgun Gothic"/>
              <a:ea typeface="Malgun Gothic"/>
              <a:cs typeface="Malgun Gothic"/>
              <a:sym typeface="Malgun Gothic"/>
            </a:endParaRPr>
          </a:p>
        </p:txBody>
      </p:sp>
      <p:grpSp>
        <p:nvGrpSpPr>
          <p:cNvPr id="4932" name="Google Shape;4932;g13c94f06daf_2_6632"/>
          <p:cNvGrpSpPr/>
          <p:nvPr/>
        </p:nvGrpSpPr>
        <p:grpSpPr>
          <a:xfrm>
            <a:off x="7071620" y="1841973"/>
            <a:ext cx="402002" cy="203700"/>
            <a:chOff x="8213795" y="1893814"/>
            <a:chExt cx="401962" cy="203700"/>
          </a:xfrm>
        </p:grpSpPr>
        <p:sp>
          <p:nvSpPr>
            <p:cNvPr id="4933" name="Google Shape;4933;g13c94f06daf_2_6632"/>
            <p:cNvSpPr/>
            <p:nvPr/>
          </p:nvSpPr>
          <p:spPr>
            <a:xfrm>
              <a:off x="8255757" y="1950322"/>
              <a:ext cx="360000" cy="90000"/>
            </a:xfrm>
            <a:prstGeom prst="roundRect">
              <a:avLst>
                <a:gd fmla="val 16667" name="adj"/>
              </a:avLst>
            </a:prstGeom>
            <a:solidFill>
              <a:srgbClr val="BFBFBF"/>
            </a:solidFill>
            <a:ln cap="flat" cmpd="sng" w="12700">
              <a:solidFill>
                <a:srgbClr val="BFBFB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sp>
          <p:nvSpPr>
            <p:cNvPr id="4934" name="Google Shape;4934;g13c94f06daf_2_6632"/>
            <p:cNvSpPr/>
            <p:nvPr/>
          </p:nvSpPr>
          <p:spPr>
            <a:xfrm>
              <a:off x="8213795" y="1893814"/>
              <a:ext cx="208500" cy="203700"/>
            </a:xfrm>
            <a:prstGeom prst="roundRect">
              <a:avLst>
                <a:gd fmla="val 50000" name="adj"/>
              </a:avLst>
            </a:prstGeom>
            <a:solidFill>
              <a:srgbClr val="F2F2F2"/>
            </a:solidFill>
            <a:ln cap="flat" cmpd="sng" w="12700">
              <a:solidFill>
                <a:srgbClr val="BFBFB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grpSp>
      <p:sp>
        <p:nvSpPr>
          <p:cNvPr id="4935" name="Google Shape;4935;g13c94f06daf_2_6632"/>
          <p:cNvSpPr txBox="1"/>
          <p:nvPr/>
        </p:nvSpPr>
        <p:spPr>
          <a:xfrm>
            <a:off x="4686826" y="1784598"/>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댓글</a:t>
            </a:r>
            <a:endParaRPr b="1" sz="1200">
              <a:solidFill>
                <a:schemeClr val="dk1"/>
              </a:solidFill>
              <a:latin typeface="Malgun Gothic"/>
              <a:ea typeface="Malgun Gothic"/>
              <a:cs typeface="Malgun Gothic"/>
              <a:sym typeface="Malgun Gothic"/>
            </a:endParaRPr>
          </a:p>
        </p:txBody>
      </p:sp>
      <p:grpSp>
        <p:nvGrpSpPr>
          <p:cNvPr id="4936" name="Google Shape;4936;g13c94f06daf_2_6632"/>
          <p:cNvGrpSpPr/>
          <p:nvPr/>
        </p:nvGrpSpPr>
        <p:grpSpPr>
          <a:xfrm>
            <a:off x="7071620" y="2087456"/>
            <a:ext cx="402002" cy="203700"/>
            <a:chOff x="8213795" y="1893814"/>
            <a:chExt cx="401962" cy="203700"/>
          </a:xfrm>
        </p:grpSpPr>
        <p:sp>
          <p:nvSpPr>
            <p:cNvPr id="4937" name="Google Shape;4937;g13c94f06daf_2_6632"/>
            <p:cNvSpPr/>
            <p:nvPr/>
          </p:nvSpPr>
          <p:spPr>
            <a:xfrm>
              <a:off x="8255757" y="1950322"/>
              <a:ext cx="360000" cy="90000"/>
            </a:xfrm>
            <a:prstGeom prst="roundRect">
              <a:avLst>
                <a:gd fmla="val 16667" name="adj"/>
              </a:avLst>
            </a:prstGeom>
            <a:solidFill>
              <a:srgbClr val="BFBFBF"/>
            </a:solidFill>
            <a:ln cap="flat" cmpd="sng" w="12700">
              <a:solidFill>
                <a:srgbClr val="BFBFB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sp>
          <p:nvSpPr>
            <p:cNvPr id="4938" name="Google Shape;4938;g13c94f06daf_2_6632"/>
            <p:cNvSpPr/>
            <p:nvPr/>
          </p:nvSpPr>
          <p:spPr>
            <a:xfrm>
              <a:off x="8213795" y="1893814"/>
              <a:ext cx="208500" cy="203700"/>
            </a:xfrm>
            <a:prstGeom prst="roundRect">
              <a:avLst>
                <a:gd fmla="val 50000" name="adj"/>
              </a:avLst>
            </a:prstGeom>
            <a:solidFill>
              <a:srgbClr val="F2F2F2"/>
            </a:solidFill>
            <a:ln cap="flat" cmpd="sng" w="12700">
              <a:solidFill>
                <a:srgbClr val="BFBFB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grpSp>
      <p:sp>
        <p:nvSpPr>
          <p:cNvPr id="4939" name="Google Shape;4939;g13c94f06daf_2_6632"/>
          <p:cNvSpPr txBox="1"/>
          <p:nvPr/>
        </p:nvSpPr>
        <p:spPr>
          <a:xfrm>
            <a:off x="4686826" y="2040795"/>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메시지</a:t>
            </a:r>
            <a:endParaRPr b="1" sz="1200">
              <a:solidFill>
                <a:schemeClr val="dk1"/>
              </a:solidFill>
              <a:latin typeface="Malgun Gothic"/>
              <a:ea typeface="Malgun Gothic"/>
              <a:cs typeface="Malgun Gothic"/>
              <a:sym typeface="Malgun Gothic"/>
            </a:endParaRPr>
          </a:p>
        </p:txBody>
      </p:sp>
      <p:grpSp>
        <p:nvGrpSpPr>
          <p:cNvPr id="4940" name="Google Shape;4940;g13c94f06daf_2_6632"/>
          <p:cNvGrpSpPr/>
          <p:nvPr/>
        </p:nvGrpSpPr>
        <p:grpSpPr>
          <a:xfrm>
            <a:off x="7071619" y="2990583"/>
            <a:ext cx="402002" cy="203700"/>
            <a:chOff x="8213795" y="1893814"/>
            <a:chExt cx="401962" cy="203700"/>
          </a:xfrm>
        </p:grpSpPr>
        <p:sp>
          <p:nvSpPr>
            <p:cNvPr id="4941" name="Google Shape;4941;g13c94f06daf_2_6632"/>
            <p:cNvSpPr/>
            <p:nvPr/>
          </p:nvSpPr>
          <p:spPr>
            <a:xfrm>
              <a:off x="8255757" y="1950322"/>
              <a:ext cx="360000" cy="90000"/>
            </a:xfrm>
            <a:prstGeom prst="roundRect">
              <a:avLst>
                <a:gd fmla="val 16667" name="adj"/>
              </a:avLst>
            </a:prstGeom>
            <a:solidFill>
              <a:srgbClr val="BFBFBF"/>
            </a:solidFill>
            <a:ln cap="flat" cmpd="sng" w="12700">
              <a:solidFill>
                <a:srgbClr val="BFBFB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sp>
          <p:nvSpPr>
            <p:cNvPr id="4942" name="Google Shape;4942;g13c94f06daf_2_6632"/>
            <p:cNvSpPr/>
            <p:nvPr/>
          </p:nvSpPr>
          <p:spPr>
            <a:xfrm>
              <a:off x="8213795" y="1893814"/>
              <a:ext cx="208500" cy="203700"/>
            </a:xfrm>
            <a:prstGeom prst="roundRect">
              <a:avLst>
                <a:gd fmla="val 50000" name="adj"/>
              </a:avLst>
            </a:prstGeom>
            <a:solidFill>
              <a:srgbClr val="F2F2F2"/>
            </a:solidFill>
            <a:ln cap="flat" cmpd="sng" w="12700">
              <a:solidFill>
                <a:srgbClr val="BFBFB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grpSp>
      <p:sp>
        <p:nvSpPr>
          <p:cNvPr id="4943" name="Google Shape;4943;g13c94f06daf_2_6632"/>
          <p:cNvSpPr txBox="1"/>
          <p:nvPr/>
        </p:nvSpPr>
        <p:spPr>
          <a:xfrm>
            <a:off x="4706826" y="2969270"/>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앱 푸시</a:t>
            </a:r>
            <a:endParaRPr b="1" sz="1200">
              <a:solidFill>
                <a:schemeClr val="dk1"/>
              </a:solidFill>
              <a:latin typeface="Malgun Gothic"/>
              <a:ea typeface="Malgun Gothic"/>
              <a:cs typeface="Malgun Gothic"/>
              <a:sym typeface="Malgun Gothic"/>
            </a:endParaRPr>
          </a:p>
        </p:txBody>
      </p:sp>
      <p:grpSp>
        <p:nvGrpSpPr>
          <p:cNvPr id="4944" name="Google Shape;4944;g13c94f06daf_2_6632"/>
          <p:cNvGrpSpPr/>
          <p:nvPr/>
        </p:nvGrpSpPr>
        <p:grpSpPr>
          <a:xfrm>
            <a:off x="7071619" y="3249808"/>
            <a:ext cx="402002" cy="203700"/>
            <a:chOff x="8213795" y="1893814"/>
            <a:chExt cx="401962" cy="203700"/>
          </a:xfrm>
        </p:grpSpPr>
        <p:sp>
          <p:nvSpPr>
            <p:cNvPr id="4945" name="Google Shape;4945;g13c94f06daf_2_6632"/>
            <p:cNvSpPr/>
            <p:nvPr/>
          </p:nvSpPr>
          <p:spPr>
            <a:xfrm>
              <a:off x="8255757" y="1950322"/>
              <a:ext cx="360000" cy="90000"/>
            </a:xfrm>
            <a:prstGeom prst="roundRect">
              <a:avLst>
                <a:gd fmla="val 16667" name="adj"/>
              </a:avLst>
            </a:prstGeom>
            <a:solidFill>
              <a:srgbClr val="BFBFBF"/>
            </a:solidFill>
            <a:ln cap="flat" cmpd="sng" w="12700">
              <a:solidFill>
                <a:srgbClr val="BFBFB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sp>
          <p:nvSpPr>
            <p:cNvPr id="4946" name="Google Shape;4946;g13c94f06daf_2_6632"/>
            <p:cNvSpPr/>
            <p:nvPr/>
          </p:nvSpPr>
          <p:spPr>
            <a:xfrm>
              <a:off x="8213795" y="1893814"/>
              <a:ext cx="208500" cy="203700"/>
            </a:xfrm>
            <a:prstGeom prst="roundRect">
              <a:avLst>
                <a:gd fmla="val 50000" name="adj"/>
              </a:avLst>
            </a:prstGeom>
            <a:solidFill>
              <a:srgbClr val="F2F2F2"/>
            </a:solidFill>
            <a:ln cap="flat" cmpd="sng" w="12700">
              <a:solidFill>
                <a:srgbClr val="BFBFB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grpSp>
      <p:sp>
        <p:nvSpPr>
          <p:cNvPr id="4947" name="Google Shape;4947;g13c94f06daf_2_6632"/>
          <p:cNvSpPr txBox="1"/>
          <p:nvPr/>
        </p:nvSpPr>
        <p:spPr>
          <a:xfrm>
            <a:off x="4706826" y="3197870"/>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문자 메시지</a:t>
            </a:r>
            <a:endParaRPr b="1" sz="1200">
              <a:solidFill>
                <a:schemeClr val="dk1"/>
              </a:solidFill>
              <a:latin typeface="Malgun Gothic"/>
              <a:ea typeface="Malgun Gothic"/>
              <a:cs typeface="Malgun Gothic"/>
              <a:sym typeface="Malgun Gothic"/>
            </a:endParaRPr>
          </a:p>
        </p:txBody>
      </p:sp>
      <p:sp>
        <p:nvSpPr>
          <p:cNvPr id="4948" name="Google Shape;4948;g13c94f06daf_2_6632"/>
          <p:cNvSpPr txBox="1"/>
          <p:nvPr/>
        </p:nvSpPr>
        <p:spPr>
          <a:xfrm>
            <a:off x="4624425" y="2631229"/>
            <a:ext cx="18987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광고성 정보 수신</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cxnSp>
        <p:nvCxnSpPr>
          <p:cNvPr id="4949" name="Google Shape;4949;g13c94f06daf_2_6632"/>
          <p:cNvCxnSpPr/>
          <p:nvPr/>
        </p:nvCxnSpPr>
        <p:spPr>
          <a:xfrm>
            <a:off x="4634117" y="2916200"/>
            <a:ext cx="2946000" cy="8400"/>
          </a:xfrm>
          <a:prstGeom prst="straightConnector1">
            <a:avLst/>
          </a:prstGeom>
          <a:noFill/>
          <a:ln cap="flat" cmpd="sng" w="9525">
            <a:solidFill>
              <a:schemeClr val="dk2"/>
            </a:solidFill>
            <a:prstDash val="solid"/>
            <a:round/>
            <a:headEnd len="med" w="med" type="none"/>
            <a:tailEnd len="med" w="med" type="none"/>
          </a:ln>
        </p:spPr>
      </p:cxnSp>
      <p:grpSp>
        <p:nvGrpSpPr>
          <p:cNvPr id="4950" name="Google Shape;4950;g13c94f06daf_2_6632"/>
          <p:cNvGrpSpPr/>
          <p:nvPr/>
        </p:nvGrpSpPr>
        <p:grpSpPr>
          <a:xfrm>
            <a:off x="7078825" y="3499413"/>
            <a:ext cx="402002" cy="203700"/>
            <a:chOff x="8213795" y="1893814"/>
            <a:chExt cx="401962" cy="203700"/>
          </a:xfrm>
        </p:grpSpPr>
        <p:sp>
          <p:nvSpPr>
            <p:cNvPr id="4951" name="Google Shape;4951;g13c94f06daf_2_6632"/>
            <p:cNvSpPr/>
            <p:nvPr/>
          </p:nvSpPr>
          <p:spPr>
            <a:xfrm>
              <a:off x="8255757" y="1950322"/>
              <a:ext cx="360000" cy="90000"/>
            </a:xfrm>
            <a:prstGeom prst="roundRect">
              <a:avLst>
                <a:gd fmla="val 16667" name="adj"/>
              </a:avLst>
            </a:prstGeom>
            <a:solidFill>
              <a:srgbClr val="BFBFBF"/>
            </a:solidFill>
            <a:ln cap="flat" cmpd="sng" w="12700">
              <a:solidFill>
                <a:srgbClr val="BFBFB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sp>
          <p:nvSpPr>
            <p:cNvPr id="4952" name="Google Shape;4952;g13c94f06daf_2_6632"/>
            <p:cNvSpPr/>
            <p:nvPr/>
          </p:nvSpPr>
          <p:spPr>
            <a:xfrm>
              <a:off x="8213795" y="1893814"/>
              <a:ext cx="208500" cy="203700"/>
            </a:xfrm>
            <a:prstGeom prst="roundRect">
              <a:avLst>
                <a:gd fmla="val 50000" name="adj"/>
              </a:avLst>
            </a:prstGeom>
            <a:solidFill>
              <a:srgbClr val="F2F2F2"/>
            </a:solidFill>
            <a:ln cap="flat" cmpd="sng" w="12700">
              <a:solidFill>
                <a:srgbClr val="BFBFB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grpSp>
      <p:sp>
        <p:nvSpPr>
          <p:cNvPr id="4953" name="Google Shape;4953;g13c94f06daf_2_6632"/>
          <p:cNvSpPr txBox="1"/>
          <p:nvPr/>
        </p:nvSpPr>
        <p:spPr>
          <a:xfrm>
            <a:off x="4700233" y="3447475"/>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이메일</a:t>
            </a:r>
            <a:endParaRPr b="1" sz="1200">
              <a:solidFill>
                <a:schemeClr val="dk1"/>
              </a:solidFill>
              <a:latin typeface="Malgun Gothic"/>
              <a:ea typeface="Malgun Gothic"/>
              <a:cs typeface="Malgun Gothic"/>
              <a:sym typeface="Malgun Gothic"/>
            </a:endParaRPr>
          </a:p>
        </p:txBody>
      </p:sp>
    </p:spTree>
  </p:cSld>
  <p:clrMapOvr>
    <a:masterClrMapping/>
  </p:clrMapOvr>
</p:sld>
</file>

<file path=ppt/slides/slide9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57" name="Shape 4957"/>
        <p:cNvGrpSpPr/>
        <p:nvPr/>
      </p:nvGrpSpPr>
      <p:grpSpPr>
        <a:xfrm>
          <a:off x="0" y="0"/>
          <a:ext cx="0" cy="0"/>
          <a:chOff x="0" y="0"/>
          <a:chExt cx="0" cy="0"/>
        </a:xfrm>
      </p:grpSpPr>
      <p:graphicFrame>
        <p:nvGraphicFramePr>
          <p:cNvPr id="4958" name="Google Shape;4958;g13c94f06daf_2_6705"/>
          <p:cNvGraphicFramePr/>
          <p:nvPr/>
        </p:nvGraphicFramePr>
        <p:xfrm>
          <a:off x="9945679" y="642154"/>
          <a:ext cx="3000000" cy="3000000"/>
        </p:xfrm>
        <a:graphic>
          <a:graphicData uri="http://schemas.openxmlformats.org/drawingml/2006/table">
            <a:tbl>
              <a:tblPr bandRow="1" firstRow="1">
                <a:noFill/>
                <a:tableStyleId>{ECEC9FAD-BC9C-4F8B-B0B5-8FDF1F475007}</a:tableStyleId>
              </a:tblPr>
              <a:tblGrid>
                <a:gridCol w="382850"/>
                <a:gridCol w="382850"/>
                <a:gridCol w="1398850"/>
              </a:tblGrid>
              <a:tr h="371450">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설명</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549025">
                <a:tc gridSpan="3" rowSpan="10">
                  <a:txBody>
                    <a:bodyPr/>
                    <a:lstStyle/>
                    <a:p>
                      <a:pPr indent="0" lvl="0" marL="0" rtl="0" algn="l">
                        <a:spcBef>
                          <a:spcPts val="0"/>
                        </a:spcBef>
                        <a:spcAft>
                          <a:spcPts val="0"/>
                        </a:spcAft>
                        <a:buNone/>
                      </a:pPr>
                      <a:r>
                        <a:t/>
                      </a:r>
                      <a:endParaRPr sz="900">
                        <a:solidFill>
                          <a:schemeClr val="dk2"/>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rowSpan="10" hMerge="1"/>
                <a:tc rowSpan="10" hMerge="1"/>
              </a:tr>
              <a:tr h="337075">
                <a:tc gridSpan="3" vMerge="1"/>
                <a:tc hMerge="1" vMerge="1"/>
                <a:tc hMerge="1" vMerge="1"/>
              </a:tr>
              <a:tr h="337075">
                <a:tc gridSpan="3" vMerge="1"/>
                <a:tc hMerge="1" vMerge="1"/>
                <a:tc hMerge="1" vMerge="1"/>
              </a:tr>
              <a:tr h="9728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27825">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참고</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1237775">
                <a:tc gridSpan="3">
                  <a:txBody>
                    <a:bodyPr/>
                    <a:lstStyle/>
                    <a:p>
                      <a:pPr indent="0" lvl="0" marL="0" marR="0" rtl="0" algn="l">
                        <a:lnSpc>
                          <a:spcPct val="100000"/>
                        </a:lnSpc>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hMerge="1"/>
                <a:tc hMerge="1"/>
              </a:tr>
            </a:tbl>
          </a:graphicData>
        </a:graphic>
      </p:graphicFrame>
      <p:sp>
        <p:nvSpPr>
          <p:cNvPr id="4959" name="Google Shape;4959;g13c94f06daf_2_6705"/>
          <p:cNvSpPr txBox="1"/>
          <p:nvPr/>
        </p:nvSpPr>
        <p:spPr>
          <a:xfrm>
            <a:off x="264450" y="0"/>
            <a:ext cx="11664300" cy="548100"/>
          </a:xfrm>
          <a:prstGeom prst="rect">
            <a:avLst/>
          </a:prstGeom>
          <a:noFill/>
          <a:ln>
            <a:noFill/>
          </a:ln>
          <a:effectLst>
            <a:outerShdw blurRad="57150" rotWithShape="0" algn="bl" dir="5400000" dist="19050">
              <a:srgbClr val="000000">
                <a:alpha val="50000"/>
              </a:srgbClr>
            </a:outerShdw>
          </a:effectLst>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마이 &gt; 설정 &gt; 1:1 문의 </a:t>
            </a:r>
            <a:endParaRPr b="0" i="0" sz="2400" u="none" cap="none" strike="noStrike">
              <a:solidFill>
                <a:schemeClr val="lt1"/>
              </a:solidFill>
              <a:latin typeface="Arial"/>
              <a:ea typeface="Arial"/>
              <a:cs typeface="Arial"/>
              <a:sym typeface="Arial"/>
            </a:endParaRPr>
          </a:p>
        </p:txBody>
      </p:sp>
      <p:sp>
        <p:nvSpPr>
          <p:cNvPr id="4960" name="Google Shape;4960;g13c94f06daf_2_6705"/>
          <p:cNvSpPr txBox="1"/>
          <p:nvPr/>
        </p:nvSpPr>
        <p:spPr>
          <a:xfrm>
            <a:off x="0" y="6478519"/>
            <a:ext cx="121920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sp>
        <p:nvSpPr>
          <p:cNvPr id="4961" name="Google Shape;4961;g13c94f06daf_2_6705"/>
          <p:cNvSpPr/>
          <p:nvPr/>
        </p:nvSpPr>
        <p:spPr>
          <a:xfrm>
            <a:off x="42977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sp>
        <p:nvSpPr>
          <p:cNvPr id="4962" name="Google Shape;4962;g13c94f06daf_2_6705"/>
          <p:cNvSpPr txBox="1"/>
          <p:nvPr/>
        </p:nvSpPr>
        <p:spPr>
          <a:xfrm>
            <a:off x="1027200" y="867200"/>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설정</a:t>
            </a:r>
            <a:endParaRPr b="1" sz="1100">
              <a:solidFill>
                <a:schemeClr val="dk1"/>
              </a:solidFill>
              <a:latin typeface="Malgun Gothic"/>
              <a:ea typeface="Malgun Gothic"/>
              <a:cs typeface="Malgun Gothic"/>
              <a:sym typeface="Malgun Gothic"/>
            </a:endParaRPr>
          </a:p>
        </p:txBody>
      </p:sp>
      <p:sp>
        <p:nvSpPr>
          <p:cNvPr id="4963" name="Google Shape;4963;g13c94f06daf_2_6705"/>
          <p:cNvSpPr txBox="1"/>
          <p:nvPr/>
        </p:nvSpPr>
        <p:spPr>
          <a:xfrm>
            <a:off x="585825" y="1224825"/>
            <a:ext cx="1540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일반 </a:t>
            </a:r>
            <a:endParaRPr b="1" sz="1200">
              <a:solidFill>
                <a:schemeClr val="dk1"/>
              </a:solidFill>
              <a:latin typeface="Malgun Gothic"/>
              <a:ea typeface="Malgun Gothic"/>
              <a:cs typeface="Malgun Gothic"/>
              <a:sym typeface="Malgun Gothic"/>
            </a:endParaRPr>
          </a:p>
        </p:txBody>
      </p:sp>
      <p:cxnSp>
        <p:nvCxnSpPr>
          <p:cNvPr id="4964" name="Google Shape;4964;g13c94f06daf_2_6705"/>
          <p:cNvCxnSpPr/>
          <p:nvPr/>
        </p:nvCxnSpPr>
        <p:spPr>
          <a:xfrm>
            <a:off x="584392" y="1509796"/>
            <a:ext cx="2946000" cy="8400"/>
          </a:xfrm>
          <a:prstGeom prst="straightConnector1">
            <a:avLst/>
          </a:prstGeom>
          <a:noFill/>
          <a:ln cap="flat" cmpd="sng" w="9525">
            <a:solidFill>
              <a:schemeClr val="dk2"/>
            </a:solidFill>
            <a:prstDash val="solid"/>
            <a:round/>
            <a:headEnd len="med" w="med" type="none"/>
            <a:tailEnd len="med" w="med" type="none"/>
          </a:ln>
        </p:spPr>
      </p:cxnSp>
      <p:sp>
        <p:nvSpPr>
          <p:cNvPr id="4965" name="Google Shape;4965;g13c94f06daf_2_6705"/>
          <p:cNvSpPr txBox="1"/>
          <p:nvPr/>
        </p:nvSpPr>
        <p:spPr>
          <a:xfrm>
            <a:off x="701100" y="1563571"/>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회원 정보</a:t>
            </a:r>
            <a:endParaRPr b="1" sz="1200">
              <a:solidFill>
                <a:schemeClr val="dk1"/>
              </a:solidFill>
              <a:latin typeface="Malgun Gothic"/>
              <a:ea typeface="Malgun Gothic"/>
              <a:cs typeface="Malgun Gothic"/>
              <a:sym typeface="Malgun Gothic"/>
            </a:endParaRPr>
          </a:p>
        </p:txBody>
      </p:sp>
      <p:sp>
        <p:nvSpPr>
          <p:cNvPr id="4966" name="Google Shape;4966;g13c94f06daf_2_6705"/>
          <p:cNvSpPr txBox="1"/>
          <p:nvPr/>
        </p:nvSpPr>
        <p:spPr>
          <a:xfrm>
            <a:off x="585825" y="3087815"/>
            <a:ext cx="1540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고객지원 </a:t>
            </a:r>
            <a:endParaRPr b="1" sz="1200">
              <a:solidFill>
                <a:schemeClr val="dk1"/>
              </a:solidFill>
              <a:latin typeface="Malgun Gothic"/>
              <a:ea typeface="Malgun Gothic"/>
              <a:cs typeface="Malgun Gothic"/>
              <a:sym typeface="Malgun Gothic"/>
            </a:endParaRPr>
          </a:p>
        </p:txBody>
      </p:sp>
      <p:cxnSp>
        <p:nvCxnSpPr>
          <p:cNvPr id="4967" name="Google Shape;4967;g13c94f06daf_2_6705"/>
          <p:cNvCxnSpPr/>
          <p:nvPr/>
        </p:nvCxnSpPr>
        <p:spPr>
          <a:xfrm>
            <a:off x="584392" y="3372786"/>
            <a:ext cx="2946000" cy="8400"/>
          </a:xfrm>
          <a:prstGeom prst="straightConnector1">
            <a:avLst/>
          </a:prstGeom>
          <a:noFill/>
          <a:ln cap="flat" cmpd="sng" w="9525">
            <a:solidFill>
              <a:schemeClr val="dk2"/>
            </a:solidFill>
            <a:prstDash val="solid"/>
            <a:round/>
            <a:headEnd len="med" w="med" type="none"/>
            <a:tailEnd len="med" w="med" type="none"/>
          </a:ln>
        </p:spPr>
      </p:cxnSp>
      <p:sp>
        <p:nvSpPr>
          <p:cNvPr id="4968" name="Google Shape;4968;g13c94f06daf_2_6705"/>
          <p:cNvSpPr txBox="1"/>
          <p:nvPr/>
        </p:nvSpPr>
        <p:spPr>
          <a:xfrm>
            <a:off x="701100" y="3433768"/>
            <a:ext cx="1858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공지사항</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4969" name="Google Shape;4969;g13c94f06daf_2_6705"/>
          <p:cNvSpPr txBox="1"/>
          <p:nvPr/>
        </p:nvSpPr>
        <p:spPr>
          <a:xfrm>
            <a:off x="701100" y="3662368"/>
            <a:ext cx="1858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자주 묻는 질문</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4970" name="Google Shape;4970;g13c94f06daf_2_6705"/>
          <p:cNvSpPr txBox="1"/>
          <p:nvPr/>
        </p:nvSpPr>
        <p:spPr>
          <a:xfrm>
            <a:off x="701100" y="3890968"/>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1:1 문의</a:t>
            </a:r>
            <a:endParaRPr b="1" sz="1200">
              <a:solidFill>
                <a:schemeClr val="dk1"/>
              </a:solidFill>
              <a:latin typeface="Malgun Gothic"/>
              <a:ea typeface="Malgun Gothic"/>
              <a:cs typeface="Malgun Gothic"/>
              <a:sym typeface="Malgun Gothic"/>
            </a:endParaRPr>
          </a:p>
        </p:txBody>
      </p:sp>
      <p:sp>
        <p:nvSpPr>
          <p:cNvPr id="4971" name="Google Shape;4971;g13c94f06daf_2_6705"/>
          <p:cNvSpPr txBox="1"/>
          <p:nvPr/>
        </p:nvSpPr>
        <p:spPr>
          <a:xfrm>
            <a:off x="585825" y="4148023"/>
            <a:ext cx="1540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정보 </a:t>
            </a:r>
            <a:endParaRPr b="1" sz="1200">
              <a:solidFill>
                <a:schemeClr val="dk1"/>
              </a:solidFill>
              <a:latin typeface="Malgun Gothic"/>
              <a:ea typeface="Malgun Gothic"/>
              <a:cs typeface="Malgun Gothic"/>
              <a:sym typeface="Malgun Gothic"/>
            </a:endParaRPr>
          </a:p>
        </p:txBody>
      </p:sp>
      <p:cxnSp>
        <p:nvCxnSpPr>
          <p:cNvPr id="4972" name="Google Shape;4972;g13c94f06daf_2_6705"/>
          <p:cNvCxnSpPr/>
          <p:nvPr/>
        </p:nvCxnSpPr>
        <p:spPr>
          <a:xfrm>
            <a:off x="584392" y="4432994"/>
            <a:ext cx="2946000" cy="8400"/>
          </a:xfrm>
          <a:prstGeom prst="straightConnector1">
            <a:avLst/>
          </a:prstGeom>
          <a:noFill/>
          <a:ln cap="flat" cmpd="sng" w="9525">
            <a:solidFill>
              <a:schemeClr val="dk2"/>
            </a:solidFill>
            <a:prstDash val="solid"/>
            <a:round/>
            <a:headEnd len="med" w="med" type="none"/>
            <a:tailEnd len="med" w="med" type="none"/>
          </a:ln>
        </p:spPr>
      </p:cxnSp>
      <p:sp>
        <p:nvSpPr>
          <p:cNvPr id="4973" name="Google Shape;4973;g13c94f06daf_2_6705"/>
          <p:cNvSpPr txBox="1"/>
          <p:nvPr/>
        </p:nvSpPr>
        <p:spPr>
          <a:xfrm>
            <a:off x="701100" y="4438780"/>
            <a:ext cx="1858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이용약관</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4974" name="Google Shape;4974;g13c94f06daf_2_6705"/>
          <p:cNvSpPr txBox="1"/>
          <p:nvPr/>
        </p:nvSpPr>
        <p:spPr>
          <a:xfrm>
            <a:off x="701100" y="4895980"/>
            <a:ext cx="1858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개인 정보 처리 방침 </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4975" name="Google Shape;4975;g13c94f06daf_2_6705"/>
          <p:cNvSpPr txBox="1"/>
          <p:nvPr/>
        </p:nvSpPr>
        <p:spPr>
          <a:xfrm>
            <a:off x="701100" y="5124580"/>
            <a:ext cx="1858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오픈 소스 라이선스</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4976" name="Google Shape;4976;g13c94f06daf_2_6705"/>
          <p:cNvSpPr txBox="1"/>
          <p:nvPr/>
        </p:nvSpPr>
        <p:spPr>
          <a:xfrm>
            <a:off x="701100" y="5340801"/>
            <a:ext cx="13149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버전 정보</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4977" name="Google Shape;4977;g13c94f06daf_2_6705"/>
          <p:cNvSpPr txBox="1"/>
          <p:nvPr/>
        </p:nvSpPr>
        <p:spPr>
          <a:xfrm>
            <a:off x="701100" y="4667380"/>
            <a:ext cx="1858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위치 정보 이용 약관 </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4978" name="Google Shape;4978;g13c94f06daf_2_6705"/>
          <p:cNvSpPr txBox="1"/>
          <p:nvPr/>
        </p:nvSpPr>
        <p:spPr>
          <a:xfrm>
            <a:off x="2225100" y="5340801"/>
            <a:ext cx="1314900" cy="261600"/>
          </a:xfrm>
          <a:prstGeom prst="rect">
            <a:avLst/>
          </a:prstGeom>
          <a:noFill/>
          <a:ln>
            <a:noFill/>
          </a:ln>
        </p:spPr>
        <p:txBody>
          <a:bodyPr anchorCtr="0" anchor="t" bIns="45700" lIns="91425" spcFirstLastPara="1" rIns="91425" wrap="square" tIns="45700">
            <a:spAutoFit/>
          </a:bodyPr>
          <a:lstStyle/>
          <a:p>
            <a:pPr indent="0" lvl="0" marL="0" rtl="0" algn="r">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 v2.0.1</a:t>
            </a:r>
            <a:endParaRPr b="1" sz="1200">
              <a:solidFill>
                <a:schemeClr val="dk1"/>
              </a:solidFill>
              <a:latin typeface="Malgun Gothic"/>
              <a:ea typeface="Malgun Gothic"/>
              <a:cs typeface="Malgun Gothic"/>
              <a:sym typeface="Malgun Gothic"/>
            </a:endParaRPr>
          </a:p>
        </p:txBody>
      </p:sp>
      <p:sp>
        <p:nvSpPr>
          <p:cNvPr id="4979" name="Google Shape;4979;g13c94f06daf_2_6705"/>
          <p:cNvSpPr txBox="1"/>
          <p:nvPr/>
        </p:nvSpPr>
        <p:spPr>
          <a:xfrm>
            <a:off x="701100" y="2816962"/>
            <a:ext cx="1858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언어설정 : 한국어</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4980" name="Google Shape;4980;g13c94f06daf_2_6705"/>
          <p:cNvSpPr txBox="1"/>
          <p:nvPr/>
        </p:nvSpPr>
        <p:spPr>
          <a:xfrm>
            <a:off x="701100" y="1764574"/>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개인 정보</a:t>
            </a:r>
            <a:endParaRPr b="1" sz="1200">
              <a:solidFill>
                <a:schemeClr val="dk1"/>
              </a:solidFill>
              <a:latin typeface="Malgun Gothic"/>
              <a:ea typeface="Malgun Gothic"/>
              <a:cs typeface="Malgun Gothic"/>
              <a:sym typeface="Malgun Gothic"/>
            </a:endParaRPr>
          </a:p>
        </p:txBody>
      </p:sp>
      <p:sp>
        <p:nvSpPr>
          <p:cNvPr id="4981" name="Google Shape;4981;g13c94f06daf_2_6705"/>
          <p:cNvSpPr txBox="1"/>
          <p:nvPr/>
        </p:nvSpPr>
        <p:spPr>
          <a:xfrm>
            <a:off x="701100" y="2158759"/>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결재 내역</a:t>
            </a:r>
            <a:endParaRPr b="1" sz="1200">
              <a:solidFill>
                <a:schemeClr val="dk1"/>
              </a:solidFill>
              <a:latin typeface="Malgun Gothic"/>
              <a:ea typeface="Malgun Gothic"/>
              <a:cs typeface="Malgun Gothic"/>
              <a:sym typeface="Malgun Gothic"/>
            </a:endParaRPr>
          </a:p>
        </p:txBody>
      </p:sp>
      <p:sp>
        <p:nvSpPr>
          <p:cNvPr id="4982" name="Google Shape;4982;g13c94f06daf_2_6705"/>
          <p:cNvSpPr txBox="1"/>
          <p:nvPr/>
        </p:nvSpPr>
        <p:spPr>
          <a:xfrm>
            <a:off x="701100" y="2387359"/>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출금 계좌</a:t>
            </a:r>
            <a:endParaRPr b="1" sz="1200">
              <a:solidFill>
                <a:schemeClr val="dk1"/>
              </a:solidFill>
              <a:latin typeface="Malgun Gothic"/>
              <a:ea typeface="Malgun Gothic"/>
              <a:cs typeface="Malgun Gothic"/>
              <a:sym typeface="Malgun Gothic"/>
            </a:endParaRPr>
          </a:p>
        </p:txBody>
      </p:sp>
      <p:sp>
        <p:nvSpPr>
          <p:cNvPr id="4983" name="Google Shape;4983;g13c94f06daf_2_6705"/>
          <p:cNvSpPr txBox="1"/>
          <p:nvPr/>
        </p:nvSpPr>
        <p:spPr>
          <a:xfrm>
            <a:off x="701100" y="2602161"/>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알림</a:t>
            </a:r>
            <a:endParaRPr b="1" sz="1200">
              <a:solidFill>
                <a:schemeClr val="dk1"/>
              </a:solidFill>
              <a:latin typeface="Malgun Gothic"/>
              <a:ea typeface="Malgun Gothic"/>
              <a:cs typeface="Malgun Gothic"/>
              <a:sym typeface="Malgun Gothic"/>
            </a:endParaRPr>
          </a:p>
        </p:txBody>
      </p:sp>
      <p:cxnSp>
        <p:nvCxnSpPr>
          <p:cNvPr id="4984" name="Google Shape;4984;g13c94f06daf_2_6705"/>
          <p:cNvCxnSpPr/>
          <p:nvPr/>
        </p:nvCxnSpPr>
        <p:spPr>
          <a:xfrm>
            <a:off x="584392" y="5645601"/>
            <a:ext cx="2946000" cy="8400"/>
          </a:xfrm>
          <a:prstGeom prst="straightConnector1">
            <a:avLst/>
          </a:prstGeom>
          <a:noFill/>
          <a:ln cap="flat" cmpd="sng" w="9525">
            <a:solidFill>
              <a:schemeClr val="dk2"/>
            </a:solidFill>
            <a:prstDash val="solid"/>
            <a:round/>
            <a:headEnd len="med" w="med" type="none"/>
            <a:tailEnd len="med" w="med" type="none"/>
          </a:ln>
        </p:spPr>
      </p:cxnSp>
      <p:sp>
        <p:nvSpPr>
          <p:cNvPr id="4985" name="Google Shape;4985;g13c94f06daf_2_6705"/>
          <p:cNvSpPr txBox="1"/>
          <p:nvPr/>
        </p:nvSpPr>
        <p:spPr>
          <a:xfrm>
            <a:off x="588450" y="5728651"/>
            <a:ext cx="1540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로그아웃 </a:t>
            </a:r>
            <a:endParaRPr b="1" sz="1200">
              <a:solidFill>
                <a:schemeClr val="dk1"/>
              </a:solidFill>
              <a:latin typeface="Malgun Gothic"/>
              <a:ea typeface="Malgun Gothic"/>
              <a:cs typeface="Malgun Gothic"/>
              <a:sym typeface="Malgun Gothic"/>
            </a:endParaRPr>
          </a:p>
        </p:txBody>
      </p:sp>
      <p:sp>
        <p:nvSpPr>
          <p:cNvPr id="4986" name="Google Shape;4986;g13c94f06daf_2_6705"/>
          <p:cNvSpPr txBox="1"/>
          <p:nvPr/>
        </p:nvSpPr>
        <p:spPr>
          <a:xfrm>
            <a:off x="2084852" y="5725355"/>
            <a:ext cx="1540200" cy="261600"/>
          </a:xfrm>
          <a:prstGeom prst="rect">
            <a:avLst/>
          </a:prstGeom>
          <a:noFill/>
          <a:ln>
            <a:noFill/>
          </a:ln>
        </p:spPr>
        <p:txBody>
          <a:bodyPr anchorCtr="0" anchor="t" bIns="45700" lIns="91425" spcFirstLastPara="1" rIns="91425" wrap="square" tIns="45700">
            <a:spAutoFit/>
          </a:bodyPr>
          <a:lstStyle/>
          <a:p>
            <a:pPr indent="0" lvl="0" marL="0" rtl="0" algn="r">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회원탈퇴</a:t>
            </a:r>
            <a:endParaRPr b="1" sz="1200">
              <a:solidFill>
                <a:schemeClr val="dk1"/>
              </a:solidFill>
              <a:latin typeface="Malgun Gothic"/>
              <a:ea typeface="Malgun Gothic"/>
              <a:cs typeface="Malgun Gothic"/>
              <a:sym typeface="Malgun Gothic"/>
            </a:endParaRPr>
          </a:p>
        </p:txBody>
      </p:sp>
      <p:pic>
        <p:nvPicPr>
          <p:cNvPr id="4987" name="Google Shape;4987;g13c94f06daf_2_6705"/>
          <p:cNvPicPr preferRelativeResize="0"/>
          <p:nvPr/>
        </p:nvPicPr>
        <p:blipFill>
          <a:blip r:embed="rId3">
            <a:alphaModFix/>
          </a:blip>
          <a:stretch>
            <a:fillRect/>
          </a:stretch>
        </p:blipFill>
        <p:spPr>
          <a:xfrm>
            <a:off x="544175" y="875650"/>
            <a:ext cx="213900" cy="257652"/>
          </a:xfrm>
          <a:prstGeom prst="rect">
            <a:avLst/>
          </a:prstGeom>
          <a:noFill/>
          <a:ln>
            <a:noFill/>
          </a:ln>
        </p:spPr>
      </p:pic>
      <p:sp>
        <p:nvSpPr>
          <p:cNvPr id="4988" name="Google Shape;4988;g13c94f06daf_2_6705"/>
          <p:cNvSpPr txBox="1"/>
          <p:nvPr/>
        </p:nvSpPr>
        <p:spPr>
          <a:xfrm>
            <a:off x="701100" y="1958370"/>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비밀 번호</a:t>
            </a:r>
            <a:endParaRPr b="1" sz="1200">
              <a:solidFill>
                <a:schemeClr val="dk1"/>
              </a:solidFill>
              <a:latin typeface="Malgun Gothic"/>
              <a:ea typeface="Malgun Gothic"/>
              <a:cs typeface="Malgun Gothic"/>
              <a:sym typeface="Malgun Gothic"/>
            </a:endParaRPr>
          </a:p>
        </p:txBody>
      </p:sp>
      <p:cxnSp>
        <p:nvCxnSpPr>
          <p:cNvPr id="4989" name="Google Shape;4989;g13c94f06daf_2_6705"/>
          <p:cNvCxnSpPr>
            <a:stCxn id="4970" idx="3"/>
            <a:endCxn id="4990" idx="1"/>
          </p:cNvCxnSpPr>
          <p:nvPr/>
        </p:nvCxnSpPr>
        <p:spPr>
          <a:xfrm flipH="1" rot="10800000">
            <a:off x="2559300" y="3437218"/>
            <a:ext cx="1898700" cy="576900"/>
          </a:xfrm>
          <a:prstGeom prst="bentConnector3">
            <a:avLst>
              <a:gd fmla="val 82506" name="adj1"/>
            </a:avLst>
          </a:prstGeom>
          <a:noFill/>
          <a:ln cap="flat" cmpd="sng" w="28575">
            <a:solidFill>
              <a:srgbClr val="FF0000"/>
            </a:solidFill>
            <a:prstDash val="solid"/>
            <a:round/>
            <a:headEnd len="med" w="med" type="none"/>
            <a:tailEnd len="med" w="med" type="triangle"/>
          </a:ln>
        </p:spPr>
      </p:cxnSp>
      <p:sp>
        <p:nvSpPr>
          <p:cNvPr id="4990" name="Google Shape;4990;g13c94f06daf_2_6705"/>
          <p:cNvSpPr/>
          <p:nvPr/>
        </p:nvSpPr>
        <p:spPr>
          <a:xfrm>
            <a:off x="4458027" y="785118"/>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sp>
        <p:nvSpPr>
          <p:cNvPr id="4991" name="Google Shape;4991;g13c94f06daf_2_6705"/>
          <p:cNvSpPr txBox="1"/>
          <p:nvPr/>
        </p:nvSpPr>
        <p:spPr>
          <a:xfrm>
            <a:off x="5065800" y="867200"/>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1:1 문의</a:t>
            </a:r>
            <a:endParaRPr b="1" sz="1100">
              <a:solidFill>
                <a:schemeClr val="dk1"/>
              </a:solidFill>
              <a:latin typeface="Malgun Gothic"/>
              <a:ea typeface="Malgun Gothic"/>
              <a:cs typeface="Malgun Gothic"/>
              <a:sym typeface="Malgun Gothic"/>
            </a:endParaRPr>
          </a:p>
        </p:txBody>
      </p:sp>
      <p:sp>
        <p:nvSpPr>
          <p:cNvPr id="4992" name="Google Shape;4992;g13c94f06daf_2_6705"/>
          <p:cNvSpPr txBox="1"/>
          <p:nvPr/>
        </p:nvSpPr>
        <p:spPr>
          <a:xfrm>
            <a:off x="4553011" y="1341348"/>
            <a:ext cx="3118500" cy="69270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800" u="none" cap="none" strike="noStrike">
                <a:solidFill>
                  <a:srgbClr val="000000"/>
                </a:solidFill>
                <a:latin typeface="Malgun Gothic"/>
                <a:ea typeface="Malgun Gothic"/>
                <a:cs typeface="Malgun Gothic"/>
                <a:sym typeface="Malgun Gothic"/>
              </a:rPr>
              <a:t>운영시간 안내</a:t>
            </a:r>
            <a:endParaRPr b="1" i="0" sz="800" u="none" cap="none" strike="noStrike">
              <a:solidFill>
                <a:srgbClr val="000000"/>
              </a:solidFill>
              <a:latin typeface="Malgun Gothic"/>
              <a:ea typeface="Malgun Gothic"/>
              <a:cs typeface="Malgun Gothic"/>
              <a:sym typeface="Malgun Gothic"/>
            </a:endParaRPr>
          </a:p>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rgbClr val="000000"/>
              </a:solidFill>
              <a:latin typeface="Malgun Gothic"/>
              <a:ea typeface="Malgun Gothic"/>
              <a:cs typeface="Malgun Gothic"/>
              <a:sym typeface="Malgun Gothic"/>
            </a:endParaRPr>
          </a:p>
          <a:p>
            <a:pPr indent="0" lvl="0" marL="0" marR="0" rtl="0" algn="l">
              <a:lnSpc>
                <a:spcPct val="100000"/>
              </a:lnSpc>
              <a:spcBef>
                <a:spcPts val="0"/>
              </a:spcBef>
              <a:spcAft>
                <a:spcPts val="0"/>
              </a:spcAft>
              <a:buClr>
                <a:srgbClr val="000000"/>
              </a:buClr>
              <a:buSzPts val="800"/>
              <a:buFont typeface="Arial"/>
              <a:buNone/>
            </a:pPr>
            <a:r>
              <a:rPr b="0" i="0" lang="ko" sz="800" u="none" cap="none" strike="noStrike">
                <a:solidFill>
                  <a:srgbClr val="000000"/>
                </a:solidFill>
                <a:latin typeface="Malgun Gothic"/>
                <a:ea typeface="Malgun Gothic"/>
                <a:cs typeface="Malgun Gothic"/>
                <a:sym typeface="Malgun Gothic"/>
              </a:rPr>
              <a:t>접속시간 24시간 접수 가능</a:t>
            </a:r>
            <a:endParaRPr b="0" i="0" sz="800" u="none" cap="none" strike="noStrike">
              <a:solidFill>
                <a:srgbClr val="000000"/>
              </a:solidFill>
              <a:latin typeface="Malgun Gothic"/>
              <a:ea typeface="Malgun Gothic"/>
              <a:cs typeface="Malgun Gothic"/>
              <a:sym typeface="Malgun Gothic"/>
            </a:endParaRPr>
          </a:p>
          <a:p>
            <a:pPr indent="0" lvl="0" marL="0" marR="0" rtl="0" algn="l">
              <a:lnSpc>
                <a:spcPct val="100000"/>
              </a:lnSpc>
              <a:spcBef>
                <a:spcPts val="0"/>
              </a:spcBef>
              <a:spcAft>
                <a:spcPts val="0"/>
              </a:spcAft>
              <a:buClr>
                <a:srgbClr val="000000"/>
              </a:buClr>
              <a:buSzPts val="800"/>
              <a:buFont typeface="Arial"/>
              <a:buNone/>
            </a:pPr>
            <a:r>
              <a:rPr b="0" i="0" lang="ko" sz="800" u="none" cap="none" strike="noStrike">
                <a:solidFill>
                  <a:srgbClr val="000000"/>
                </a:solidFill>
                <a:latin typeface="Malgun Gothic"/>
                <a:ea typeface="Malgun Gothic"/>
                <a:cs typeface="Malgun Gothic"/>
                <a:sym typeface="Malgun Gothic"/>
              </a:rPr>
              <a:t>답변시간 평일 09:00 ~ 18:00 (토.일. 공휴일 휴무)</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700"/>
              <a:buFont typeface="Arial"/>
              <a:buNone/>
            </a:pPr>
            <a:r>
              <a:rPr b="0" i="0" lang="ko" sz="700" u="none" cap="none" strike="noStrike">
                <a:solidFill>
                  <a:srgbClr val="595959"/>
                </a:solidFill>
                <a:latin typeface="Malgun Gothic"/>
                <a:ea typeface="Malgun Gothic"/>
                <a:cs typeface="Malgun Gothic"/>
                <a:sym typeface="Malgun Gothic"/>
              </a:rPr>
              <a:t>답변시간 이후 접수 건은 운영시간 내 순차적으로 답변해드립니다.</a:t>
            </a:r>
            <a:endParaRPr b="0" i="0" sz="800" u="none" cap="none" strike="noStrike">
              <a:solidFill>
                <a:srgbClr val="595959"/>
              </a:solidFill>
              <a:latin typeface="Malgun Gothic"/>
              <a:ea typeface="Malgun Gothic"/>
              <a:cs typeface="Malgun Gothic"/>
              <a:sym typeface="Malgun Gothic"/>
            </a:endParaRPr>
          </a:p>
        </p:txBody>
      </p:sp>
      <p:graphicFrame>
        <p:nvGraphicFramePr>
          <p:cNvPr id="4993" name="Google Shape;4993;g13c94f06daf_2_6705"/>
          <p:cNvGraphicFramePr/>
          <p:nvPr/>
        </p:nvGraphicFramePr>
        <p:xfrm>
          <a:off x="4553011" y="2802505"/>
          <a:ext cx="3000000" cy="3000000"/>
        </p:xfrm>
        <a:graphic>
          <a:graphicData uri="http://schemas.openxmlformats.org/drawingml/2006/table">
            <a:tbl>
              <a:tblPr bandRow="1" firstRow="1">
                <a:noFill/>
                <a:tableStyleId>{ECEC9FAD-BC9C-4F8B-B0B5-8FDF1F475007}</a:tableStyleId>
              </a:tblPr>
              <a:tblGrid>
                <a:gridCol w="720150"/>
                <a:gridCol w="1575325"/>
                <a:gridCol w="784050"/>
              </a:tblGrid>
              <a:tr h="281275">
                <a:tc>
                  <a:txBody>
                    <a:bodyPr/>
                    <a:lstStyle/>
                    <a:p>
                      <a:pPr indent="0" lvl="0" marL="0" marR="0" rtl="0" algn="ctr">
                        <a:lnSpc>
                          <a:spcPct val="100000"/>
                        </a:lnSpc>
                        <a:spcBef>
                          <a:spcPts val="0"/>
                        </a:spcBef>
                        <a:spcAft>
                          <a:spcPts val="0"/>
                        </a:spcAft>
                        <a:buClr>
                          <a:srgbClr val="262626"/>
                        </a:buClr>
                        <a:buSzPts val="700"/>
                        <a:buFont typeface="Malgun Gothic"/>
                        <a:buNone/>
                      </a:pPr>
                      <a:r>
                        <a:rPr b="1" lang="ko" sz="700" u="none" cap="none" strike="noStrike">
                          <a:solidFill>
                            <a:srgbClr val="262626"/>
                          </a:solidFill>
                          <a:latin typeface="Malgun Gothic"/>
                          <a:ea typeface="Malgun Gothic"/>
                          <a:cs typeface="Malgun Gothic"/>
                          <a:sym typeface="Malgun Gothic"/>
                        </a:rPr>
                        <a:t>문의유형</a:t>
                      </a:r>
                      <a:endParaRPr b="1" sz="700" u="none" cap="none" strike="noStrike">
                        <a:solidFill>
                          <a:srgbClr val="262626"/>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F2F2F2"/>
                    </a:solidFill>
                  </a:tcPr>
                </a:tc>
                <a:tc>
                  <a:txBody>
                    <a:bodyPr/>
                    <a:lstStyle/>
                    <a:p>
                      <a:pPr indent="0" lvl="0" marL="0" marR="0" rtl="0" algn="ctr">
                        <a:lnSpc>
                          <a:spcPct val="100000"/>
                        </a:lnSpc>
                        <a:spcBef>
                          <a:spcPts val="0"/>
                        </a:spcBef>
                        <a:spcAft>
                          <a:spcPts val="0"/>
                        </a:spcAft>
                        <a:buClr>
                          <a:srgbClr val="262626"/>
                        </a:buClr>
                        <a:buSzPts val="700"/>
                        <a:buFont typeface="Malgun Gothic"/>
                        <a:buNone/>
                      </a:pPr>
                      <a:r>
                        <a:rPr b="1" lang="ko" sz="700" u="none" cap="none" strike="noStrike">
                          <a:solidFill>
                            <a:srgbClr val="262626"/>
                          </a:solidFill>
                          <a:latin typeface="Malgun Gothic"/>
                          <a:ea typeface="Malgun Gothic"/>
                          <a:cs typeface="Malgun Gothic"/>
                          <a:sym typeface="Malgun Gothic"/>
                        </a:rPr>
                        <a:t>문의제목</a:t>
                      </a:r>
                      <a:endParaRPr b="1" sz="700" u="none" cap="none" strike="noStrike">
                        <a:solidFill>
                          <a:srgbClr val="262626"/>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F2F2F2"/>
                    </a:solidFill>
                  </a:tcPr>
                </a:tc>
                <a:tc>
                  <a:txBody>
                    <a:bodyPr/>
                    <a:lstStyle/>
                    <a:p>
                      <a:pPr indent="0" lvl="0" marL="0" marR="0" rtl="0" algn="ctr">
                        <a:lnSpc>
                          <a:spcPct val="100000"/>
                        </a:lnSpc>
                        <a:spcBef>
                          <a:spcPts val="0"/>
                        </a:spcBef>
                        <a:spcAft>
                          <a:spcPts val="0"/>
                        </a:spcAft>
                        <a:buClr>
                          <a:srgbClr val="262626"/>
                        </a:buClr>
                        <a:buSzPts val="700"/>
                        <a:buFont typeface="Malgun Gothic"/>
                        <a:buNone/>
                      </a:pPr>
                      <a:r>
                        <a:rPr b="1" lang="ko" sz="700" u="none" cap="none" strike="noStrike">
                          <a:solidFill>
                            <a:srgbClr val="262626"/>
                          </a:solidFill>
                          <a:latin typeface="Malgun Gothic"/>
                          <a:ea typeface="Malgun Gothic"/>
                          <a:cs typeface="Malgun Gothic"/>
                          <a:sym typeface="Malgun Gothic"/>
                        </a:rPr>
                        <a:t>상태</a:t>
                      </a:r>
                      <a:endParaRPr b="1" sz="700" u="none" cap="none" strike="noStrike">
                        <a:solidFill>
                          <a:srgbClr val="262626"/>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F2F2F2"/>
                    </a:solidFill>
                  </a:tcPr>
                </a:tc>
              </a:tr>
              <a:tr h="281275">
                <a:tc>
                  <a:txBody>
                    <a:bodyPr/>
                    <a:lstStyle/>
                    <a:p>
                      <a:pPr indent="0" lvl="0" marL="0" marR="0" rtl="0" algn="ctr">
                        <a:lnSpc>
                          <a:spcPct val="100000"/>
                        </a:lnSpc>
                        <a:spcBef>
                          <a:spcPts val="0"/>
                        </a:spcBef>
                        <a:spcAft>
                          <a:spcPts val="0"/>
                        </a:spcAft>
                        <a:buClr>
                          <a:srgbClr val="595959"/>
                        </a:buClr>
                        <a:buSzPts val="700"/>
                        <a:buFont typeface="Malgun Gothic"/>
                        <a:buNone/>
                      </a:pPr>
                      <a:r>
                        <a:rPr b="0" lang="ko" sz="700" u="none" cap="none" strike="noStrike">
                          <a:solidFill>
                            <a:srgbClr val="595959"/>
                          </a:solidFill>
                          <a:latin typeface="Malgun Gothic"/>
                          <a:ea typeface="Malgun Gothic"/>
                          <a:cs typeface="Malgun Gothic"/>
                          <a:sym typeface="Malgun Gothic"/>
                        </a:rPr>
                        <a:t>상담</a:t>
                      </a:r>
                      <a:endParaRPr b="0" sz="700" u="none" cap="none" strike="noStrike">
                        <a:solidFill>
                          <a:srgbClr val="595959"/>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595959"/>
                        </a:buClr>
                        <a:buSzPts val="700"/>
                        <a:buFont typeface="Malgun Gothic"/>
                        <a:buNone/>
                      </a:pPr>
                      <a:r>
                        <a:rPr b="0" lang="ko" sz="700" u="none" cap="none" strike="noStrike">
                          <a:solidFill>
                            <a:srgbClr val="595959"/>
                          </a:solidFill>
                          <a:latin typeface="Malgun Gothic"/>
                          <a:ea typeface="Malgun Gothic"/>
                          <a:cs typeface="Malgun Gothic"/>
                          <a:sym typeface="Malgun Gothic"/>
                        </a:rPr>
                        <a:t> $문의제목입니다.</a:t>
                      </a:r>
                      <a:endParaRPr b="0" sz="700" u="none" cap="none" strike="noStrike">
                        <a:solidFill>
                          <a:srgbClr val="595959"/>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262626"/>
                        </a:buClr>
                        <a:buSzPts val="700"/>
                        <a:buFont typeface="Malgun Gothic"/>
                        <a:buNone/>
                      </a:pPr>
                      <a:r>
                        <a:rPr b="0" lang="ko" sz="700" u="none" cap="none" strike="noStrike">
                          <a:solidFill>
                            <a:srgbClr val="262626"/>
                          </a:solidFill>
                          <a:latin typeface="Malgun Gothic"/>
                          <a:ea typeface="Malgun Gothic"/>
                          <a:cs typeface="Malgun Gothic"/>
                          <a:sym typeface="Malgun Gothic"/>
                        </a:rPr>
                        <a:t> 접수</a:t>
                      </a:r>
                      <a:endParaRPr b="0" sz="700" u="none" cap="none" strike="noStrike">
                        <a:solidFill>
                          <a:srgbClr val="262626"/>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r>
              <a:tr h="281275">
                <a:tc>
                  <a:txBody>
                    <a:bodyPr/>
                    <a:lstStyle/>
                    <a:p>
                      <a:pPr indent="0" lvl="0" marL="0" marR="0" rtl="0" algn="ctr">
                        <a:lnSpc>
                          <a:spcPct val="100000"/>
                        </a:lnSpc>
                        <a:spcBef>
                          <a:spcPts val="0"/>
                        </a:spcBef>
                        <a:spcAft>
                          <a:spcPts val="0"/>
                        </a:spcAft>
                        <a:buClr>
                          <a:srgbClr val="595959"/>
                        </a:buClr>
                        <a:buSzPts val="700"/>
                        <a:buFont typeface="Malgun Gothic"/>
                        <a:buNone/>
                      </a:pPr>
                      <a:r>
                        <a:rPr b="0" lang="ko" sz="700" u="none" cap="none" strike="noStrike">
                          <a:solidFill>
                            <a:srgbClr val="595959"/>
                          </a:solidFill>
                          <a:latin typeface="Malgun Gothic"/>
                          <a:ea typeface="Malgun Gothic"/>
                          <a:cs typeface="Malgun Gothic"/>
                          <a:sym typeface="Malgun Gothic"/>
                        </a:rPr>
                        <a:t>결제</a:t>
                      </a:r>
                      <a:endParaRPr b="0" sz="700" u="none" cap="none" strike="noStrike">
                        <a:solidFill>
                          <a:srgbClr val="595959"/>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595959"/>
                        </a:buClr>
                        <a:buSzPts val="700"/>
                        <a:buFont typeface="Malgun Gothic"/>
                        <a:buNone/>
                      </a:pPr>
                      <a:r>
                        <a:rPr b="0" lang="ko" sz="700" u="none" cap="none" strike="noStrike">
                          <a:solidFill>
                            <a:srgbClr val="595959"/>
                          </a:solidFill>
                          <a:latin typeface="Malgun Gothic"/>
                          <a:ea typeface="Malgun Gothic"/>
                          <a:cs typeface="Malgun Gothic"/>
                          <a:sym typeface="Malgun Gothic"/>
                        </a:rPr>
                        <a:t>$문의제목입니다.</a:t>
                      </a:r>
                      <a:endParaRPr b="0" sz="700" u="none" cap="none" strike="noStrike">
                        <a:solidFill>
                          <a:srgbClr val="595959"/>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262626"/>
                        </a:buClr>
                        <a:buSzPts val="700"/>
                        <a:buFont typeface="Malgun Gothic"/>
                        <a:buNone/>
                      </a:pPr>
                      <a:r>
                        <a:rPr b="0" lang="ko" sz="700" u="none" cap="none" strike="noStrike">
                          <a:solidFill>
                            <a:srgbClr val="262626"/>
                          </a:solidFill>
                          <a:latin typeface="Malgun Gothic"/>
                          <a:ea typeface="Malgun Gothic"/>
                          <a:cs typeface="Malgun Gothic"/>
                          <a:sym typeface="Malgun Gothic"/>
                        </a:rPr>
                        <a:t> 답변대기</a:t>
                      </a:r>
                      <a:endParaRPr b="0" sz="700" u="none" cap="none" strike="noStrike">
                        <a:solidFill>
                          <a:srgbClr val="262626"/>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r>
              <a:tr h="281275">
                <a:tc>
                  <a:txBody>
                    <a:bodyPr/>
                    <a:lstStyle/>
                    <a:p>
                      <a:pPr indent="0" lvl="0" marL="0" marR="0" rtl="0" algn="ctr">
                        <a:lnSpc>
                          <a:spcPct val="100000"/>
                        </a:lnSpc>
                        <a:spcBef>
                          <a:spcPts val="0"/>
                        </a:spcBef>
                        <a:spcAft>
                          <a:spcPts val="0"/>
                        </a:spcAft>
                        <a:buClr>
                          <a:srgbClr val="595959"/>
                        </a:buClr>
                        <a:buSzPts val="700"/>
                        <a:buFont typeface="Malgun Gothic"/>
                        <a:buNone/>
                      </a:pPr>
                      <a:r>
                        <a:rPr b="0" lang="ko" sz="700" u="none" cap="none" strike="noStrike">
                          <a:solidFill>
                            <a:srgbClr val="595959"/>
                          </a:solidFill>
                          <a:latin typeface="Malgun Gothic"/>
                          <a:ea typeface="Malgun Gothic"/>
                          <a:cs typeface="Malgun Gothic"/>
                          <a:sym typeface="Malgun Gothic"/>
                        </a:rPr>
                        <a:t>일반</a:t>
                      </a:r>
                      <a:endParaRPr b="0" sz="700" u="none" cap="none" strike="noStrike">
                        <a:solidFill>
                          <a:srgbClr val="595959"/>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595959"/>
                        </a:buClr>
                        <a:buSzPts val="700"/>
                        <a:buFont typeface="Malgun Gothic"/>
                        <a:buNone/>
                      </a:pPr>
                      <a:r>
                        <a:rPr b="0" lang="ko" sz="700" u="none" cap="none" strike="noStrike">
                          <a:solidFill>
                            <a:srgbClr val="595959"/>
                          </a:solidFill>
                          <a:latin typeface="Malgun Gothic"/>
                          <a:ea typeface="Malgun Gothic"/>
                          <a:cs typeface="Malgun Gothic"/>
                          <a:sym typeface="Malgun Gothic"/>
                        </a:rPr>
                        <a:t>$문의제목입니다.</a:t>
                      </a:r>
                      <a:endParaRPr b="0" sz="700" u="none" cap="none" strike="noStrike">
                        <a:solidFill>
                          <a:srgbClr val="595959"/>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262626"/>
                        </a:buClr>
                        <a:buSzPts val="700"/>
                        <a:buFont typeface="Malgun Gothic"/>
                        <a:buNone/>
                      </a:pPr>
                      <a:r>
                        <a:rPr b="0" lang="ko" sz="700" u="none" cap="none" strike="noStrike">
                          <a:solidFill>
                            <a:srgbClr val="262626"/>
                          </a:solidFill>
                          <a:latin typeface="Malgun Gothic"/>
                          <a:ea typeface="Malgun Gothic"/>
                          <a:cs typeface="Malgun Gothic"/>
                          <a:sym typeface="Malgun Gothic"/>
                        </a:rPr>
                        <a:t>답변완료</a:t>
                      </a:r>
                      <a:endParaRPr b="0" sz="700" u="none" cap="none" strike="noStrike">
                        <a:solidFill>
                          <a:srgbClr val="262626"/>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r>
              <a:tr h="281275">
                <a:tc>
                  <a:txBody>
                    <a:bodyPr/>
                    <a:lstStyle/>
                    <a:p>
                      <a:pPr indent="0" lvl="0" marL="0" marR="0" rtl="0" algn="ctr">
                        <a:lnSpc>
                          <a:spcPct val="100000"/>
                        </a:lnSpc>
                        <a:spcBef>
                          <a:spcPts val="0"/>
                        </a:spcBef>
                        <a:spcAft>
                          <a:spcPts val="0"/>
                        </a:spcAft>
                        <a:buClr>
                          <a:srgbClr val="595959"/>
                        </a:buClr>
                        <a:buSzPts val="700"/>
                        <a:buFont typeface="Malgun Gothic"/>
                        <a:buNone/>
                      </a:pPr>
                      <a:r>
                        <a:rPr b="0" lang="ko" sz="700" u="none" cap="none" strike="noStrike">
                          <a:solidFill>
                            <a:srgbClr val="595959"/>
                          </a:solidFill>
                          <a:latin typeface="Malgun Gothic"/>
                          <a:ea typeface="Malgun Gothic"/>
                          <a:cs typeface="Malgun Gothic"/>
                          <a:sym typeface="Malgun Gothic"/>
                        </a:rPr>
                        <a:t>포스팅</a:t>
                      </a:r>
                      <a:endParaRPr b="0" sz="700" u="none" cap="none" strike="noStrike">
                        <a:solidFill>
                          <a:srgbClr val="595959"/>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595959"/>
                        </a:buClr>
                        <a:buSzPts val="700"/>
                        <a:buFont typeface="Malgun Gothic"/>
                        <a:buNone/>
                      </a:pPr>
                      <a:r>
                        <a:rPr b="0" lang="ko" sz="700" u="none" cap="none" strike="noStrike">
                          <a:solidFill>
                            <a:srgbClr val="595959"/>
                          </a:solidFill>
                          <a:latin typeface="Malgun Gothic"/>
                          <a:ea typeface="Malgun Gothic"/>
                          <a:cs typeface="Malgun Gothic"/>
                          <a:sym typeface="Malgun Gothic"/>
                        </a:rPr>
                        <a:t>$문의제목입니다.</a:t>
                      </a:r>
                      <a:endParaRPr b="0" sz="700" u="none" cap="none" strike="noStrike">
                        <a:solidFill>
                          <a:srgbClr val="595959"/>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262626"/>
                        </a:buClr>
                        <a:buSzPts val="700"/>
                        <a:buFont typeface="Malgun Gothic"/>
                        <a:buNone/>
                      </a:pPr>
                      <a:r>
                        <a:rPr b="0" lang="ko" sz="700" u="none" cap="none" strike="noStrike">
                          <a:solidFill>
                            <a:srgbClr val="262626"/>
                          </a:solidFill>
                          <a:latin typeface="Malgun Gothic"/>
                          <a:ea typeface="Malgun Gothic"/>
                          <a:cs typeface="Malgun Gothic"/>
                          <a:sym typeface="Malgun Gothic"/>
                        </a:rPr>
                        <a:t>$답변상태</a:t>
                      </a:r>
                      <a:endParaRPr b="0" sz="700" u="none" cap="none" strike="noStrike">
                        <a:solidFill>
                          <a:srgbClr val="262626"/>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r>
              <a:tr h="281275">
                <a:tc>
                  <a:txBody>
                    <a:bodyPr/>
                    <a:lstStyle/>
                    <a:p>
                      <a:pPr indent="0" lvl="0" marL="0" marR="0" rtl="0" algn="ctr">
                        <a:lnSpc>
                          <a:spcPct val="100000"/>
                        </a:lnSpc>
                        <a:spcBef>
                          <a:spcPts val="0"/>
                        </a:spcBef>
                        <a:spcAft>
                          <a:spcPts val="0"/>
                        </a:spcAft>
                        <a:buClr>
                          <a:srgbClr val="595959"/>
                        </a:buClr>
                        <a:buSzPts val="700"/>
                        <a:buFont typeface="Malgun Gothic"/>
                        <a:buNone/>
                      </a:pPr>
                      <a:r>
                        <a:rPr b="0" lang="ko" sz="700" u="none" cap="none" strike="noStrike">
                          <a:solidFill>
                            <a:srgbClr val="595959"/>
                          </a:solidFill>
                          <a:latin typeface="Malgun Gothic"/>
                          <a:ea typeface="Malgun Gothic"/>
                          <a:cs typeface="Malgun Gothic"/>
                          <a:sym typeface="Malgun Gothic"/>
                        </a:rPr>
                        <a:t>회원가입</a:t>
                      </a:r>
                      <a:endParaRPr b="0" sz="700" u="none" cap="none" strike="noStrike">
                        <a:solidFill>
                          <a:srgbClr val="595959"/>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595959"/>
                        </a:buClr>
                        <a:buSzPts val="700"/>
                        <a:buFont typeface="Malgun Gothic"/>
                        <a:buNone/>
                      </a:pPr>
                      <a:r>
                        <a:rPr b="0" lang="ko" sz="700" u="none" cap="none" strike="noStrike">
                          <a:solidFill>
                            <a:srgbClr val="595959"/>
                          </a:solidFill>
                          <a:latin typeface="Malgun Gothic"/>
                          <a:ea typeface="Malgun Gothic"/>
                          <a:cs typeface="Malgun Gothic"/>
                          <a:sym typeface="Malgun Gothic"/>
                        </a:rPr>
                        <a:t>$문의제목입니다.</a:t>
                      </a:r>
                      <a:endParaRPr b="0" sz="700" u="none" cap="none" strike="noStrike">
                        <a:solidFill>
                          <a:srgbClr val="595959"/>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262626"/>
                        </a:buClr>
                        <a:buSzPts val="700"/>
                        <a:buFont typeface="Malgun Gothic"/>
                        <a:buNone/>
                      </a:pPr>
                      <a:r>
                        <a:rPr b="0" lang="ko" sz="700" u="none" cap="none" strike="noStrike">
                          <a:solidFill>
                            <a:srgbClr val="262626"/>
                          </a:solidFill>
                          <a:latin typeface="Malgun Gothic"/>
                          <a:ea typeface="Malgun Gothic"/>
                          <a:cs typeface="Malgun Gothic"/>
                          <a:sym typeface="Malgun Gothic"/>
                        </a:rPr>
                        <a:t>$답변상태</a:t>
                      </a:r>
                      <a:endParaRPr b="0" sz="700" u="none" cap="none" strike="noStrike">
                        <a:solidFill>
                          <a:srgbClr val="262626"/>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r>
              <a:tr h="281275">
                <a:tc>
                  <a:txBody>
                    <a:bodyPr/>
                    <a:lstStyle/>
                    <a:p>
                      <a:pPr indent="0" lvl="0" marL="0" marR="0" rtl="0" algn="ctr">
                        <a:lnSpc>
                          <a:spcPct val="100000"/>
                        </a:lnSpc>
                        <a:spcBef>
                          <a:spcPts val="0"/>
                        </a:spcBef>
                        <a:spcAft>
                          <a:spcPts val="0"/>
                        </a:spcAft>
                        <a:buClr>
                          <a:srgbClr val="595959"/>
                        </a:buClr>
                        <a:buSzPts val="700"/>
                        <a:buFont typeface="Malgun Gothic"/>
                        <a:buNone/>
                      </a:pPr>
                      <a:r>
                        <a:rPr b="0" lang="ko" sz="700" u="none" cap="none" strike="noStrike">
                          <a:solidFill>
                            <a:srgbClr val="595959"/>
                          </a:solidFill>
                          <a:latin typeface="Malgun Gothic"/>
                          <a:ea typeface="Malgun Gothic"/>
                          <a:cs typeface="Malgun Gothic"/>
                          <a:sym typeface="Malgun Gothic"/>
                        </a:rPr>
                        <a:t>$문의유형</a:t>
                      </a:r>
                      <a:endParaRPr b="0" sz="700" u="none" cap="none" strike="noStrike">
                        <a:solidFill>
                          <a:srgbClr val="595959"/>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595959"/>
                        </a:buClr>
                        <a:buSzPts val="700"/>
                        <a:buFont typeface="Malgun Gothic"/>
                        <a:buNone/>
                      </a:pPr>
                      <a:r>
                        <a:rPr b="0" lang="ko" sz="700" u="none" cap="none" strike="noStrike">
                          <a:solidFill>
                            <a:srgbClr val="595959"/>
                          </a:solidFill>
                          <a:latin typeface="Malgun Gothic"/>
                          <a:ea typeface="Malgun Gothic"/>
                          <a:cs typeface="Malgun Gothic"/>
                          <a:sym typeface="Malgun Gothic"/>
                        </a:rPr>
                        <a:t>$문의제목입니다.</a:t>
                      </a:r>
                      <a:endParaRPr b="0" sz="700" u="none" cap="none" strike="noStrike">
                        <a:solidFill>
                          <a:srgbClr val="595959"/>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262626"/>
                        </a:buClr>
                        <a:buSzPts val="700"/>
                        <a:buFont typeface="Malgun Gothic"/>
                        <a:buNone/>
                      </a:pPr>
                      <a:r>
                        <a:rPr b="0" lang="ko" sz="700" u="none" cap="none" strike="noStrike">
                          <a:solidFill>
                            <a:srgbClr val="262626"/>
                          </a:solidFill>
                          <a:latin typeface="Malgun Gothic"/>
                          <a:ea typeface="Malgun Gothic"/>
                          <a:cs typeface="Malgun Gothic"/>
                          <a:sym typeface="Malgun Gothic"/>
                        </a:rPr>
                        <a:t>$답변상태</a:t>
                      </a:r>
                      <a:endParaRPr b="0" sz="700" u="none" cap="none" strike="noStrike">
                        <a:solidFill>
                          <a:srgbClr val="262626"/>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r>
              <a:tr h="281275">
                <a:tc>
                  <a:txBody>
                    <a:bodyPr/>
                    <a:lstStyle/>
                    <a:p>
                      <a:pPr indent="0" lvl="0" marL="0" marR="0" rtl="0" algn="ctr">
                        <a:lnSpc>
                          <a:spcPct val="100000"/>
                        </a:lnSpc>
                        <a:spcBef>
                          <a:spcPts val="0"/>
                        </a:spcBef>
                        <a:spcAft>
                          <a:spcPts val="0"/>
                        </a:spcAft>
                        <a:buClr>
                          <a:srgbClr val="595959"/>
                        </a:buClr>
                        <a:buSzPts val="700"/>
                        <a:buFont typeface="Malgun Gothic"/>
                        <a:buNone/>
                      </a:pPr>
                      <a:r>
                        <a:rPr b="0" lang="ko" sz="700" u="none" cap="none" strike="noStrike">
                          <a:solidFill>
                            <a:srgbClr val="595959"/>
                          </a:solidFill>
                          <a:latin typeface="Malgun Gothic"/>
                          <a:ea typeface="Malgun Gothic"/>
                          <a:cs typeface="Malgun Gothic"/>
                          <a:sym typeface="Malgun Gothic"/>
                        </a:rPr>
                        <a:t>$문의유형</a:t>
                      </a:r>
                      <a:endParaRPr b="0" sz="700" u="none" cap="none" strike="noStrike">
                        <a:solidFill>
                          <a:srgbClr val="595959"/>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595959"/>
                        </a:buClr>
                        <a:buSzPts val="700"/>
                        <a:buFont typeface="Malgun Gothic"/>
                        <a:buNone/>
                      </a:pPr>
                      <a:r>
                        <a:rPr b="0" lang="ko" sz="700" u="none" cap="none" strike="noStrike">
                          <a:solidFill>
                            <a:srgbClr val="595959"/>
                          </a:solidFill>
                          <a:latin typeface="Malgun Gothic"/>
                          <a:ea typeface="Malgun Gothic"/>
                          <a:cs typeface="Malgun Gothic"/>
                          <a:sym typeface="Malgun Gothic"/>
                        </a:rPr>
                        <a:t>$문의제목입니다.</a:t>
                      </a:r>
                      <a:endParaRPr b="0" sz="700" u="none" cap="none" strike="noStrike">
                        <a:solidFill>
                          <a:srgbClr val="595959"/>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262626"/>
                        </a:buClr>
                        <a:buSzPts val="700"/>
                        <a:buFont typeface="Malgun Gothic"/>
                        <a:buNone/>
                      </a:pPr>
                      <a:r>
                        <a:rPr b="0" lang="ko" sz="700" u="none" cap="none" strike="noStrike">
                          <a:solidFill>
                            <a:srgbClr val="262626"/>
                          </a:solidFill>
                          <a:latin typeface="Malgun Gothic"/>
                          <a:ea typeface="Malgun Gothic"/>
                          <a:cs typeface="Malgun Gothic"/>
                          <a:sym typeface="Malgun Gothic"/>
                        </a:rPr>
                        <a:t>$답변상태</a:t>
                      </a:r>
                      <a:endParaRPr b="0" sz="700" u="none" cap="none" strike="noStrike">
                        <a:solidFill>
                          <a:srgbClr val="262626"/>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r>
            </a:tbl>
          </a:graphicData>
        </a:graphic>
      </p:graphicFrame>
      <p:sp>
        <p:nvSpPr>
          <p:cNvPr id="4994" name="Google Shape;4994;g13c94f06daf_2_6705"/>
          <p:cNvSpPr/>
          <p:nvPr/>
        </p:nvSpPr>
        <p:spPr>
          <a:xfrm>
            <a:off x="4614963" y="2136563"/>
            <a:ext cx="2955600" cy="3348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문의하기</a:t>
            </a:r>
            <a:endParaRPr b="1" i="0" sz="1100" u="none" cap="none" strike="noStrike">
              <a:solidFill>
                <a:schemeClr val="lt1"/>
              </a:solidFill>
              <a:latin typeface="Malgun Gothic"/>
              <a:ea typeface="Malgun Gothic"/>
              <a:cs typeface="Malgun Gothic"/>
              <a:sym typeface="Malgun Gothic"/>
            </a:endParaRPr>
          </a:p>
        </p:txBody>
      </p:sp>
      <p:pic>
        <p:nvPicPr>
          <p:cNvPr id="4995" name="Google Shape;4995;g13c94f06daf_2_6705"/>
          <p:cNvPicPr preferRelativeResize="0"/>
          <p:nvPr/>
        </p:nvPicPr>
        <p:blipFill>
          <a:blip r:embed="rId3">
            <a:alphaModFix/>
          </a:blip>
          <a:stretch>
            <a:fillRect/>
          </a:stretch>
        </p:blipFill>
        <p:spPr>
          <a:xfrm>
            <a:off x="4553000" y="875650"/>
            <a:ext cx="213900" cy="257652"/>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