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7" r:id="rId1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5" autoAdjust="0"/>
    <p:restoredTop sz="96964" autoAdjust="0"/>
  </p:normalViewPr>
  <p:slideViewPr>
    <p:cSldViewPr snapToGrid="0">
      <p:cViewPr varScale="1">
        <p:scale>
          <a:sx n="90" d="100"/>
          <a:sy n="90" d="100"/>
        </p:scale>
        <p:origin x="3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7B66F75-FFFC-FBF6-8959-07BD688DEA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DDB862D-D62A-0B57-9925-71A0435A3E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0C10C85-F3D7-3A91-FC82-9152C7B13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F2B36A1-54B3-EB80-3EE2-C30BC7AB4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A7A32A9-029F-E46F-BAD2-E17F6AD2A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527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A7ACC93-1AD7-BE6B-4874-679DA169B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0C14404-E924-0FA3-7469-58A4A4957E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89132D2-8662-C82F-6CF2-06AC172AC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8DBBA31-32BB-DE68-44F6-F05F6B184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193C2BF-C3A8-2193-2EFB-F92C58227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5877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745C67B9-5EBF-6FBA-E636-EFD923A89E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DD7CB8F-D744-3916-0AE0-DC305123F8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FF67824-A4EA-DFCC-2F5A-043CB60C2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74E5045-91AF-6511-E9E2-57B2438A0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374374C-CE03-F2EB-46F3-45444E474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3242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524BB3B-4A9A-79CE-EDAE-2530C3134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4FC70F9-A89E-9D4E-C10A-60ED1042D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2B9E1A1-C0BF-19BA-B79F-3A7DA1F6F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02F82FD-3864-9896-1F99-8FD314DBF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76297FE-299E-8337-B5F0-2675FDDFE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3949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F991E44-0B2B-6C68-73F8-5803299FF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40869BE-637B-0E45-71A9-201F82BD6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DB6E271-A091-3C88-6915-B792B6D24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FC57505-38DB-8829-4188-285B00517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557B99F-06CD-89D8-9674-41D6D991E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9075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4BF22BF-9ED5-31C0-BDD8-266490F03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F689E74-DB5F-7C01-3E1B-FC0C9B15DC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92CDBCD-6810-51A5-533B-875FE5ED2F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B812A73-9FC4-7D39-268F-24BF95D77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DF78E02-75D4-7EDB-4898-BF941C4BC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794707B-01A8-8E1D-463D-BE9A67AF2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8471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4131FE1-3025-C4D3-119F-953E6F718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0556519-802C-A439-4DDD-F328416D0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D4F636A-21F2-BCC6-DAE6-7D82028260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B5FFA67-74C1-11B2-E0ED-D4C36FAD93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8E8F859-A5EE-3F74-51E1-439095002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1D1BEE7-4713-9CA6-6CC6-78227BF36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DE7BA87-58DE-347F-35ED-D6568B157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75782AB-659B-0F28-16C7-795767E23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789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C233921-F525-8406-D9F6-6DF41A3A1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522729B-3DAF-B15B-B9A9-B709E0460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A6BFB7A-8677-3FF2-6744-92A4DD93D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F1D21BF-3DA8-C395-A22F-D502B6EAD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0318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17F7551-FAC8-7AED-548D-468B78F75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36E2829-8B89-EF47-FBCE-73E93F8FF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908EEF9-0A95-314E-5E7C-9A1E7EB47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3170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6829D88-F031-BE71-84FD-D973FB4C4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3F43F38-B63B-D56C-D48E-8E5C52E153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C94134B-FD88-4FD3-3825-6FFCBBF541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EF342B4-63F4-C817-A01F-10B1DFE77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2B5A79B-E318-4755-CF06-2109BB941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93C6D74-4D2D-446B-A34D-62EE55844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9331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C6C39D-EFDB-427D-6E7C-82E038C3B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E917460-D0E1-52A0-0EF6-6B8AA2105A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38680C9-6541-5227-3DD4-C8CCDFC069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294D566-9640-EA14-9C2A-0A34398DF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E200BA9-C10D-CDD3-6149-DC8B21300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A1F8635-B8A1-B107-ED07-916DD82D7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3280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60636ED3-82AA-9231-E0C2-C6AED3EA92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1D0E012-3609-1D21-CC39-6B654BDF1F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3183174-C8D0-6CB0-326B-6913F04057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E5F997C-73ED-9D08-199D-C61574759D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FBDAE20-2502-0D95-75B4-081999BCC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749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FAECCD8-2AA0-0904-9E12-2CDE6144214A}"/>
              </a:ext>
            </a:extLst>
          </p:cNvPr>
          <p:cNvSpPr txBox="1"/>
          <p:nvPr/>
        </p:nvSpPr>
        <p:spPr>
          <a:xfrm>
            <a:off x="3120666" y="3036585"/>
            <a:ext cx="595066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500" dirty="0">
                <a:solidFill>
                  <a:srgbClr val="11111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Mobile UIUX Guideline</a:t>
            </a:r>
            <a:endParaRPr lang="ko-KR" altLang="en-US" sz="4500" dirty="0">
              <a:solidFill>
                <a:srgbClr val="111111"/>
              </a:solidFill>
              <a:latin typeface="AppleSDGothicNeoEB00" panose="02000503000000000000" pitchFamily="2" charset="-127"/>
              <a:ea typeface="AppleSDGothicNeoEB00" panose="02000503000000000000" pitchFamily="2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7CB02C8C-A868-CBA7-FED3-AE3F3A056F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688" y="1732310"/>
            <a:ext cx="4212624" cy="947840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C4B3ECB0-8C5D-F6E7-C483-CACE19D1D660}"/>
              </a:ext>
            </a:extLst>
          </p:cNvPr>
          <p:cNvSpPr/>
          <p:nvPr/>
        </p:nvSpPr>
        <p:spPr>
          <a:xfrm>
            <a:off x="0" y="4744349"/>
            <a:ext cx="12192000" cy="1895566"/>
          </a:xfrm>
          <a:prstGeom prst="rect">
            <a:avLst/>
          </a:prstGeom>
          <a:solidFill>
            <a:srgbClr val="EA7C24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89" rIns="68580" bIns="34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349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01594-F659-FB98-EECB-39C7E644D27B}"/>
              </a:ext>
            </a:extLst>
          </p:cNvPr>
          <p:cNvSpPr txBox="1"/>
          <p:nvPr/>
        </p:nvSpPr>
        <p:spPr>
          <a:xfrm>
            <a:off x="772881" y="5359657"/>
            <a:ext cx="1745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rgbClr val="11111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Version 2.0</a:t>
            </a:r>
            <a:endParaRPr lang="ko-KR" altLang="en-US" sz="2400" dirty="0">
              <a:solidFill>
                <a:srgbClr val="111111"/>
              </a:solidFill>
              <a:latin typeface="AppleSDGothicNeoEB00" panose="02000503000000000000" pitchFamily="2" charset="-127"/>
              <a:ea typeface="AppleSDGothicNeoEB00" panose="02000503000000000000" pitchFamily="2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7EFABC-E4E0-DA2E-BE49-4A92AB45D6E8}"/>
              </a:ext>
            </a:extLst>
          </p:cNvPr>
          <p:cNvSpPr txBox="1"/>
          <p:nvPr/>
        </p:nvSpPr>
        <p:spPr>
          <a:xfrm>
            <a:off x="772881" y="6074980"/>
            <a:ext cx="1104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solidFill>
                  <a:srgbClr val="11111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2022.07.20</a:t>
            </a:r>
            <a:endParaRPr lang="ko-KR" altLang="en-US" sz="1400" dirty="0">
              <a:solidFill>
                <a:srgbClr val="111111"/>
              </a:solidFill>
              <a:latin typeface="AppleSDGothicNeoEB00" panose="02000503000000000000" pitchFamily="2" charset="-127"/>
              <a:ea typeface="AppleSDGothicNeoEB00" panose="02000503000000000000" pitchFamily="2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6844D3-BDF2-F03E-2FBC-3F332FBD70A0}"/>
              </a:ext>
            </a:extLst>
          </p:cNvPr>
          <p:cNvSpPr txBox="1"/>
          <p:nvPr/>
        </p:nvSpPr>
        <p:spPr>
          <a:xfrm>
            <a:off x="772881" y="5049818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err="1">
                <a:solidFill>
                  <a:srgbClr val="11111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Androind</a:t>
            </a:r>
            <a:endParaRPr lang="ko-KR" altLang="en-US" sz="1400" dirty="0">
              <a:solidFill>
                <a:srgbClr val="111111"/>
              </a:solidFill>
              <a:latin typeface="AppleSDGothicNeoEB00" panose="02000503000000000000" pitchFamily="2" charset="-127"/>
              <a:ea typeface="AppleSDGothicNeoEB00" panose="02000503000000000000" pitchFamily="2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26B292-98FF-8937-208A-97790340091E}"/>
              </a:ext>
            </a:extLst>
          </p:cNvPr>
          <p:cNvSpPr txBox="1"/>
          <p:nvPr/>
        </p:nvSpPr>
        <p:spPr>
          <a:xfrm>
            <a:off x="9801367" y="5049818"/>
            <a:ext cx="16177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400" dirty="0">
                <a:solidFill>
                  <a:schemeClr val="bg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디자인 화면 </a:t>
            </a:r>
            <a:r>
              <a:rPr lang="en-US" altLang="ko-KR" sz="1400" dirty="0">
                <a:solidFill>
                  <a:schemeClr val="bg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: </a:t>
            </a:r>
            <a:r>
              <a:rPr lang="ko-KR" altLang="en-US" sz="1400" dirty="0">
                <a:solidFill>
                  <a:schemeClr val="bg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로그인</a:t>
            </a:r>
          </a:p>
        </p:txBody>
      </p:sp>
    </p:spTree>
    <p:extLst>
      <p:ext uri="{BB962C8B-B14F-4D97-AF65-F5344CB8AC3E}">
        <p14:creationId xmlns:p14="http://schemas.microsoft.com/office/powerpoint/2010/main" val="4138777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98EEB41-AA52-B636-8BDB-1FE247EBB0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813" y="561257"/>
            <a:ext cx="3009644" cy="535047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7B5FAB08-4831-112B-0391-93F8028EFD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852" y="561257"/>
            <a:ext cx="3009644" cy="5350476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6C9F098-FA04-E9AB-7FE9-018D41B6620C}"/>
              </a:ext>
            </a:extLst>
          </p:cNvPr>
          <p:cNvSpPr/>
          <p:nvPr/>
        </p:nvSpPr>
        <p:spPr>
          <a:xfrm>
            <a:off x="1873852" y="561257"/>
            <a:ext cx="3009644" cy="5350476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C04B7886-3E1E-9A0B-BEEE-295B997D3FD2}"/>
              </a:ext>
            </a:extLst>
          </p:cNvPr>
          <p:cNvSpPr/>
          <p:nvPr/>
        </p:nvSpPr>
        <p:spPr>
          <a:xfrm>
            <a:off x="7210813" y="561257"/>
            <a:ext cx="3009644" cy="5350476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994CA0-A774-477A-80A0-859730470B7F}"/>
              </a:ext>
            </a:extLst>
          </p:cNvPr>
          <p:cNvSpPr txBox="1"/>
          <p:nvPr/>
        </p:nvSpPr>
        <p:spPr>
          <a:xfrm>
            <a:off x="2718878" y="6142854"/>
            <a:ext cx="13195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로그인 기본화면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DF9FA8-7700-992C-06B8-D8FE70E23877}"/>
              </a:ext>
            </a:extLst>
          </p:cNvPr>
          <p:cNvSpPr txBox="1"/>
          <p:nvPr/>
        </p:nvSpPr>
        <p:spPr>
          <a:xfrm>
            <a:off x="8055839" y="6142854"/>
            <a:ext cx="15215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로그인 </a:t>
            </a:r>
            <a:r>
              <a:rPr lang="ko-KR" altLang="en-US" sz="1400" dirty="0" err="1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클릭시</a:t>
            </a:r>
            <a:r>
              <a:rPr lang="ko-KR" altLang="en-US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 화면</a:t>
            </a:r>
          </a:p>
        </p:txBody>
      </p:sp>
    </p:spTree>
    <p:extLst>
      <p:ext uri="{BB962C8B-B14F-4D97-AF65-F5344CB8AC3E}">
        <p14:creationId xmlns:p14="http://schemas.microsoft.com/office/powerpoint/2010/main" val="1994854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CCBF663F-8368-9442-43CC-5FE071E56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950" y="1026980"/>
            <a:ext cx="3009644" cy="5350476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50E83D3D-73F4-08C1-F2D2-F7552DA2C874}"/>
              </a:ext>
            </a:extLst>
          </p:cNvPr>
          <p:cNvSpPr/>
          <p:nvPr/>
        </p:nvSpPr>
        <p:spPr>
          <a:xfrm>
            <a:off x="1148949" y="1026980"/>
            <a:ext cx="3009643" cy="5350476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AF958717-CE36-D5FD-DBE8-79DDE5A1465E}"/>
              </a:ext>
            </a:extLst>
          </p:cNvPr>
          <p:cNvCxnSpPr>
            <a:cxnSpLocks/>
          </p:cNvCxnSpPr>
          <p:nvPr/>
        </p:nvCxnSpPr>
        <p:spPr>
          <a:xfrm flipH="1">
            <a:off x="1148949" y="869457"/>
            <a:ext cx="300964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2CEFA93-9459-B631-D75D-6DD14D0D5380}"/>
              </a:ext>
            </a:extLst>
          </p:cNvPr>
          <p:cNvSpPr txBox="1"/>
          <p:nvPr/>
        </p:nvSpPr>
        <p:spPr>
          <a:xfrm>
            <a:off x="2465257" y="601971"/>
            <a:ext cx="3770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360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E1DBF72D-094E-A236-5F2D-D1A8EA2CE5ED}"/>
              </a:ext>
            </a:extLst>
          </p:cNvPr>
          <p:cNvCxnSpPr>
            <a:cxnSpLocks/>
          </p:cNvCxnSpPr>
          <p:nvPr/>
        </p:nvCxnSpPr>
        <p:spPr>
          <a:xfrm flipV="1">
            <a:off x="4309667" y="1033345"/>
            <a:ext cx="0" cy="53441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1274E07-A8B7-0051-E05C-340ADF85CF49}"/>
              </a:ext>
            </a:extLst>
          </p:cNvPr>
          <p:cNvSpPr txBox="1"/>
          <p:nvPr/>
        </p:nvSpPr>
        <p:spPr>
          <a:xfrm>
            <a:off x="4460741" y="3586802"/>
            <a:ext cx="3770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640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AD45FF9F-7879-54CB-5BC8-1C9E5CA7B56B}"/>
              </a:ext>
            </a:extLst>
          </p:cNvPr>
          <p:cNvSpPr/>
          <p:nvPr/>
        </p:nvSpPr>
        <p:spPr>
          <a:xfrm>
            <a:off x="5588873" y="5268685"/>
            <a:ext cx="5792174" cy="7402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2591B9-3F18-8F9E-5B0D-DE502D3BF912}"/>
              </a:ext>
            </a:extLst>
          </p:cNvPr>
          <p:cNvSpPr txBox="1"/>
          <p:nvPr/>
        </p:nvSpPr>
        <p:spPr>
          <a:xfrm>
            <a:off x="5774632" y="5391159"/>
            <a:ext cx="4192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모바일 화면 기본 사이즈</a:t>
            </a:r>
            <a:r>
              <a:rPr lang="en-US" altLang="ko-KR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  360 x 640 </a:t>
            </a:r>
            <a:r>
              <a:rPr lang="en-US" altLang="ko-KR" sz="1400" dirty="0" err="1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px</a:t>
            </a:r>
            <a:endParaRPr lang="en-US" altLang="ko-KR" sz="1400" dirty="0">
              <a:solidFill>
                <a:srgbClr val="111111"/>
              </a:solidFill>
              <a:latin typeface="AppleSDGothicNeoL00" panose="02000503000000000000" pitchFamily="2" charset="-127"/>
              <a:ea typeface="AppleSDGothicNeoL00" panose="02000503000000000000" pitchFamily="2" charset="-127"/>
            </a:endParaRPr>
          </a:p>
          <a:p>
            <a:r>
              <a:rPr lang="ko-KR" altLang="en-US" sz="1400" dirty="0">
                <a:solidFill>
                  <a:srgbClr val="FF0000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로그인 화면 사이즈 </a:t>
            </a:r>
            <a:r>
              <a:rPr lang="en-US" altLang="ko-KR" sz="1400" dirty="0">
                <a:solidFill>
                  <a:srgbClr val="FF0000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360 x 640 </a:t>
            </a:r>
            <a:r>
              <a:rPr lang="en-US" altLang="ko-KR" sz="1400" dirty="0" err="1">
                <a:solidFill>
                  <a:srgbClr val="FF0000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px</a:t>
            </a:r>
            <a:endParaRPr lang="ko-KR" altLang="en-US" sz="1400" dirty="0">
              <a:solidFill>
                <a:srgbClr val="FF0000"/>
              </a:solidFill>
              <a:latin typeface="AppleSDGothicNeoL00" panose="02000503000000000000" pitchFamily="2" charset="-127"/>
              <a:ea typeface="AppleSDGothicNeoL00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77354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6193A13B-E54A-45D4-418F-035CE47720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30"/>
          <a:stretch/>
        </p:blipFill>
        <p:spPr>
          <a:xfrm>
            <a:off x="6867181" y="888757"/>
            <a:ext cx="3009644" cy="1769383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9C4DBEAE-1E79-9299-39E6-0D8E1A7E25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950" y="1026980"/>
            <a:ext cx="3009644" cy="5350476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A6B3A2A3-EF95-3A17-8B53-19C339376C86}"/>
              </a:ext>
            </a:extLst>
          </p:cNvPr>
          <p:cNvSpPr/>
          <p:nvPr/>
        </p:nvSpPr>
        <p:spPr>
          <a:xfrm>
            <a:off x="7239636" y="1382233"/>
            <a:ext cx="2264735" cy="723014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1214D2DB-7F7E-9F8C-2503-E63BA82DD397}"/>
              </a:ext>
            </a:extLst>
          </p:cNvPr>
          <p:cNvCxnSpPr>
            <a:cxnSpLocks/>
          </p:cNvCxnSpPr>
          <p:nvPr/>
        </p:nvCxnSpPr>
        <p:spPr>
          <a:xfrm flipH="1">
            <a:off x="7239636" y="1209699"/>
            <a:ext cx="226473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A86CF32D-80EA-F340-EC98-9FD8DD01F368}"/>
              </a:ext>
            </a:extLst>
          </p:cNvPr>
          <p:cNvSpPr txBox="1"/>
          <p:nvPr/>
        </p:nvSpPr>
        <p:spPr>
          <a:xfrm>
            <a:off x="8183490" y="928496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FD3E918C-6BED-16DA-0840-8A3A0BCD3C2D}"/>
              </a:ext>
            </a:extLst>
          </p:cNvPr>
          <p:cNvCxnSpPr>
            <a:cxnSpLocks/>
          </p:cNvCxnSpPr>
          <p:nvPr/>
        </p:nvCxnSpPr>
        <p:spPr>
          <a:xfrm flipV="1">
            <a:off x="9666126" y="1382233"/>
            <a:ext cx="0" cy="7230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0732EFFB-C14F-0D94-1DF1-74A964F02DA4}"/>
              </a:ext>
            </a:extLst>
          </p:cNvPr>
          <p:cNvSpPr txBox="1"/>
          <p:nvPr/>
        </p:nvSpPr>
        <p:spPr>
          <a:xfrm>
            <a:off x="9769190" y="1647399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54354BA4-5AB1-61A0-0BEC-487C7CEAEA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514"/>
          <a:stretch/>
        </p:blipFill>
        <p:spPr>
          <a:xfrm>
            <a:off x="6897623" y="3719429"/>
            <a:ext cx="3009644" cy="1631158"/>
          </a:xfrm>
          <a:prstGeom prst="rect">
            <a:avLst/>
          </a:prstGeom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id="{420BEB4C-2B75-80A2-9B74-D98F4D572075}"/>
              </a:ext>
            </a:extLst>
          </p:cNvPr>
          <p:cNvSpPr/>
          <p:nvPr/>
        </p:nvSpPr>
        <p:spPr>
          <a:xfrm>
            <a:off x="6897622" y="3719429"/>
            <a:ext cx="3009643" cy="1631160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BCFC79F3-4FF6-74F2-EB3E-9A4719A8C4E4}"/>
              </a:ext>
            </a:extLst>
          </p:cNvPr>
          <p:cNvCxnSpPr>
            <a:cxnSpLocks/>
          </p:cNvCxnSpPr>
          <p:nvPr/>
        </p:nvCxnSpPr>
        <p:spPr>
          <a:xfrm flipV="1">
            <a:off x="6897622" y="3593493"/>
            <a:ext cx="0" cy="64358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B94250DC-98BE-7D62-8364-D1A1D79FBCDB}"/>
              </a:ext>
            </a:extLst>
          </p:cNvPr>
          <p:cNvCxnSpPr>
            <a:cxnSpLocks/>
          </p:cNvCxnSpPr>
          <p:nvPr/>
        </p:nvCxnSpPr>
        <p:spPr>
          <a:xfrm flipV="1">
            <a:off x="7322924" y="3593493"/>
            <a:ext cx="0" cy="17570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7C81460D-A05C-0158-CD4C-BD816EED00E3}"/>
              </a:ext>
            </a:extLst>
          </p:cNvPr>
          <p:cNvCxnSpPr>
            <a:cxnSpLocks/>
          </p:cNvCxnSpPr>
          <p:nvPr/>
        </p:nvCxnSpPr>
        <p:spPr>
          <a:xfrm flipV="1">
            <a:off x="9481963" y="3593493"/>
            <a:ext cx="0" cy="17570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A6927B6E-BBB2-8CB1-0037-79EC504B9A6D}"/>
              </a:ext>
            </a:extLst>
          </p:cNvPr>
          <p:cNvCxnSpPr>
            <a:cxnSpLocks/>
          </p:cNvCxnSpPr>
          <p:nvPr/>
        </p:nvCxnSpPr>
        <p:spPr>
          <a:xfrm flipV="1">
            <a:off x="9907265" y="3593493"/>
            <a:ext cx="0" cy="64427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>
            <a:extLst>
              <a:ext uri="{FF2B5EF4-FFF2-40B4-BE49-F238E27FC236}">
                <a16:creationId xmlns:a16="http://schemas.microsoft.com/office/drawing/2014/main" id="{2F272F3C-3294-2283-BAF6-08FB7819FD96}"/>
              </a:ext>
            </a:extLst>
          </p:cNvPr>
          <p:cNvCxnSpPr>
            <a:cxnSpLocks/>
            <a:stCxn id="20" idx="3"/>
            <a:endCxn id="19" idx="1"/>
          </p:cNvCxnSpPr>
          <p:nvPr/>
        </p:nvCxnSpPr>
        <p:spPr>
          <a:xfrm flipH="1" flipV="1">
            <a:off x="6897623" y="4535008"/>
            <a:ext cx="3009642" cy="1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>
            <a:extLst>
              <a:ext uri="{FF2B5EF4-FFF2-40B4-BE49-F238E27FC236}">
                <a16:creationId xmlns:a16="http://schemas.microsoft.com/office/drawing/2014/main" id="{675D7259-4DDF-B9C1-CA16-D11483B7CAE5}"/>
              </a:ext>
            </a:extLst>
          </p:cNvPr>
          <p:cNvCxnSpPr>
            <a:cxnSpLocks/>
          </p:cNvCxnSpPr>
          <p:nvPr/>
        </p:nvCxnSpPr>
        <p:spPr>
          <a:xfrm flipH="1">
            <a:off x="8349595" y="3719884"/>
            <a:ext cx="169494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id="{31B86FBC-5820-A640-147A-18B3E879AB08}"/>
              </a:ext>
            </a:extLst>
          </p:cNvPr>
          <p:cNvCxnSpPr>
            <a:cxnSpLocks/>
          </p:cNvCxnSpPr>
          <p:nvPr/>
        </p:nvCxnSpPr>
        <p:spPr>
          <a:xfrm flipH="1">
            <a:off x="6897622" y="4153684"/>
            <a:ext cx="314691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>
            <a:extLst>
              <a:ext uri="{FF2B5EF4-FFF2-40B4-BE49-F238E27FC236}">
                <a16:creationId xmlns:a16="http://schemas.microsoft.com/office/drawing/2014/main" id="{7D6D1DC7-03DB-6B42-BA1D-43C350ADE8DE}"/>
              </a:ext>
            </a:extLst>
          </p:cNvPr>
          <p:cNvCxnSpPr>
            <a:cxnSpLocks/>
          </p:cNvCxnSpPr>
          <p:nvPr/>
        </p:nvCxnSpPr>
        <p:spPr>
          <a:xfrm flipH="1">
            <a:off x="6897622" y="4939761"/>
            <a:ext cx="314691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>
            <a:extLst>
              <a:ext uri="{FF2B5EF4-FFF2-40B4-BE49-F238E27FC236}">
                <a16:creationId xmlns:a16="http://schemas.microsoft.com/office/drawing/2014/main" id="{91D7AE20-054F-476A-001F-761E4795E4B6}"/>
              </a:ext>
            </a:extLst>
          </p:cNvPr>
          <p:cNvCxnSpPr>
            <a:cxnSpLocks/>
          </p:cNvCxnSpPr>
          <p:nvPr/>
        </p:nvCxnSpPr>
        <p:spPr>
          <a:xfrm flipH="1">
            <a:off x="6897622" y="5350587"/>
            <a:ext cx="314691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DBC2F553-DE78-A945-D766-9ED38198CB0E}"/>
              </a:ext>
            </a:extLst>
          </p:cNvPr>
          <p:cNvSpPr txBox="1"/>
          <p:nvPr/>
        </p:nvSpPr>
        <p:spPr>
          <a:xfrm>
            <a:off x="6897622" y="2894066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85CDD23-EFCB-40CA-A34A-4DABA305EC75}"/>
              </a:ext>
            </a:extLst>
          </p:cNvPr>
          <p:cNvSpPr txBox="1"/>
          <p:nvPr/>
        </p:nvSpPr>
        <p:spPr>
          <a:xfrm>
            <a:off x="10144053" y="3880320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6F55F533-F840-3642-17C0-61EC7BC6641D}"/>
              </a:ext>
            </a:extLst>
          </p:cNvPr>
          <p:cNvSpPr/>
          <p:nvPr/>
        </p:nvSpPr>
        <p:spPr>
          <a:xfrm>
            <a:off x="1148947" y="2658140"/>
            <a:ext cx="3009643" cy="371931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F0E70CA1-D4A0-C1B4-98E2-E352BB265296}"/>
              </a:ext>
            </a:extLst>
          </p:cNvPr>
          <p:cNvSpPr/>
          <p:nvPr/>
        </p:nvSpPr>
        <p:spPr>
          <a:xfrm>
            <a:off x="1148949" y="1026980"/>
            <a:ext cx="3009643" cy="1631160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50571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7742B723-B187-CC5A-D6FB-678636F8CB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950" y="1026980"/>
            <a:ext cx="3009644" cy="5350476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EEA70341-647E-EDA4-734F-94295E2D08E7}"/>
              </a:ext>
            </a:extLst>
          </p:cNvPr>
          <p:cNvSpPr/>
          <p:nvPr/>
        </p:nvSpPr>
        <p:spPr>
          <a:xfrm>
            <a:off x="1148947" y="4742120"/>
            <a:ext cx="3009643" cy="163533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BB8CDF8-D79F-6E0F-255D-DEBFCEFA8B66}"/>
              </a:ext>
            </a:extLst>
          </p:cNvPr>
          <p:cNvSpPr/>
          <p:nvPr/>
        </p:nvSpPr>
        <p:spPr>
          <a:xfrm>
            <a:off x="1148949" y="2264735"/>
            <a:ext cx="3009643" cy="2477386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66E2DDDB-9AF3-B0E0-A210-3178145BF698}"/>
              </a:ext>
            </a:extLst>
          </p:cNvPr>
          <p:cNvSpPr/>
          <p:nvPr/>
        </p:nvSpPr>
        <p:spPr>
          <a:xfrm>
            <a:off x="1148947" y="629400"/>
            <a:ext cx="3009643" cy="163533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BCA394A8-DEC3-7A24-E609-B4A5B5A681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34" b="30564"/>
          <a:stretch/>
        </p:blipFill>
        <p:spPr>
          <a:xfrm>
            <a:off x="6898005" y="951614"/>
            <a:ext cx="3009644" cy="2477386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B4213907-4CF5-8EF9-74BE-9D469844C84C}"/>
              </a:ext>
            </a:extLst>
          </p:cNvPr>
          <p:cNvSpPr/>
          <p:nvPr/>
        </p:nvSpPr>
        <p:spPr>
          <a:xfrm>
            <a:off x="6898004" y="951614"/>
            <a:ext cx="3009643" cy="2477386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B7B1A3AE-4FEF-C75F-6D71-C50C2A0BD9FB}"/>
              </a:ext>
            </a:extLst>
          </p:cNvPr>
          <p:cNvCxnSpPr>
            <a:cxnSpLocks/>
          </p:cNvCxnSpPr>
          <p:nvPr/>
        </p:nvCxnSpPr>
        <p:spPr>
          <a:xfrm flipH="1">
            <a:off x="8096250" y="951614"/>
            <a:ext cx="191640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E83F5D9-9B0B-C48B-79E6-369EB65E8F5C}"/>
              </a:ext>
            </a:extLst>
          </p:cNvPr>
          <p:cNvSpPr txBox="1"/>
          <p:nvPr/>
        </p:nvSpPr>
        <p:spPr>
          <a:xfrm>
            <a:off x="9913774" y="1144543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AC1DE219-9FE2-ED6C-4F24-06372756EA35}"/>
              </a:ext>
            </a:extLst>
          </p:cNvPr>
          <p:cNvCxnSpPr>
            <a:cxnSpLocks/>
          </p:cNvCxnSpPr>
          <p:nvPr/>
        </p:nvCxnSpPr>
        <p:spPr>
          <a:xfrm flipH="1">
            <a:off x="6898004" y="1584440"/>
            <a:ext cx="31146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E96B4987-EE08-C12F-85D9-A55C85986C58}"/>
              </a:ext>
            </a:extLst>
          </p:cNvPr>
          <p:cNvCxnSpPr>
            <a:cxnSpLocks/>
          </p:cNvCxnSpPr>
          <p:nvPr/>
        </p:nvCxnSpPr>
        <p:spPr>
          <a:xfrm flipH="1">
            <a:off x="6898004" y="1695894"/>
            <a:ext cx="31146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0AE333D3-DEE0-AD81-7FBB-5FBD807B3A7F}"/>
              </a:ext>
            </a:extLst>
          </p:cNvPr>
          <p:cNvCxnSpPr>
            <a:cxnSpLocks/>
          </p:cNvCxnSpPr>
          <p:nvPr/>
        </p:nvCxnSpPr>
        <p:spPr>
          <a:xfrm flipH="1">
            <a:off x="6898004" y="1886110"/>
            <a:ext cx="31146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4DD7E081-AF2B-77E2-E219-3EFB19F665D6}"/>
              </a:ext>
            </a:extLst>
          </p:cNvPr>
          <p:cNvSpPr txBox="1"/>
          <p:nvPr/>
        </p:nvSpPr>
        <p:spPr>
          <a:xfrm>
            <a:off x="9913774" y="1663620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2AB24BF3-964B-A810-13B1-F193A1B5773F}"/>
              </a:ext>
            </a:extLst>
          </p:cNvPr>
          <p:cNvCxnSpPr>
            <a:cxnSpLocks/>
          </p:cNvCxnSpPr>
          <p:nvPr/>
        </p:nvCxnSpPr>
        <p:spPr>
          <a:xfrm flipH="1">
            <a:off x="6898004" y="2296474"/>
            <a:ext cx="31146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FA702240-48C9-6CCF-4640-F01556C7644A}"/>
              </a:ext>
            </a:extLst>
          </p:cNvPr>
          <p:cNvCxnSpPr>
            <a:cxnSpLocks/>
          </p:cNvCxnSpPr>
          <p:nvPr/>
        </p:nvCxnSpPr>
        <p:spPr>
          <a:xfrm flipH="1">
            <a:off x="6898004" y="2384637"/>
            <a:ext cx="31146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D7630A09-BD6D-B38D-98BA-01CB730F0DC9}"/>
              </a:ext>
            </a:extLst>
          </p:cNvPr>
          <p:cNvCxnSpPr>
            <a:cxnSpLocks/>
          </p:cNvCxnSpPr>
          <p:nvPr/>
        </p:nvCxnSpPr>
        <p:spPr>
          <a:xfrm flipH="1">
            <a:off x="6898004" y="2790541"/>
            <a:ext cx="31146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2ABEEA0-5F67-5429-AE9F-424220229281}"/>
              </a:ext>
            </a:extLst>
          </p:cNvPr>
          <p:cNvSpPr txBox="1"/>
          <p:nvPr/>
        </p:nvSpPr>
        <p:spPr>
          <a:xfrm>
            <a:off x="9913774" y="2217266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직선 연결선 29">
            <a:extLst>
              <a:ext uri="{FF2B5EF4-FFF2-40B4-BE49-F238E27FC236}">
                <a16:creationId xmlns:a16="http://schemas.microsoft.com/office/drawing/2014/main" id="{02AAB373-FADF-064D-B08A-EFDC7BF09129}"/>
              </a:ext>
            </a:extLst>
          </p:cNvPr>
          <p:cNvCxnSpPr>
            <a:cxnSpLocks/>
          </p:cNvCxnSpPr>
          <p:nvPr/>
        </p:nvCxnSpPr>
        <p:spPr>
          <a:xfrm flipV="1">
            <a:off x="6898004" y="2384637"/>
            <a:ext cx="0" cy="11569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F048AAD0-1C2E-A440-4109-B89FD73550BB}"/>
              </a:ext>
            </a:extLst>
          </p:cNvPr>
          <p:cNvCxnSpPr>
            <a:cxnSpLocks/>
          </p:cNvCxnSpPr>
          <p:nvPr/>
        </p:nvCxnSpPr>
        <p:spPr>
          <a:xfrm flipV="1">
            <a:off x="7058975" y="951614"/>
            <a:ext cx="0" cy="25899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>
            <a:extLst>
              <a:ext uri="{FF2B5EF4-FFF2-40B4-BE49-F238E27FC236}">
                <a16:creationId xmlns:a16="http://schemas.microsoft.com/office/drawing/2014/main" id="{16C13E5F-3121-E74A-AC38-8A98E22A5652}"/>
              </a:ext>
            </a:extLst>
          </p:cNvPr>
          <p:cNvCxnSpPr>
            <a:cxnSpLocks/>
          </p:cNvCxnSpPr>
          <p:nvPr/>
        </p:nvCxnSpPr>
        <p:spPr>
          <a:xfrm flipV="1">
            <a:off x="9739830" y="951614"/>
            <a:ext cx="0" cy="25899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id="{26B13537-1C45-128B-5321-B5F7400500DF}"/>
              </a:ext>
            </a:extLst>
          </p:cNvPr>
          <p:cNvCxnSpPr>
            <a:cxnSpLocks/>
          </p:cNvCxnSpPr>
          <p:nvPr/>
        </p:nvCxnSpPr>
        <p:spPr>
          <a:xfrm flipV="1">
            <a:off x="9907647" y="951614"/>
            <a:ext cx="0" cy="25899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7F30191E-A628-3D13-9637-8F9F26F274AF}"/>
              </a:ext>
            </a:extLst>
          </p:cNvPr>
          <p:cNvSpPr txBox="1"/>
          <p:nvPr/>
        </p:nvSpPr>
        <p:spPr>
          <a:xfrm>
            <a:off x="9635633" y="3520982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CB790D3-99A8-6158-FBC0-9F36A9426F72}"/>
              </a:ext>
            </a:extLst>
          </p:cNvPr>
          <p:cNvSpPr txBox="1"/>
          <p:nvPr/>
        </p:nvSpPr>
        <p:spPr>
          <a:xfrm>
            <a:off x="6785008" y="3520982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id="{8266FF9A-BE4D-B8C8-876B-810D7BB5CF41}"/>
              </a:ext>
            </a:extLst>
          </p:cNvPr>
          <p:cNvCxnSpPr>
            <a:cxnSpLocks/>
          </p:cNvCxnSpPr>
          <p:nvPr/>
        </p:nvCxnSpPr>
        <p:spPr>
          <a:xfrm flipH="1">
            <a:off x="6898004" y="3023908"/>
            <a:ext cx="31146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AA6622DA-7A04-A15F-9513-76D481D14F22}"/>
              </a:ext>
            </a:extLst>
          </p:cNvPr>
          <p:cNvSpPr txBox="1"/>
          <p:nvPr/>
        </p:nvSpPr>
        <p:spPr>
          <a:xfrm>
            <a:off x="9913774" y="2790541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7380C0FF-09BE-0E74-29E0-9933DD605158}"/>
              </a:ext>
            </a:extLst>
          </p:cNvPr>
          <p:cNvSpPr/>
          <p:nvPr/>
        </p:nvSpPr>
        <p:spPr>
          <a:xfrm>
            <a:off x="6968260" y="1821379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A5494A94-D52D-3807-F458-EC7A44C90CEF}"/>
              </a:ext>
            </a:extLst>
          </p:cNvPr>
          <p:cNvSpPr/>
          <p:nvPr/>
        </p:nvSpPr>
        <p:spPr>
          <a:xfrm>
            <a:off x="6968260" y="2315446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46D88CD6-7896-9BF5-7FE1-EE6F534E049D}"/>
              </a:ext>
            </a:extLst>
          </p:cNvPr>
          <p:cNvSpPr/>
          <p:nvPr/>
        </p:nvSpPr>
        <p:spPr>
          <a:xfrm>
            <a:off x="6968260" y="2947585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pic>
        <p:nvPicPr>
          <p:cNvPr id="42" name="그림 41">
            <a:extLst>
              <a:ext uri="{FF2B5EF4-FFF2-40B4-BE49-F238E27FC236}">
                <a16:creationId xmlns:a16="http://schemas.microsoft.com/office/drawing/2014/main" id="{38293BEC-A2C7-D49A-E8FF-91525FF6B5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37" b="50309"/>
          <a:stretch/>
        </p:blipFill>
        <p:spPr>
          <a:xfrm>
            <a:off x="6898003" y="4677946"/>
            <a:ext cx="3009644" cy="516545"/>
          </a:xfrm>
          <a:prstGeom prst="rect">
            <a:avLst/>
          </a:prstGeom>
        </p:spPr>
      </p:pic>
      <p:sp>
        <p:nvSpPr>
          <p:cNvPr id="44" name="타원 43">
            <a:extLst>
              <a:ext uri="{FF2B5EF4-FFF2-40B4-BE49-F238E27FC236}">
                <a16:creationId xmlns:a16="http://schemas.microsoft.com/office/drawing/2014/main" id="{20477202-7E2E-BC08-B922-F8D0D739E653}"/>
              </a:ext>
            </a:extLst>
          </p:cNvPr>
          <p:cNvSpPr/>
          <p:nvPr/>
        </p:nvSpPr>
        <p:spPr>
          <a:xfrm>
            <a:off x="7058974" y="4401887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1AC3B9-C1BC-32B7-F285-CAB3772F14B1}"/>
              </a:ext>
            </a:extLst>
          </p:cNvPr>
          <p:cNvSpPr txBox="1"/>
          <p:nvPr/>
        </p:nvSpPr>
        <p:spPr>
          <a:xfrm>
            <a:off x="9912741" y="4788342"/>
            <a:ext cx="138597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크기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 : 32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0x48 </a:t>
            </a:r>
            <a:r>
              <a:rPr lang="en-US" altLang="ko-KR" sz="900" dirty="0" err="1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px</a:t>
            </a:r>
            <a:endParaRPr lang="en-US" altLang="ko-KR" sz="900" b="0" dirty="0">
              <a:latin typeface="AppleSDGothicNeoL00" panose="02000503000000000000" pitchFamily="2" charset="-127"/>
              <a:ea typeface="AppleSDGothicNeoL00" panose="02000503000000000000" pitchFamily="2" charset="-127"/>
              <a:cs typeface="Arial" panose="020B0604020202020204" pitchFamily="34" charset="0"/>
            </a:endParaRPr>
          </a:p>
        </p:txBody>
      </p:sp>
      <p:sp>
        <p:nvSpPr>
          <p:cNvPr id="49" name="타원 48">
            <a:extLst>
              <a:ext uri="{FF2B5EF4-FFF2-40B4-BE49-F238E27FC236}">
                <a16:creationId xmlns:a16="http://schemas.microsoft.com/office/drawing/2014/main" id="{EFDCD780-D836-73A7-343C-1DB7CE0BF966}"/>
              </a:ext>
            </a:extLst>
          </p:cNvPr>
          <p:cNvSpPr/>
          <p:nvPr/>
        </p:nvSpPr>
        <p:spPr>
          <a:xfrm>
            <a:off x="9327170" y="4890499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1" name="직선 연결선 50">
            <a:extLst>
              <a:ext uri="{FF2B5EF4-FFF2-40B4-BE49-F238E27FC236}">
                <a16:creationId xmlns:a16="http://schemas.microsoft.com/office/drawing/2014/main" id="{C3913CA4-45A4-32AA-81E9-1DC568DE1CA8}"/>
              </a:ext>
            </a:extLst>
          </p:cNvPr>
          <p:cNvCxnSpPr>
            <a:cxnSpLocks/>
            <a:stCxn id="49" idx="6"/>
          </p:cNvCxnSpPr>
          <p:nvPr/>
        </p:nvCxnSpPr>
        <p:spPr>
          <a:xfrm>
            <a:off x="9372889" y="4913359"/>
            <a:ext cx="53475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직선 연결선 52">
            <a:extLst>
              <a:ext uri="{FF2B5EF4-FFF2-40B4-BE49-F238E27FC236}">
                <a16:creationId xmlns:a16="http://schemas.microsoft.com/office/drawing/2014/main" id="{C30651B6-15DF-74DE-0CAF-1AA34997BC9B}"/>
              </a:ext>
            </a:extLst>
          </p:cNvPr>
          <p:cNvCxnSpPr>
            <a:cxnSpLocks/>
          </p:cNvCxnSpPr>
          <p:nvPr/>
        </p:nvCxnSpPr>
        <p:spPr>
          <a:xfrm flipH="1">
            <a:off x="6898004" y="3429000"/>
            <a:ext cx="31146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타원 53">
            <a:extLst>
              <a:ext uri="{FF2B5EF4-FFF2-40B4-BE49-F238E27FC236}">
                <a16:creationId xmlns:a16="http://schemas.microsoft.com/office/drawing/2014/main" id="{E589ACB7-803D-E277-7B48-4645A6ECE3C2}"/>
              </a:ext>
            </a:extLst>
          </p:cNvPr>
          <p:cNvSpPr/>
          <p:nvPr/>
        </p:nvSpPr>
        <p:spPr>
          <a:xfrm>
            <a:off x="9327170" y="5088820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5" name="직선 연결선 54">
            <a:extLst>
              <a:ext uri="{FF2B5EF4-FFF2-40B4-BE49-F238E27FC236}">
                <a16:creationId xmlns:a16="http://schemas.microsoft.com/office/drawing/2014/main" id="{1453C493-DCC6-9F25-589D-E2C2765746A9}"/>
              </a:ext>
            </a:extLst>
          </p:cNvPr>
          <p:cNvCxnSpPr>
            <a:cxnSpLocks/>
            <a:stCxn id="54" idx="6"/>
          </p:cNvCxnSpPr>
          <p:nvPr/>
        </p:nvCxnSpPr>
        <p:spPr>
          <a:xfrm>
            <a:off x="9372889" y="5111680"/>
            <a:ext cx="53475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A6E2A467-5A88-CD48-1312-C6CE92C99C5F}"/>
              </a:ext>
            </a:extLst>
          </p:cNvPr>
          <p:cNvSpPr txBox="1"/>
          <p:nvPr/>
        </p:nvSpPr>
        <p:spPr>
          <a:xfrm>
            <a:off x="9912741" y="5000759"/>
            <a:ext cx="13859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선 굵기 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: 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1px</a:t>
            </a:r>
          </a:p>
          <a:p>
            <a:r>
              <a:rPr lang="ko-KR" altLang="en-US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선 색 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: #ebebeb</a:t>
            </a:r>
          </a:p>
        </p:txBody>
      </p:sp>
      <p:sp>
        <p:nvSpPr>
          <p:cNvPr id="59" name="타원 58">
            <a:extLst>
              <a:ext uri="{FF2B5EF4-FFF2-40B4-BE49-F238E27FC236}">
                <a16:creationId xmlns:a16="http://schemas.microsoft.com/office/drawing/2014/main" id="{F08E3182-9F68-27AB-E1DF-41001FDD592F}"/>
              </a:ext>
            </a:extLst>
          </p:cNvPr>
          <p:cNvSpPr/>
          <p:nvPr/>
        </p:nvSpPr>
        <p:spPr>
          <a:xfrm>
            <a:off x="7291677" y="4398973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0" name="타원 59">
            <a:extLst>
              <a:ext uri="{FF2B5EF4-FFF2-40B4-BE49-F238E27FC236}">
                <a16:creationId xmlns:a16="http://schemas.microsoft.com/office/drawing/2014/main" id="{1FA6406E-CC9E-5BB8-D209-D5CB0EA658F8}"/>
              </a:ext>
            </a:extLst>
          </p:cNvPr>
          <p:cNvSpPr/>
          <p:nvPr/>
        </p:nvSpPr>
        <p:spPr>
          <a:xfrm>
            <a:off x="7095415" y="5465487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pic>
        <p:nvPicPr>
          <p:cNvPr id="61" name="그림 60">
            <a:extLst>
              <a:ext uri="{FF2B5EF4-FFF2-40B4-BE49-F238E27FC236}">
                <a16:creationId xmlns:a16="http://schemas.microsoft.com/office/drawing/2014/main" id="{501FB224-D7B3-8C35-1399-1909274BFB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18" b="29328"/>
          <a:stretch/>
        </p:blipFill>
        <p:spPr>
          <a:xfrm>
            <a:off x="6898003" y="5750770"/>
            <a:ext cx="3009644" cy="516543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CB940318-B1C0-7572-F1A5-33DFA470CDC3}"/>
              </a:ext>
            </a:extLst>
          </p:cNvPr>
          <p:cNvSpPr txBox="1"/>
          <p:nvPr/>
        </p:nvSpPr>
        <p:spPr>
          <a:xfrm>
            <a:off x="9912741" y="5870855"/>
            <a:ext cx="13859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크기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 : 32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0x48 </a:t>
            </a:r>
            <a:r>
              <a:rPr lang="en-US" altLang="ko-KR" sz="900" dirty="0" err="1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px</a:t>
            </a:r>
            <a:endParaRPr lang="en-US" altLang="ko-KR" sz="900" b="0" dirty="0">
              <a:latin typeface="AppleSDGothicNeoL00" panose="02000503000000000000" pitchFamily="2" charset="-127"/>
              <a:ea typeface="AppleSDGothicNeoL00" panose="02000503000000000000" pitchFamily="2" charset="-127"/>
              <a:cs typeface="Arial" panose="020B0604020202020204" pitchFamily="34" charset="0"/>
            </a:endParaRPr>
          </a:p>
          <a:p>
            <a:r>
              <a:rPr lang="ko-KR" altLang="en-US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색 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: #d7d7d7</a:t>
            </a:r>
          </a:p>
        </p:txBody>
      </p:sp>
      <p:sp>
        <p:nvSpPr>
          <p:cNvPr id="63" name="타원 62">
            <a:extLst>
              <a:ext uri="{FF2B5EF4-FFF2-40B4-BE49-F238E27FC236}">
                <a16:creationId xmlns:a16="http://schemas.microsoft.com/office/drawing/2014/main" id="{500FD5B4-422B-4EE5-1181-E9867CC64B39}"/>
              </a:ext>
            </a:extLst>
          </p:cNvPr>
          <p:cNvSpPr/>
          <p:nvPr/>
        </p:nvSpPr>
        <p:spPr>
          <a:xfrm>
            <a:off x="9327170" y="5973012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4" name="직선 연결선 63">
            <a:extLst>
              <a:ext uri="{FF2B5EF4-FFF2-40B4-BE49-F238E27FC236}">
                <a16:creationId xmlns:a16="http://schemas.microsoft.com/office/drawing/2014/main" id="{A67F44F1-1C3A-89B1-242E-961EF29CCFA1}"/>
              </a:ext>
            </a:extLst>
          </p:cNvPr>
          <p:cNvCxnSpPr>
            <a:cxnSpLocks/>
            <a:stCxn id="63" idx="6"/>
          </p:cNvCxnSpPr>
          <p:nvPr/>
        </p:nvCxnSpPr>
        <p:spPr>
          <a:xfrm>
            <a:off x="9372889" y="5995872"/>
            <a:ext cx="53475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직선 연결선 64">
            <a:extLst>
              <a:ext uri="{FF2B5EF4-FFF2-40B4-BE49-F238E27FC236}">
                <a16:creationId xmlns:a16="http://schemas.microsoft.com/office/drawing/2014/main" id="{5F3AD626-9001-C364-9FDD-27CF94F57FBB}"/>
              </a:ext>
            </a:extLst>
          </p:cNvPr>
          <p:cNvCxnSpPr>
            <a:cxnSpLocks/>
          </p:cNvCxnSpPr>
          <p:nvPr/>
        </p:nvCxnSpPr>
        <p:spPr>
          <a:xfrm flipV="1">
            <a:off x="8398833" y="821933"/>
            <a:ext cx="0" cy="281446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직선 연결선 69">
            <a:extLst>
              <a:ext uri="{FF2B5EF4-FFF2-40B4-BE49-F238E27FC236}">
                <a16:creationId xmlns:a16="http://schemas.microsoft.com/office/drawing/2014/main" id="{5A7C99F5-A719-6504-4027-D5BD79A1F62D}"/>
              </a:ext>
            </a:extLst>
          </p:cNvPr>
          <p:cNvCxnSpPr>
            <a:cxnSpLocks/>
          </p:cNvCxnSpPr>
          <p:nvPr/>
        </p:nvCxnSpPr>
        <p:spPr>
          <a:xfrm flipV="1">
            <a:off x="7201761" y="951614"/>
            <a:ext cx="0" cy="25899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9BEB8C1D-4E2D-E679-0DD3-ECAD32588474}"/>
              </a:ext>
            </a:extLst>
          </p:cNvPr>
          <p:cNvSpPr txBox="1"/>
          <p:nvPr/>
        </p:nvSpPr>
        <p:spPr>
          <a:xfrm>
            <a:off x="6951866" y="3520982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436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7742B723-B187-CC5A-D6FB-678636F8CB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950" y="1026980"/>
            <a:ext cx="3009644" cy="5350476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EEA70341-647E-EDA4-734F-94295E2D08E7}"/>
              </a:ext>
            </a:extLst>
          </p:cNvPr>
          <p:cNvSpPr/>
          <p:nvPr/>
        </p:nvSpPr>
        <p:spPr>
          <a:xfrm>
            <a:off x="1148947" y="4742120"/>
            <a:ext cx="3009643" cy="163533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BB8CDF8-D79F-6E0F-255D-DEBFCEFA8B66}"/>
              </a:ext>
            </a:extLst>
          </p:cNvPr>
          <p:cNvSpPr/>
          <p:nvPr/>
        </p:nvSpPr>
        <p:spPr>
          <a:xfrm>
            <a:off x="1148949" y="2264735"/>
            <a:ext cx="3009643" cy="2477386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66E2DDDB-9AF3-B0E0-A210-3178145BF698}"/>
              </a:ext>
            </a:extLst>
          </p:cNvPr>
          <p:cNvSpPr/>
          <p:nvPr/>
        </p:nvSpPr>
        <p:spPr>
          <a:xfrm>
            <a:off x="1148947" y="629400"/>
            <a:ext cx="3009643" cy="163533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BCA394A8-DEC3-7A24-E609-B4A5B5A681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34" b="30564"/>
          <a:stretch/>
        </p:blipFill>
        <p:spPr>
          <a:xfrm>
            <a:off x="6898005" y="951614"/>
            <a:ext cx="3009644" cy="2477386"/>
          </a:xfrm>
          <a:prstGeom prst="rect">
            <a:avLst/>
          </a:prstGeom>
        </p:spPr>
      </p:pic>
      <p:sp>
        <p:nvSpPr>
          <p:cNvPr id="45" name="타원 44">
            <a:extLst>
              <a:ext uri="{FF2B5EF4-FFF2-40B4-BE49-F238E27FC236}">
                <a16:creationId xmlns:a16="http://schemas.microsoft.com/office/drawing/2014/main" id="{11C43947-2284-D447-D76C-8AEC25261414}"/>
              </a:ext>
            </a:extLst>
          </p:cNvPr>
          <p:cNvSpPr/>
          <p:nvPr/>
        </p:nvSpPr>
        <p:spPr>
          <a:xfrm>
            <a:off x="7625805" y="1552246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6" name="타원 45">
            <a:extLst>
              <a:ext uri="{FF2B5EF4-FFF2-40B4-BE49-F238E27FC236}">
                <a16:creationId xmlns:a16="http://schemas.microsoft.com/office/drawing/2014/main" id="{424D3BDE-D916-23E3-2C5C-C38CEEFF8F46}"/>
              </a:ext>
            </a:extLst>
          </p:cNvPr>
          <p:cNvSpPr/>
          <p:nvPr/>
        </p:nvSpPr>
        <p:spPr>
          <a:xfrm>
            <a:off x="6913986" y="1998604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7" name="타원 46">
            <a:extLst>
              <a:ext uri="{FF2B5EF4-FFF2-40B4-BE49-F238E27FC236}">
                <a16:creationId xmlns:a16="http://schemas.microsoft.com/office/drawing/2014/main" id="{4A32CFF0-F3FA-4840-38F6-04EFAD40BC51}"/>
              </a:ext>
            </a:extLst>
          </p:cNvPr>
          <p:cNvSpPr/>
          <p:nvPr/>
        </p:nvSpPr>
        <p:spPr>
          <a:xfrm>
            <a:off x="6913986" y="2491557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50" name="타원 49">
            <a:extLst>
              <a:ext uri="{FF2B5EF4-FFF2-40B4-BE49-F238E27FC236}">
                <a16:creationId xmlns:a16="http://schemas.microsoft.com/office/drawing/2014/main" id="{BF4FCC5D-C48F-579E-E4E7-65C3EF9EAB81}"/>
              </a:ext>
            </a:extLst>
          </p:cNvPr>
          <p:cNvSpPr/>
          <p:nvPr/>
        </p:nvSpPr>
        <p:spPr>
          <a:xfrm>
            <a:off x="7939689" y="3137116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graphicFrame>
        <p:nvGraphicFramePr>
          <p:cNvPr id="57" name="표 56">
            <a:extLst>
              <a:ext uri="{FF2B5EF4-FFF2-40B4-BE49-F238E27FC236}">
                <a16:creationId xmlns:a16="http://schemas.microsoft.com/office/drawing/2014/main" id="{BAD4907D-DD3F-6A14-0C5F-500137833E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858871"/>
              </p:ext>
            </p:extLst>
          </p:nvPr>
        </p:nvGraphicFramePr>
        <p:xfrm>
          <a:off x="6898005" y="4559112"/>
          <a:ext cx="4508540" cy="15900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1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9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4375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폰트명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굵기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사이즈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색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25"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Noto Sans Korean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Medium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13 </a:t>
                      </a:r>
                      <a:r>
                        <a:rPr lang="en-US" altLang="ko-KR" sz="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px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# 585858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925"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Noto Sans Korean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Regular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13 </a:t>
                      </a:r>
                      <a:r>
                        <a:rPr lang="en-US" altLang="ko-KR" sz="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px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# 9d9d9d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925"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Noto Sans Korean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Regular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13 </a:t>
                      </a:r>
                      <a:r>
                        <a:rPr lang="en-US" altLang="ko-KR" sz="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px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# 9d9d9d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3693655"/>
                  </a:ext>
                </a:extLst>
              </a:tr>
              <a:tr h="328925"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Noto Sans Korean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Bold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16 </a:t>
                      </a:r>
                      <a:r>
                        <a:rPr lang="en-US" altLang="ko-KR" sz="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px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# </a:t>
                      </a:r>
                      <a:r>
                        <a:rPr lang="en-US" altLang="ko-KR" sz="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ffffff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6447405"/>
                  </a:ext>
                </a:extLst>
              </a:tr>
            </a:tbl>
          </a:graphicData>
        </a:graphic>
      </p:graphicFrame>
      <p:sp>
        <p:nvSpPr>
          <p:cNvPr id="52" name="타원 51">
            <a:extLst>
              <a:ext uri="{FF2B5EF4-FFF2-40B4-BE49-F238E27FC236}">
                <a16:creationId xmlns:a16="http://schemas.microsoft.com/office/drawing/2014/main" id="{351BEA1C-3109-37E4-FC4C-37955E8F3BBD}"/>
              </a:ext>
            </a:extLst>
          </p:cNvPr>
          <p:cNvSpPr/>
          <p:nvPr/>
        </p:nvSpPr>
        <p:spPr>
          <a:xfrm>
            <a:off x="6998667" y="4910042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65" name="타원 64">
            <a:extLst>
              <a:ext uri="{FF2B5EF4-FFF2-40B4-BE49-F238E27FC236}">
                <a16:creationId xmlns:a16="http://schemas.microsoft.com/office/drawing/2014/main" id="{CE36990D-65CD-B17B-5176-FADB10D234C6}"/>
              </a:ext>
            </a:extLst>
          </p:cNvPr>
          <p:cNvSpPr/>
          <p:nvPr/>
        </p:nvSpPr>
        <p:spPr>
          <a:xfrm>
            <a:off x="6997957" y="5260972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6" name="타원 65">
            <a:extLst>
              <a:ext uri="{FF2B5EF4-FFF2-40B4-BE49-F238E27FC236}">
                <a16:creationId xmlns:a16="http://schemas.microsoft.com/office/drawing/2014/main" id="{9421DA13-4F0B-0010-22C1-599EEF8C8E99}"/>
              </a:ext>
            </a:extLst>
          </p:cNvPr>
          <p:cNvSpPr/>
          <p:nvPr/>
        </p:nvSpPr>
        <p:spPr>
          <a:xfrm>
            <a:off x="7004700" y="5559787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67" name="타원 66">
            <a:extLst>
              <a:ext uri="{FF2B5EF4-FFF2-40B4-BE49-F238E27FC236}">
                <a16:creationId xmlns:a16="http://schemas.microsoft.com/office/drawing/2014/main" id="{0E317401-CDB6-DB95-A671-6FAE4E022EC5}"/>
              </a:ext>
            </a:extLst>
          </p:cNvPr>
          <p:cNvSpPr/>
          <p:nvPr/>
        </p:nvSpPr>
        <p:spPr>
          <a:xfrm>
            <a:off x="7004700" y="5906386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38902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그룹 10">
            <a:extLst>
              <a:ext uri="{FF2B5EF4-FFF2-40B4-BE49-F238E27FC236}">
                <a16:creationId xmlns:a16="http://schemas.microsoft.com/office/drawing/2014/main" id="{3327F282-18D6-5B92-7619-876C60440001}"/>
              </a:ext>
            </a:extLst>
          </p:cNvPr>
          <p:cNvGrpSpPr/>
          <p:nvPr/>
        </p:nvGrpSpPr>
        <p:grpSpPr>
          <a:xfrm>
            <a:off x="6891876" y="954171"/>
            <a:ext cx="3009645" cy="1635338"/>
            <a:chOff x="4403155" y="3536775"/>
            <a:chExt cx="3009645" cy="1635338"/>
          </a:xfrm>
        </p:grpSpPr>
        <p:pic>
          <p:nvPicPr>
            <p:cNvPr id="47" name="그림 46">
              <a:extLst>
                <a:ext uri="{FF2B5EF4-FFF2-40B4-BE49-F238E27FC236}">
                  <a16:creationId xmlns:a16="http://schemas.microsoft.com/office/drawing/2014/main" id="{4110F55E-BCB6-6FB4-A0A5-CF2C383478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437"/>
            <a:stretch/>
          </p:blipFill>
          <p:spPr>
            <a:xfrm>
              <a:off x="4403156" y="3536775"/>
              <a:ext cx="3009644" cy="1635337"/>
            </a:xfrm>
            <a:prstGeom prst="rect">
              <a:avLst/>
            </a:prstGeom>
          </p:spPr>
        </p:pic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93A81478-281E-2C7A-45D5-60796690CBA8}"/>
                </a:ext>
              </a:extLst>
            </p:cNvPr>
            <p:cNvSpPr/>
            <p:nvPr/>
          </p:nvSpPr>
          <p:spPr>
            <a:xfrm>
              <a:off x="4403155" y="3536777"/>
              <a:ext cx="3009643" cy="1635336"/>
            </a:xfrm>
            <a:prstGeom prst="rect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7742B723-B187-CC5A-D6FB-678636F8CB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950" y="1026980"/>
            <a:ext cx="3009644" cy="5350476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9BB8CDF8-D79F-6E0F-255D-DEBFCEFA8B66}"/>
              </a:ext>
            </a:extLst>
          </p:cNvPr>
          <p:cNvSpPr/>
          <p:nvPr/>
        </p:nvSpPr>
        <p:spPr>
          <a:xfrm>
            <a:off x="1148949" y="4742120"/>
            <a:ext cx="3009643" cy="1635336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66E2DDDB-9AF3-B0E0-A210-3178145BF698}"/>
              </a:ext>
            </a:extLst>
          </p:cNvPr>
          <p:cNvSpPr/>
          <p:nvPr/>
        </p:nvSpPr>
        <p:spPr>
          <a:xfrm>
            <a:off x="1148947" y="629400"/>
            <a:ext cx="3009643" cy="411271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B7B1A3AE-4FEF-C75F-6D71-C50C2A0BD9FB}"/>
              </a:ext>
            </a:extLst>
          </p:cNvPr>
          <p:cNvCxnSpPr>
            <a:cxnSpLocks/>
          </p:cNvCxnSpPr>
          <p:nvPr/>
        </p:nvCxnSpPr>
        <p:spPr>
          <a:xfrm flipH="1">
            <a:off x="8096250" y="951336"/>
            <a:ext cx="191640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7E83F5D9-9B0B-C48B-79E6-369EB65E8F5C}"/>
              </a:ext>
            </a:extLst>
          </p:cNvPr>
          <p:cNvSpPr txBox="1"/>
          <p:nvPr/>
        </p:nvSpPr>
        <p:spPr>
          <a:xfrm>
            <a:off x="9913774" y="900077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AC1DE219-9FE2-ED6C-4F24-06372756EA35}"/>
              </a:ext>
            </a:extLst>
          </p:cNvPr>
          <p:cNvCxnSpPr>
            <a:cxnSpLocks/>
          </p:cNvCxnSpPr>
          <p:nvPr/>
        </p:nvCxnSpPr>
        <p:spPr>
          <a:xfrm flipH="1">
            <a:off x="6898004" y="1506543"/>
            <a:ext cx="31146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E96B4987-EE08-C12F-85D9-A55C85986C58}"/>
              </a:ext>
            </a:extLst>
          </p:cNvPr>
          <p:cNvCxnSpPr>
            <a:cxnSpLocks/>
          </p:cNvCxnSpPr>
          <p:nvPr/>
        </p:nvCxnSpPr>
        <p:spPr>
          <a:xfrm flipH="1">
            <a:off x="6898004" y="2003668"/>
            <a:ext cx="31146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0AE333D3-DEE0-AD81-7FBB-5FBD807B3A7F}"/>
              </a:ext>
            </a:extLst>
          </p:cNvPr>
          <p:cNvCxnSpPr>
            <a:cxnSpLocks/>
          </p:cNvCxnSpPr>
          <p:nvPr/>
        </p:nvCxnSpPr>
        <p:spPr>
          <a:xfrm flipH="1">
            <a:off x="6898004" y="2589508"/>
            <a:ext cx="31146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4DD7E081-AF2B-77E2-E219-3EFB19F665D6}"/>
              </a:ext>
            </a:extLst>
          </p:cNvPr>
          <p:cNvSpPr txBox="1"/>
          <p:nvPr/>
        </p:nvSpPr>
        <p:spPr>
          <a:xfrm>
            <a:off x="9913774" y="1641367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2ABEEA0-5F67-5429-AE9F-424220229281}"/>
              </a:ext>
            </a:extLst>
          </p:cNvPr>
          <p:cNvSpPr txBox="1"/>
          <p:nvPr/>
        </p:nvSpPr>
        <p:spPr>
          <a:xfrm>
            <a:off x="9913774" y="2153975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id="{26B13537-1C45-128B-5321-B5F7400500DF}"/>
              </a:ext>
            </a:extLst>
          </p:cNvPr>
          <p:cNvCxnSpPr>
            <a:cxnSpLocks/>
          </p:cNvCxnSpPr>
          <p:nvPr/>
        </p:nvCxnSpPr>
        <p:spPr>
          <a:xfrm flipV="1">
            <a:off x="9902105" y="951614"/>
            <a:ext cx="0" cy="17341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7F30191E-A628-3D13-9637-8F9F26F274AF}"/>
              </a:ext>
            </a:extLst>
          </p:cNvPr>
          <p:cNvSpPr txBox="1"/>
          <p:nvPr/>
        </p:nvSpPr>
        <p:spPr>
          <a:xfrm>
            <a:off x="9401790" y="2655529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7380C0FF-09BE-0E74-29E0-9933DD605158}"/>
              </a:ext>
            </a:extLst>
          </p:cNvPr>
          <p:cNvSpPr/>
          <p:nvPr/>
        </p:nvSpPr>
        <p:spPr>
          <a:xfrm>
            <a:off x="7517923" y="1311627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A5494A94-D52D-3807-F458-EC7A44C90CEF}"/>
              </a:ext>
            </a:extLst>
          </p:cNvPr>
          <p:cNvSpPr/>
          <p:nvPr/>
        </p:nvSpPr>
        <p:spPr>
          <a:xfrm>
            <a:off x="8176104" y="1311627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46D88CD6-7896-9BF5-7FE1-EE6F534E049D}"/>
              </a:ext>
            </a:extLst>
          </p:cNvPr>
          <p:cNvSpPr/>
          <p:nvPr/>
        </p:nvSpPr>
        <p:spPr>
          <a:xfrm>
            <a:off x="8841599" y="1311627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44" name="타원 43">
            <a:extLst>
              <a:ext uri="{FF2B5EF4-FFF2-40B4-BE49-F238E27FC236}">
                <a16:creationId xmlns:a16="http://schemas.microsoft.com/office/drawing/2014/main" id="{20477202-7E2E-BC08-B922-F8D0D739E653}"/>
              </a:ext>
            </a:extLst>
          </p:cNvPr>
          <p:cNvSpPr/>
          <p:nvPr/>
        </p:nvSpPr>
        <p:spPr>
          <a:xfrm>
            <a:off x="7050047" y="3436529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1AC3B9-C1BC-32B7-F285-CAB3772F14B1}"/>
              </a:ext>
            </a:extLst>
          </p:cNvPr>
          <p:cNvSpPr txBox="1"/>
          <p:nvPr/>
        </p:nvSpPr>
        <p:spPr>
          <a:xfrm>
            <a:off x="9175917" y="4143102"/>
            <a:ext cx="138597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크기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 : 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60x60 </a:t>
            </a:r>
            <a:r>
              <a:rPr lang="en-US" altLang="ko-KR" sz="900" dirty="0" err="1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px</a:t>
            </a:r>
            <a:endParaRPr lang="en-US" altLang="ko-KR" sz="900" b="0" dirty="0">
              <a:latin typeface="AppleSDGothicNeoL00" panose="02000503000000000000" pitchFamily="2" charset="-127"/>
              <a:ea typeface="AppleSDGothicNeoL00" panose="02000503000000000000" pitchFamily="2" charset="-127"/>
              <a:cs typeface="Arial" panose="020B0604020202020204" pitchFamily="34" charset="0"/>
            </a:endParaRPr>
          </a:p>
        </p:txBody>
      </p:sp>
      <p:sp>
        <p:nvSpPr>
          <p:cNvPr id="59" name="타원 58">
            <a:extLst>
              <a:ext uri="{FF2B5EF4-FFF2-40B4-BE49-F238E27FC236}">
                <a16:creationId xmlns:a16="http://schemas.microsoft.com/office/drawing/2014/main" id="{F08E3182-9F68-27AB-E1DF-41001FDD592F}"/>
              </a:ext>
            </a:extLst>
          </p:cNvPr>
          <p:cNvSpPr/>
          <p:nvPr/>
        </p:nvSpPr>
        <p:spPr>
          <a:xfrm>
            <a:off x="7279522" y="3436529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0" name="타원 59">
            <a:extLst>
              <a:ext uri="{FF2B5EF4-FFF2-40B4-BE49-F238E27FC236}">
                <a16:creationId xmlns:a16="http://schemas.microsoft.com/office/drawing/2014/main" id="{1FA6406E-CC9E-5BB8-D209-D5CB0EA658F8}"/>
              </a:ext>
            </a:extLst>
          </p:cNvPr>
          <p:cNvSpPr/>
          <p:nvPr/>
        </p:nvSpPr>
        <p:spPr>
          <a:xfrm>
            <a:off x="7508996" y="3436529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cxnSp>
        <p:nvCxnSpPr>
          <p:cNvPr id="65" name="직선 연결선 64">
            <a:extLst>
              <a:ext uri="{FF2B5EF4-FFF2-40B4-BE49-F238E27FC236}">
                <a16:creationId xmlns:a16="http://schemas.microsoft.com/office/drawing/2014/main" id="{5F3AD626-9001-C364-9FDD-27CF94F57FBB}"/>
              </a:ext>
            </a:extLst>
          </p:cNvPr>
          <p:cNvCxnSpPr>
            <a:cxnSpLocks/>
          </p:cNvCxnSpPr>
          <p:nvPr/>
        </p:nvCxnSpPr>
        <p:spPr>
          <a:xfrm flipV="1">
            <a:off x="8398833" y="765077"/>
            <a:ext cx="0" cy="1925727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직선 연결선 69">
            <a:extLst>
              <a:ext uri="{FF2B5EF4-FFF2-40B4-BE49-F238E27FC236}">
                <a16:creationId xmlns:a16="http://schemas.microsoft.com/office/drawing/2014/main" id="{5A7C99F5-A719-6504-4027-D5BD79A1F62D}"/>
              </a:ext>
            </a:extLst>
          </p:cNvPr>
          <p:cNvCxnSpPr>
            <a:cxnSpLocks/>
          </p:cNvCxnSpPr>
          <p:nvPr/>
        </p:nvCxnSpPr>
        <p:spPr>
          <a:xfrm flipV="1">
            <a:off x="7495274" y="951614"/>
            <a:ext cx="0" cy="17341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9BEB8C1D-4E2D-E679-0DD3-ECAD32588474}"/>
              </a:ext>
            </a:extLst>
          </p:cNvPr>
          <p:cNvSpPr txBox="1"/>
          <p:nvPr/>
        </p:nvSpPr>
        <p:spPr>
          <a:xfrm>
            <a:off x="8555288" y="2660495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2" name="직선 연결선 51">
            <a:extLst>
              <a:ext uri="{FF2B5EF4-FFF2-40B4-BE49-F238E27FC236}">
                <a16:creationId xmlns:a16="http://schemas.microsoft.com/office/drawing/2014/main" id="{C6EED807-9D73-77AF-EAEC-BBC1FB206851}"/>
              </a:ext>
            </a:extLst>
          </p:cNvPr>
          <p:cNvCxnSpPr>
            <a:cxnSpLocks/>
          </p:cNvCxnSpPr>
          <p:nvPr/>
        </p:nvCxnSpPr>
        <p:spPr>
          <a:xfrm flipV="1">
            <a:off x="6891876" y="951614"/>
            <a:ext cx="0" cy="17341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직선 연결선 56">
            <a:extLst>
              <a:ext uri="{FF2B5EF4-FFF2-40B4-BE49-F238E27FC236}">
                <a16:creationId xmlns:a16="http://schemas.microsoft.com/office/drawing/2014/main" id="{DDE9FB6A-8D0B-0CB8-AB80-196EF2BC70A4}"/>
              </a:ext>
            </a:extLst>
          </p:cNvPr>
          <p:cNvCxnSpPr>
            <a:cxnSpLocks/>
          </p:cNvCxnSpPr>
          <p:nvPr/>
        </p:nvCxnSpPr>
        <p:spPr>
          <a:xfrm flipV="1">
            <a:off x="7982954" y="951614"/>
            <a:ext cx="0" cy="17341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직선 연결선 57">
            <a:extLst>
              <a:ext uri="{FF2B5EF4-FFF2-40B4-BE49-F238E27FC236}">
                <a16:creationId xmlns:a16="http://schemas.microsoft.com/office/drawing/2014/main" id="{AC3B5B3F-C088-A602-D9D4-DA5ACCFC598A}"/>
              </a:ext>
            </a:extLst>
          </p:cNvPr>
          <p:cNvCxnSpPr>
            <a:cxnSpLocks/>
          </p:cNvCxnSpPr>
          <p:nvPr/>
        </p:nvCxnSpPr>
        <p:spPr>
          <a:xfrm flipV="1">
            <a:off x="8154750" y="951614"/>
            <a:ext cx="0" cy="17341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>
            <a:extLst>
              <a:ext uri="{FF2B5EF4-FFF2-40B4-BE49-F238E27FC236}">
                <a16:creationId xmlns:a16="http://schemas.microsoft.com/office/drawing/2014/main" id="{3AE83BF7-0CAB-355A-0D7F-977B7D1EC7B6}"/>
              </a:ext>
            </a:extLst>
          </p:cNvPr>
          <p:cNvCxnSpPr>
            <a:cxnSpLocks/>
          </p:cNvCxnSpPr>
          <p:nvPr/>
        </p:nvCxnSpPr>
        <p:spPr>
          <a:xfrm flipV="1">
            <a:off x="8640943" y="951614"/>
            <a:ext cx="0" cy="17341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>
            <a:extLst>
              <a:ext uri="{FF2B5EF4-FFF2-40B4-BE49-F238E27FC236}">
                <a16:creationId xmlns:a16="http://schemas.microsoft.com/office/drawing/2014/main" id="{435CD7A3-CB99-9BE0-E4AB-3B8B9B391EEF}"/>
              </a:ext>
            </a:extLst>
          </p:cNvPr>
          <p:cNvCxnSpPr>
            <a:cxnSpLocks/>
          </p:cNvCxnSpPr>
          <p:nvPr/>
        </p:nvCxnSpPr>
        <p:spPr>
          <a:xfrm flipV="1">
            <a:off x="8810442" y="951614"/>
            <a:ext cx="0" cy="17341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직선 연결선 67">
            <a:extLst>
              <a:ext uri="{FF2B5EF4-FFF2-40B4-BE49-F238E27FC236}">
                <a16:creationId xmlns:a16="http://schemas.microsoft.com/office/drawing/2014/main" id="{9A0E8442-4C43-9479-139E-CC7AD18593A8}"/>
              </a:ext>
            </a:extLst>
          </p:cNvPr>
          <p:cNvCxnSpPr>
            <a:cxnSpLocks/>
          </p:cNvCxnSpPr>
          <p:nvPr/>
        </p:nvCxnSpPr>
        <p:spPr>
          <a:xfrm flipV="1">
            <a:off x="9301386" y="951614"/>
            <a:ext cx="0" cy="17341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직선 연결선 68">
            <a:extLst>
              <a:ext uri="{FF2B5EF4-FFF2-40B4-BE49-F238E27FC236}">
                <a16:creationId xmlns:a16="http://schemas.microsoft.com/office/drawing/2014/main" id="{86EC2A82-CD3F-892C-8DCD-3767445D5D04}"/>
              </a:ext>
            </a:extLst>
          </p:cNvPr>
          <p:cNvCxnSpPr>
            <a:cxnSpLocks/>
          </p:cNvCxnSpPr>
          <p:nvPr/>
        </p:nvCxnSpPr>
        <p:spPr>
          <a:xfrm flipH="1">
            <a:off x="6898004" y="1073876"/>
            <a:ext cx="31146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직선 연결선 71">
            <a:extLst>
              <a:ext uri="{FF2B5EF4-FFF2-40B4-BE49-F238E27FC236}">
                <a16:creationId xmlns:a16="http://schemas.microsoft.com/office/drawing/2014/main" id="{232D9B01-9CA4-7F5F-74B4-E16B54100F64}"/>
              </a:ext>
            </a:extLst>
          </p:cNvPr>
          <p:cNvCxnSpPr>
            <a:cxnSpLocks/>
          </p:cNvCxnSpPr>
          <p:nvPr/>
        </p:nvCxnSpPr>
        <p:spPr>
          <a:xfrm flipH="1">
            <a:off x="6898004" y="1176467"/>
            <a:ext cx="31146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7F735185-FCC2-A3FC-0632-99E4314C7EAA}"/>
              </a:ext>
            </a:extLst>
          </p:cNvPr>
          <p:cNvSpPr txBox="1"/>
          <p:nvPr/>
        </p:nvSpPr>
        <p:spPr>
          <a:xfrm>
            <a:off x="9913774" y="1215527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39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3E8D1EC-57C3-7A2E-8F51-C89B7DD4E58C}"/>
              </a:ext>
            </a:extLst>
          </p:cNvPr>
          <p:cNvSpPr txBox="1"/>
          <p:nvPr/>
        </p:nvSpPr>
        <p:spPr>
          <a:xfrm>
            <a:off x="7869591" y="2660495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F3CFBF0-36A6-0B6E-7941-9E26B98B5D0E}"/>
              </a:ext>
            </a:extLst>
          </p:cNvPr>
          <p:cNvSpPr txBox="1"/>
          <p:nvPr/>
        </p:nvSpPr>
        <p:spPr>
          <a:xfrm>
            <a:off x="7012035" y="2660495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70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14E22DB-2EF5-1C1C-0C5E-B809A234FED6}"/>
              </a:ext>
            </a:extLst>
          </p:cNvPr>
          <p:cNvSpPr txBox="1"/>
          <p:nvPr/>
        </p:nvSpPr>
        <p:spPr>
          <a:xfrm>
            <a:off x="7544284" y="2660495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9990D312-45DC-02B9-3E5E-39C7E5555653}"/>
              </a:ext>
            </a:extLst>
          </p:cNvPr>
          <p:cNvSpPr txBox="1"/>
          <p:nvPr/>
        </p:nvSpPr>
        <p:spPr>
          <a:xfrm>
            <a:off x="8217692" y="2660495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4770AD2-29FB-8BE2-91C7-DA832C190E6F}"/>
              </a:ext>
            </a:extLst>
          </p:cNvPr>
          <p:cNvSpPr txBox="1"/>
          <p:nvPr/>
        </p:nvSpPr>
        <p:spPr>
          <a:xfrm>
            <a:off x="8869796" y="2660495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60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0" name="그림 79">
            <a:extLst>
              <a:ext uri="{FF2B5EF4-FFF2-40B4-BE49-F238E27FC236}">
                <a16:creationId xmlns:a16="http://schemas.microsoft.com/office/drawing/2014/main" id="{FEC95B12-E54A-6A8C-7AAC-A740DDAC36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3" t="78430" r="17443" b="9657"/>
          <a:stretch/>
        </p:blipFill>
        <p:spPr>
          <a:xfrm>
            <a:off x="7003108" y="3782113"/>
            <a:ext cx="1959692" cy="637446"/>
          </a:xfrm>
          <a:prstGeom prst="rect">
            <a:avLst/>
          </a:prstGeom>
        </p:spPr>
      </p:pic>
      <p:grpSp>
        <p:nvGrpSpPr>
          <p:cNvPr id="82" name="그룹 81">
            <a:extLst>
              <a:ext uri="{FF2B5EF4-FFF2-40B4-BE49-F238E27FC236}">
                <a16:creationId xmlns:a16="http://schemas.microsoft.com/office/drawing/2014/main" id="{FB911C39-D9A1-BA83-1338-F6F4A577F320}"/>
              </a:ext>
            </a:extLst>
          </p:cNvPr>
          <p:cNvGrpSpPr/>
          <p:nvPr/>
        </p:nvGrpSpPr>
        <p:grpSpPr>
          <a:xfrm>
            <a:off x="8632016" y="4234570"/>
            <a:ext cx="580477" cy="45719"/>
            <a:chOff x="9327170" y="4890499"/>
            <a:chExt cx="580477" cy="45719"/>
          </a:xfrm>
        </p:grpSpPr>
        <p:sp>
          <p:nvSpPr>
            <p:cNvPr id="83" name="타원 82">
              <a:extLst>
                <a:ext uri="{FF2B5EF4-FFF2-40B4-BE49-F238E27FC236}">
                  <a16:creationId xmlns:a16="http://schemas.microsoft.com/office/drawing/2014/main" id="{6102059C-E8BF-1963-5F8A-F7EE7940B2CE}"/>
                </a:ext>
              </a:extLst>
            </p:cNvPr>
            <p:cNvSpPr/>
            <p:nvPr/>
          </p:nvSpPr>
          <p:spPr>
            <a:xfrm>
              <a:off x="9327170" y="4890499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84" name="직선 연결선 83">
              <a:extLst>
                <a:ext uri="{FF2B5EF4-FFF2-40B4-BE49-F238E27FC236}">
                  <a16:creationId xmlns:a16="http://schemas.microsoft.com/office/drawing/2014/main" id="{36028878-2B2C-F12B-9AAC-81B72BC7F086}"/>
                </a:ext>
              </a:extLst>
            </p:cNvPr>
            <p:cNvCxnSpPr>
              <a:cxnSpLocks/>
              <a:stCxn id="83" idx="6"/>
            </p:cNvCxnSpPr>
            <p:nvPr/>
          </p:nvCxnSpPr>
          <p:spPr>
            <a:xfrm>
              <a:off x="9372889" y="4913359"/>
              <a:ext cx="53475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aphicFrame>
        <p:nvGraphicFramePr>
          <p:cNvPr id="43" name="표 42">
            <a:extLst>
              <a:ext uri="{FF2B5EF4-FFF2-40B4-BE49-F238E27FC236}">
                <a16:creationId xmlns:a16="http://schemas.microsoft.com/office/drawing/2014/main" id="{47091B1B-D8A4-5235-94A7-5CAAD01070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641920"/>
              </p:ext>
            </p:extLst>
          </p:nvPr>
        </p:nvGraphicFramePr>
        <p:xfrm>
          <a:off x="6680543" y="5050152"/>
          <a:ext cx="4503539" cy="116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1986">
                  <a:extLst>
                    <a:ext uri="{9D8B030D-6E8A-4147-A177-3AD203B41FA5}">
                      <a16:colId xmlns:a16="http://schemas.microsoft.com/office/drawing/2014/main" val="779593650"/>
                    </a:ext>
                  </a:extLst>
                </a:gridCol>
                <a:gridCol w="1250955">
                  <a:extLst>
                    <a:ext uri="{9D8B030D-6E8A-4147-A177-3AD203B41FA5}">
                      <a16:colId xmlns:a16="http://schemas.microsoft.com/office/drawing/2014/main" val="3319773315"/>
                    </a:ext>
                  </a:extLst>
                </a:gridCol>
                <a:gridCol w="1273117">
                  <a:extLst>
                    <a:ext uri="{9D8B030D-6E8A-4147-A177-3AD203B41FA5}">
                      <a16:colId xmlns:a16="http://schemas.microsoft.com/office/drawing/2014/main" val="4241653899"/>
                    </a:ext>
                  </a:extLst>
                </a:gridCol>
                <a:gridCol w="1257481">
                  <a:extLst>
                    <a:ext uri="{9D8B030D-6E8A-4147-A177-3AD203B41FA5}">
                      <a16:colId xmlns:a16="http://schemas.microsoft.com/office/drawing/2014/main" val="3710111830"/>
                    </a:ext>
                  </a:extLst>
                </a:gridCol>
              </a:tblGrid>
              <a:tr h="116104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이미지</a:t>
                      </a:r>
                      <a:endParaRPr lang="en-US" altLang="ko-KR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(PNG)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044002"/>
                  </a:ext>
                </a:extLst>
              </a:tr>
            </a:tbl>
          </a:graphicData>
        </a:graphic>
      </p:graphicFrame>
      <p:pic>
        <p:nvPicPr>
          <p:cNvPr id="93" name="그림 92">
            <a:extLst>
              <a:ext uri="{FF2B5EF4-FFF2-40B4-BE49-F238E27FC236}">
                <a16:creationId xmlns:a16="http://schemas.microsoft.com/office/drawing/2014/main" id="{80618144-B84F-0768-0823-84A475812B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792" y="5255720"/>
            <a:ext cx="761905" cy="761905"/>
          </a:xfrm>
          <a:prstGeom prst="rect">
            <a:avLst/>
          </a:prstGeom>
        </p:spPr>
      </p:pic>
      <p:pic>
        <p:nvPicPr>
          <p:cNvPr id="95" name="그림 94">
            <a:extLst>
              <a:ext uri="{FF2B5EF4-FFF2-40B4-BE49-F238E27FC236}">
                <a16:creationId xmlns:a16="http://schemas.microsoft.com/office/drawing/2014/main" id="{A3553349-7601-7A34-6611-44F8D42128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9796" y="5286251"/>
            <a:ext cx="761905" cy="761905"/>
          </a:xfrm>
          <a:prstGeom prst="rect">
            <a:avLst/>
          </a:prstGeom>
        </p:spPr>
      </p:pic>
      <p:pic>
        <p:nvPicPr>
          <p:cNvPr id="97" name="그림 96">
            <a:extLst>
              <a:ext uri="{FF2B5EF4-FFF2-40B4-BE49-F238E27FC236}">
                <a16:creationId xmlns:a16="http://schemas.microsoft.com/office/drawing/2014/main" id="{51CADD7B-3CA2-3DE0-D7BA-455FD84B5F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940" y="5283110"/>
            <a:ext cx="761905" cy="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465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그룹 10">
            <a:extLst>
              <a:ext uri="{FF2B5EF4-FFF2-40B4-BE49-F238E27FC236}">
                <a16:creationId xmlns:a16="http://schemas.microsoft.com/office/drawing/2014/main" id="{3327F282-18D6-5B92-7619-876C60440001}"/>
              </a:ext>
            </a:extLst>
          </p:cNvPr>
          <p:cNvGrpSpPr/>
          <p:nvPr/>
        </p:nvGrpSpPr>
        <p:grpSpPr>
          <a:xfrm>
            <a:off x="6891876" y="954171"/>
            <a:ext cx="3009645" cy="1635338"/>
            <a:chOff x="4403155" y="3536775"/>
            <a:chExt cx="3009645" cy="1635338"/>
          </a:xfrm>
        </p:grpSpPr>
        <p:pic>
          <p:nvPicPr>
            <p:cNvPr id="47" name="그림 46">
              <a:extLst>
                <a:ext uri="{FF2B5EF4-FFF2-40B4-BE49-F238E27FC236}">
                  <a16:creationId xmlns:a16="http://schemas.microsoft.com/office/drawing/2014/main" id="{4110F55E-BCB6-6FB4-A0A5-CF2C383478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437"/>
            <a:stretch/>
          </p:blipFill>
          <p:spPr>
            <a:xfrm>
              <a:off x="4403156" y="3536775"/>
              <a:ext cx="3009644" cy="1635337"/>
            </a:xfrm>
            <a:prstGeom prst="rect">
              <a:avLst/>
            </a:prstGeom>
          </p:spPr>
        </p:pic>
        <p:sp>
          <p:nvSpPr>
            <p:cNvPr id="50" name="직사각형 49">
              <a:extLst>
                <a:ext uri="{FF2B5EF4-FFF2-40B4-BE49-F238E27FC236}">
                  <a16:creationId xmlns:a16="http://schemas.microsoft.com/office/drawing/2014/main" id="{93A81478-281E-2C7A-45D5-60796690CBA8}"/>
                </a:ext>
              </a:extLst>
            </p:cNvPr>
            <p:cNvSpPr/>
            <p:nvPr/>
          </p:nvSpPr>
          <p:spPr>
            <a:xfrm>
              <a:off x="4403155" y="3536777"/>
              <a:ext cx="3009643" cy="1635336"/>
            </a:xfrm>
            <a:prstGeom prst="rect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2" name="그림 1">
            <a:extLst>
              <a:ext uri="{FF2B5EF4-FFF2-40B4-BE49-F238E27FC236}">
                <a16:creationId xmlns:a16="http://schemas.microsoft.com/office/drawing/2014/main" id="{7742B723-B187-CC5A-D6FB-678636F8CB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950" y="1026980"/>
            <a:ext cx="3009644" cy="5350476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9BB8CDF8-D79F-6E0F-255D-DEBFCEFA8B66}"/>
              </a:ext>
            </a:extLst>
          </p:cNvPr>
          <p:cNvSpPr/>
          <p:nvPr/>
        </p:nvSpPr>
        <p:spPr>
          <a:xfrm>
            <a:off x="1148949" y="4742120"/>
            <a:ext cx="3009643" cy="1635336"/>
          </a:xfrm>
          <a:prstGeom prst="rect">
            <a:avLst/>
          </a:prstGeom>
          <a:noFill/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66E2DDDB-9AF3-B0E0-A210-3178145BF698}"/>
              </a:ext>
            </a:extLst>
          </p:cNvPr>
          <p:cNvSpPr/>
          <p:nvPr/>
        </p:nvSpPr>
        <p:spPr>
          <a:xfrm>
            <a:off x="1148947" y="629400"/>
            <a:ext cx="3009643" cy="411271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63" name="표 62">
            <a:extLst>
              <a:ext uri="{FF2B5EF4-FFF2-40B4-BE49-F238E27FC236}">
                <a16:creationId xmlns:a16="http://schemas.microsoft.com/office/drawing/2014/main" id="{B4D6A548-90F1-8875-3C74-2D4F266553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01601"/>
              </p:ext>
            </p:extLst>
          </p:nvPr>
        </p:nvGraphicFramePr>
        <p:xfrm>
          <a:off x="6898005" y="4559112"/>
          <a:ext cx="4508540" cy="932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1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9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4375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폰트명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굵기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사이즈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색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25"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Noto Sans Korean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Bold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13 </a:t>
                      </a:r>
                      <a:r>
                        <a:rPr lang="en-US" altLang="ko-KR" sz="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px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# 1e1e1e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925"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Noto Sans Korean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Bold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13 </a:t>
                      </a:r>
                      <a:r>
                        <a:rPr lang="en-US" altLang="ko-KR" sz="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px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# 1e1e1e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4" name="타원 63">
            <a:extLst>
              <a:ext uri="{FF2B5EF4-FFF2-40B4-BE49-F238E27FC236}">
                <a16:creationId xmlns:a16="http://schemas.microsoft.com/office/drawing/2014/main" id="{E78BD9B3-207E-AA81-B842-80B4BDC75AA5}"/>
              </a:ext>
            </a:extLst>
          </p:cNvPr>
          <p:cNvSpPr/>
          <p:nvPr/>
        </p:nvSpPr>
        <p:spPr>
          <a:xfrm>
            <a:off x="6998667" y="4910042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" name="타원 78">
            <a:extLst>
              <a:ext uri="{FF2B5EF4-FFF2-40B4-BE49-F238E27FC236}">
                <a16:creationId xmlns:a16="http://schemas.microsoft.com/office/drawing/2014/main" id="{E5CBEF9E-ABB7-A174-B7B2-5FF570157E24}"/>
              </a:ext>
            </a:extLst>
          </p:cNvPr>
          <p:cNvSpPr/>
          <p:nvPr/>
        </p:nvSpPr>
        <p:spPr>
          <a:xfrm>
            <a:off x="6997957" y="5260972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6" name="타원 85">
            <a:extLst>
              <a:ext uri="{FF2B5EF4-FFF2-40B4-BE49-F238E27FC236}">
                <a16:creationId xmlns:a16="http://schemas.microsoft.com/office/drawing/2014/main" id="{D0993FBD-5C58-97D4-7ACB-3B9433456016}"/>
              </a:ext>
            </a:extLst>
          </p:cNvPr>
          <p:cNvSpPr/>
          <p:nvPr/>
        </p:nvSpPr>
        <p:spPr>
          <a:xfrm>
            <a:off x="7500924" y="1026072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7" name="타원 86">
            <a:extLst>
              <a:ext uri="{FF2B5EF4-FFF2-40B4-BE49-F238E27FC236}">
                <a16:creationId xmlns:a16="http://schemas.microsoft.com/office/drawing/2014/main" id="{EF8382B6-4D0C-AC18-7B55-9D6F7242A637}"/>
              </a:ext>
            </a:extLst>
          </p:cNvPr>
          <p:cNvSpPr/>
          <p:nvPr/>
        </p:nvSpPr>
        <p:spPr>
          <a:xfrm>
            <a:off x="9152275" y="1026071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870027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DADE0817-095C-F03E-BAD9-F99A972293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481" y="561257"/>
            <a:ext cx="3009644" cy="5350476"/>
          </a:xfrm>
          <a:prstGeom prst="rect">
            <a:avLst/>
          </a:prstGeom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DD18EBBA-325F-9315-5BED-D050807250AA}"/>
              </a:ext>
            </a:extLst>
          </p:cNvPr>
          <p:cNvSpPr/>
          <p:nvPr/>
        </p:nvSpPr>
        <p:spPr>
          <a:xfrm>
            <a:off x="1223481" y="561257"/>
            <a:ext cx="3009644" cy="5350476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D5B0867F-7AA1-5802-C55C-4C14A19A9647}"/>
              </a:ext>
            </a:extLst>
          </p:cNvPr>
          <p:cNvGrpSpPr/>
          <p:nvPr/>
        </p:nvGrpSpPr>
        <p:grpSpPr>
          <a:xfrm>
            <a:off x="4045803" y="2787433"/>
            <a:ext cx="580477" cy="45719"/>
            <a:chOff x="9327170" y="4890499"/>
            <a:chExt cx="580477" cy="45719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20D3152E-ED35-D830-F4D8-078C22D7E2E9}"/>
                </a:ext>
              </a:extLst>
            </p:cNvPr>
            <p:cNvSpPr/>
            <p:nvPr/>
          </p:nvSpPr>
          <p:spPr>
            <a:xfrm>
              <a:off x="9327170" y="4890499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id="{247D7A12-3F6F-E6CE-F40D-80A6EB995739}"/>
                </a:ext>
              </a:extLst>
            </p:cNvPr>
            <p:cNvCxnSpPr>
              <a:cxnSpLocks/>
              <a:stCxn id="5" idx="6"/>
            </p:cNvCxnSpPr>
            <p:nvPr/>
          </p:nvCxnSpPr>
          <p:spPr>
            <a:xfrm>
              <a:off x="9372889" y="4913359"/>
              <a:ext cx="53475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975FD2A2-879A-EE78-EA3E-62C49E6940D4}"/>
              </a:ext>
            </a:extLst>
          </p:cNvPr>
          <p:cNvSpPr txBox="1"/>
          <p:nvPr/>
        </p:nvSpPr>
        <p:spPr>
          <a:xfrm>
            <a:off x="4626280" y="2717736"/>
            <a:ext cx="138597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크기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 : 32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0x48 </a:t>
            </a:r>
            <a:r>
              <a:rPr lang="en-US" altLang="ko-KR" sz="900" dirty="0" err="1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px</a:t>
            </a:r>
            <a:endParaRPr lang="en-US" altLang="ko-KR" sz="900" b="0" dirty="0">
              <a:latin typeface="AppleSDGothicNeoL00" panose="02000503000000000000" pitchFamily="2" charset="-127"/>
              <a:ea typeface="AppleSDGothicNeoL00" panose="02000503000000000000" pitchFamily="2" charset="-127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A55940-485C-94EE-5ED0-68AF5D6FFE39}"/>
              </a:ext>
            </a:extLst>
          </p:cNvPr>
          <p:cNvSpPr txBox="1"/>
          <p:nvPr/>
        </p:nvSpPr>
        <p:spPr>
          <a:xfrm>
            <a:off x="4626280" y="2930153"/>
            <a:ext cx="13859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선 굵기 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: 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1px</a:t>
            </a:r>
          </a:p>
          <a:p>
            <a:r>
              <a:rPr lang="ko-KR" altLang="en-US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선 색 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: #ff6a02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240A7DAD-221C-7B47-3248-4E8655E8AEFB}"/>
              </a:ext>
            </a:extLst>
          </p:cNvPr>
          <p:cNvGrpSpPr/>
          <p:nvPr/>
        </p:nvGrpSpPr>
        <p:grpSpPr>
          <a:xfrm>
            <a:off x="3849225" y="4031286"/>
            <a:ext cx="777055" cy="45719"/>
            <a:chOff x="9327170" y="4890499"/>
            <a:chExt cx="777055" cy="45719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7AEB7F2E-D10D-4F4A-BFEA-1D035BB02032}"/>
                </a:ext>
              </a:extLst>
            </p:cNvPr>
            <p:cNvSpPr/>
            <p:nvPr/>
          </p:nvSpPr>
          <p:spPr>
            <a:xfrm>
              <a:off x="9327170" y="4890499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0B6585F0-6FD3-CF47-4C03-A0B1AFDB23CE}"/>
                </a:ext>
              </a:extLst>
            </p:cNvPr>
            <p:cNvCxnSpPr>
              <a:cxnSpLocks/>
              <a:stCxn id="10" idx="6"/>
            </p:cNvCxnSpPr>
            <p:nvPr/>
          </p:nvCxnSpPr>
          <p:spPr>
            <a:xfrm>
              <a:off x="9372889" y="4913359"/>
              <a:ext cx="731336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1D66C00-C034-B457-CC57-73EA95F6D10A}"/>
              </a:ext>
            </a:extLst>
          </p:cNvPr>
          <p:cNvSpPr txBox="1"/>
          <p:nvPr/>
        </p:nvSpPr>
        <p:spPr>
          <a:xfrm>
            <a:off x="4626280" y="3961589"/>
            <a:ext cx="138597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크기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 : 32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0x48 </a:t>
            </a:r>
            <a:r>
              <a:rPr lang="en-US" altLang="ko-KR" sz="900" dirty="0" err="1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px</a:t>
            </a:r>
            <a:endParaRPr lang="en-US" altLang="ko-KR" sz="900" b="0" dirty="0">
              <a:latin typeface="AppleSDGothicNeoL00" panose="02000503000000000000" pitchFamily="2" charset="-127"/>
              <a:ea typeface="AppleSDGothicNeoL00" panose="02000503000000000000" pitchFamily="2" charset="-127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B1B0A6-AAD9-BAF3-696E-AE33FB97028F}"/>
              </a:ext>
            </a:extLst>
          </p:cNvPr>
          <p:cNvSpPr txBox="1"/>
          <p:nvPr/>
        </p:nvSpPr>
        <p:spPr>
          <a:xfrm>
            <a:off x="4626280" y="4174006"/>
            <a:ext cx="138597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색 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: #ff6a02</a:t>
            </a:r>
          </a:p>
        </p:txBody>
      </p:sp>
    </p:spTree>
    <p:extLst>
      <p:ext uri="{BB962C8B-B14F-4D97-AF65-F5344CB8AC3E}">
        <p14:creationId xmlns:p14="http://schemas.microsoft.com/office/powerpoint/2010/main" val="972066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185</Words>
  <Application>Microsoft Office PowerPoint</Application>
  <PresentationFormat>와이드스크린</PresentationFormat>
  <Paragraphs>102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AppleSDGothicNeoEB00</vt:lpstr>
      <vt:lpstr>AppleSDGothicNeoL00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</dc:creator>
  <cp:lastModifiedBy>A</cp:lastModifiedBy>
  <cp:revision>18</cp:revision>
  <dcterms:created xsi:type="dcterms:W3CDTF">2022-07-20T02:36:23Z</dcterms:created>
  <dcterms:modified xsi:type="dcterms:W3CDTF">2022-07-20T07:23:33Z</dcterms:modified>
</cp:coreProperties>
</file>