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1" r:id="rId5"/>
    <p:sldId id="268" r:id="rId6"/>
    <p:sldId id="272" r:id="rId7"/>
    <p:sldId id="273" r:id="rId8"/>
    <p:sldId id="274" r:id="rId9"/>
    <p:sldId id="275" r:id="rId10"/>
    <p:sldId id="276" r:id="rId11"/>
    <p:sldId id="269" r:id="rId1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5" autoAdjust="0"/>
    <p:restoredTop sz="96964" autoAdjust="0"/>
  </p:normalViewPr>
  <p:slideViewPr>
    <p:cSldViewPr snapToGrid="0">
      <p:cViewPr varScale="1">
        <p:scale>
          <a:sx n="118" d="100"/>
          <a:sy n="118" d="100"/>
        </p:scale>
        <p:origin x="108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B66F75-FFFC-FBF6-8959-07BD688DEA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DDB862D-D62A-0B57-9925-71A0435A3E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0C10C85-F3D7-3A91-FC82-9152C7B13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F2B36A1-54B3-EB80-3EE2-C30BC7AB4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A7A32A9-029F-E46F-BAD2-E17F6AD2A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527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A7ACC93-1AD7-BE6B-4874-679DA169B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0C14404-E924-0FA3-7469-58A4A4957E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89132D2-8662-C82F-6CF2-06AC172AC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8DBBA31-32BB-DE68-44F6-F05F6B184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193C2BF-C3A8-2193-2EFB-F92C58227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5877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745C67B9-5EBF-6FBA-E636-EFD923A89E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DD7CB8F-D744-3916-0AE0-DC305123F8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FF67824-A4EA-DFCC-2F5A-043CB60C2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74E5045-91AF-6511-E9E2-57B2438A0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374374C-CE03-F2EB-46F3-45444E474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3242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524BB3B-4A9A-79CE-EDAE-2530C3134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4FC70F9-A89E-9D4E-C10A-60ED1042D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2B9E1A1-C0BF-19BA-B79F-3A7DA1F6F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02F82FD-3864-9896-1F99-8FD314DBF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76297FE-299E-8337-B5F0-2675FDDFE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394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F991E44-0B2B-6C68-73F8-5803299FF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40869BE-637B-0E45-71A9-201F82BD6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DB6E271-A091-3C88-6915-B792B6D24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FC57505-38DB-8829-4188-285B00517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557B99F-06CD-89D8-9674-41D6D991E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9075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BF22BF-9ED5-31C0-BDD8-266490F03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F689E74-DB5F-7C01-3E1B-FC0C9B15DC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92CDBCD-6810-51A5-533B-875FE5ED2F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B812A73-9FC4-7D39-268F-24BF95D77A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DF78E02-75D4-7EDB-4898-BF941C4BC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794707B-01A8-8E1D-463D-BE9A67AF2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8471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4131FE1-3025-C4D3-119F-953E6F718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0556519-802C-A439-4DDD-F328416D00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D4F636A-21F2-BCC6-DAE6-7D82028260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B5FFA67-74C1-11B2-E0ED-D4C36FAD93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8E8F859-A5EE-3F74-51E1-439095002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1D1BEE7-4713-9CA6-6CC6-78227BF36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DE7BA87-58DE-347F-35ED-D6568B157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75782AB-659B-0F28-16C7-795767E23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789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C233921-F525-8406-D9F6-6DF41A3A1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522729B-3DAF-B15B-B9A9-B709E0460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A6BFB7A-8677-3FF2-6744-92A4DD93D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F1D21BF-3DA8-C395-A22F-D502B6EAD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0318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17F7551-FAC8-7AED-548D-468B78F75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36E2829-8B89-EF47-FBCE-73E93F8FF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908EEF9-0A95-314E-5E7C-9A1E7EB47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3170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6829D88-F031-BE71-84FD-D973FB4C4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3F43F38-B63B-D56C-D48E-8E5C52E15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C94134B-FD88-4FD3-3825-6FFCBBF541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EF342B4-63F4-C817-A01F-10B1DFE77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2B5A79B-E318-4755-CF06-2109BB941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93C6D74-4D2D-446B-A34D-62EE55844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9331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C6C39D-EFDB-427D-6E7C-82E038C3B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E917460-D0E1-52A0-0EF6-6B8AA2105A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38680C9-6541-5227-3DD4-C8CCDFC069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294D566-9640-EA14-9C2A-0A34398DF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E200BA9-C10D-CDD3-6149-DC8B21300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A1F8635-B8A1-B107-ED07-916DD82D7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3280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60636ED3-82AA-9231-E0C2-C6AED3EA9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1D0E012-3609-1D21-CC39-6B654BDF1F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3183174-C8D0-6CB0-326B-6913F04057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68461-AA31-4071-80D6-325DDDAEF77C}" type="datetimeFigureOut">
              <a:rPr lang="ko-KR" altLang="en-US" smtClean="0"/>
              <a:t>2022-07-20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5F997C-73ED-9D08-199D-C61574759D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FBDAE20-2502-0D95-75B4-081999BCC8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7A601-F558-4075-97CE-95A7238B01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749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FAECCD8-2AA0-0904-9E12-2CDE6144214A}"/>
              </a:ext>
            </a:extLst>
          </p:cNvPr>
          <p:cNvSpPr txBox="1"/>
          <p:nvPr/>
        </p:nvSpPr>
        <p:spPr>
          <a:xfrm>
            <a:off x="3120666" y="3036585"/>
            <a:ext cx="595066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500" dirty="0">
                <a:solidFill>
                  <a:srgbClr val="11111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Mobile UIUX Guideline</a:t>
            </a:r>
            <a:endParaRPr lang="ko-KR" altLang="en-US" sz="4500" dirty="0">
              <a:solidFill>
                <a:srgbClr val="111111"/>
              </a:solidFill>
              <a:latin typeface="AppleSDGothicNeoEB00" panose="02000503000000000000" pitchFamily="2" charset="-127"/>
              <a:ea typeface="AppleSDGothicNeoEB00" panose="02000503000000000000" pitchFamily="2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7CB02C8C-A868-CBA7-FED3-AE3F3A056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688" y="1732310"/>
            <a:ext cx="4212624" cy="947840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C4B3ECB0-8C5D-F6E7-C483-CACE19D1D660}"/>
              </a:ext>
            </a:extLst>
          </p:cNvPr>
          <p:cNvSpPr/>
          <p:nvPr/>
        </p:nvSpPr>
        <p:spPr>
          <a:xfrm>
            <a:off x="0" y="4744349"/>
            <a:ext cx="12192000" cy="1895566"/>
          </a:xfrm>
          <a:prstGeom prst="rect">
            <a:avLst/>
          </a:prstGeom>
          <a:solidFill>
            <a:srgbClr val="EA7C24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89" rIns="68580" bIns="3428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349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01594-F659-FB98-EECB-39C7E644D27B}"/>
              </a:ext>
            </a:extLst>
          </p:cNvPr>
          <p:cNvSpPr txBox="1"/>
          <p:nvPr/>
        </p:nvSpPr>
        <p:spPr>
          <a:xfrm>
            <a:off x="772881" y="5359657"/>
            <a:ext cx="1745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rgbClr val="11111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Version 2.0</a:t>
            </a:r>
            <a:endParaRPr lang="ko-KR" altLang="en-US" sz="2400" dirty="0">
              <a:solidFill>
                <a:srgbClr val="111111"/>
              </a:solidFill>
              <a:latin typeface="AppleSDGothicNeoEB00" panose="02000503000000000000" pitchFamily="2" charset="-127"/>
              <a:ea typeface="AppleSDGothicNeoEB00" panose="02000503000000000000" pitchFamily="2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7EFABC-E4E0-DA2E-BE49-4A92AB45D6E8}"/>
              </a:ext>
            </a:extLst>
          </p:cNvPr>
          <p:cNvSpPr txBox="1"/>
          <p:nvPr/>
        </p:nvSpPr>
        <p:spPr>
          <a:xfrm>
            <a:off x="772881" y="6074980"/>
            <a:ext cx="1104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solidFill>
                  <a:srgbClr val="11111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2022.07.20</a:t>
            </a:r>
            <a:endParaRPr lang="ko-KR" altLang="en-US" sz="1400" dirty="0">
              <a:solidFill>
                <a:srgbClr val="111111"/>
              </a:solidFill>
              <a:latin typeface="AppleSDGothicNeoEB00" panose="02000503000000000000" pitchFamily="2" charset="-127"/>
              <a:ea typeface="AppleSDGothicNeoEB00" panose="02000503000000000000" pitchFamily="2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46844D3-BDF2-F03E-2FBC-3F332FBD70A0}"/>
              </a:ext>
            </a:extLst>
          </p:cNvPr>
          <p:cNvSpPr txBox="1"/>
          <p:nvPr/>
        </p:nvSpPr>
        <p:spPr>
          <a:xfrm>
            <a:off x="772881" y="5049818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err="1">
                <a:solidFill>
                  <a:srgbClr val="11111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Androind</a:t>
            </a:r>
            <a:endParaRPr lang="ko-KR" altLang="en-US" sz="1400" dirty="0">
              <a:solidFill>
                <a:srgbClr val="111111"/>
              </a:solidFill>
              <a:latin typeface="AppleSDGothicNeoEB00" panose="02000503000000000000" pitchFamily="2" charset="-127"/>
              <a:ea typeface="AppleSDGothicNeoEB00" panose="02000503000000000000" pitchFamily="2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26B292-98FF-8937-208A-97790340091E}"/>
              </a:ext>
            </a:extLst>
          </p:cNvPr>
          <p:cNvSpPr txBox="1"/>
          <p:nvPr/>
        </p:nvSpPr>
        <p:spPr>
          <a:xfrm>
            <a:off x="9645877" y="5049818"/>
            <a:ext cx="17732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400" dirty="0">
                <a:solidFill>
                  <a:schemeClr val="bg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디자인 화면 </a:t>
            </a:r>
            <a:r>
              <a:rPr lang="en-US" altLang="ko-KR" sz="1400" dirty="0">
                <a:solidFill>
                  <a:schemeClr val="bg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: </a:t>
            </a:r>
            <a:r>
              <a:rPr lang="ko-KR" altLang="en-US" sz="1400" dirty="0">
                <a:solidFill>
                  <a:schemeClr val="bg1"/>
                </a:solidFill>
                <a:latin typeface="AppleSDGothicNeoEB00" panose="02000503000000000000" pitchFamily="2" charset="-127"/>
                <a:ea typeface="AppleSDGothicNeoEB00" panose="02000503000000000000" pitchFamily="2" charset="-127"/>
              </a:rPr>
              <a:t>회원가입</a:t>
            </a:r>
          </a:p>
        </p:txBody>
      </p:sp>
    </p:spTree>
    <p:extLst>
      <p:ext uri="{BB962C8B-B14F-4D97-AF65-F5344CB8AC3E}">
        <p14:creationId xmlns:p14="http://schemas.microsoft.com/office/powerpoint/2010/main" val="4138777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그림 129">
            <a:extLst>
              <a:ext uri="{FF2B5EF4-FFF2-40B4-BE49-F238E27FC236}">
                <a16:creationId xmlns:a16="http://schemas.microsoft.com/office/drawing/2014/main" id="{77EBF458-FADB-8219-B3B1-F5774BF486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26" b="7592"/>
          <a:stretch/>
        </p:blipFill>
        <p:spPr>
          <a:xfrm>
            <a:off x="7003969" y="4801864"/>
            <a:ext cx="2271090" cy="430491"/>
          </a:xfrm>
          <a:prstGeom prst="rect">
            <a:avLst/>
          </a:prstGeom>
        </p:spPr>
      </p:pic>
      <p:pic>
        <p:nvPicPr>
          <p:cNvPr id="129" name="그림 128">
            <a:extLst>
              <a:ext uri="{FF2B5EF4-FFF2-40B4-BE49-F238E27FC236}">
                <a16:creationId xmlns:a16="http://schemas.microsoft.com/office/drawing/2014/main" id="{62F9FE91-A014-DC3B-BE66-1F4FE3BCCB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99" b="32914"/>
          <a:stretch/>
        </p:blipFill>
        <p:spPr>
          <a:xfrm>
            <a:off x="7003969" y="4020867"/>
            <a:ext cx="2271090" cy="41275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D770879D-7E65-04FF-9966-896DD39C1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97" y="638425"/>
            <a:ext cx="2271090" cy="5993154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B79BA145-10F5-316D-D7C9-3F41DE918A6C}"/>
              </a:ext>
            </a:extLst>
          </p:cNvPr>
          <p:cNvSpPr/>
          <p:nvPr/>
        </p:nvSpPr>
        <p:spPr>
          <a:xfrm>
            <a:off x="1010297" y="4084325"/>
            <a:ext cx="2271090" cy="2268767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B716A029-3E32-42B6-1EA0-2636E984B663}"/>
              </a:ext>
            </a:extLst>
          </p:cNvPr>
          <p:cNvSpPr/>
          <p:nvPr/>
        </p:nvSpPr>
        <p:spPr>
          <a:xfrm>
            <a:off x="1010298" y="630805"/>
            <a:ext cx="2271090" cy="345352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78E077A0-CDEC-83B3-048C-9F5889405F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97"/>
          <a:stretch/>
        </p:blipFill>
        <p:spPr>
          <a:xfrm>
            <a:off x="6838603" y="712972"/>
            <a:ext cx="2271090" cy="2547254"/>
          </a:xfrm>
          <a:prstGeom prst="rect">
            <a:avLst/>
          </a:prstGeom>
        </p:spPr>
      </p:pic>
      <p:sp>
        <p:nvSpPr>
          <p:cNvPr id="28" name="직사각형 27">
            <a:extLst>
              <a:ext uri="{FF2B5EF4-FFF2-40B4-BE49-F238E27FC236}">
                <a16:creationId xmlns:a16="http://schemas.microsoft.com/office/drawing/2014/main" id="{1D39BD91-C654-D035-FC4A-69269C59D473}"/>
              </a:ext>
            </a:extLst>
          </p:cNvPr>
          <p:cNvSpPr/>
          <p:nvPr/>
        </p:nvSpPr>
        <p:spPr>
          <a:xfrm>
            <a:off x="6838603" y="712972"/>
            <a:ext cx="2271090" cy="2268767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id="{40A98418-5407-98DA-2E61-28811E0A42B5}"/>
              </a:ext>
            </a:extLst>
          </p:cNvPr>
          <p:cNvCxnSpPr>
            <a:cxnSpLocks/>
          </p:cNvCxnSpPr>
          <p:nvPr/>
        </p:nvCxnSpPr>
        <p:spPr>
          <a:xfrm flipH="1">
            <a:off x="6838603" y="712972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EA4FADC2-FE17-527F-E4AE-DF879B285FF5}"/>
              </a:ext>
            </a:extLst>
          </p:cNvPr>
          <p:cNvCxnSpPr>
            <a:cxnSpLocks/>
          </p:cNvCxnSpPr>
          <p:nvPr/>
        </p:nvCxnSpPr>
        <p:spPr>
          <a:xfrm flipV="1">
            <a:off x="6838603" y="712972"/>
            <a:ext cx="0" cy="235679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>
            <a:extLst>
              <a:ext uri="{FF2B5EF4-FFF2-40B4-BE49-F238E27FC236}">
                <a16:creationId xmlns:a16="http://schemas.microsoft.com/office/drawing/2014/main" id="{CA14F339-3BF7-29E8-0141-2912255F29D3}"/>
              </a:ext>
            </a:extLst>
          </p:cNvPr>
          <p:cNvCxnSpPr>
            <a:cxnSpLocks/>
          </p:cNvCxnSpPr>
          <p:nvPr/>
        </p:nvCxnSpPr>
        <p:spPr>
          <a:xfrm flipH="1">
            <a:off x="6838603" y="921940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57FF8982-2368-27B2-39BF-1755CDA13250}"/>
              </a:ext>
            </a:extLst>
          </p:cNvPr>
          <p:cNvCxnSpPr>
            <a:cxnSpLocks/>
          </p:cNvCxnSpPr>
          <p:nvPr/>
        </p:nvCxnSpPr>
        <p:spPr>
          <a:xfrm flipH="1">
            <a:off x="6838603" y="1218366"/>
            <a:ext cx="260182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>
            <a:extLst>
              <a:ext uri="{FF2B5EF4-FFF2-40B4-BE49-F238E27FC236}">
                <a16:creationId xmlns:a16="http://schemas.microsoft.com/office/drawing/2014/main" id="{971A6C3C-6767-7FB4-748D-40B6F7D48214}"/>
              </a:ext>
            </a:extLst>
          </p:cNvPr>
          <p:cNvCxnSpPr>
            <a:cxnSpLocks/>
          </p:cNvCxnSpPr>
          <p:nvPr/>
        </p:nvCxnSpPr>
        <p:spPr>
          <a:xfrm flipH="1">
            <a:off x="6838603" y="1333922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id="{896C6A89-E3FD-1A58-769C-DD3568C919FC}"/>
              </a:ext>
            </a:extLst>
          </p:cNvPr>
          <p:cNvCxnSpPr>
            <a:cxnSpLocks/>
          </p:cNvCxnSpPr>
          <p:nvPr/>
        </p:nvCxnSpPr>
        <p:spPr>
          <a:xfrm flipH="1">
            <a:off x="6838603" y="1298753"/>
            <a:ext cx="260182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id="{EA0E83F9-A201-D1BE-AF60-7AC84F133C5E}"/>
              </a:ext>
            </a:extLst>
          </p:cNvPr>
          <p:cNvCxnSpPr>
            <a:cxnSpLocks/>
          </p:cNvCxnSpPr>
          <p:nvPr/>
        </p:nvCxnSpPr>
        <p:spPr>
          <a:xfrm flipH="1">
            <a:off x="6838603" y="1414309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>
            <a:extLst>
              <a:ext uri="{FF2B5EF4-FFF2-40B4-BE49-F238E27FC236}">
                <a16:creationId xmlns:a16="http://schemas.microsoft.com/office/drawing/2014/main" id="{6E65AEC4-0EB8-DCFE-C634-7559C88199B4}"/>
              </a:ext>
            </a:extLst>
          </p:cNvPr>
          <p:cNvCxnSpPr>
            <a:cxnSpLocks/>
          </p:cNvCxnSpPr>
          <p:nvPr/>
        </p:nvCxnSpPr>
        <p:spPr>
          <a:xfrm flipH="1">
            <a:off x="6838603" y="1449478"/>
            <a:ext cx="278269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연결선 36">
            <a:extLst>
              <a:ext uri="{FF2B5EF4-FFF2-40B4-BE49-F238E27FC236}">
                <a16:creationId xmlns:a16="http://schemas.microsoft.com/office/drawing/2014/main" id="{333AD5E6-B6FF-0A14-FAF4-B692732D3A8A}"/>
              </a:ext>
            </a:extLst>
          </p:cNvPr>
          <p:cNvCxnSpPr>
            <a:cxnSpLocks/>
          </p:cNvCxnSpPr>
          <p:nvPr/>
        </p:nvCxnSpPr>
        <p:spPr>
          <a:xfrm flipH="1">
            <a:off x="6838603" y="1590155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id="{0F20370B-6FC7-6FD8-783F-E7654B64583F}"/>
              </a:ext>
            </a:extLst>
          </p:cNvPr>
          <p:cNvCxnSpPr>
            <a:cxnSpLocks/>
          </p:cNvCxnSpPr>
          <p:nvPr/>
        </p:nvCxnSpPr>
        <p:spPr>
          <a:xfrm flipH="1">
            <a:off x="6838603" y="1554986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>
            <a:extLst>
              <a:ext uri="{FF2B5EF4-FFF2-40B4-BE49-F238E27FC236}">
                <a16:creationId xmlns:a16="http://schemas.microsoft.com/office/drawing/2014/main" id="{6971C035-BAC6-D969-61AB-1DBABE0D858D}"/>
              </a:ext>
            </a:extLst>
          </p:cNvPr>
          <p:cNvCxnSpPr>
            <a:cxnSpLocks/>
          </p:cNvCxnSpPr>
          <p:nvPr/>
        </p:nvCxnSpPr>
        <p:spPr>
          <a:xfrm flipH="1">
            <a:off x="6838603" y="1670542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>
            <a:extLst>
              <a:ext uri="{FF2B5EF4-FFF2-40B4-BE49-F238E27FC236}">
                <a16:creationId xmlns:a16="http://schemas.microsoft.com/office/drawing/2014/main" id="{D07FCB5B-F5D6-24B3-D7DE-9AC1E6821C33}"/>
              </a:ext>
            </a:extLst>
          </p:cNvPr>
          <p:cNvCxnSpPr>
            <a:cxnSpLocks/>
          </p:cNvCxnSpPr>
          <p:nvPr/>
        </p:nvCxnSpPr>
        <p:spPr>
          <a:xfrm flipH="1">
            <a:off x="6838603" y="1705711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>
            <a:extLst>
              <a:ext uri="{FF2B5EF4-FFF2-40B4-BE49-F238E27FC236}">
                <a16:creationId xmlns:a16="http://schemas.microsoft.com/office/drawing/2014/main" id="{D5BCD0AB-B088-1B93-049A-778E768C839D}"/>
              </a:ext>
            </a:extLst>
          </p:cNvPr>
          <p:cNvCxnSpPr>
            <a:cxnSpLocks/>
          </p:cNvCxnSpPr>
          <p:nvPr/>
        </p:nvCxnSpPr>
        <p:spPr>
          <a:xfrm flipH="1">
            <a:off x="6838603" y="1846388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>
            <a:extLst>
              <a:ext uri="{FF2B5EF4-FFF2-40B4-BE49-F238E27FC236}">
                <a16:creationId xmlns:a16="http://schemas.microsoft.com/office/drawing/2014/main" id="{57223B8D-5B23-5B9A-4C8E-B6D1BD35C1CD}"/>
              </a:ext>
            </a:extLst>
          </p:cNvPr>
          <p:cNvCxnSpPr>
            <a:cxnSpLocks/>
          </p:cNvCxnSpPr>
          <p:nvPr/>
        </p:nvCxnSpPr>
        <p:spPr>
          <a:xfrm flipH="1">
            <a:off x="6838603" y="1811219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>
            <a:extLst>
              <a:ext uri="{FF2B5EF4-FFF2-40B4-BE49-F238E27FC236}">
                <a16:creationId xmlns:a16="http://schemas.microsoft.com/office/drawing/2014/main" id="{544684DA-2C6E-ED70-DE2D-AA3BD9092158}"/>
              </a:ext>
            </a:extLst>
          </p:cNvPr>
          <p:cNvCxnSpPr>
            <a:cxnSpLocks/>
          </p:cNvCxnSpPr>
          <p:nvPr/>
        </p:nvCxnSpPr>
        <p:spPr>
          <a:xfrm flipH="1">
            <a:off x="6838603" y="1926775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연결선 43">
            <a:extLst>
              <a:ext uri="{FF2B5EF4-FFF2-40B4-BE49-F238E27FC236}">
                <a16:creationId xmlns:a16="http://schemas.microsoft.com/office/drawing/2014/main" id="{CD4A8D57-04D0-C53D-C112-68A20CEFEC39}"/>
              </a:ext>
            </a:extLst>
          </p:cNvPr>
          <p:cNvCxnSpPr>
            <a:cxnSpLocks/>
          </p:cNvCxnSpPr>
          <p:nvPr/>
        </p:nvCxnSpPr>
        <p:spPr>
          <a:xfrm flipH="1">
            <a:off x="6838603" y="1961944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>
            <a:extLst>
              <a:ext uri="{FF2B5EF4-FFF2-40B4-BE49-F238E27FC236}">
                <a16:creationId xmlns:a16="http://schemas.microsoft.com/office/drawing/2014/main" id="{1E84A057-36B6-9C3C-476C-84DBD2628EDE}"/>
              </a:ext>
            </a:extLst>
          </p:cNvPr>
          <p:cNvCxnSpPr>
            <a:cxnSpLocks/>
          </p:cNvCxnSpPr>
          <p:nvPr/>
        </p:nvCxnSpPr>
        <p:spPr>
          <a:xfrm flipH="1">
            <a:off x="6838603" y="2097597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>
            <a:extLst>
              <a:ext uri="{FF2B5EF4-FFF2-40B4-BE49-F238E27FC236}">
                <a16:creationId xmlns:a16="http://schemas.microsoft.com/office/drawing/2014/main" id="{EE1EA09E-AF84-0515-DF23-799C52DF1F4B}"/>
              </a:ext>
            </a:extLst>
          </p:cNvPr>
          <p:cNvCxnSpPr>
            <a:cxnSpLocks/>
          </p:cNvCxnSpPr>
          <p:nvPr/>
        </p:nvCxnSpPr>
        <p:spPr>
          <a:xfrm flipH="1">
            <a:off x="6838603" y="2062428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 48">
            <a:extLst>
              <a:ext uri="{FF2B5EF4-FFF2-40B4-BE49-F238E27FC236}">
                <a16:creationId xmlns:a16="http://schemas.microsoft.com/office/drawing/2014/main" id="{80216360-0FA1-3C9B-CFD8-E7E9A91BE137}"/>
              </a:ext>
            </a:extLst>
          </p:cNvPr>
          <p:cNvCxnSpPr>
            <a:cxnSpLocks/>
          </p:cNvCxnSpPr>
          <p:nvPr/>
        </p:nvCxnSpPr>
        <p:spPr>
          <a:xfrm flipH="1">
            <a:off x="6838603" y="2177984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>
            <a:extLst>
              <a:ext uri="{FF2B5EF4-FFF2-40B4-BE49-F238E27FC236}">
                <a16:creationId xmlns:a16="http://schemas.microsoft.com/office/drawing/2014/main" id="{45BAD3C3-9E3F-FBC1-CD5A-C2DA25D06AFD}"/>
              </a:ext>
            </a:extLst>
          </p:cNvPr>
          <p:cNvCxnSpPr>
            <a:cxnSpLocks/>
          </p:cNvCxnSpPr>
          <p:nvPr/>
        </p:nvCxnSpPr>
        <p:spPr>
          <a:xfrm flipH="1">
            <a:off x="6838603" y="2213153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연결선 50">
            <a:extLst>
              <a:ext uri="{FF2B5EF4-FFF2-40B4-BE49-F238E27FC236}">
                <a16:creationId xmlns:a16="http://schemas.microsoft.com/office/drawing/2014/main" id="{3A276EF8-E2CC-D741-9C30-70600639C493}"/>
              </a:ext>
            </a:extLst>
          </p:cNvPr>
          <p:cNvCxnSpPr>
            <a:cxnSpLocks/>
          </p:cNvCxnSpPr>
          <p:nvPr/>
        </p:nvCxnSpPr>
        <p:spPr>
          <a:xfrm flipH="1">
            <a:off x="6838603" y="2434216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>
            <a:extLst>
              <a:ext uri="{FF2B5EF4-FFF2-40B4-BE49-F238E27FC236}">
                <a16:creationId xmlns:a16="http://schemas.microsoft.com/office/drawing/2014/main" id="{7D4618F4-A7F4-4C9C-D2F0-C74459835DD2}"/>
              </a:ext>
            </a:extLst>
          </p:cNvPr>
          <p:cNvCxnSpPr>
            <a:cxnSpLocks/>
          </p:cNvCxnSpPr>
          <p:nvPr/>
        </p:nvCxnSpPr>
        <p:spPr>
          <a:xfrm flipH="1">
            <a:off x="6838603" y="2735667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>
            <a:extLst>
              <a:ext uri="{FF2B5EF4-FFF2-40B4-BE49-F238E27FC236}">
                <a16:creationId xmlns:a16="http://schemas.microsoft.com/office/drawing/2014/main" id="{BF4EE693-11C3-A5A9-A5D8-27E151B1D0C6}"/>
              </a:ext>
            </a:extLst>
          </p:cNvPr>
          <p:cNvCxnSpPr>
            <a:cxnSpLocks/>
          </p:cNvCxnSpPr>
          <p:nvPr/>
        </p:nvCxnSpPr>
        <p:spPr>
          <a:xfrm flipV="1">
            <a:off x="6959184" y="712972"/>
            <a:ext cx="0" cy="235679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>
            <a:extLst>
              <a:ext uri="{FF2B5EF4-FFF2-40B4-BE49-F238E27FC236}">
                <a16:creationId xmlns:a16="http://schemas.microsoft.com/office/drawing/2014/main" id="{83985CE0-3680-3FBC-C449-F3DA0370C8B0}"/>
              </a:ext>
            </a:extLst>
          </p:cNvPr>
          <p:cNvCxnSpPr>
            <a:cxnSpLocks/>
          </p:cNvCxnSpPr>
          <p:nvPr/>
        </p:nvCxnSpPr>
        <p:spPr>
          <a:xfrm flipV="1">
            <a:off x="7064692" y="712972"/>
            <a:ext cx="0" cy="235679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>
            <a:extLst>
              <a:ext uri="{FF2B5EF4-FFF2-40B4-BE49-F238E27FC236}">
                <a16:creationId xmlns:a16="http://schemas.microsoft.com/office/drawing/2014/main" id="{9E4538C6-658D-A6BD-697E-112E7ED421F3}"/>
              </a:ext>
            </a:extLst>
          </p:cNvPr>
          <p:cNvCxnSpPr>
            <a:cxnSpLocks/>
          </p:cNvCxnSpPr>
          <p:nvPr/>
        </p:nvCxnSpPr>
        <p:spPr>
          <a:xfrm flipV="1">
            <a:off x="8707598" y="712972"/>
            <a:ext cx="0" cy="235679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직선 연결선 55">
            <a:extLst>
              <a:ext uri="{FF2B5EF4-FFF2-40B4-BE49-F238E27FC236}">
                <a16:creationId xmlns:a16="http://schemas.microsoft.com/office/drawing/2014/main" id="{323E495F-D644-087D-7FBD-B885D875AC4D}"/>
              </a:ext>
            </a:extLst>
          </p:cNvPr>
          <p:cNvCxnSpPr>
            <a:cxnSpLocks/>
          </p:cNvCxnSpPr>
          <p:nvPr/>
        </p:nvCxnSpPr>
        <p:spPr>
          <a:xfrm flipV="1">
            <a:off x="8848275" y="712972"/>
            <a:ext cx="0" cy="235679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직선 연결선 56">
            <a:extLst>
              <a:ext uri="{FF2B5EF4-FFF2-40B4-BE49-F238E27FC236}">
                <a16:creationId xmlns:a16="http://schemas.microsoft.com/office/drawing/2014/main" id="{CCA3815D-1E54-28ED-7E5D-B13980648721}"/>
              </a:ext>
            </a:extLst>
          </p:cNvPr>
          <p:cNvCxnSpPr>
            <a:cxnSpLocks/>
          </p:cNvCxnSpPr>
          <p:nvPr/>
        </p:nvCxnSpPr>
        <p:spPr>
          <a:xfrm flipV="1">
            <a:off x="8973879" y="712972"/>
            <a:ext cx="0" cy="235679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3F9FB386-6214-7C75-3CBB-71CE0B0C6BFA}"/>
              </a:ext>
            </a:extLst>
          </p:cNvPr>
          <p:cNvSpPr txBox="1"/>
          <p:nvPr/>
        </p:nvSpPr>
        <p:spPr>
          <a:xfrm>
            <a:off x="9145690" y="702041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id="{2DBBCD02-275F-B73B-5433-00C21609DA3F}"/>
              </a:ext>
            </a:extLst>
          </p:cNvPr>
          <p:cNvSpPr/>
          <p:nvPr/>
        </p:nvSpPr>
        <p:spPr>
          <a:xfrm>
            <a:off x="6594372" y="977465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60" name="타원 59">
            <a:extLst>
              <a:ext uri="{FF2B5EF4-FFF2-40B4-BE49-F238E27FC236}">
                <a16:creationId xmlns:a16="http://schemas.microsoft.com/office/drawing/2014/main" id="{6D34A440-BB5D-A1F4-249B-9AB26D176229}"/>
              </a:ext>
            </a:extLst>
          </p:cNvPr>
          <p:cNvSpPr/>
          <p:nvPr/>
        </p:nvSpPr>
        <p:spPr>
          <a:xfrm>
            <a:off x="6594372" y="2499790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D0EE10A-9DD7-D7DE-F8EE-481DF4377FDA}"/>
              </a:ext>
            </a:extLst>
          </p:cNvPr>
          <p:cNvSpPr txBox="1"/>
          <p:nvPr/>
        </p:nvSpPr>
        <p:spPr>
          <a:xfrm>
            <a:off x="9347958" y="1152385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21CE70B-71B7-47B5-BC9E-905EEA3362D9}"/>
              </a:ext>
            </a:extLst>
          </p:cNvPr>
          <p:cNvSpPr txBox="1"/>
          <p:nvPr/>
        </p:nvSpPr>
        <p:spPr>
          <a:xfrm>
            <a:off x="9545933" y="1267801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D8A7885-C8E4-D7CA-A53B-6AE735FF71E5}"/>
              </a:ext>
            </a:extLst>
          </p:cNvPr>
          <p:cNvSpPr txBox="1"/>
          <p:nvPr/>
        </p:nvSpPr>
        <p:spPr>
          <a:xfrm>
            <a:off x="9145690" y="2215749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타원 78">
            <a:extLst>
              <a:ext uri="{FF2B5EF4-FFF2-40B4-BE49-F238E27FC236}">
                <a16:creationId xmlns:a16="http://schemas.microsoft.com/office/drawing/2014/main" id="{37155817-13EC-304A-414A-40CFAC6CFD72}"/>
              </a:ext>
            </a:extLst>
          </p:cNvPr>
          <p:cNvSpPr/>
          <p:nvPr/>
        </p:nvSpPr>
        <p:spPr>
          <a:xfrm>
            <a:off x="8797833" y="785310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02" name="타원 101">
            <a:extLst>
              <a:ext uri="{FF2B5EF4-FFF2-40B4-BE49-F238E27FC236}">
                <a16:creationId xmlns:a16="http://schemas.microsoft.com/office/drawing/2014/main" id="{3C17FFBE-E721-2865-B048-19BC832FCD41}"/>
              </a:ext>
            </a:extLst>
          </p:cNvPr>
          <p:cNvSpPr/>
          <p:nvPr/>
        </p:nvSpPr>
        <p:spPr>
          <a:xfrm>
            <a:off x="7058974" y="3765523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3D25E49-9D71-4DE3-D153-63E178D496ED}"/>
              </a:ext>
            </a:extLst>
          </p:cNvPr>
          <p:cNvSpPr txBox="1"/>
          <p:nvPr/>
        </p:nvSpPr>
        <p:spPr>
          <a:xfrm>
            <a:off x="9311191" y="4008127"/>
            <a:ext cx="13859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크기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 : 32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0x48 </a:t>
            </a:r>
            <a:r>
              <a:rPr lang="en-US" altLang="ko-KR" sz="900" dirty="0" err="1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px</a:t>
            </a:r>
            <a:endParaRPr lang="en-US" altLang="ko-KR" sz="90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  <a:p>
            <a:r>
              <a:rPr lang="ko-KR" altLang="en-US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면 색 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: #f2f3f7</a:t>
            </a: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AE116DB4-93B5-E985-8F1A-F482136C791A}"/>
              </a:ext>
            </a:extLst>
          </p:cNvPr>
          <p:cNvGrpSpPr/>
          <p:nvPr/>
        </p:nvGrpSpPr>
        <p:grpSpPr>
          <a:xfrm>
            <a:off x="8730714" y="4100684"/>
            <a:ext cx="580477" cy="45719"/>
            <a:chOff x="9327170" y="4515108"/>
            <a:chExt cx="580477" cy="45719"/>
          </a:xfrm>
        </p:grpSpPr>
        <p:sp>
          <p:nvSpPr>
            <p:cNvPr id="104" name="타원 103">
              <a:extLst>
                <a:ext uri="{FF2B5EF4-FFF2-40B4-BE49-F238E27FC236}">
                  <a16:creationId xmlns:a16="http://schemas.microsoft.com/office/drawing/2014/main" id="{D85057E0-39F5-1C13-85A9-945C19D83D7C}"/>
                </a:ext>
              </a:extLst>
            </p:cNvPr>
            <p:cNvSpPr/>
            <p:nvPr/>
          </p:nvSpPr>
          <p:spPr>
            <a:xfrm>
              <a:off x="9327170" y="4515108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05" name="직선 연결선 104">
              <a:extLst>
                <a:ext uri="{FF2B5EF4-FFF2-40B4-BE49-F238E27FC236}">
                  <a16:creationId xmlns:a16="http://schemas.microsoft.com/office/drawing/2014/main" id="{66C5890F-8546-478B-F0C1-99B39F5236E8}"/>
                </a:ext>
              </a:extLst>
            </p:cNvPr>
            <p:cNvCxnSpPr>
              <a:cxnSpLocks/>
            </p:cNvCxnSpPr>
            <p:nvPr/>
          </p:nvCxnSpPr>
          <p:spPr>
            <a:xfrm>
              <a:off x="9372889" y="4529876"/>
              <a:ext cx="53475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9" name="타원 118">
            <a:extLst>
              <a:ext uri="{FF2B5EF4-FFF2-40B4-BE49-F238E27FC236}">
                <a16:creationId xmlns:a16="http://schemas.microsoft.com/office/drawing/2014/main" id="{48E13BCD-DEBD-E6F3-36CD-E06884FFB518}"/>
              </a:ext>
            </a:extLst>
          </p:cNvPr>
          <p:cNvSpPr/>
          <p:nvPr/>
        </p:nvSpPr>
        <p:spPr>
          <a:xfrm>
            <a:off x="7095415" y="4571923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F678BE2-49B5-3AE2-36FC-61391BEBDB02}"/>
              </a:ext>
            </a:extLst>
          </p:cNvPr>
          <p:cNvSpPr txBox="1"/>
          <p:nvPr/>
        </p:nvSpPr>
        <p:spPr>
          <a:xfrm>
            <a:off x="9621297" y="4808199"/>
            <a:ext cx="13859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크기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 : 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150x48 </a:t>
            </a:r>
            <a:r>
              <a:rPr lang="en-US" altLang="ko-KR" sz="900" dirty="0" err="1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px</a:t>
            </a:r>
            <a:endParaRPr lang="en-US" altLang="ko-KR" sz="90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  <a:p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면 색 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: #e5e5ed</a:t>
            </a:r>
            <a:endParaRPr lang="en-US" altLang="ko-KR" sz="900" b="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</p:txBody>
      </p:sp>
      <p:grpSp>
        <p:nvGrpSpPr>
          <p:cNvPr id="121" name="그룹 120">
            <a:extLst>
              <a:ext uri="{FF2B5EF4-FFF2-40B4-BE49-F238E27FC236}">
                <a16:creationId xmlns:a16="http://schemas.microsoft.com/office/drawing/2014/main" id="{156E9271-3D66-18BA-1416-518F7F8AB0EE}"/>
              </a:ext>
            </a:extLst>
          </p:cNvPr>
          <p:cNvGrpSpPr/>
          <p:nvPr/>
        </p:nvGrpSpPr>
        <p:grpSpPr>
          <a:xfrm>
            <a:off x="9035726" y="4910356"/>
            <a:ext cx="580477" cy="45719"/>
            <a:chOff x="9327170" y="5897281"/>
            <a:chExt cx="580477" cy="45719"/>
          </a:xfrm>
        </p:grpSpPr>
        <p:sp>
          <p:nvSpPr>
            <p:cNvPr id="122" name="타원 121">
              <a:extLst>
                <a:ext uri="{FF2B5EF4-FFF2-40B4-BE49-F238E27FC236}">
                  <a16:creationId xmlns:a16="http://schemas.microsoft.com/office/drawing/2014/main" id="{BA2E851D-6C49-48B5-B13D-A9EA634BDAE6}"/>
                </a:ext>
              </a:extLst>
            </p:cNvPr>
            <p:cNvSpPr/>
            <p:nvPr/>
          </p:nvSpPr>
          <p:spPr>
            <a:xfrm>
              <a:off x="9327170" y="5897281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23" name="직선 연결선 122">
              <a:extLst>
                <a:ext uri="{FF2B5EF4-FFF2-40B4-BE49-F238E27FC236}">
                  <a16:creationId xmlns:a16="http://schemas.microsoft.com/office/drawing/2014/main" id="{7D5EFF0F-5C7F-6EB1-9C3B-EB8D719D1368}"/>
                </a:ext>
              </a:extLst>
            </p:cNvPr>
            <p:cNvCxnSpPr>
              <a:cxnSpLocks/>
            </p:cNvCxnSpPr>
            <p:nvPr/>
          </p:nvCxnSpPr>
          <p:spPr>
            <a:xfrm>
              <a:off x="9372889" y="5912049"/>
              <a:ext cx="53475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31" name="직선 연결선 130">
            <a:extLst>
              <a:ext uri="{FF2B5EF4-FFF2-40B4-BE49-F238E27FC236}">
                <a16:creationId xmlns:a16="http://schemas.microsoft.com/office/drawing/2014/main" id="{4C30FB4D-A3C5-3E36-9B05-EE6A4CA58AA1}"/>
              </a:ext>
            </a:extLst>
          </p:cNvPr>
          <p:cNvCxnSpPr>
            <a:cxnSpLocks/>
          </p:cNvCxnSpPr>
          <p:nvPr/>
        </p:nvCxnSpPr>
        <p:spPr>
          <a:xfrm flipV="1">
            <a:off x="7903729" y="712972"/>
            <a:ext cx="0" cy="235679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직선 연결선 131">
            <a:extLst>
              <a:ext uri="{FF2B5EF4-FFF2-40B4-BE49-F238E27FC236}">
                <a16:creationId xmlns:a16="http://schemas.microsoft.com/office/drawing/2014/main" id="{06A31C1B-67A9-45F7-F0B5-E9A1C354429A}"/>
              </a:ext>
            </a:extLst>
          </p:cNvPr>
          <p:cNvCxnSpPr>
            <a:cxnSpLocks/>
          </p:cNvCxnSpPr>
          <p:nvPr/>
        </p:nvCxnSpPr>
        <p:spPr>
          <a:xfrm flipV="1">
            <a:off x="8024309" y="712972"/>
            <a:ext cx="0" cy="235679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직선 연결선 132">
            <a:extLst>
              <a:ext uri="{FF2B5EF4-FFF2-40B4-BE49-F238E27FC236}">
                <a16:creationId xmlns:a16="http://schemas.microsoft.com/office/drawing/2014/main" id="{BF0AEAAC-D391-14D9-F71A-5E3BFFEE3FC0}"/>
              </a:ext>
            </a:extLst>
          </p:cNvPr>
          <p:cNvCxnSpPr>
            <a:cxnSpLocks/>
          </p:cNvCxnSpPr>
          <p:nvPr/>
        </p:nvCxnSpPr>
        <p:spPr>
          <a:xfrm flipV="1">
            <a:off x="7964798" y="554711"/>
            <a:ext cx="0" cy="281446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직선 연결선 133">
            <a:extLst>
              <a:ext uri="{FF2B5EF4-FFF2-40B4-BE49-F238E27FC236}">
                <a16:creationId xmlns:a16="http://schemas.microsoft.com/office/drawing/2014/main" id="{15D09FEE-F765-A0EF-0FB5-800CD6FBCE9D}"/>
              </a:ext>
            </a:extLst>
          </p:cNvPr>
          <p:cNvCxnSpPr>
            <a:cxnSpLocks/>
          </p:cNvCxnSpPr>
          <p:nvPr/>
        </p:nvCxnSpPr>
        <p:spPr>
          <a:xfrm flipV="1">
            <a:off x="7449264" y="554711"/>
            <a:ext cx="0" cy="281446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직선 연결선 134">
            <a:extLst>
              <a:ext uri="{FF2B5EF4-FFF2-40B4-BE49-F238E27FC236}">
                <a16:creationId xmlns:a16="http://schemas.microsoft.com/office/drawing/2014/main" id="{8ECE5F6B-02B2-D706-E8D0-BE6D38051BB2}"/>
              </a:ext>
            </a:extLst>
          </p:cNvPr>
          <p:cNvCxnSpPr>
            <a:cxnSpLocks/>
          </p:cNvCxnSpPr>
          <p:nvPr/>
        </p:nvCxnSpPr>
        <p:spPr>
          <a:xfrm flipV="1">
            <a:off x="8514389" y="554711"/>
            <a:ext cx="0" cy="281446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>
            <a:extLst>
              <a:ext uri="{FF2B5EF4-FFF2-40B4-BE49-F238E27FC236}">
                <a16:creationId xmlns:a16="http://schemas.microsoft.com/office/drawing/2014/main" id="{365E498F-3500-F3D5-D837-D606DF200724}"/>
              </a:ext>
            </a:extLst>
          </p:cNvPr>
          <p:cNvSpPr txBox="1"/>
          <p:nvPr/>
        </p:nvSpPr>
        <p:spPr>
          <a:xfrm>
            <a:off x="6712812" y="3028270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30FBC07A-6407-EBD1-71C3-F468662A169B}"/>
              </a:ext>
            </a:extLst>
          </p:cNvPr>
          <p:cNvSpPr txBox="1"/>
          <p:nvPr/>
        </p:nvSpPr>
        <p:spPr>
          <a:xfrm>
            <a:off x="6826755" y="3175652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1EB72E4B-4817-8D70-84AC-8ACF173AA983}"/>
              </a:ext>
            </a:extLst>
          </p:cNvPr>
          <p:cNvSpPr txBox="1"/>
          <p:nvPr/>
        </p:nvSpPr>
        <p:spPr>
          <a:xfrm>
            <a:off x="7768658" y="3030251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CDCEDCA9-D3E5-129B-6A4B-9587C7E08929}"/>
              </a:ext>
            </a:extLst>
          </p:cNvPr>
          <p:cNvSpPr txBox="1"/>
          <p:nvPr/>
        </p:nvSpPr>
        <p:spPr>
          <a:xfrm>
            <a:off x="8858012" y="3027908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타원 139">
            <a:extLst>
              <a:ext uri="{FF2B5EF4-FFF2-40B4-BE49-F238E27FC236}">
                <a16:creationId xmlns:a16="http://schemas.microsoft.com/office/drawing/2014/main" id="{818BE87A-6795-E3C4-B138-907C087AB802}"/>
              </a:ext>
            </a:extLst>
          </p:cNvPr>
          <p:cNvSpPr/>
          <p:nvPr/>
        </p:nvSpPr>
        <p:spPr>
          <a:xfrm>
            <a:off x="7095415" y="5430523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graphicFrame>
        <p:nvGraphicFramePr>
          <p:cNvPr id="141" name="표 140">
            <a:extLst>
              <a:ext uri="{FF2B5EF4-FFF2-40B4-BE49-F238E27FC236}">
                <a16:creationId xmlns:a16="http://schemas.microsoft.com/office/drawing/2014/main" id="{62DEE3DD-D671-73A5-3A7A-D622BF73A0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269144"/>
              </p:ext>
            </p:extLst>
          </p:nvPr>
        </p:nvGraphicFramePr>
        <p:xfrm>
          <a:off x="8844278" y="5494525"/>
          <a:ext cx="1761412" cy="9144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577">
                  <a:extLst>
                    <a:ext uri="{9D8B030D-6E8A-4147-A177-3AD203B41FA5}">
                      <a16:colId xmlns:a16="http://schemas.microsoft.com/office/drawing/2014/main" val="779593650"/>
                    </a:ext>
                  </a:extLst>
                </a:gridCol>
                <a:gridCol w="1116835">
                  <a:extLst>
                    <a:ext uri="{9D8B030D-6E8A-4147-A177-3AD203B41FA5}">
                      <a16:colId xmlns:a16="http://schemas.microsoft.com/office/drawing/2014/main" val="3319773315"/>
                    </a:ext>
                  </a:extLst>
                </a:gridCol>
              </a:tblGrid>
              <a:tr h="91443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이미지</a:t>
                      </a:r>
                      <a:endParaRPr lang="en-US" altLang="ko-KR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(PNG)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044002"/>
                  </a:ext>
                </a:extLst>
              </a:tr>
            </a:tbl>
          </a:graphicData>
        </a:graphic>
      </p:graphicFrame>
      <p:sp>
        <p:nvSpPr>
          <p:cNvPr id="142" name="TextBox 141">
            <a:extLst>
              <a:ext uri="{FF2B5EF4-FFF2-40B4-BE49-F238E27FC236}">
                <a16:creationId xmlns:a16="http://schemas.microsoft.com/office/drawing/2014/main" id="{4C5DDBBA-83CC-9762-E177-0E922EB0029F}"/>
              </a:ext>
            </a:extLst>
          </p:cNvPr>
          <p:cNvSpPr txBox="1"/>
          <p:nvPr/>
        </p:nvSpPr>
        <p:spPr>
          <a:xfrm>
            <a:off x="7341748" y="6293262"/>
            <a:ext cx="138597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크기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 : 25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x25 </a:t>
            </a:r>
            <a:r>
              <a:rPr lang="en-US" altLang="ko-KR" sz="900" dirty="0" err="1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px</a:t>
            </a:r>
            <a:endParaRPr lang="en-US" altLang="ko-KR" sz="900" b="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</p:txBody>
      </p:sp>
      <p:grpSp>
        <p:nvGrpSpPr>
          <p:cNvPr id="143" name="그룹 142">
            <a:extLst>
              <a:ext uri="{FF2B5EF4-FFF2-40B4-BE49-F238E27FC236}">
                <a16:creationId xmlns:a16="http://schemas.microsoft.com/office/drawing/2014/main" id="{7DA636B7-1BDA-1E30-E3A8-EC332F9B5830}"/>
              </a:ext>
            </a:extLst>
          </p:cNvPr>
          <p:cNvGrpSpPr/>
          <p:nvPr/>
        </p:nvGrpSpPr>
        <p:grpSpPr>
          <a:xfrm rot="5400000">
            <a:off x="7659041" y="6065564"/>
            <a:ext cx="273358" cy="45719"/>
            <a:chOff x="9327170" y="4890499"/>
            <a:chExt cx="273358" cy="45719"/>
          </a:xfrm>
        </p:grpSpPr>
        <p:sp>
          <p:nvSpPr>
            <p:cNvPr id="144" name="타원 143">
              <a:extLst>
                <a:ext uri="{FF2B5EF4-FFF2-40B4-BE49-F238E27FC236}">
                  <a16:creationId xmlns:a16="http://schemas.microsoft.com/office/drawing/2014/main" id="{3DABEB18-6DA0-C2CE-69E4-3D8623BC8850}"/>
                </a:ext>
              </a:extLst>
            </p:cNvPr>
            <p:cNvSpPr/>
            <p:nvPr/>
          </p:nvSpPr>
          <p:spPr>
            <a:xfrm>
              <a:off x="9327170" y="4890499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45" name="직선 연결선 144">
              <a:extLst>
                <a:ext uri="{FF2B5EF4-FFF2-40B4-BE49-F238E27FC236}">
                  <a16:creationId xmlns:a16="http://schemas.microsoft.com/office/drawing/2014/main" id="{B360FEA3-6354-04A2-59E7-7B8BACE0BCD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486709" y="4807632"/>
              <a:ext cx="0" cy="22763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4" name="그림 63">
            <a:extLst>
              <a:ext uri="{FF2B5EF4-FFF2-40B4-BE49-F238E27FC236}">
                <a16:creationId xmlns:a16="http://schemas.microsoft.com/office/drawing/2014/main" id="{EE289225-6A25-7B4F-E2AA-3D5535EE39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206" y="5566086"/>
            <a:ext cx="317500" cy="317500"/>
          </a:xfrm>
          <a:prstGeom prst="rect">
            <a:avLst/>
          </a:prstGeom>
        </p:spPr>
      </p:pic>
      <p:pic>
        <p:nvPicPr>
          <p:cNvPr id="146" name="그림 145">
            <a:extLst>
              <a:ext uri="{FF2B5EF4-FFF2-40B4-BE49-F238E27FC236}">
                <a16:creationId xmlns:a16="http://schemas.microsoft.com/office/drawing/2014/main" id="{1659D398-0AC4-4AA3-7744-7AD75F882F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5429" y="579299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049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778D3844-D80C-DD68-0949-A3703425B7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97" y="638424"/>
            <a:ext cx="2271090" cy="5993154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08EAF91B-A057-54CA-597A-E94DB1D43165}"/>
              </a:ext>
            </a:extLst>
          </p:cNvPr>
          <p:cNvSpPr/>
          <p:nvPr/>
        </p:nvSpPr>
        <p:spPr>
          <a:xfrm>
            <a:off x="1010297" y="2426764"/>
            <a:ext cx="2271090" cy="1135586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70D20E3B-7776-3D09-B62D-5AFA491EE651}"/>
              </a:ext>
            </a:extLst>
          </p:cNvPr>
          <p:cNvSpPr/>
          <p:nvPr/>
        </p:nvSpPr>
        <p:spPr>
          <a:xfrm>
            <a:off x="1010298" y="3570442"/>
            <a:ext cx="2271090" cy="273521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18ECDDC5-6F09-4A4D-DB5A-47F2A4050574}"/>
              </a:ext>
            </a:extLst>
          </p:cNvPr>
          <p:cNvSpPr/>
          <p:nvPr/>
        </p:nvSpPr>
        <p:spPr>
          <a:xfrm>
            <a:off x="1010298" y="638424"/>
            <a:ext cx="2271090" cy="178834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3708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83C3CDF2-BE22-E7BA-14D0-4907DB7FA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664" y="432423"/>
            <a:ext cx="2271090" cy="5993154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D6733A74-4D67-7DA1-D913-AFE8A69A8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648" y="432423"/>
            <a:ext cx="2271090" cy="5993154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6C9F098-FA04-E9AB-7FE9-018D41B6620C}"/>
              </a:ext>
            </a:extLst>
          </p:cNvPr>
          <p:cNvSpPr/>
          <p:nvPr/>
        </p:nvSpPr>
        <p:spPr>
          <a:xfrm>
            <a:off x="879664" y="432422"/>
            <a:ext cx="2271090" cy="577715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EA6F6E3E-D5D7-71BC-F5D5-4442FF255100}"/>
              </a:ext>
            </a:extLst>
          </p:cNvPr>
          <p:cNvSpPr/>
          <p:nvPr/>
        </p:nvSpPr>
        <p:spPr>
          <a:xfrm>
            <a:off x="3680648" y="432422"/>
            <a:ext cx="2271090" cy="577715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4854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>
            <a:extLst>
              <a:ext uri="{FF2B5EF4-FFF2-40B4-BE49-F238E27FC236}">
                <a16:creationId xmlns:a16="http://schemas.microsoft.com/office/drawing/2014/main" id="{F86A945C-0994-8C55-2DC5-26BF5F8875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664" y="432424"/>
            <a:ext cx="2271090" cy="5993154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760D6552-C093-9020-9FF8-1FE20E7D3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648" y="432424"/>
            <a:ext cx="2271090" cy="5993154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6C9F098-FA04-E9AB-7FE9-018D41B6620C}"/>
              </a:ext>
            </a:extLst>
          </p:cNvPr>
          <p:cNvSpPr/>
          <p:nvPr/>
        </p:nvSpPr>
        <p:spPr>
          <a:xfrm>
            <a:off x="879664" y="432422"/>
            <a:ext cx="2271090" cy="577715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EA6F6E3E-D5D7-71BC-F5D5-4442FF255100}"/>
              </a:ext>
            </a:extLst>
          </p:cNvPr>
          <p:cNvSpPr/>
          <p:nvPr/>
        </p:nvSpPr>
        <p:spPr>
          <a:xfrm>
            <a:off x="3680648" y="432422"/>
            <a:ext cx="2271090" cy="577715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677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E77527B-DA37-A73D-3CE6-3D14ED539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647" y="431395"/>
            <a:ext cx="2271089" cy="5993152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8A36E9DA-197F-DB0B-F01E-6FFE1E2A83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664" y="432422"/>
            <a:ext cx="2271090" cy="5993154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C6C9F098-FA04-E9AB-7FE9-018D41B6620C}"/>
              </a:ext>
            </a:extLst>
          </p:cNvPr>
          <p:cNvSpPr/>
          <p:nvPr/>
        </p:nvSpPr>
        <p:spPr>
          <a:xfrm>
            <a:off x="879664" y="432422"/>
            <a:ext cx="2271090" cy="577715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EA6F6E3E-D5D7-71BC-F5D5-4442FF255100}"/>
              </a:ext>
            </a:extLst>
          </p:cNvPr>
          <p:cNvSpPr/>
          <p:nvPr/>
        </p:nvSpPr>
        <p:spPr>
          <a:xfrm>
            <a:off x="3680648" y="432422"/>
            <a:ext cx="2271090" cy="577715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3188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D770879D-7E65-04FF-9966-896DD39C1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97" y="638425"/>
            <a:ext cx="2271090" cy="5993154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B79BA145-10F5-316D-D7C9-3F41DE918A6C}"/>
              </a:ext>
            </a:extLst>
          </p:cNvPr>
          <p:cNvSpPr/>
          <p:nvPr/>
        </p:nvSpPr>
        <p:spPr>
          <a:xfrm>
            <a:off x="1010297" y="638424"/>
            <a:ext cx="2271090" cy="5993154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275CD0E6-AB0B-38AC-77BE-CE037E837306}"/>
              </a:ext>
            </a:extLst>
          </p:cNvPr>
          <p:cNvCxnSpPr>
            <a:cxnSpLocks/>
          </p:cNvCxnSpPr>
          <p:nvPr/>
        </p:nvCxnSpPr>
        <p:spPr>
          <a:xfrm flipH="1">
            <a:off x="1010297" y="526574"/>
            <a:ext cx="227109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5D939F1-4899-0080-1519-EB5B00FAC4EF}"/>
              </a:ext>
            </a:extLst>
          </p:cNvPr>
          <p:cNvSpPr txBox="1"/>
          <p:nvPr/>
        </p:nvSpPr>
        <p:spPr>
          <a:xfrm>
            <a:off x="1974747" y="271088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360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BF2211C6-EAC2-8D7A-34AC-96766E0FA372}"/>
              </a:ext>
            </a:extLst>
          </p:cNvPr>
          <p:cNvCxnSpPr>
            <a:cxnSpLocks/>
          </p:cNvCxnSpPr>
          <p:nvPr/>
        </p:nvCxnSpPr>
        <p:spPr>
          <a:xfrm flipV="1">
            <a:off x="3403975" y="626317"/>
            <a:ext cx="0" cy="600526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CD368B7-89E4-E310-9440-DF1099867703}"/>
              </a:ext>
            </a:extLst>
          </p:cNvPr>
          <p:cNvSpPr txBox="1"/>
          <p:nvPr/>
        </p:nvSpPr>
        <p:spPr>
          <a:xfrm>
            <a:off x="3526564" y="3513531"/>
            <a:ext cx="3770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950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8C486E18-DEBE-EB1E-7DE2-ED61C4CBA74B}"/>
              </a:ext>
            </a:extLst>
          </p:cNvPr>
          <p:cNvSpPr/>
          <p:nvPr/>
        </p:nvSpPr>
        <p:spPr>
          <a:xfrm>
            <a:off x="5588873" y="5268685"/>
            <a:ext cx="5792174" cy="7402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1D97224-F2FE-6328-35CC-9732CA145BF0}"/>
              </a:ext>
            </a:extLst>
          </p:cNvPr>
          <p:cNvSpPr txBox="1"/>
          <p:nvPr/>
        </p:nvSpPr>
        <p:spPr>
          <a:xfrm>
            <a:off x="5774632" y="5391159"/>
            <a:ext cx="4192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모바일 화면 기본 사이즈</a:t>
            </a:r>
            <a:r>
              <a:rPr lang="en-US" altLang="ko-KR" sz="1400" dirty="0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  360 x 640 </a:t>
            </a:r>
            <a:r>
              <a:rPr lang="en-US" altLang="ko-KR" sz="1400" dirty="0" err="1">
                <a:solidFill>
                  <a:srgbClr val="111111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px</a:t>
            </a:r>
            <a:endParaRPr lang="en-US" altLang="ko-KR" sz="1400" dirty="0">
              <a:solidFill>
                <a:srgbClr val="111111"/>
              </a:solidFill>
              <a:latin typeface="AppleSDGothicNeoL00" panose="02000503000000000000" pitchFamily="2" charset="-127"/>
              <a:ea typeface="AppleSDGothicNeoL00" panose="02000503000000000000" pitchFamily="2" charset="-127"/>
            </a:endParaRPr>
          </a:p>
          <a:p>
            <a:r>
              <a:rPr lang="ko-KR" altLang="en-US" sz="1400" dirty="0">
                <a:solidFill>
                  <a:srgbClr val="FF0000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회원가입 화면 사이즈 </a:t>
            </a:r>
            <a:r>
              <a:rPr lang="en-US" altLang="ko-KR" sz="1400" dirty="0">
                <a:solidFill>
                  <a:srgbClr val="FF0000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360 x 950 </a:t>
            </a:r>
            <a:r>
              <a:rPr lang="en-US" altLang="ko-KR" sz="1400" dirty="0" err="1">
                <a:solidFill>
                  <a:srgbClr val="FF0000"/>
                </a:solidFill>
                <a:latin typeface="AppleSDGothicNeoL00" panose="02000503000000000000" pitchFamily="2" charset="-127"/>
                <a:ea typeface="AppleSDGothicNeoL00" panose="02000503000000000000" pitchFamily="2" charset="-127"/>
              </a:rPr>
              <a:t>px</a:t>
            </a:r>
            <a:endParaRPr lang="ko-KR" altLang="en-US" sz="1400" dirty="0">
              <a:solidFill>
                <a:srgbClr val="FF0000"/>
              </a:solidFill>
              <a:latin typeface="AppleSDGothicNeoL00" panose="02000503000000000000" pitchFamily="2" charset="-127"/>
              <a:ea typeface="AppleSDGothicNeoL00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50963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D770879D-7E65-04FF-9966-896DD39C1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97" y="638425"/>
            <a:ext cx="2271090" cy="5993154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B79BA145-10F5-316D-D7C9-3F41DE918A6C}"/>
              </a:ext>
            </a:extLst>
          </p:cNvPr>
          <p:cNvSpPr/>
          <p:nvPr/>
        </p:nvSpPr>
        <p:spPr>
          <a:xfrm>
            <a:off x="1010297" y="638424"/>
            <a:ext cx="2271090" cy="754947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C18747EE-74A5-9CE5-4224-B94DFB13967C}"/>
              </a:ext>
            </a:extLst>
          </p:cNvPr>
          <p:cNvSpPr/>
          <p:nvPr/>
        </p:nvSpPr>
        <p:spPr>
          <a:xfrm>
            <a:off x="1010298" y="1408119"/>
            <a:ext cx="2271090" cy="488944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9B74DFDD-DD5F-FA95-A5D9-E24521B979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157"/>
          <a:stretch/>
        </p:blipFill>
        <p:spPr>
          <a:xfrm>
            <a:off x="6464871" y="1023272"/>
            <a:ext cx="2271090" cy="769694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CBC45606-8867-0648-95EC-41861C9F1A87}"/>
              </a:ext>
            </a:extLst>
          </p:cNvPr>
          <p:cNvSpPr/>
          <p:nvPr/>
        </p:nvSpPr>
        <p:spPr>
          <a:xfrm>
            <a:off x="6464871" y="1023271"/>
            <a:ext cx="2271090" cy="754947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FF499520-C568-7150-8CAD-38624FC8AF56}"/>
              </a:ext>
            </a:extLst>
          </p:cNvPr>
          <p:cNvCxnSpPr>
            <a:cxnSpLocks/>
          </p:cNvCxnSpPr>
          <p:nvPr/>
        </p:nvCxnSpPr>
        <p:spPr>
          <a:xfrm flipH="1">
            <a:off x="6464871" y="1023271"/>
            <a:ext cx="238628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FA72B15C-17F0-8453-4B39-7A1B6BF6224D}"/>
              </a:ext>
            </a:extLst>
          </p:cNvPr>
          <p:cNvCxnSpPr>
            <a:cxnSpLocks/>
          </p:cNvCxnSpPr>
          <p:nvPr/>
        </p:nvCxnSpPr>
        <p:spPr>
          <a:xfrm flipH="1">
            <a:off x="6464871" y="1142800"/>
            <a:ext cx="238628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99C9ED95-7C0C-1EE5-2A51-B1FC06A6F28B}"/>
              </a:ext>
            </a:extLst>
          </p:cNvPr>
          <p:cNvCxnSpPr>
            <a:cxnSpLocks/>
          </p:cNvCxnSpPr>
          <p:nvPr/>
        </p:nvCxnSpPr>
        <p:spPr>
          <a:xfrm flipH="1">
            <a:off x="6464871" y="1232447"/>
            <a:ext cx="238628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EC075FC9-FA82-5495-3FFA-EFCD4B36C5AE}"/>
              </a:ext>
            </a:extLst>
          </p:cNvPr>
          <p:cNvCxnSpPr>
            <a:cxnSpLocks/>
          </p:cNvCxnSpPr>
          <p:nvPr/>
        </p:nvCxnSpPr>
        <p:spPr>
          <a:xfrm flipH="1">
            <a:off x="6464871" y="1459553"/>
            <a:ext cx="238628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887356A2-1459-128D-BDE8-FF2A622E8118}"/>
              </a:ext>
            </a:extLst>
          </p:cNvPr>
          <p:cNvCxnSpPr>
            <a:cxnSpLocks/>
          </p:cNvCxnSpPr>
          <p:nvPr/>
        </p:nvCxnSpPr>
        <p:spPr>
          <a:xfrm flipH="1">
            <a:off x="6464871" y="1591036"/>
            <a:ext cx="238628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>
            <a:extLst>
              <a:ext uri="{FF2B5EF4-FFF2-40B4-BE49-F238E27FC236}">
                <a16:creationId xmlns:a16="http://schemas.microsoft.com/office/drawing/2014/main" id="{F8D39B7D-5CD4-D6B9-64FA-4BB2C13DC407}"/>
              </a:ext>
            </a:extLst>
          </p:cNvPr>
          <p:cNvCxnSpPr>
            <a:cxnSpLocks/>
          </p:cNvCxnSpPr>
          <p:nvPr/>
        </p:nvCxnSpPr>
        <p:spPr>
          <a:xfrm flipH="1">
            <a:off x="6464871" y="1668730"/>
            <a:ext cx="238628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A5A376A8-C667-554F-807E-37425433CA0A}"/>
              </a:ext>
            </a:extLst>
          </p:cNvPr>
          <p:cNvCxnSpPr>
            <a:cxnSpLocks/>
          </p:cNvCxnSpPr>
          <p:nvPr/>
        </p:nvCxnSpPr>
        <p:spPr>
          <a:xfrm flipV="1">
            <a:off x="6464985" y="1023271"/>
            <a:ext cx="0" cy="8712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id="{1A241344-9DEA-A90B-E5A4-B4522D71078F}"/>
              </a:ext>
            </a:extLst>
          </p:cNvPr>
          <p:cNvCxnSpPr>
            <a:cxnSpLocks/>
          </p:cNvCxnSpPr>
          <p:nvPr/>
        </p:nvCxnSpPr>
        <p:spPr>
          <a:xfrm flipV="1">
            <a:off x="6590492" y="1023271"/>
            <a:ext cx="0" cy="8712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연결선 30">
            <a:extLst>
              <a:ext uri="{FF2B5EF4-FFF2-40B4-BE49-F238E27FC236}">
                <a16:creationId xmlns:a16="http://schemas.microsoft.com/office/drawing/2014/main" id="{9DB10FF1-ACEA-705B-082C-FB3F0294EA5B}"/>
              </a:ext>
            </a:extLst>
          </p:cNvPr>
          <p:cNvCxnSpPr>
            <a:cxnSpLocks/>
          </p:cNvCxnSpPr>
          <p:nvPr/>
        </p:nvCxnSpPr>
        <p:spPr>
          <a:xfrm flipV="1">
            <a:off x="6674163" y="1023271"/>
            <a:ext cx="0" cy="8712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2B46CE3-8CC1-0AEB-1B78-D46424656207}"/>
              </a:ext>
            </a:extLst>
          </p:cNvPr>
          <p:cNvSpPr txBox="1"/>
          <p:nvPr/>
        </p:nvSpPr>
        <p:spPr>
          <a:xfrm>
            <a:off x="8788146" y="956792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타원 32">
            <a:extLst>
              <a:ext uri="{FF2B5EF4-FFF2-40B4-BE49-F238E27FC236}">
                <a16:creationId xmlns:a16="http://schemas.microsoft.com/office/drawing/2014/main" id="{8787F3DE-A63C-A6E4-69A6-32BEA1E23362}"/>
              </a:ext>
            </a:extLst>
          </p:cNvPr>
          <p:cNvSpPr/>
          <p:nvPr/>
        </p:nvSpPr>
        <p:spPr>
          <a:xfrm>
            <a:off x="6726349" y="1163743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7EC8A43-8979-3B79-C08D-A372192DF80E}"/>
              </a:ext>
            </a:extLst>
          </p:cNvPr>
          <p:cNvSpPr txBox="1"/>
          <p:nvPr/>
        </p:nvSpPr>
        <p:spPr>
          <a:xfrm>
            <a:off x="6349323" y="1882612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CB6F472-2D67-04F8-3903-BD22559E61A5}"/>
              </a:ext>
            </a:extLst>
          </p:cNvPr>
          <p:cNvSpPr txBox="1"/>
          <p:nvPr/>
        </p:nvSpPr>
        <p:spPr>
          <a:xfrm>
            <a:off x="6464449" y="1999788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0B59904-9702-6B19-4CDA-74C9FDFBEC31}"/>
              </a:ext>
            </a:extLst>
          </p:cNvPr>
          <p:cNvSpPr txBox="1"/>
          <p:nvPr/>
        </p:nvSpPr>
        <p:spPr>
          <a:xfrm>
            <a:off x="8788146" y="1072208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D6EA7AF-5015-7F8D-72FF-91E44A9ADFBC}"/>
              </a:ext>
            </a:extLst>
          </p:cNvPr>
          <p:cNvSpPr txBox="1"/>
          <p:nvPr/>
        </p:nvSpPr>
        <p:spPr>
          <a:xfrm>
            <a:off x="8788146" y="1235969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AE9C36D-472E-B793-19A1-2194E95E4130}"/>
              </a:ext>
            </a:extLst>
          </p:cNvPr>
          <p:cNvSpPr txBox="1"/>
          <p:nvPr/>
        </p:nvSpPr>
        <p:spPr>
          <a:xfrm>
            <a:off x="8788146" y="1521942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9" name="표 38">
            <a:extLst>
              <a:ext uri="{FF2B5EF4-FFF2-40B4-BE49-F238E27FC236}">
                <a16:creationId xmlns:a16="http://schemas.microsoft.com/office/drawing/2014/main" id="{460FB73D-1221-7105-19A2-235763A5DA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194007"/>
              </p:ext>
            </p:extLst>
          </p:nvPr>
        </p:nvGraphicFramePr>
        <p:xfrm>
          <a:off x="6680543" y="5050152"/>
          <a:ext cx="1972941" cy="116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1986">
                  <a:extLst>
                    <a:ext uri="{9D8B030D-6E8A-4147-A177-3AD203B41FA5}">
                      <a16:colId xmlns:a16="http://schemas.microsoft.com/office/drawing/2014/main" val="779593650"/>
                    </a:ext>
                  </a:extLst>
                </a:gridCol>
                <a:gridCol w="1250955">
                  <a:extLst>
                    <a:ext uri="{9D8B030D-6E8A-4147-A177-3AD203B41FA5}">
                      <a16:colId xmlns:a16="http://schemas.microsoft.com/office/drawing/2014/main" val="3319773315"/>
                    </a:ext>
                  </a:extLst>
                </a:gridCol>
              </a:tblGrid>
              <a:tr h="116104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이미지</a:t>
                      </a:r>
                      <a:endParaRPr lang="en-US" altLang="ko-KR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(PNG)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044002"/>
                  </a:ext>
                </a:extLst>
              </a:tr>
            </a:tbl>
          </a:graphicData>
        </a:graphic>
      </p:graphicFrame>
      <p:pic>
        <p:nvPicPr>
          <p:cNvPr id="5" name="그림 4">
            <a:extLst>
              <a:ext uri="{FF2B5EF4-FFF2-40B4-BE49-F238E27FC236}">
                <a16:creationId xmlns:a16="http://schemas.microsoft.com/office/drawing/2014/main" id="{F2760631-7C1B-9597-EAE9-BCF65A50F3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200" y="5540078"/>
            <a:ext cx="177800" cy="177800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7B57C3A6-7ACC-C5D1-8C87-D55231359E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063" y="4003870"/>
            <a:ext cx="177800" cy="177800"/>
          </a:xfrm>
          <a:prstGeom prst="rect">
            <a:avLst/>
          </a:prstGeom>
        </p:spPr>
      </p:pic>
      <p:sp>
        <p:nvSpPr>
          <p:cNvPr id="41" name="타원 40">
            <a:extLst>
              <a:ext uri="{FF2B5EF4-FFF2-40B4-BE49-F238E27FC236}">
                <a16:creationId xmlns:a16="http://schemas.microsoft.com/office/drawing/2014/main" id="{36BD3794-6EDB-480B-D47A-A321EF08FC38}"/>
              </a:ext>
            </a:extLst>
          </p:cNvPr>
          <p:cNvSpPr/>
          <p:nvPr/>
        </p:nvSpPr>
        <p:spPr>
          <a:xfrm>
            <a:off x="6456532" y="4007922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9994148-EF30-962E-8EB2-E6C64146BECD}"/>
              </a:ext>
            </a:extLst>
          </p:cNvPr>
          <p:cNvSpPr txBox="1"/>
          <p:nvPr/>
        </p:nvSpPr>
        <p:spPr>
          <a:xfrm>
            <a:off x="7538764" y="4066254"/>
            <a:ext cx="138597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크기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 : 14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x14 </a:t>
            </a:r>
            <a:r>
              <a:rPr lang="en-US" altLang="ko-KR" sz="900" dirty="0" err="1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px</a:t>
            </a:r>
            <a:endParaRPr lang="en-US" altLang="ko-KR" sz="900" b="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</p:txBody>
      </p: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DDFD36AE-6B46-817E-4815-C21D3514900B}"/>
              </a:ext>
            </a:extLst>
          </p:cNvPr>
          <p:cNvGrpSpPr/>
          <p:nvPr/>
        </p:nvGrpSpPr>
        <p:grpSpPr>
          <a:xfrm>
            <a:off x="6994863" y="4157722"/>
            <a:ext cx="580477" cy="45719"/>
            <a:chOff x="9327170" y="4890499"/>
            <a:chExt cx="580477" cy="45719"/>
          </a:xfrm>
        </p:grpSpPr>
        <p:sp>
          <p:nvSpPr>
            <p:cNvPr id="44" name="타원 43">
              <a:extLst>
                <a:ext uri="{FF2B5EF4-FFF2-40B4-BE49-F238E27FC236}">
                  <a16:creationId xmlns:a16="http://schemas.microsoft.com/office/drawing/2014/main" id="{2B279FC2-2474-7E41-33F4-D49119CADE5D}"/>
                </a:ext>
              </a:extLst>
            </p:cNvPr>
            <p:cNvSpPr/>
            <p:nvPr/>
          </p:nvSpPr>
          <p:spPr>
            <a:xfrm>
              <a:off x="9327170" y="4890499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5" name="직선 연결선 44">
              <a:extLst>
                <a:ext uri="{FF2B5EF4-FFF2-40B4-BE49-F238E27FC236}">
                  <a16:creationId xmlns:a16="http://schemas.microsoft.com/office/drawing/2014/main" id="{3EAD1C40-F722-B042-A774-143E4491BF47}"/>
                </a:ext>
              </a:extLst>
            </p:cNvPr>
            <p:cNvCxnSpPr>
              <a:cxnSpLocks/>
              <a:stCxn id="44" idx="6"/>
            </p:cNvCxnSpPr>
            <p:nvPr/>
          </p:nvCxnSpPr>
          <p:spPr>
            <a:xfrm>
              <a:off x="9372889" y="4913359"/>
              <a:ext cx="53475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08593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D770879D-7E65-04FF-9966-896DD39C1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97" y="638425"/>
            <a:ext cx="2271090" cy="5993154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B79BA145-10F5-316D-D7C9-3F41DE918A6C}"/>
              </a:ext>
            </a:extLst>
          </p:cNvPr>
          <p:cNvSpPr/>
          <p:nvPr/>
        </p:nvSpPr>
        <p:spPr>
          <a:xfrm>
            <a:off x="1010297" y="638424"/>
            <a:ext cx="2271090" cy="754947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C18747EE-74A5-9CE5-4224-B94DFB13967C}"/>
              </a:ext>
            </a:extLst>
          </p:cNvPr>
          <p:cNvSpPr/>
          <p:nvPr/>
        </p:nvSpPr>
        <p:spPr>
          <a:xfrm>
            <a:off x="1010298" y="1408119"/>
            <a:ext cx="2271090" cy="4889442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9B74DFDD-DD5F-FA95-A5D9-E24521B9791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157"/>
          <a:stretch/>
        </p:blipFill>
        <p:spPr>
          <a:xfrm>
            <a:off x="6464871" y="1023272"/>
            <a:ext cx="2271090" cy="769694"/>
          </a:xfrm>
          <a:prstGeom prst="rect">
            <a:avLst/>
          </a:prstGeom>
        </p:spPr>
      </p:pic>
      <p:sp>
        <p:nvSpPr>
          <p:cNvPr id="46" name="타원 45">
            <a:extLst>
              <a:ext uri="{FF2B5EF4-FFF2-40B4-BE49-F238E27FC236}">
                <a16:creationId xmlns:a16="http://schemas.microsoft.com/office/drawing/2014/main" id="{C7CE9DFC-09A7-C081-E452-06BDB6E9E839}"/>
              </a:ext>
            </a:extLst>
          </p:cNvPr>
          <p:cNvSpPr/>
          <p:nvPr/>
        </p:nvSpPr>
        <p:spPr>
          <a:xfrm>
            <a:off x="6308518" y="1408119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47" name="타원 46">
            <a:extLst>
              <a:ext uri="{FF2B5EF4-FFF2-40B4-BE49-F238E27FC236}">
                <a16:creationId xmlns:a16="http://schemas.microsoft.com/office/drawing/2014/main" id="{D9B1EA9D-262D-93C6-4B15-6C1E34D98F2F}"/>
              </a:ext>
            </a:extLst>
          </p:cNvPr>
          <p:cNvSpPr/>
          <p:nvPr/>
        </p:nvSpPr>
        <p:spPr>
          <a:xfrm>
            <a:off x="6308518" y="1622531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graphicFrame>
        <p:nvGraphicFramePr>
          <p:cNvPr id="48" name="표 47">
            <a:extLst>
              <a:ext uri="{FF2B5EF4-FFF2-40B4-BE49-F238E27FC236}">
                <a16:creationId xmlns:a16="http://schemas.microsoft.com/office/drawing/2014/main" id="{31053F11-5A76-88A9-6CA0-68C1907378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685108"/>
              </p:ext>
            </p:extLst>
          </p:nvPr>
        </p:nvGraphicFramePr>
        <p:xfrm>
          <a:off x="6898005" y="4559112"/>
          <a:ext cx="4508540" cy="932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90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1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9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4375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폰트명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굵기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사이즈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색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25"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Noto Sans Korean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Medium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23 </a:t>
                      </a:r>
                      <a:r>
                        <a:rPr lang="en-US" altLang="ko-KR" sz="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px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# 1e1e1e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925"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Noto Sans Korean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DemiLight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16 </a:t>
                      </a:r>
                      <a:r>
                        <a:rPr lang="en-US" altLang="ko-KR" sz="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px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# 848484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9" name="타원 48">
            <a:extLst>
              <a:ext uri="{FF2B5EF4-FFF2-40B4-BE49-F238E27FC236}">
                <a16:creationId xmlns:a16="http://schemas.microsoft.com/office/drawing/2014/main" id="{5C72ECAD-2960-B0CA-4E4C-2C5D994D38CB}"/>
              </a:ext>
            </a:extLst>
          </p:cNvPr>
          <p:cNvSpPr/>
          <p:nvPr/>
        </p:nvSpPr>
        <p:spPr>
          <a:xfrm>
            <a:off x="6998667" y="4910042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50" name="타원 49">
            <a:extLst>
              <a:ext uri="{FF2B5EF4-FFF2-40B4-BE49-F238E27FC236}">
                <a16:creationId xmlns:a16="http://schemas.microsoft.com/office/drawing/2014/main" id="{68C1A68C-CEBF-198B-A5AB-DEBB366A93B7}"/>
              </a:ext>
            </a:extLst>
          </p:cNvPr>
          <p:cNvSpPr/>
          <p:nvPr/>
        </p:nvSpPr>
        <p:spPr>
          <a:xfrm>
            <a:off x="6997957" y="5260972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227839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그림 93">
            <a:extLst>
              <a:ext uri="{FF2B5EF4-FFF2-40B4-BE49-F238E27FC236}">
                <a16:creationId xmlns:a16="http://schemas.microsoft.com/office/drawing/2014/main" id="{9A784D90-56AD-248E-A520-FFF6822B9C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94" b="72744"/>
          <a:stretch/>
        </p:blipFill>
        <p:spPr>
          <a:xfrm>
            <a:off x="6981472" y="4631772"/>
            <a:ext cx="2808572" cy="560485"/>
          </a:xfrm>
          <a:prstGeom prst="rect">
            <a:avLst/>
          </a:prstGeom>
        </p:spPr>
      </p:pic>
      <p:pic>
        <p:nvPicPr>
          <p:cNvPr id="95" name="그림 94">
            <a:extLst>
              <a:ext uri="{FF2B5EF4-FFF2-40B4-BE49-F238E27FC236}">
                <a16:creationId xmlns:a16="http://schemas.microsoft.com/office/drawing/2014/main" id="{3B4C4160-3909-8A51-6193-C36AE471BB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0" b="53943"/>
          <a:stretch/>
        </p:blipFill>
        <p:spPr>
          <a:xfrm>
            <a:off x="7016033" y="5675718"/>
            <a:ext cx="2808570" cy="518645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D770879D-7E65-04FF-9966-896DD39C1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97" y="638425"/>
            <a:ext cx="2271090" cy="5993154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B79BA145-10F5-316D-D7C9-3F41DE918A6C}"/>
              </a:ext>
            </a:extLst>
          </p:cNvPr>
          <p:cNvSpPr/>
          <p:nvPr/>
        </p:nvSpPr>
        <p:spPr>
          <a:xfrm>
            <a:off x="1010297" y="1408118"/>
            <a:ext cx="2271090" cy="2677437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C18747EE-74A5-9CE5-4224-B94DFB13967C}"/>
              </a:ext>
            </a:extLst>
          </p:cNvPr>
          <p:cNvSpPr/>
          <p:nvPr/>
        </p:nvSpPr>
        <p:spPr>
          <a:xfrm>
            <a:off x="1010298" y="4100795"/>
            <a:ext cx="2271090" cy="221200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B716A029-3E32-42B6-1EA0-2636E984B663}"/>
              </a:ext>
            </a:extLst>
          </p:cNvPr>
          <p:cNvSpPr/>
          <p:nvPr/>
        </p:nvSpPr>
        <p:spPr>
          <a:xfrm>
            <a:off x="1010298" y="630805"/>
            <a:ext cx="2271090" cy="76969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>
            <a:extLst>
              <a:ext uri="{FF2B5EF4-FFF2-40B4-BE49-F238E27FC236}">
                <a16:creationId xmlns:a16="http://schemas.microsoft.com/office/drawing/2014/main" id="{3DBCEEA7-0287-9429-1EB2-14AADC001C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16" b="42228"/>
          <a:stretch/>
        </p:blipFill>
        <p:spPr>
          <a:xfrm>
            <a:off x="6912103" y="502798"/>
            <a:ext cx="2271090" cy="2700298"/>
          </a:xfrm>
          <a:prstGeom prst="rect">
            <a:avLst/>
          </a:prstGeom>
        </p:spPr>
      </p:pic>
      <p:sp>
        <p:nvSpPr>
          <p:cNvPr id="48" name="직사각형 47">
            <a:extLst>
              <a:ext uri="{FF2B5EF4-FFF2-40B4-BE49-F238E27FC236}">
                <a16:creationId xmlns:a16="http://schemas.microsoft.com/office/drawing/2014/main" id="{32F5DB33-9428-F514-29FC-9914EFBF6CD7}"/>
              </a:ext>
            </a:extLst>
          </p:cNvPr>
          <p:cNvSpPr/>
          <p:nvPr/>
        </p:nvSpPr>
        <p:spPr>
          <a:xfrm>
            <a:off x="6912103" y="510418"/>
            <a:ext cx="2271090" cy="2700297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9" name="직선 연결선 48">
            <a:extLst>
              <a:ext uri="{FF2B5EF4-FFF2-40B4-BE49-F238E27FC236}">
                <a16:creationId xmlns:a16="http://schemas.microsoft.com/office/drawing/2014/main" id="{FEABE0AA-FA80-3A55-DECF-576A04CD3099}"/>
              </a:ext>
            </a:extLst>
          </p:cNvPr>
          <p:cNvCxnSpPr>
            <a:cxnSpLocks/>
          </p:cNvCxnSpPr>
          <p:nvPr/>
        </p:nvCxnSpPr>
        <p:spPr>
          <a:xfrm flipV="1">
            <a:off x="6912103" y="510418"/>
            <a:ext cx="0" cy="280059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>
            <a:extLst>
              <a:ext uri="{FF2B5EF4-FFF2-40B4-BE49-F238E27FC236}">
                <a16:creationId xmlns:a16="http://schemas.microsoft.com/office/drawing/2014/main" id="{87EE19D2-4766-75EC-D16D-5C1E39AFD30F}"/>
              </a:ext>
            </a:extLst>
          </p:cNvPr>
          <p:cNvCxnSpPr>
            <a:cxnSpLocks/>
          </p:cNvCxnSpPr>
          <p:nvPr/>
        </p:nvCxnSpPr>
        <p:spPr>
          <a:xfrm flipH="1">
            <a:off x="6912103" y="510418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연결선 50">
            <a:extLst>
              <a:ext uri="{FF2B5EF4-FFF2-40B4-BE49-F238E27FC236}">
                <a16:creationId xmlns:a16="http://schemas.microsoft.com/office/drawing/2014/main" id="{6D680913-EABD-10C0-DE09-3BB5FEE23A2E}"/>
              </a:ext>
            </a:extLst>
          </p:cNvPr>
          <p:cNvCxnSpPr>
            <a:cxnSpLocks/>
          </p:cNvCxnSpPr>
          <p:nvPr/>
        </p:nvCxnSpPr>
        <p:spPr>
          <a:xfrm flipH="1">
            <a:off x="6912103" y="778240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직선 연결선 51">
            <a:extLst>
              <a:ext uri="{FF2B5EF4-FFF2-40B4-BE49-F238E27FC236}">
                <a16:creationId xmlns:a16="http://schemas.microsoft.com/office/drawing/2014/main" id="{53C39C33-2B28-D9DA-95AF-5B79C6D90C89}"/>
              </a:ext>
            </a:extLst>
          </p:cNvPr>
          <p:cNvCxnSpPr>
            <a:cxnSpLocks/>
          </p:cNvCxnSpPr>
          <p:nvPr/>
        </p:nvCxnSpPr>
        <p:spPr>
          <a:xfrm flipH="1">
            <a:off x="6912103" y="880831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>
            <a:extLst>
              <a:ext uri="{FF2B5EF4-FFF2-40B4-BE49-F238E27FC236}">
                <a16:creationId xmlns:a16="http://schemas.microsoft.com/office/drawing/2014/main" id="{68246D5F-6791-13F4-0A3C-4DBF227CAAF5}"/>
              </a:ext>
            </a:extLst>
          </p:cNvPr>
          <p:cNvCxnSpPr>
            <a:cxnSpLocks/>
          </p:cNvCxnSpPr>
          <p:nvPr/>
        </p:nvCxnSpPr>
        <p:spPr>
          <a:xfrm flipH="1">
            <a:off x="6912103" y="1001263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>
            <a:extLst>
              <a:ext uri="{FF2B5EF4-FFF2-40B4-BE49-F238E27FC236}">
                <a16:creationId xmlns:a16="http://schemas.microsoft.com/office/drawing/2014/main" id="{766767D0-F102-F877-F1A7-F9A6F414B6B2}"/>
              </a:ext>
            </a:extLst>
          </p:cNvPr>
          <p:cNvCxnSpPr>
            <a:cxnSpLocks/>
          </p:cNvCxnSpPr>
          <p:nvPr/>
        </p:nvCxnSpPr>
        <p:spPr>
          <a:xfrm flipH="1">
            <a:off x="6912103" y="1313499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>
            <a:extLst>
              <a:ext uri="{FF2B5EF4-FFF2-40B4-BE49-F238E27FC236}">
                <a16:creationId xmlns:a16="http://schemas.microsoft.com/office/drawing/2014/main" id="{0D3903A7-120F-D757-7315-955AF3E73FF0}"/>
              </a:ext>
            </a:extLst>
          </p:cNvPr>
          <p:cNvCxnSpPr>
            <a:cxnSpLocks/>
          </p:cNvCxnSpPr>
          <p:nvPr/>
        </p:nvCxnSpPr>
        <p:spPr>
          <a:xfrm flipH="1">
            <a:off x="6912103" y="1536523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직선 연결선 55">
            <a:extLst>
              <a:ext uri="{FF2B5EF4-FFF2-40B4-BE49-F238E27FC236}">
                <a16:creationId xmlns:a16="http://schemas.microsoft.com/office/drawing/2014/main" id="{4EDB0A4D-B0FE-C62B-3222-740590EF9553}"/>
              </a:ext>
            </a:extLst>
          </p:cNvPr>
          <p:cNvCxnSpPr>
            <a:cxnSpLocks/>
          </p:cNvCxnSpPr>
          <p:nvPr/>
        </p:nvCxnSpPr>
        <p:spPr>
          <a:xfrm flipH="1">
            <a:off x="6912103" y="1634654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직선 연결선 56">
            <a:extLst>
              <a:ext uri="{FF2B5EF4-FFF2-40B4-BE49-F238E27FC236}">
                <a16:creationId xmlns:a16="http://schemas.microsoft.com/office/drawing/2014/main" id="{D6F25DA3-0329-C1EE-E766-2D4BE9600C8C}"/>
              </a:ext>
            </a:extLst>
          </p:cNvPr>
          <p:cNvCxnSpPr>
            <a:cxnSpLocks/>
          </p:cNvCxnSpPr>
          <p:nvPr/>
        </p:nvCxnSpPr>
        <p:spPr>
          <a:xfrm flipH="1">
            <a:off x="6912103" y="1759547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직선 연결선 57">
            <a:extLst>
              <a:ext uri="{FF2B5EF4-FFF2-40B4-BE49-F238E27FC236}">
                <a16:creationId xmlns:a16="http://schemas.microsoft.com/office/drawing/2014/main" id="{995BD14F-AC5F-A20D-DD1F-211FC8387ECE}"/>
              </a:ext>
            </a:extLst>
          </p:cNvPr>
          <p:cNvCxnSpPr>
            <a:cxnSpLocks/>
          </p:cNvCxnSpPr>
          <p:nvPr/>
        </p:nvCxnSpPr>
        <p:spPr>
          <a:xfrm flipH="1">
            <a:off x="6912103" y="2067320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직선 연결선 58">
            <a:extLst>
              <a:ext uri="{FF2B5EF4-FFF2-40B4-BE49-F238E27FC236}">
                <a16:creationId xmlns:a16="http://schemas.microsoft.com/office/drawing/2014/main" id="{BEE3A4A2-08A6-D1C8-5E13-21285FDE8C8F}"/>
              </a:ext>
            </a:extLst>
          </p:cNvPr>
          <p:cNvCxnSpPr>
            <a:cxnSpLocks/>
          </p:cNvCxnSpPr>
          <p:nvPr/>
        </p:nvCxnSpPr>
        <p:spPr>
          <a:xfrm flipH="1">
            <a:off x="6912103" y="2138687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>
            <a:extLst>
              <a:ext uri="{FF2B5EF4-FFF2-40B4-BE49-F238E27FC236}">
                <a16:creationId xmlns:a16="http://schemas.microsoft.com/office/drawing/2014/main" id="{5F6622BF-1831-B4A5-B1EA-C1D19B4C4D63}"/>
              </a:ext>
            </a:extLst>
          </p:cNvPr>
          <p:cNvCxnSpPr>
            <a:cxnSpLocks/>
          </p:cNvCxnSpPr>
          <p:nvPr/>
        </p:nvCxnSpPr>
        <p:spPr>
          <a:xfrm flipH="1">
            <a:off x="6912103" y="2450921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직선 연결선 60">
            <a:extLst>
              <a:ext uri="{FF2B5EF4-FFF2-40B4-BE49-F238E27FC236}">
                <a16:creationId xmlns:a16="http://schemas.microsoft.com/office/drawing/2014/main" id="{55BD2CCD-2660-20AF-A334-2FD3DB95FF4B}"/>
              </a:ext>
            </a:extLst>
          </p:cNvPr>
          <p:cNvCxnSpPr>
            <a:cxnSpLocks/>
          </p:cNvCxnSpPr>
          <p:nvPr/>
        </p:nvCxnSpPr>
        <p:spPr>
          <a:xfrm flipH="1">
            <a:off x="6912103" y="2673946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직선 연결선 61">
            <a:extLst>
              <a:ext uri="{FF2B5EF4-FFF2-40B4-BE49-F238E27FC236}">
                <a16:creationId xmlns:a16="http://schemas.microsoft.com/office/drawing/2014/main" id="{7358F777-5664-7B3D-7D37-621CED3CB0B9}"/>
              </a:ext>
            </a:extLst>
          </p:cNvPr>
          <p:cNvCxnSpPr>
            <a:cxnSpLocks/>
          </p:cNvCxnSpPr>
          <p:nvPr/>
        </p:nvCxnSpPr>
        <p:spPr>
          <a:xfrm flipH="1">
            <a:off x="6912103" y="2772077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연결선 62">
            <a:extLst>
              <a:ext uri="{FF2B5EF4-FFF2-40B4-BE49-F238E27FC236}">
                <a16:creationId xmlns:a16="http://schemas.microsoft.com/office/drawing/2014/main" id="{4B79D913-0C43-CAB5-7C14-DB734CA01C5E}"/>
              </a:ext>
            </a:extLst>
          </p:cNvPr>
          <p:cNvCxnSpPr>
            <a:cxnSpLocks/>
          </p:cNvCxnSpPr>
          <p:nvPr/>
        </p:nvCxnSpPr>
        <p:spPr>
          <a:xfrm flipH="1">
            <a:off x="6912103" y="2901432"/>
            <a:ext cx="23750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>
            <a:extLst>
              <a:ext uri="{FF2B5EF4-FFF2-40B4-BE49-F238E27FC236}">
                <a16:creationId xmlns:a16="http://schemas.microsoft.com/office/drawing/2014/main" id="{0BB73CC5-2437-0BC4-A35A-FEFD3A277743}"/>
              </a:ext>
            </a:extLst>
          </p:cNvPr>
          <p:cNvCxnSpPr>
            <a:cxnSpLocks/>
          </p:cNvCxnSpPr>
          <p:nvPr/>
        </p:nvCxnSpPr>
        <p:spPr>
          <a:xfrm flipV="1">
            <a:off x="7041457" y="510418"/>
            <a:ext cx="0" cy="280059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>
            <a:extLst>
              <a:ext uri="{FF2B5EF4-FFF2-40B4-BE49-F238E27FC236}">
                <a16:creationId xmlns:a16="http://schemas.microsoft.com/office/drawing/2014/main" id="{F86B4264-CE1C-D582-2FF0-1D574CDDAF02}"/>
              </a:ext>
            </a:extLst>
          </p:cNvPr>
          <p:cNvCxnSpPr>
            <a:cxnSpLocks/>
          </p:cNvCxnSpPr>
          <p:nvPr/>
        </p:nvCxnSpPr>
        <p:spPr>
          <a:xfrm flipV="1">
            <a:off x="9062058" y="510418"/>
            <a:ext cx="0" cy="280059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>
            <a:extLst>
              <a:ext uri="{FF2B5EF4-FFF2-40B4-BE49-F238E27FC236}">
                <a16:creationId xmlns:a16="http://schemas.microsoft.com/office/drawing/2014/main" id="{D5A772C3-ED06-C573-C89E-F5FE10A6E8F9}"/>
              </a:ext>
            </a:extLst>
          </p:cNvPr>
          <p:cNvCxnSpPr>
            <a:cxnSpLocks/>
          </p:cNvCxnSpPr>
          <p:nvPr/>
        </p:nvCxnSpPr>
        <p:spPr>
          <a:xfrm flipV="1">
            <a:off x="9183193" y="510418"/>
            <a:ext cx="0" cy="280059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244B472B-BF3D-03B8-E3D5-D001FF775F75}"/>
              </a:ext>
            </a:extLst>
          </p:cNvPr>
          <p:cNvSpPr txBox="1"/>
          <p:nvPr/>
        </p:nvSpPr>
        <p:spPr>
          <a:xfrm>
            <a:off x="9183193" y="533470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45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46FEEB0-9957-0A41-E7C1-095157F979BF}"/>
              </a:ext>
            </a:extLst>
          </p:cNvPr>
          <p:cNvSpPr txBox="1"/>
          <p:nvPr/>
        </p:nvSpPr>
        <p:spPr>
          <a:xfrm>
            <a:off x="9183193" y="832044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1B5A6E6-CE53-C6BA-E948-AD8EA1614B51}"/>
              </a:ext>
            </a:extLst>
          </p:cNvPr>
          <p:cNvSpPr txBox="1"/>
          <p:nvPr/>
        </p:nvSpPr>
        <p:spPr>
          <a:xfrm>
            <a:off x="9183193" y="1308212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D1EE499-27A6-79A5-65FD-EAD885B1EAE4}"/>
              </a:ext>
            </a:extLst>
          </p:cNvPr>
          <p:cNvSpPr txBox="1"/>
          <p:nvPr/>
        </p:nvSpPr>
        <p:spPr>
          <a:xfrm>
            <a:off x="9183193" y="1595622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49A2569-C354-7D09-CACA-2D419C44E5A8}"/>
              </a:ext>
            </a:extLst>
          </p:cNvPr>
          <p:cNvSpPr txBox="1"/>
          <p:nvPr/>
        </p:nvSpPr>
        <p:spPr>
          <a:xfrm>
            <a:off x="9183193" y="1998474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32A3D53-313B-3932-3EE2-98787051B194}"/>
              </a:ext>
            </a:extLst>
          </p:cNvPr>
          <p:cNvSpPr txBox="1"/>
          <p:nvPr/>
        </p:nvSpPr>
        <p:spPr>
          <a:xfrm>
            <a:off x="9183193" y="2452127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EA7E81D-D1E3-029D-6FC1-76B6AED561A6}"/>
              </a:ext>
            </a:extLst>
          </p:cNvPr>
          <p:cNvSpPr txBox="1"/>
          <p:nvPr/>
        </p:nvSpPr>
        <p:spPr>
          <a:xfrm>
            <a:off x="9183193" y="2722988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C948BFF-DECD-6F5F-7E89-CBDF680C00AE}"/>
              </a:ext>
            </a:extLst>
          </p:cNvPr>
          <p:cNvSpPr txBox="1"/>
          <p:nvPr/>
        </p:nvSpPr>
        <p:spPr>
          <a:xfrm>
            <a:off x="6792959" y="3272854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1A03BFF-09B1-C32A-45EA-95C120DEAD84}"/>
              </a:ext>
            </a:extLst>
          </p:cNvPr>
          <p:cNvSpPr txBox="1"/>
          <p:nvPr/>
        </p:nvSpPr>
        <p:spPr>
          <a:xfrm>
            <a:off x="8943574" y="3272854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타원 77">
            <a:extLst>
              <a:ext uri="{FF2B5EF4-FFF2-40B4-BE49-F238E27FC236}">
                <a16:creationId xmlns:a16="http://schemas.microsoft.com/office/drawing/2014/main" id="{4CDF5FF9-2AC0-EE03-85CC-F6DB0B92B5B1}"/>
              </a:ext>
            </a:extLst>
          </p:cNvPr>
          <p:cNvSpPr/>
          <p:nvPr/>
        </p:nvSpPr>
        <p:spPr>
          <a:xfrm>
            <a:off x="6691925" y="1062876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9" name="타원 78">
            <a:extLst>
              <a:ext uri="{FF2B5EF4-FFF2-40B4-BE49-F238E27FC236}">
                <a16:creationId xmlns:a16="http://schemas.microsoft.com/office/drawing/2014/main" id="{AEB332A8-6256-02BB-B35A-1E2662DD4B76}"/>
              </a:ext>
            </a:extLst>
          </p:cNvPr>
          <p:cNvSpPr/>
          <p:nvPr/>
        </p:nvSpPr>
        <p:spPr>
          <a:xfrm>
            <a:off x="6691925" y="1796632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1" name="타원 80">
            <a:extLst>
              <a:ext uri="{FF2B5EF4-FFF2-40B4-BE49-F238E27FC236}">
                <a16:creationId xmlns:a16="http://schemas.microsoft.com/office/drawing/2014/main" id="{22709951-6FD2-7B72-0592-4670BF6D3EF3}"/>
              </a:ext>
            </a:extLst>
          </p:cNvPr>
          <p:cNvSpPr/>
          <p:nvPr/>
        </p:nvSpPr>
        <p:spPr>
          <a:xfrm>
            <a:off x="7058974" y="4401887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E1FD071-DEC7-3B89-10C7-4531BEE0B266}"/>
              </a:ext>
            </a:extLst>
          </p:cNvPr>
          <p:cNvSpPr txBox="1"/>
          <p:nvPr/>
        </p:nvSpPr>
        <p:spPr>
          <a:xfrm>
            <a:off x="9912741" y="4788342"/>
            <a:ext cx="138597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크기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 : 32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0x48 </a:t>
            </a:r>
            <a:r>
              <a:rPr lang="en-US" altLang="ko-KR" sz="900" dirty="0" err="1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px</a:t>
            </a:r>
            <a:endParaRPr lang="en-US" altLang="ko-KR" sz="900" b="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</p:txBody>
      </p:sp>
      <p:sp>
        <p:nvSpPr>
          <p:cNvPr id="83" name="타원 82">
            <a:extLst>
              <a:ext uri="{FF2B5EF4-FFF2-40B4-BE49-F238E27FC236}">
                <a16:creationId xmlns:a16="http://schemas.microsoft.com/office/drawing/2014/main" id="{67879C48-CA5D-3905-C004-05ACB5AF9CD2}"/>
              </a:ext>
            </a:extLst>
          </p:cNvPr>
          <p:cNvSpPr/>
          <p:nvPr/>
        </p:nvSpPr>
        <p:spPr>
          <a:xfrm>
            <a:off x="9327170" y="4890499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4" name="직선 연결선 83">
            <a:extLst>
              <a:ext uri="{FF2B5EF4-FFF2-40B4-BE49-F238E27FC236}">
                <a16:creationId xmlns:a16="http://schemas.microsoft.com/office/drawing/2014/main" id="{2995A1FC-A1C3-1E95-452A-5B3FB93B3610}"/>
              </a:ext>
            </a:extLst>
          </p:cNvPr>
          <p:cNvCxnSpPr>
            <a:cxnSpLocks/>
            <a:stCxn id="83" idx="6"/>
          </p:cNvCxnSpPr>
          <p:nvPr/>
        </p:nvCxnSpPr>
        <p:spPr>
          <a:xfrm>
            <a:off x="9372889" y="4913359"/>
            <a:ext cx="53475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타원 84">
            <a:extLst>
              <a:ext uri="{FF2B5EF4-FFF2-40B4-BE49-F238E27FC236}">
                <a16:creationId xmlns:a16="http://schemas.microsoft.com/office/drawing/2014/main" id="{9919D079-9A65-11A0-E692-6BE68BDEE8D7}"/>
              </a:ext>
            </a:extLst>
          </p:cNvPr>
          <p:cNvSpPr/>
          <p:nvPr/>
        </p:nvSpPr>
        <p:spPr>
          <a:xfrm>
            <a:off x="9327170" y="5088820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6" name="직선 연결선 85">
            <a:extLst>
              <a:ext uri="{FF2B5EF4-FFF2-40B4-BE49-F238E27FC236}">
                <a16:creationId xmlns:a16="http://schemas.microsoft.com/office/drawing/2014/main" id="{A7BB7AA1-F34A-7731-094E-BBF4B6510F45}"/>
              </a:ext>
            </a:extLst>
          </p:cNvPr>
          <p:cNvCxnSpPr>
            <a:cxnSpLocks/>
            <a:stCxn id="85" idx="6"/>
          </p:cNvCxnSpPr>
          <p:nvPr/>
        </p:nvCxnSpPr>
        <p:spPr>
          <a:xfrm>
            <a:off x="9372889" y="5111680"/>
            <a:ext cx="53475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39D5279A-B258-9D20-4EA9-E8A192BC1CBE}"/>
              </a:ext>
            </a:extLst>
          </p:cNvPr>
          <p:cNvSpPr txBox="1"/>
          <p:nvPr/>
        </p:nvSpPr>
        <p:spPr>
          <a:xfrm>
            <a:off x="9912741" y="5000759"/>
            <a:ext cx="13859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선 굵기 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: 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1px</a:t>
            </a:r>
          </a:p>
          <a:p>
            <a:r>
              <a:rPr lang="ko-KR" altLang="en-US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선 색 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: #ebebeb</a:t>
            </a:r>
          </a:p>
        </p:txBody>
      </p:sp>
      <p:sp>
        <p:nvSpPr>
          <p:cNvPr id="89" name="타원 88">
            <a:extLst>
              <a:ext uri="{FF2B5EF4-FFF2-40B4-BE49-F238E27FC236}">
                <a16:creationId xmlns:a16="http://schemas.microsoft.com/office/drawing/2014/main" id="{A1379F6A-2C2F-47C6-92D9-72239EB20939}"/>
              </a:ext>
            </a:extLst>
          </p:cNvPr>
          <p:cNvSpPr/>
          <p:nvPr/>
        </p:nvSpPr>
        <p:spPr>
          <a:xfrm>
            <a:off x="7095415" y="5465487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3C414AB-EE90-EE47-C966-AEC6EEAC82BB}"/>
              </a:ext>
            </a:extLst>
          </p:cNvPr>
          <p:cNvSpPr txBox="1"/>
          <p:nvPr/>
        </p:nvSpPr>
        <p:spPr>
          <a:xfrm>
            <a:off x="9912741" y="5691758"/>
            <a:ext cx="13859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크기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 : 32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0x48 </a:t>
            </a:r>
            <a:r>
              <a:rPr lang="en-US" altLang="ko-KR" sz="900" dirty="0" err="1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px</a:t>
            </a:r>
            <a:endParaRPr lang="en-US" altLang="ko-KR" sz="90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  <a:p>
            <a:r>
              <a:rPr lang="ko-KR" altLang="en-US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면 색 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: #fafafc</a:t>
            </a:r>
            <a:endParaRPr lang="en-US" altLang="ko-KR" sz="900" b="0" dirty="0">
              <a:latin typeface="AppleSDGothicNeoL00" panose="02000503000000000000" pitchFamily="2" charset="-127"/>
              <a:ea typeface="AppleSDGothicNeoL00" panose="02000503000000000000" pitchFamily="2" charset="-127"/>
              <a:cs typeface="Arial" panose="020B060402020202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96A2B4A5-8058-F6FD-8CAE-D8A72688C1D8}"/>
              </a:ext>
            </a:extLst>
          </p:cNvPr>
          <p:cNvGrpSpPr/>
          <p:nvPr/>
        </p:nvGrpSpPr>
        <p:grpSpPr>
          <a:xfrm>
            <a:off x="9327170" y="5793915"/>
            <a:ext cx="580477" cy="45719"/>
            <a:chOff x="9327170" y="5897281"/>
            <a:chExt cx="580477" cy="45719"/>
          </a:xfrm>
        </p:grpSpPr>
        <p:sp>
          <p:nvSpPr>
            <p:cNvPr id="97" name="타원 96">
              <a:extLst>
                <a:ext uri="{FF2B5EF4-FFF2-40B4-BE49-F238E27FC236}">
                  <a16:creationId xmlns:a16="http://schemas.microsoft.com/office/drawing/2014/main" id="{8A61CD6C-C788-870B-2F04-DBA0F0D602BF}"/>
                </a:ext>
              </a:extLst>
            </p:cNvPr>
            <p:cNvSpPr/>
            <p:nvPr/>
          </p:nvSpPr>
          <p:spPr>
            <a:xfrm>
              <a:off x="9327170" y="5897281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98" name="직선 연결선 97">
              <a:extLst>
                <a:ext uri="{FF2B5EF4-FFF2-40B4-BE49-F238E27FC236}">
                  <a16:creationId xmlns:a16="http://schemas.microsoft.com/office/drawing/2014/main" id="{CA7F4C6E-9824-15E7-45B4-5D27D3ABB46D}"/>
                </a:ext>
              </a:extLst>
            </p:cNvPr>
            <p:cNvCxnSpPr>
              <a:cxnSpLocks/>
              <a:stCxn id="97" idx="6"/>
            </p:cNvCxnSpPr>
            <p:nvPr/>
          </p:nvCxnSpPr>
          <p:spPr>
            <a:xfrm>
              <a:off x="9372889" y="5920141"/>
              <a:ext cx="53475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9" name="타원 98">
            <a:extLst>
              <a:ext uri="{FF2B5EF4-FFF2-40B4-BE49-F238E27FC236}">
                <a16:creationId xmlns:a16="http://schemas.microsoft.com/office/drawing/2014/main" id="{F5A97AD2-67EA-D4D4-23D8-86576F08640C}"/>
              </a:ext>
            </a:extLst>
          </p:cNvPr>
          <p:cNvSpPr/>
          <p:nvPr/>
        </p:nvSpPr>
        <p:spPr>
          <a:xfrm>
            <a:off x="9327170" y="6095602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0" name="직선 연결선 99">
            <a:extLst>
              <a:ext uri="{FF2B5EF4-FFF2-40B4-BE49-F238E27FC236}">
                <a16:creationId xmlns:a16="http://schemas.microsoft.com/office/drawing/2014/main" id="{C9F8F27C-460C-2823-92A6-69F92D923DF7}"/>
              </a:ext>
            </a:extLst>
          </p:cNvPr>
          <p:cNvCxnSpPr>
            <a:cxnSpLocks/>
            <a:stCxn id="99" idx="6"/>
          </p:cNvCxnSpPr>
          <p:nvPr/>
        </p:nvCxnSpPr>
        <p:spPr>
          <a:xfrm>
            <a:off x="9372889" y="6118462"/>
            <a:ext cx="53475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BD748AA5-DDBA-17BC-1AA5-F3D9BA1B98BD}"/>
              </a:ext>
            </a:extLst>
          </p:cNvPr>
          <p:cNvSpPr txBox="1"/>
          <p:nvPr/>
        </p:nvSpPr>
        <p:spPr>
          <a:xfrm>
            <a:off x="9912741" y="6047296"/>
            <a:ext cx="13859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선 굵기 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: </a:t>
            </a:r>
            <a:r>
              <a:rPr lang="en-US" altLang="ko-KR" sz="90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1px</a:t>
            </a:r>
          </a:p>
          <a:p>
            <a:r>
              <a:rPr lang="ko-KR" altLang="en-US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선 색 </a:t>
            </a:r>
            <a:r>
              <a:rPr lang="en-US" altLang="ko-KR" sz="900" b="0" dirty="0">
                <a:latin typeface="AppleSDGothicNeoL00" panose="02000503000000000000" pitchFamily="2" charset="-127"/>
                <a:ea typeface="AppleSDGothicNeoL00" panose="02000503000000000000" pitchFamily="2" charset="-127"/>
                <a:cs typeface="Arial" panose="020B0604020202020204" pitchFamily="34" charset="0"/>
              </a:rPr>
              <a:t>: #ebebeb</a:t>
            </a:r>
          </a:p>
        </p:txBody>
      </p:sp>
      <p:sp>
        <p:nvSpPr>
          <p:cNvPr id="102" name="타원 101">
            <a:extLst>
              <a:ext uri="{FF2B5EF4-FFF2-40B4-BE49-F238E27FC236}">
                <a16:creationId xmlns:a16="http://schemas.microsoft.com/office/drawing/2014/main" id="{C3033239-4CE0-650C-3428-9BE7514F6A46}"/>
              </a:ext>
            </a:extLst>
          </p:cNvPr>
          <p:cNvSpPr/>
          <p:nvPr/>
        </p:nvSpPr>
        <p:spPr>
          <a:xfrm>
            <a:off x="6691925" y="2976611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03" name="타원 102">
            <a:extLst>
              <a:ext uri="{FF2B5EF4-FFF2-40B4-BE49-F238E27FC236}">
                <a16:creationId xmlns:a16="http://schemas.microsoft.com/office/drawing/2014/main" id="{C74977E2-94EE-2ECB-B631-7EDB4E74FB90}"/>
              </a:ext>
            </a:extLst>
          </p:cNvPr>
          <p:cNvSpPr/>
          <p:nvPr/>
        </p:nvSpPr>
        <p:spPr>
          <a:xfrm>
            <a:off x="6691925" y="2181611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04" name="타원 103">
            <a:extLst>
              <a:ext uri="{FF2B5EF4-FFF2-40B4-BE49-F238E27FC236}">
                <a16:creationId xmlns:a16="http://schemas.microsoft.com/office/drawing/2014/main" id="{F5BE3BC8-E06D-B1D5-4A5D-1DEC0CC31D47}"/>
              </a:ext>
            </a:extLst>
          </p:cNvPr>
          <p:cNvSpPr/>
          <p:nvPr/>
        </p:nvSpPr>
        <p:spPr>
          <a:xfrm>
            <a:off x="7276844" y="4401887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05" name="타원 104">
            <a:extLst>
              <a:ext uri="{FF2B5EF4-FFF2-40B4-BE49-F238E27FC236}">
                <a16:creationId xmlns:a16="http://schemas.microsoft.com/office/drawing/2014/main" id="{DAEE59A7-8B87-B423-1844-B8FC3DF67EC8}"/>
              </a:ext>
            </a:extLst>
          </p:cNvPr>
          <p:cNvSpPr/>
          <p:nvPr/>
        </p:nvSpPr>
        <p:spPr>
          <a:xfrm>
            <a:off x="7494714" y="4401887"/>
            <a:ext cx="181429" cy="1814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cxnSp>
        <p:nvCxnSpPr>
          <p:cNvPr id="106" name="직선 연결선 105">
            <a:extLst>
              <a:ext uri="{FF2B5EF4-FFF2-40B4-BE49-F238E27FC236}">
                <a16:creationId xmlns:a16="http://schemas.microsoft.com/office/drawing/2014/main" id="{A87C458A-E6D1-0F31-5236-FBA52D790ED7}"/>
              </a:ext>
            </a:extLst>
          </p:cNvPr>
          <p:cNvCxnSpPr>
            <a:cxnSpLocks/>
          </p:cNvCxnSpPr>
          <p:nvPr/>
        </p:nvCxnSpPr>
        <p:spPr>
          <a:xfrm flipV="1">
            <a:off x="7137403" y="510418"/>
            <a:ext cx="0" cy="280059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8CBB86E2-4251-52A5-477D-8CA6FCD67305}"/>
              </a:ext>
            </a:extLst>
          </p:cNvPr>
          <p:cNvSpPr txBox="1"/>
          <p:nvPr/>
        </p:nvSpPr>
        <p:spPr>
          <a:xfrm>
            <a:off x="6906902" y="3425260"/>
            <a:ext cx="3770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00" dirty="0"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ko-KR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150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D770879D-7E65-04FF-9966-896DD39C1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97" y="638425"/>
            <a:ext cx="2271090" cy="5993154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B79BA145-10F5-316D-D7C9-3F41DE918A6C}"/>
              </a:ext>
            </a:extLst>
          </p:cNvPr>
          <p:cNvSpPr/>
          <p:nvPr/>
        </p:nvSpPr>
        <p:spPr>
          <a:xfrm>
            <a:off x="1010297" y="1408118"/>
            <a:ext cx="2271090" cy="2677437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C18747EE-74A5-9CE5-4224-B94DFB13967C}"/>
              </a:ext>
            </a:extLst>
          </p:cNvPr>
          <p:cNvSpPr/>
          <p:nvPr/>
        </p:nvSpPr>
        <p:spPr>
          <a:xfrm>
            <a:off x="1010298" y="4100795"/>
            <a:ext cx="2271090" cy="2212005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B716A029-3E32-42B6-1EA0-2636E984B663}"/>
              </a:ext>
            </a:extLst>
          </p:cNvPr>
          <p:cNvSpPr/>
          <p:nvPr/>
        </p:nvSpPr>
        <p:spPr>
          <a:xfrm>
            <a:off x="1010298" y="630805"/>
            <a:ext cx="2271090" cy="76969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7" name="그림 46">
            <a:extLst>
              <a:ext uri="{FF2B5EF4-FFF2-40B4-BE49-F238E27FC236}">
                <a16:creationId xmlns:a16="http://schemas.microsoft.com/office/drawing/2014/main" id="{3DBCEEA7-0287-9429-1EB2-14AADC001C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16" b="42228"/>
          <a:stretch/>
        </p:blipFill>
        <p:spPr>
          <a:xfrm>
            <a:off x="6912103" y="502798"/>
            <a:ext cx="2271090" cy="2700298"/>
          </a:xfrm>
          <a:prstGeom prst="rect">
            <a:avLst/>
          </a:prstGeom>
        </p:spPr>
      </p:pic>
      <p:sp>
        <p:nvSpPr>
          <p:cNvPr id="76" name="타원 75">
            <a:extLst>
              <a:ext uri="{FF2B5EF4-FFF2-40B4-BE49-F238E27FC236}">
                <a16:creationId xmlns:a16="http://schemas.microsoft.com/office/drawing/2014/main" id="{EE975671-5139-1EF3-32DA-40BA939EE649}"/>
              </a:ext>
            </a:extLst>
          </p:cNvPr>
          <p:cNvSpPr/>
          <p:nvPr/>
        </p:nvSpPr>
        <p:spPr>
          <a:xfrm>
            <a:off x="6765730" y="725311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77" name="타원 76">
            <a:extLst>
              <a:ext uri="{FF2B5EF4-FFF2-40B4-BE49-F238E27FC236}">
                <a16:creationId xmlns:a16="http://schemas.microsoft.com/office/drawing/2014/main" id="{ECC9CD0D-43F3-16DA-CC90-BADA44A466B4}"/>
              </a:ext>
            </a:extLst>
          </p:cNvPr>
          <p:cNvSpPr/>
          <p:nvPr/>
        </p:nvSpPr>
        <p:spPr>
          <a:xfrm>
            <a:off x="6776031" y="1062391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80" name="타원 79">
            <a:extLst>
              <a:ext uri="{FF2B5EF4-FFF2-40B4-BE49-F238E27FC236}">
                <a16:creationId xmlns:a16="http://schemas.microsoft.com/office/drawing/2014/main" id="{FFF5D14D-D2BF-66A9-E16C-E4949684352A}"/>
              </a:ext>
            </a:extLst>
          </p:cNvPr>
          <p:cNvSpPr/>
          <p:nvPr/>
        </p:nvSpPr>
        <p:spPr>
          <a:xfrm>
            <a:off x="6776031" y="1490186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88" name="타원 87">
            <a:extLst>
              <a:ext uri="{FF2B5EF4-FFF2-40B4-BE49-F238E27FC236}">
                <a16:creationId xmlns:a16="http://schemas.microsoft.com/office/drawing/2014/main" id="{780693D0-6F51-8920-950A-D3264AC7F2D9}"/>
              </a:ext>
            </a:extLst>
          </p:cNvPr>
          <p:cNvSpPr/>
          <p:nvPr/>
        </p:nvSpPr>
        <p:spPr>
          <a:xfrm>
            <a:off x="6776031" y="1830979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90" name="타원 89">
            <a:extLst>
              <a:ext uri="{FF2B5EF4-FFF2-40B4-BE49-F238E27FC236}">
                <a16:creationId xmlns:a16="http://schemas.microsoft.com/office/drawing/2014/main" id="{C54E638F-6950-216E-456D-1482745E44F2}"/>
              </a:ext>
            </a:extLst>
          </p:cNvPr>
          <p:cNvSpPr/>
          <p:nvPr/>
        </p:nvSpPr>
        <p:spPr>
          <a:xfrm>
            <a:off x="6776031" y="2206328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91" name="타원 90">
            <a:extLst>
              <a:ext uri="{FF2B5EF4-FFF2-40B4-BE49-F238E27FC236}">
                <a16:creationId xmlns:a16="http://schemas.microsoft.com/office/drawing/2014/main" id="{9B4BA92A-9449-512E-6DDF-73F815870B0A}"/>
              </a:ext>
            </a:extLst>
          </p:cNvPr>
          <p:cNvSpPr/>
          <p:nvPr/>
        </p:nvSpPr>
        <p:spPr>
          <a:xfrm>
            <a:off x="6776031" y="2643982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sp>
        <p:nvSpPr>
          <p:cNvPr id="92" name="타원 91">
            <a:extLst>
              <a:ext uri="{FF2B5EF4-FFF2-40B4-BE49-F238E27FC236}">
                <a16:creationId xmlns:a16="http://schemas.microsoft.com/office/drawing/2014/main" id="{04D0D6EE-EAB2-3D99-B89E-222C4F85E952}"/>
              </a:ext>
            </a:extLst>
          </p:cNvPr>
          <p:cNvSpPr/>
          <p:nvPr/>
        </p:nvSpPr>
        <p:spPr>
          <a:xfrm>
            <a:off x="6776031" y="2967068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graphicFrame>
        <p:nvGraphicFramePr>
          <p:cNvPr id="93" name="표 92">
            <a:extLst>
              <a:ext uri="{FF2B5EF4-FFF2-40B4-BE49-F238E27FC236}">
                <a16:creationId xmlns:a16="http://schemas.microsoft.com/office/drawing/2014/main" id="{6975378E-0280-55C1-14A0-95C2DE069B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104269"/>
              </p:ext>
            </p:extLst>
          </p:nvPr>
        </p:nvGraphicFramePr>
        <p:xfrm>
          <a:off x="6096000" y="4559112"/>
          <a:ext cx="5310544" cy="1261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6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37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03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76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26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4375">
                <a:tc>
                  <a:txBody>
                    <a:bodyPr/>
                    <a:lstStyle/>
                    <a:p>
                      <a:pPr latinLnBrk="1"/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 err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폰트명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굵기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사이즈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색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925"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Noto Sans Korean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Medium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16 </a:t>
                      </a:r>
                      <a:r>
                        <a:rPr lang="en-US" altLang="ko-KR" sz="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px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# 585858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925"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Noto Sans Korean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Regular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13 </a:t>
                      </a:r>
                      <a:r>
                        <a:rPr lang="en-US" altLang="ko-KR" sz="8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px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# 9d9d9d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925"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# f23434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3693655"/>
                  </a:ext>
                </a:extLst>
              </a:tr>
            </a:tbl>
          </a:graphicData>
        </a:graphic>
      </p:graphicFrame>
      <p:sp>
        <p:nvSpPr>
          <p:cNvPr id="106" name="타원 105">
            <a:extLst>
              <a:ext uri="{FF2B5EF4-FFF2-40B4-BE49-F238E27FC236}">
                <a16:creationId xmlns:a16="http://schemas.microsoft.com/office/drawing/2014/main" id="{1CB78896-0A10-81F5-72AC-3656C757F5ED}"/>
              </a:ext>
            </a:extLst>
          </p:cNvPr>
          <p:cNvSpPr/>
          <p:nvPr/>
        </p:nvSpPr>
        <p:spPr>
          <a:xfrm>
            <a:off x="6231952" y="4912290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1</a:t>
            </a:r>
            <a:endParaRPr lang="ko-KR" altLang="en-US" sz="1000" dirty="0"/>
          </a:p>
        </p:txBody>
      </p:sp>
      <p:sp>
        <p:nvSpPr>
          <p:cNvPr id="107" name="타원 106">
            <a:extLst>
              <a:ext uri="{FF2B5EF4-FFF2-40B4-BE49-F238E27FC236}">
                <a16:creationId xmlns:a16="http://schemas.microsoft.com/office/drawing/2014/main" id="{5A8814B3-1974-8334-97DE-22609088391E}"/>
              </a:ext>
            </a:extLst>
          </p:cNvPr>
          <p:cNvSpPr/>
          <p:nvPr/>
        </p:nvSpPr>
        <p:spPr>
          <a:xfrm>
            <a:off x="6517529" y="4912290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3</a:t>
            </a:r>
            <a:endParaRPr lang="ko-KR" altLang="en-US" sz="1000" dirty="0"/>
          </a:p>
        </p:txBody>
      </p:sp>
      <p:sp>
        <p:nvSpPr>
          <p:cNvPr id="108" name="타원 107">
            <a:extLst>
              <a:ext uri="{FF2B5EF4-FFF2-40B4-BE49-F238E27FC236}">
                <a16:creationId xmlns:a16="http://schemas.microsoft.com/office/drawing/2014/main" id="{3309B06F-8D26-B8BD-A177-0BFCACE1D193}"/>
              </a:ext>
            </a:extLst>
          </p:cNvPr>
          <p:cNvSpPr/>
          <p:nvPr/>
        </p:nvSpPr>
        <p:spPr>
          <a:xfrm>
            <a:off x="6795186" y="4917175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6</a:t>
            </a:r>
            <a:endParaRPr lang="ko-KR" altLang="en-US" sz="1000" dirty="0"/>
          </a:p>
        </p:txBody>
      </p:sp>
      <p:pic>
        <p:nvPicPr>
          <p:cNvPr id="110" name="그림 109">
            <a:extLst>
              <a:ext uri="{FF2B5EF4-FFF2-40B4-BE49-F238E27FC236}">
                <a16:creationId xmlns:a16="http://schemas.microsoft.com/office/drawing/2014/main" id="{3B833A65-1327-AFE3-BBA3-7F5C88A96E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8" t="14979" r="73618" b="78957"/>
          <a:stretch/>
        </p:blipFill>
        <p:spPr>
          <a:xfrm>
            <a:off x="10324882" y="967721"/>
            <a:ext cx="254442" cy="363439"/>
          </a:xfrm>
          <a:prstGeom prst="rect">
            <a:avLst/>
          </a:prstGeom>
        </p:spPr>
      </p:pic>
      <p:sp>
        <p:nvSpPr>
          <p:cNvPr id="111" name="타원 110">
            <a:extLst>
              <a:ext uri="{FF2B5EF4-FFF2-40B4-BE49-F238E27FC236}">
                <a16:creationId xmlns:a16="http://schemas.microsoft.com/office/drawing/2014/main" id="{7647DB7B-8368-9918-ABF0-9F79F9F90CBE}"/>
              </a:ext>
            </a:extLst>
          </p:cNvPr>
          <p:cNvSpPr/>
          <p:nvPr/>
        </p:nvSpPr>
        <p:spPr>
          <a:xfrm>
            <a:off x="10022169" y="1058725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  <p:sp>
        <p:nvSpPr>
          <p:cNvPr id="2" name="타원 1">
            <a:extLst>
              <a:ext uri="{FF2B5EF4-FFF2-40B4-BE49-F238E27FC236}">
                <a16:creationId xmlns:a16="http://schemas.microsoft.com/office/drawing/2014/main" id="{AF92DAED-ABA1-E07A-D478-5C445C17F4A1}"/>
              </a:ext>
            </a:extLst>
          </p:cNvPr>
          <p:cNvSpPr/>
          <p:nvPr/>
        </p:nvSpPr>
        <p:spPr>
          <a:xfrm>
            <a:off x="7185460" y="660400"/>
            <a:ext cx="295345" cy="295345"/>
          </a:xfrm>
          <a:prstGeom prst="ellipse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3DE072E9-AA57-445A-171C-3409007A7FA7}"/>
              </a:ext>
            </a:extLst>
          </p:cNvPr>
          <p:cNvCxnSpPr/>
          <p:nvPr/>
        </p:nvCxnSpPr>
        <p:spPr>
          <a:xfrm>
            <a:off x="7490129" y="816025"/>
            <a:ext cx="2417197" cy="3334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타원 112">
            <a:extLst>
              <a:ext uri="{FF2B5EF4-FFF2-40B4-BE49-F238E27FC236}">
                <a16:creationId xmlns:a16="http://schemas.microsoft.com/office/drawing/2014/main" id="{6FF6FD33-2DA6-F30E-1281-CCDA945FD356}"/>
              </a:ext>
            </a:extLst>
          </p:cNvPr>
          <p:cNvSpPr/>
          <p:nvPr/>
        </p:nvSpPr>
        <p:spPr>
          <a:xfrm>
            <a:off x="6231951" y="5241615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2</a:t>
            </a:r>
            <a:endParaRPr lang="ko-KR" altLang="en-US" sz="1000" dirty="0"/>
          </a:p>
        </p:txBody>
      </p:sp>
      <p:sp>
        <p:nvSpPr>
          <p:cNvPr id="114" name="타원 113">
            <a:extLst>
              <a:ext uri="{FF2B5EF4-FFF2-40B4-BE49-F238E27FC236}">
                <a16:creationId xmlns:a16="http://schemas.microsoft.com/office/drawing/2014/main" id="{20EE0890-F2EA-6C88-F9BB-4A408053B645}"/>
              </a:ext>
            </a:extLst>
          </p:cNvPr>
          <p:cNvSpPr/>
          <p:nvPr/>
        </p:nvSpPr>
        <p:spPr>
          <a:xfrm>
            <a:off x="6517529" y="5241615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4</a:t>
            </a:r>
            <a:endParaRPr lang="ko-KR" altLang="en-US" sz="1000" dirty="0"/>
          </a:p>
        </p:txBody>
      </p:sp>
      <p:sp>
        <p:nvSpPr>
          <p:cNvPr id="115" name="타원 114">
            <a:extLst>
              <a:ext uri="{FF2B5EF4-FFF2-40B4-BE49-F238E27FC236}">
                <a16:creationId xmlns:a16="http://schemas.microsoft.com/office/drawing/2014/main" id="{46D63776-3AA6-DED9-39A2-4D2E29A8F141}"/>
              </a:ext>
            </a:extLst>
          </p:cNvPr>
          <p:cNvSpPr/>
          <p:nvPr/>
        </p:nvSpPr>
        <p:spPr>
          <a:xfrm>
            <a:off x="6795185" y="5241615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5</a:t>
            </a:r>
            <a:endParaRPr lang="ko-KR" altLang="en-US" sz="1000" dirty="0"/>
          </a:p>
        </p:txBody>
      </p:sp>
      <p:sp>
        <p:nvSpPr>
          <p:cNvPr id="116" name="타원 115">
            <a:extLst>
              <a:ext uri="{FF2B5EF4-FFF2-40B4-BE49-F238E27FC236}">
                <a16:creationId xmlns:a16="http://schemas.microsoft.com/office/drawing/2014/main" id="{528D4DB1-E8DE-7FB5-DAFC-D62AB72596EB}"/>
              </a:ext>
            </a:extLst>
          </p:cNvPr>
          <p:cNvSpPr/>
          <p:nvPr/>
        </p:nvSpPr>
        <p:spPr>
          <a:xfrm>
            <a:off x="7072841" y="5241615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7</a:t>
            </a:r>
            <a:endParaRPr lang="ko-KR" altLang="en-US" sz="1000" dirty="0"/>
          </a:p>
        </p:txBody>
      </p:sp>
      <p:sp>
        <p:nvSpPr>
          <p:cNvPr id="117" name="타원 116">
            <a:extLst>
              <a:ext uri="{FF2B5EF4-FFF2-40B4-BE49-F238E27FC236}">
                <a16:creationId xmlns:a16="http://schemas.microsoft.com/office/drawing/2014/main" id="{6A46FBE0-027C-966C-4BE5-03E3BC29A4B8}"/>
              </a:ext>
            </a:extLst>
          </p:cNvPr>
          <p:cNvSpPr/>
          <p:nvPr/>
        </p:nvSpPr>
        <p:spPr>
          <a:xfrm>
            <a:off x="6231950" y="5557564"/>
            <a:ext cx="181429" cy="181429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dirty="0"/>
              <a:t>8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97364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</TotalTime>
  <Words>195</Words>
  <Application>Microsoft Office PowerPoint</Application>
  <PresentationFormat>와이드스크린</PresentationFormat>
  <Paragraphs>111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6" baseType="lpstr">
      <vt:lpstr>AppleSDGothicNeoEB00</vt:lpstr>
      <vt:lpstr>AppleSDGothicNeoL00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</dc:creator>
  <cp:lastModifiedBy>A</cp:lastModifiedBy>
  <cp:revision>32</cp:revision>
  <dcterms:created xsi:type="dcterms:W3CDTF">2022-07-20T02:36:23Z</dcterms:created>
  <dcterms:modified xsi:type="dcterms:W3CDTF">2022-07-20T09:20:08Z</dcterms:modified>
</cp:coreProperties>
</file>