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5"/>
  </p:notesMasterIdLst>
  <p:sldIdLst>
    <p:sldId id="388" r:id="rId2"/>
    <p:sldId id="346" r:id="rId3"/>
    <p:sldId id="390" r:id="rId4"/>
    <p:sldId id="392" r:id="rId5"/>
    <p:sldId id="391" r:id="rId6"/>
    <p:sldId id="393" r:id="rId7"/>
    <p:sldId id="395" r:id="rId8"/>
    <p:sldId id="394" r:id="rId9"/>
    <p:sldId id="396" r:id="rId10"/>
    <p:sldId id="397" r:id="rId11"/>
    <p:sldId id="398" r:id="rId12"/>
    <p:sldId id="399" r:id="rId13"/>
    <p:sldId id="389" r:id="rId1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B41E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65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2B453-BF71-44C7-A67C-1A4C9EBEA9D0}" type="datetimeFigureOut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7DFF3-A1F4-4C1B-A52D-8220A1F09C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388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2388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58606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614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4820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8927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0660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6694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5140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6038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1934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6218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7DFF3-A1F4-4C1B-A52D-8220A1F09C3D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3075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32D2-D8E4-447E-876F-53F429D14688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6125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1641-C8D4-4337-BEBF-E12A30D19F37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1888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A248-D2B3-4DC9-B340-F58F42F674E2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4991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10172761" y="6309320"/>
            <a:ext cx="1595255" cy="288032"/>
          </a:xfrm>
          <a:prstGeom prst="rect">
            <a:avLst/>
          </a:prstGeom>
          <a:solidFill>
            <a:srgbClr val="5FC4F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325" y="6309321"/>
            <a:ext cx="1676682" cy="25275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02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빈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748" y="4581128"/>
            <a:ext cx="974878" cy="14696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9918" y="0"/>
            <a:ext cx="122119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80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5E664-B791-4E96-8E0A-2F87F5C55D3B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3370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8A1A-730D-48AF-A3D3-3CEC02338626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6459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BFDD7-E71F-4C90-BBD3-5E9DC5B4F19C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5286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B7831-A593-42C9-B1AF-7780A8793DCD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831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3EA0C-03C1-45FC-91A5-576F0942B673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1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93E83-E810-4744-A447-187C1A40C94F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5118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390F-D70D-4469-8439-8892DFAFCAB1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153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57017-4FBD-41F7-BDF0-E891B4BA9A85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1213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01DEBB7-8D98-4EC7-BB1E-303BD4F8C336}" type="datetime1">
              <a:rPr lang="ko-KR" altLang="en-US" smtClean="0"/>
              <a:t>2022-10-28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F9E6B-DA8A-4D69-8A3D-2F55417A56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2982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티투엘로고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854715"/>
            <a:ext cx="409546" cy="16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45816" y="786980"/>
            <a:ext cx="140775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 err="1">
                <a:solidFill>
                  <a:srgbClr val="015199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티투엘</a:t>
            </a:r>
            <a:r>
              <a:rPr lang="ko-KR" altLang="en-US" sz="1300" dirty="0">
                <a:solidFill>
                  <a:srgbClr val="015199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주식회사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38632" y="3423062"/>
            <a:ext cx="958917" cy="342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25" dirty="0" smtClean="0">
                <a:solidFill>
                  <a:srgbClr val="015199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2022.10</a:t>
            </a:r>
            <a:endParaRPr lang="ko-KR" altLang="en-US" sz="1625" dirty="0">
              <a:solidFill>
                <a:srgbClr val="015199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4584" y="1966339"/>
            <a:ext cx="540069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900" dirty="0" smtClean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한국여행업협동조합 </a:t>
            </a:r>
            <a:endParaRPr lang="en-US" altLang="ko-KR" sz="39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r>
              <a:rPr lang="en-US" altLang="ko-KR" sz="3900" dirty="0" smtClean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        </a:t>
            </a:r>
            <a:r>
              <a:rPr lang="ko-KR" altLang="en-US" sz="3900" dirty="0" smtClean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용어정리</a:t>
            </a:r>
            <a:endParaRPr lang="ko-KR" altLang="en-US" sz="3900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490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10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rgbClr val="FF9900"/>
                </a:solidFill>
              </a:rPr>
              <a:t>TRAVEL COOP </a:t>
            </a:r>
            <a:endParaRPr lang="ko-KR" altLang="en-US" sz="3000" b="1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7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용어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r>
              <a:rPr lang="ko-KR" altLang="en-US" b="1" dirty="0" smtClean="0">
                <a:solidFill>
                  <a:srgbClr val="FFFF00"/>
                </a:solidFill>
              </a:rPr>
              <a:t>정리</a:t>
            </a:r>
            <a:endParaRPr lang="en-US" altLang="ko-KR" b="1" dirty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용어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3214" y="1884168"/>
            <a:ext cx="31808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</a:rPr>
              <a:t>포스팅</a:t>
            </a:r>
            <a:r>
              <a:rPr lang="en-US" altLang="ko-KR" sz="1200" dirty="0" smtClean="0">
                <a:solidFill>
                  <a:srgbClr val="FF0000"/>
                </a:solidFill>
              </a:rPr>
              <a:t>/</a:t>
            </a:r>
            <a:r>
              <a:rPr lang="ko-KR" altLang="en-US" sz="1200" dirty="0" smtClean="0">
                <a:solidFill>
                  <a:srgbClr val="FF0000"/>
                </a:solidFill>
              </a:rPr>
              <a:t>상담</a:t>
            </a:r>
            <a:r>
              <a:rPr lang="en-US" altLang="ko-KR" sz="1200" dirty="0" smtClean="0">
                <a:solidFill>
                  <a:srgbClr val="FF0000"/>
                </a:solidFill>
              </a:rPr>
              <a:t>/</a:t>
            </a:r>
            <a:r>
              <a:rPr lang="ko-KR" altLang="en-US" sz="1200" dirty="0" smtClean="0">
                <a:solidFill>
                  <a:srgbClr val="FF0000"/>
                </a:solidFill>
              </a:rPr>
              <a:t>제안 검색기능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ko-KR" altLang="en-US" sz="1200" dirty="0" smtClean="0"/>
              <a:t>검색기능</a:t>
            </a:r>
            <a:endParaRPr lang="en-US" altLang="ko-KR" sz="1200" dirty="0"/>
          </a:p>
          <a:p>
            <a:endParaRPr lang="en-US" altLang="ko-KR" sz="1200" dirty="0"/>
          </a:p>
          <a:p>
            <a:endParaRPr lang="en-US" altLang="ko-KR" sz="1200" dirty="0" smtClean="0"/>
          </a:p>
          <a:p>
            <a:endParaRPr lang="en-US" altLang="ko-KR" sz="1200" dirty="0" smtClean="0"/>
          </a:p>
          <a:p>
            <a:endParaRPr lang="en-US" altLang="ko-KR" sz="12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78" y="1197033"/>
            <a:ext cx="2511482" cy="566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789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11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rgbClr val="FF9900"/>
                </a:solidFill>
              </a:rPr>
              <a:t>TRAVEL COOP </a:t>
            </a:r>
            <a:endParaRPr lang="ko-KR" altLang="en-US" sz="3000" b="1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7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용어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r>
              <a:rPr lang="ko-KR" altLang="en-US" b="1" dirty="0" smtClean="0">
                <a:solidFill>
                  <a:srgbClr val="FFFF00"/>
                </a:solidFill>
              </a:rPr>
              <a:t>정리</a:t>
            </a:r>
            <a:endParaRPr lang="en-US" altLang="ko-KR" b="1" dirty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용어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3214" y="1884168"/>
            <a:ext cx="318083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</a:rPr>
              <a:t>포스팅</a:t>
            </a:r>
            <a:r>
              <a:rPr lang="en-US" altLang="ko-KR" sz="1200" dirty="0" smtClean="0">
                <a:solidFill>
                  <a:srgbClr val="FF0000"/>
                </a:solidFill>
              </a:rPr>
              <a:t> </a:t>
            </a:r>
            <a:r>
              <a:rPr lang="ko-KR" altLang="en-US" sz="1200" dirty="0" smtClean="0">
                <a:solidFill>
                  <a:srgbClr val="FF0000"/>
                </a:solidFill>
              </a:rPr>
              <a:t>상세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ko-KR" altLang="en-US" sz="1200" dirty="0" smtClean="0"/>
              <a:t>포스팅 글 상세보기 기능</a:t>
            </a:r>
            <a:endParaRPr lang="en-US" altLang="ko-KR" sz="1200" dirty="0" smtClean="0"/>
          </a:p>
          <a:p>
            <a:r>
              <a:rPr lang="ko-KR" altLang="en-US" sz="1200" dirty="0" err="1" smtClean="0">
                <a:solidFill>
                  <a:srgbClr val="FF0000"/>
                </a:solidFill>
              </a:rPr>
              <a:t>팔로잉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ko-KR" altLang="en-US" sz="1200" dirty="0" smtClean="0"/>
              <a:t>이글을 </a:t>
            </a:r>
            <a:r>
              <a:rPr lang="ko-KR" altLang="en-US" sz="1200" dirty="0" err="1" smtClean="0"/>
              <a:t>팔로잉</a:t>
            </a:r>
            <a:r>
              <a:rPr lang="ko-KR" altLang="en-US" sz="1200" dirty="0" smtClean="0"/>
              <a:t> 하겠다면 버튼 클릭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댓글</a:t>
            </a:r>
            <a:r>
              <a:rPr lang="en-US" altLang="ko-KR" sz="1200" dirty="0" smtClean="0">
                <a:solidFill>
                  <a:srgbClr val="FF0000"/>
                </a:solidFill>
              </a:rPr>
              <a:t>/</a:t>
            </a:r>
            <a:r>
              <a:rPr lang="ko-KR" altLang="en-US" sz="1200" dirty="0" smtClean="0">
                <a:solidFill>
                  <a:srgbClr val="FF0000"/>
                </a:solidFill>
              </a:rPr>
              <a:t>제안</a:t>
            </a:r>
            <a:r>
              <a:rPr lang="en-US" altLang="ko-KR" sz="1200" dirty="0" smtClean="0">
                <a:solidFill>
                  <a:srgbClr val="FF0000"/>
                </a:solidFill>
              </a:rPr>
              <a:t>/</a:t>
            </a:r>
            <a:r>
              <a:rPr lang="ko-KR" altLang="en-US" sz="1200" dirty="0" smtClean="0">
                <a:solidFill>
                  <a:srgbClr val="FF0000"/>
                </a:solidFill>
              </a:rPr>
              <a:t>상담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ko-KR" altLang="en-US" sz="1200" dirty="0" smtClean="0"/>
              <a:t>포스팅 글 에 대한 댓글 제안 상담하기 기능</a:t>
            </a:r>
            <a:endParaRPr lang="en-US" altLang="ko-KR" sz="1200" dirty="0" smtClean="0"/>
          </a:p>
          <a:p>
            <a:r>
              <a:rPr lang="ko-KR" altLang="en-US" sz="1200" dirty="0" smtClean="0"/>
              <a:t>제안은 전문가만이 가능</a:t>
            </a:r>
            <a:endParaRPr lang="en-US" altLang="ko-KR" sz="1200" dirty="0" smtClean="0"/>
          </a:p>
          <a:p>
            <a:endParaRPr lang="en-US" altLang="ko-KR" sz="1200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endParaRPr lang="en-US" altLang="ko-KR" sz="1200" dirty="0" smtClean="0"/>
          </a:p>
          <a:p>
            <a:endParaRPr lang="en-US" altLang="ko-KR" sz="1200" dirty="0" smtClean="0"/>
          </a:p>
          <a:p>
            <a:endParaRPr lang="en-US" altLang="ko-KR" sz="12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817" y="1147155"/>
            <a:ext cx="2421773" cy="5574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9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12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rgbClr val="FF9900"/>
                </a:solidFill>
              </a:rPr>
              <a:t>TRAVEL COOP </a:t>
            </a:r>
            <a:endParaRPr lang="ko-KR" altLang="en-US" sz="3000" b="1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7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용어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r>
              <a:rPr lang="ko-KR" altLang="en-US" b="1" dirty="0" smtClean="0">
                <a:solidFill>
                  <a:srgbClr val="FFFF00"/>
                </a:solidFill>
              </a:rPr>
              <a:t>정리</a:t>
            </a:r>
            <a:endParaRPr lang="en-US" altLang="ko-KR" b="1" dirty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용어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3214" y="1884168"/>
            <a:ext cx="318083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solidFill>
                  <a:srgbClr val="FF0000"/>
                </a:solidFill>
              </a:rPr>
              <a:t>검색설정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err="1" smtClean="0"/>
              <a:t>기간설정</a:t>
            </a:r>
            <a:endParaRPr lang="en-US" altLang="ko-KR" sz="1200" dirty="0" smtClean="0"/>
          </a:p>
          <a:p>
            <a:pPr marL="171450" indent="-171450">
              <a:buFontTx/>
              <a:buChar char="-"/>
            </a:pPr>
            <a:r>
              <a:rPr lang="en-US" altLang="ko-KR" sz="1200" dirty="0"/>
              <a:t> </a:t>
            </a:r>
            <a:r>
              <a:rPr lang="ko-KR" altLang="en-US" sz="1200" dirty="0" smtClean="0"/>
              <a:t>속성</a:t>
            </a:r>
            <a:endParaRPr lang="en-US" altLang="ko-KR" sz="1200" dirty="0" smtClean="0"/>
          </a:p>
          <a:p>
            <a:pPr marL="171450" indent="-171450">
              <a:buFontTx/>
              <a:buChar char="-"/>
            </a:pPr>
            <a:r>
              <a:rPr lang="en-US" altLang="ko-KR" sz="1200" dirty="0"/>
              <a:t> </a:t>
            </a:r>
            <a:r>
              <a:rPr lang="en-US" altLang="ko-KR" sz="1200" dirty="0" smtClean="0"/>
              <a:t>-- </a:t>
            </a:r>
            <a:r>
              <a:rPr lang="ko-KR" altLang="en-US" sz="1200" dirty="0" smtClean="0"/>
              <a:t>포스팅 상담 </a:t>
            </a:r>
            <a:r>
              <a:rPr lang="ko-KR" altLang="en-US" sz="1200" dirty="0" err="1" smtClean="0"/>
              <a:t>ㅈ안</a:t>
            </a:r>
            <a:endParaRPr lang="en-US" altLang="ko-KR" sz="1200" dirty="0" smtClean="0"/>
          </a:p>
          <a:p>
            <a:pPr marL="171450" indent="-171450">
              <a:buFontTx/>
              <a:buChar char="-"/>
            </a:pPr>
            <a:r>
              <a:rPr lang="ko-KR" altLang="en-US" sz="1200" dirty="0" smtClean="0"/>
              <a:t>등록자</a:t>
            </a:r>
            <a:endParaRPr lang="en-US" altLang="ko-KR" sz="1200" dirty="0" smtClean="0"/>
          </a:p>
          <a:p>
            <a:pPr marL="171450" indent="-171450">
              <a:buFontTx/>
              <a:buChar char="-"/>
            </a:pPr>
            <a:r>
              <a:rPr lang="en-US" altLang="ko-KR" sz="1200" dirty="0"/>
              <a:t> </a:t>
            </a:r>
            <a:r>
              <a:rPr lang="en-US" altLang="ko-KR" sz="1200" dirty="0" smtClean="0"/>
              <a:t> --</a:t>
            </a:r>
            <a:r>
              <a:rPr lang="ko-KR" altLang="en-US" sz="1200" dirty="0" smtClean="0"/>
              <a:t>전문가 여행자</a:t>
            </a:r>
            <a:endParaRPr lang="en-US" altLang="ko-KR" sz="1200" dirty="0" smtClean="0"/>
          </a:p>
          <a:p>
            <a:pPr marL="171450" indent="-171450">
              <a:buFontTx/>
              <a:buChar char="-"/>
            </a:pPr>
            <a:endParaRPr lang="en-US" altLang="ko-KR" sz="1200" dirty="0" smtClean="0"/>
          </a:p>
          <a:p>
            <a:r>
              <a:rPr lang="ko-KR" altLang="en-US" sz="1200" dirty="0" err="1" smtClean="0">
                <a:solidFill>
                  <a:srgbClr val="FF0000"/>
                </a:solidFill>
              </a:rPr>
              <a:t>팔로잉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ko-KR" altLang="en-US" sz="1200" dirty="0" smtClean="0"/>
              <a:t>이글을 </a:t>
            </a:r>
            <a:r>
              <a:rPr lang="ko-KR" altLang="en-US" sz="1200" dirty="0" err="1" smtClean="0"/>
              <a:t>팔로잉</a:t>
            </a:r>
            <a:r>
              <a:rPr lang="ko-KR" altLang="en-US" sz="1200" dirty="0" smtClean="0"/>
              <a:t> 하겠다면 버튼 클릭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정렬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en-US" altLang="ko-KR" sz="1200" dirty="0" smtClean="0"/>
              <a:t> - </a:t>
            </a:r>
            <a:r>
              <a:rPr lang="ko-KR" altLang="en-US" sz="1200" dirty="0" err="1" smtClean="0"/>
              <a:t>최신순</a:t>
            </a:r>
            <a:r>
              <a:rPr lang="ko-KR" altLang="en-US" sz="1200" dirty="0" smtClean="0"/>
              <a:t> 좋아요 </a:t>
            </a:r>
            <a:r>
              <a:rPr lang="ko-KR" altLang="en-US" sz="1200" dirty="0" err="1" smtClean="0"/>
              <a:t>별점</a:t>
            </a:r>
            <a:r>
              <a:rPr lang="ko-KR" altLang="en-US" sz="1200" dirty="0" smtClean="0"/>
              <a:t> 순으로 </a:t>
            </a:r>
            <a:r>
              <a:rPr lang="ko-KR" altLang="en-US" sz="1200" dirty="0" err="1" smtClean="0"/>
              <a:t>정렬기능</a:t>
            </a:r>
            <a:endParaRPr lang="en-US" altLang="ko-KR" sz="1200" dirty="0" smtClean="0"/>
          </a:p>
          <a:p>
            <a:endParaRPr lang="en-US" altLang="ko-KR" sz="1200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endParaRPr lang="en-US" altLang="ko-KR" sz="1200" dirty="0" smtClean="0"/>
          </a:p>
          <a:p>
            <a:endParaRPr lang="en-US" altLang="ko-KR" sz="1200" dirty="0" smtClean="0"/>
          </a:p>
          <a:p>
            <a:endParaRPr lang="en-US" altLang="ko-KR" sz="12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691" y="1158925"/>
            <a:ext cx="2620607" cy="55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383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1612571" y="2892646"/>
            <a:ext cx="3839607" cy="1112419"/>
            <a:chOff x="5144893" y="2532605"/>
            <a:chExt cx="3119681" cy="1112419"/>
          </a:xfrm>
        </p:grpSpPr>
        <p:sp>
          <p:nvSpPr>
            <p:cNvPr id="22" name="제목 3"/>
            <p:cNvSpPr txBox="1">
              <a:spLocks/>
            </p:cNvSpPr>
            <p:nvPr/>
          </p:nvSpPr>
          <p:spPr>
            <a:xfrm>
              <a:off x="5144894" y="3387654"/>
              <a:ext cx="3119680" cy="257370"/>
            </a:xfrm>
            <a:prstGeom prst="rect">
              <a:avLst/>
            </a:prstGeom>
          </p:spPr>
          <p:txBody>
            <a:bodyPr wrap="square" lIns="0" tIns="0" rIns="0" bIns="0" anchor="ctr">
              <a:noAutofit/>
            </a:bodyPr>
            <a:lstStyle>
              <a:lvl1pPr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0" lang="en-US" altLang="ko-KR" sz="1300" b="0" i="0" u="none" strike="noStrike" kern="1200" cap="none" spc="0" normalizeH="0" baseline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Rix모던고딕 B" pitchFamily="18" charset="-127"/>
                  <a:ea typeface="Rix모던고딕 B" pitchFamily="18" charset="-127"/>
                  <a:cs typeface="+mj-cs"/>
                </a:defRPr>
              </a:lvl1pPr>
              <a:lvl2pPr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2pPr>
              <a:lvl3pPr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3pPr>
              <a:lvl4pPr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4pPr>
              <a:lvl5pPr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5pPr>
              <a:lvl6pPr marL="509441"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6pPr>
              <a:lvl7pPr marL="1018884"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7pPr>
              <a:lvl8pPr marL="1528325"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8pPr>
              <a:lvl9pPr marL="2037766"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9pPr>
            </a:lstStyle>
            <a:p>
              <a:pPr algn="dist" defTabSz="705553" latinLnBrk="0">
                <a:lnSpc>
                  <a:spcPct val="130000"/>
                </a:lnSpc>
              </a:pPr>
              <a:endParaRPr kumimoji="1" lang="ko-KR" altLang="en-US" sz="2400" kern="0" spc="-5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14442B"/>
                </a:solidFill>
                <a:latin typeface="KoPub돋움체 Light" pitchFamily="18" charset="-127"/>
                <a:ea typeface="KoPub돋움체 Light" pitchFamily="18" charset="-127"/>
              </a:endParaRPr>
            </a:p>
          </p:txBody>
        </p:sp>
        <p:sp>
          <p:nvSpPr>
            <p:cNvPr id="23" name="제목 3"/>
            <p:cNvSpPr txBox="1">
              <a:spLocks/>
            </p:cNvSpPr>
            <p:nvPr/>
          </p:nvSpPr>
          <p:spPr>
            <a:xfrm>
              <a:off x="5144893" y="2532605"/>
              <a:ext cx="3119680" cy="773697"/>
            </a:xfrm>
            <a:prstGeom prst="rect">
              <a:avLst/>
            </a:prstGeom>
          </p:spPr>
          <p:txBody>
            <a:bodyPr wrap="none" lIns="0" tIns="0" rIns="0" bIns="0" anchor="ctr">
              <a:noAutofit/>
            </a:bodyPr>
            <a:lstStyle>
              <a:lvl1pPr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0" lang="en-US" altLang="ko-KR" sz="1300" b="0" i="0" u="none" strike="noStrike" kern="1200" cap="none" spc="0" normalizeH="0" baseline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Rix모던고딕 B" pitchFamily="18" charset="-127"/>
                  <a:ea typeface="Rix모던고딕 B" pitchFamily="18" charset="-127"/>
                  <a:cs typeface="+mj-cs"/>
                </a:defRPr>
              </a:lvl1pPr>
              <a:lvl2pPr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2pPr>
              <a:lvl3pPr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3pPr>
              <a:lvl4pPr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4pPr>
              <a:lvl5pPr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5pPr>
              <a:lvl6pPr marL="509441"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6pPr>
              <a:lvl7pPr marL="1018884"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7pPr>
              <a:lvl8pPr marL="1528325"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8pPr>
              <a:lvl9pPr marL="2037766" algn="l" rtl="0" fontAlgn="base" latinLnBrk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defRPr kumimoji="1" sz="1600">
                  <a:solidFill>
                    <a:schemeClr val="tx1"/>
                  </a:solidFill>
                  <a:latin typeface="산돌고딕B" pitchFamily="18" charset="-127"/>
                  <a:ea typeface="산돌고딕B" pitchFamily="18" charset="-127"/>
                  <a:cs typeface="굴림" charset="-127"/>
                </a:defRPr>
              </a:lvl9pPr>
            </a:lstStyle>
            <a:p>
              <a:pPr algn="ctr" defTabSz="705553" latinLnBrk="0">
                <a:lnSpc>
                  <a:spcPct val="100000"/>
                </a:lnSpc>
              </a:pPr>
              <a:r>
                <a:rPr kumimoji="1" lang="en-US" altLang="ko-KR" sz="5200" kern="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EC1C24"/>
                  </a:solidFill>
                  <a:latin typeface="Century Gothic" pitchFamily="34" charset="0"/>
                  <a:ea typeface="KoPub돋움체 Medium" pitchFamily="18" charset="-127"/>
                </a:rPr>
                <a:t>Thank You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37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rgbClr val="FF9900"/>
                </a:solidFill>
              </a:rPr>
              <a:t>TRAVEL COOP </a:t>
            </a:r>
            <a:endParaRPr lang="ko-KR" altLang="en-US" sz="3000" b="1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7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용어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r>
              <a:rPr lang="ko-KR" altLang="en-US" b="1" dirty="0" smtClean="0">
                <a:solidFill>
                  <a:srgbClr val="FFFF00"/>
                </a:solidFill>
              </a:rPr>
              <a:t>정리</a:t>
            </a:r>
            <a:endParaRPr lang="en-US" altLang="ko-KR" b="1" dirty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용어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3214" y="1884168"/>
            <a:ext cx="31808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</a:rPr>
              <a:t>포스팅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en-US" altLang="ko-KR" sz="1200" dirty="0" smtClean="0"/>
              <a:t> </a:t>
            </a:r>
            <a:r>
              <a:rPr lang="ko-KR" altLang="en-US" sz="1200" dirty="0" smtClean="0"/>
              <a:t>여행자 또는 전문가가 이 앱에 글</a:t>
            </a:r>
            <a:r>
              <a:rPr lang="en-US" altLang="ko-KR" sz="1200" dirty="0" smtClean="0"/>
              <a:t>,</a:t>
            </a:r>
            <a:r>
              <a:rPr lang="ko-KR" altLang="en-US" sz="1200" dirty="0" smtClean="0"/>
              <a:t> 이미지</a:t>
            </a:r>
            <a:r>
              <a:rPr lang="en-US" altLang="ko-KR" sz="1200" dirty="0" smtClean="0"/>
              <a:t>,URL</a:t>
            </a:r>
            <a:r>
              <a:rPr lang="ko-KR" altLang="en-US" sz="1200" dirty="0" smtClean="0"/>
              <a:t>을</a:t>
            </a:r>
            <a:r>
              <a:rPr lang="en-US" altLang="ko-KR" sz="1200" dirty="0" smtClean="0"/>
              <a:t>  </a:t>
            </a:r>
            <a:r>
              <a:rPr lang="ko-KR" altLang="en-US" sz="1200" dirty="0" smtClean="0"/>
              <a:t>올리는 행위 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매칭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ko-KR" altLang="en-US" sz="1200" dirty="0" smtClean="0"/>
              <a:t>포스팅한 키워드를 노출 여행자와 전문가가 검색이 용이하게</a:t>
            </a:r>
            <a:r>
              <a:rPr lang="en-US" altLang="ko-KR" sz="1200" dirty="0" smtClean="0"/>
              <a:t>!</a:t>
            </a:r>
            <a:endParaRPr lang="en-US" altLang="ko-KR" sz="1200" dirty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마이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ko-KR" altLang="en-US" sz="1200" dirty="0" smtClean="0"/>
              <a:t>마이 페이지 기능 포스팅 목록 조회</a:t>
            </a:r>
            <a:endParaRPr lang="en-US" altLang="ko-KR" sz="1200" dirty="0" smtClean="0"/>
          </a:p>
          <a:p>
            <a:endParaRPr lang="en-US" altLang="ko-KR" sz="12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923" y="1125223"/>
            <a:ext cx="2839174" cy="559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582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rgbClr val="FF9900"/>
                </a:solidFill>
              </a:rPr>
              <a:t>TRAVEL COOP </a:t>
            </a:r>
            <a:endParaRPr lang="ko-KR" altLang="en-US" sz="3000" b="1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7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용어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r>
              <a:rPr lang="ko-KR" altLang="en-US" b="1" dirty="0" smtClean="0">
                <a:solidFill>
                  <a:srgbClr val="FFFF00"/>
                </a:solidFill>
              </a:rPr>
              <a:t>정리</a:t>
            </a:r>
            <a:endParaRPr lang="en-US" altLang="ko-KR" b="1" dirty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용어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3214" y="1884168"/>
            <a:ext cx="31808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solidFill>
                  <a:srgbClr val="FF0000"/>
                </a:solidFill>
              </a:rPr>
              <a:t>테스트계정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en-US" altLang="ko-KR" sz="1200" dirty="0" smtClean="0"/>
              <a:t> </a:t>
            </a:r>
            <a:r>
              <a:rPr lang="ko-KR" altLang="en-US" sz="1200" dirty="0" smtClean="0"/>
              <a:t>관리자가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앱을 테스트하기위한 계정 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여행자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ko-KR" altLang="en-US" sz="1200" dirty="0" smtClean="0"/>
              <a:t>고객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여행자</a:t>
            </a:r>
            <a:r>
              <a:rPr lang="en-US" altLang="ko-KR" sz="1200" dirty="0" smtClean="0"/>
              <a:t>,</a:t>
            </a:r>
            <a:r>
              <a:rPr lang="ko-KR" altLang="en-US" sz="1200" dirty="0" smtClean="0"/>
              <a:t>사용자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을 칭함 </a:t>
            </a:r>
            <a:endParaRPr lang="en-US" altLang="ko-KR" sz="1200" dirty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전문가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ko-KR" altLang="en-US" sz="1200" dirty="0" smtClean="0"/>
              <a:t>국내외의 </a:t>
            </a:r>
            <a:r>
              <a:rPr lang="ko-KR" altLang="en-US" sz="1200" dirty="0" err="1" smtClean="0"/>
              <a:t>여행업에</a:t>
            </a:r>
            <a:r>
              <a:rPr lang="ko-KR" altLang="en-US" sz="1200" dirty="0" smtClean="0"/>
              <a:t> 종사하는 분들이 이 앱에 전문가로 신청 관리자가 </a:t>
            </a:r>
            <a:r>
              <a:rPr lang="ko-KR" altLang="en-US" sz="1200" dirty="0" err="1" smtClean="0"/>
              <a:t>승인후</a:t>
            </a:r>
            <a:endParaRPr lang="en-US" altLang="ko-KR" sz="1200" dirty="0" smtClean="0"/>
          </a:p>
          <a:p>
            <a:r>
              <a:rPr lang="ko-KR" altLang="en-US" sz="1200" dirty="0" smtClean="0"/>
              <a:t>전문가로 활동이 </a:t>
            </a:r>
            <a:r>
              <a:rPr lang="ko-KR" altLang="en-US" sz="1200" dirty="0" smtClean="0"/>
              <a:t>가능</a:t>
            </a:r>
            <a:endParaRPr lang="en-US" altLang="ko-KR" sz="12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82" y="1253512"/>
            <a:ext cx="2515233" cy="525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171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rgbClr val="FF9900"/>
                </a:solidFill>
              </a:rPr>
              <a:t>TRAVEL COOP </a:t>
            </a:r>
            <a:endParaRPr lang="ko-KR" altLang="en-US" sz="3000" b="1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7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용어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r>
              <a:rPr lang="ko-KR" altLang="en-US" b="1" dirty="0" smtClean="0">
                <a:solidFill>
                  <a:srgbClr val="FFFF00"/>
                </a:solidFill>
              </a:rPr>
              <a:t>정리</a:t>
            </a:r>
            <a:endParaRPr lang="en-US" altLang="ko-KR" b="1" dirty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용어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3214" y="1884168"/>
            <a:ext cx="31808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</a:rPr>
              <a:t>관심</a:t>
            </a:r>
            <a:r>
              <a:rPr lang="en-US" altLang="ko-KR" sz="1200" dirty="0" smtClean="0">
                <a:solidFill>
                  <a:srgbClr val="FF0000"/>
                </a:solidFill>
              </a:rPr>
              <a:t>(</a:t>
            </a:r>
            <a:r>
              <a:rPr lang="ko-KR" altLang="en-US" sz="1200" dirty="0" err="1" smtClean="0">
                <a:solidFill>
                  <a:srgbClr val="FF0000"/>
                </a:solidFill>
              </a:rPr>
              <a:t>관심목록</a:t>
            </a:r>
            <a:r>
              <a:rPr lang="en-US" altLang="ko-KR" sz="12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altLang="ko-KR" sz="1200" dirty="0" smtClean="0"/>
              <a:t> </a:t>
            </a:r>
            <a:r>
              <a:rPr lang="ko-KR" altLang="en-US" sz="1200" dirty="0" smtClean="0"/>
              <a:t>관리자가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앱을 테스트하기위한 계정 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여행자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ko-KR" altLang="en-US" sz="1200" dirty="0" smtClean="0"/>
              <a:t>고객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여행자</a:t>
            </a:r>
            <a:r>
              <a:rPr lang="en-US" altLang="ko-KR" sz="1200" dirty="0" smtClean="0"/>
              <a:t>,</a:t>
            </a:r>
            <a:r>
              <a:rPr lang="ko-KR" altLang="en-US" sz="1200" dirty="0" smtClean="0"/>
              <a:t>사용자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을 칭함 </a:t>
            </a:r>
            <a:endParaRPr lang="en-US" altLang="ko-KR" sz="1200" dirty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전문가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ko-KR" altLang="en-US" sz="1200" dirty="0" smtClean="0"/>
              <a:t>국내외의 </a:t>
            </a:r>
            <a:r>
              <a:rPr lang="ko-KR" altLang="en-US" sz="1200" dirty="0" err="1" smtClean="0"/>
              <a:t>여행업에</a:t>
            </a:r>
            <a:r>
              <a:rPr lang="ko-KR" altLang="en-US" sz="1200" dirty="0" smtClean="0"/>
              <a:t> 종사하는 분들이 이 앱에 전문가로 신청 관리자가 </a:t>
            </a:r>
            <a:r>
              <a:rPr lang="ko-KR" altLang="en-US" sz="1200" dirty="0" err="1" smtClean="0"/>
              <a:t>승인후</a:t>
            </a:r>
            <a:endParaRPr lang="en-US" altLang="ko-KR" sz="1200" dirty="0" smtClean="0"/>
          </a:p>
          <a:p>
            <a:r>
              <a:rPr lang="ko-KR" altLang="en-US" sz="1200" dirty="0" smtClean="0"/>
              <a:t>전문가로 활동이 </a:t>
            </a:r>
            <a:r>
              <a:rPr lang="ko-KR" altLang="en-US" sz="1200" dirty="0" smtClean="0"/>
              <a:t>가능</a:t>
            </a:r>
            <a:endParaRPr lang="en-US" altLang="ko-KR" sz="1200" dirty="0" smtClean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2400" y="196334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04800" y="348734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188655"/>
            <a:ext cx="2729345" cy="553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940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rgbClr val="FF9900"/>
                </a:solidFill>
              </a:rPr>
              <a:t>TRAVEL COOP </a:t>
            </a:r>
            <a:endParaRPr lang="ko-KR" altLang="en-US" sz="3000" b="1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7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용어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r>
              <a:rPr lang="ko-KR" altLang="en-US" b="1" dirty="0" smtClean="0">
                <a:solidFill>
                  <a:srgbClr val="FFFF00"/>
                </a:solidFill>
              </a:rPr>
              <a:t>정리</a:t>
            </a:r>
            <a:endParaRPr lang="en-US" altLang="ko-KR" b="1" dirty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용어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3214" y="1884168"/>
            <a:ext cx="3180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</a:rPr>
              <a:t>나와 매칭된 전문가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en-US" altLang="ko-KR" sz="1200" dirty="0" smtClean="0"/>
              <a:t> </a:t>
            </a:r>
            <a:r>
              <a:rPr lang="ko-KR" altLang="en-US" sz="1200" dirty="0" smtClean="0"/>
              <a:t>여행자가 </a:t>
            </a:r>
            <a:r>
              <a:rPr lang="ko-KR" altLang="en-US" sz="1200" dirty="0" err="1" smtClean="0"/>
              <a:t>포스팅후</a:t>
            </a:r>
            <a:r>
              <a:rPr lang="ko-KR" altLang="en-US" sz="1200" dirty="0" smtClean="0"/>
              <a:t> </a:t>
            </a:r>
            <a:r>
              <a:rPr lang="ko-KR" altLang="en-US" sz="1200" dirty="0" err="1" smtClean="0"/>
              <a:t>매칭후</a:t>
            </a:r>
            <a:r>
              <a:rPr lang="ko-KR" altLang="en-US" sz="1200" dirty="0" smtClean="0"/>
              <a:t> 관심을 가진 전문가와 매칭된 </a:t>
            </a:r>
            <a:r>
              <a:rPr lang="ko-KR" altLang="en-US" sz="1200" dirty="0" err="1" smtClean="0"/>
              <a:t>현황보기</a:t>
            </a:r>
            <a:r>
              <a:rPr lang="ko-KR" altLang="en-US" sz="1200" dirty="0" smtClean="0"/>
              <a:t> </a:t>
            </a:r>
            <a:endParaRPr lang="en-US" altLang="ko-KR" sz="1200" dirty="0" smtClean="0"/>
          </a:p>
          <a:p>
            <a:endParaRPr lang="en-US" altLang="ko-KR" sz="12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667" y="1152757"/>
            <a:ext cx="2711261" cy="556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19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rgbClr val="FF9900"/>
                </a:solidFill>
              </a:rPr>
              <a:t>TRAVEL COOP </a:t>
            </a:r>
            <a:endParaRPr lang="ko-KR" altLang="en-US" sz="3000" b="1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7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용어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r>
              <a:rPr lang="ko-KR" altLang="en-US" b="1" dirty="0" smtClean="0">
                <a:solidFill>
                  <a:srgbClr val="FFFF00"/>
                </a:solidFill>
              </a:rPr>
              <a:t>정리</a:t>
            </a:r>
            <a:endParaRPr lang="en-US" altLang="ko-KR" b="1" dirty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용어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3214" y="1884168"/>
            <a:ext cx="31808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</a:rPr>
              <a:t>포스팅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en-US" altLang="ko-KR" sz="1200" dirty="0" smtClean="0"/>
              <a:t> </a:t>
            </a:r>
            <a:r>
              <a:rPr lang="ko-KR" altLang="en-US" sz="1200" dirty="0" smtClean="0"/>
              <a:t>여행자 전문가가 업로드한 포스팅 숫자</a:t>
            </a:r>
            <a:endParaRPr lang="en-US" altLang="ko-KR" sz="1200" dirty="0" smtClean="0"/>
          </a:p>
          <a:p>
            <a:r>
              <a:rPr lang="ko-KR" altLang="en-US" sz="1200" dirty="0" err="1" smtClean="0">
                <a:solidFill>
                  <a:srgbClr val="FF0000"/>
                </a:solidFill>
              </a:rPr>
              <a:t>팔로워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/>
              <a:t>나</a:t>
            </a:r>
            <a:r>
              <a:rPr lang="ko-KR" altLang="en-US" sz="1200" dirty="0" smtClean="0"/>
              <a:t>를 </a:t>
            </a:r>
            <a:r>
              <a:rPr lang="ko-KR" altLang="en-US" sz="1200" dirty="0" err="1" smtClean="0"/>
              <a:t>팔로우한</a:t>
            </a:r>
            <a:r>
              <a:rPr lang="ko-KR" altLang="en-US" sz="1200" dirty="0" smtClean="0"/>
              <a:t> 숫자</a:t>
            </a:r>
            <a:endParaRPr lang="en-US" altLang="ko-KR" sz="1200" dirty="0" smtClean="0"/>
          </a:p>
          <a:p>
            <a:r>
              <a:rPr lang="ko-KR" altLang="en-US" sz="1200" dirty="0" err="1" smtClean="0">
                <a:solidFill>
                  <a:srgbClr val="FF0000"/>
                </a:solidFill>
              </a:rPr>
              <a:t>팔로잉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내가 </a:t>
            </a:r>
            <a:r>
              <a:rPr lang="ko-KR" altLang="en-US" sz="1200" dirty="0" err="1" smtClean="0"/>
              <a:t>팔로우한</a:t>
            </a:r>
            <a:r>
              <a:rPr lang="ko-KR" altLang="en-US" sz="1200" dirty="0" smtClean="0"/>
              <a:t>  숫자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장땡 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여행자의 닉네임</a:t>
            </a:r>
            <a:endParaRPr lang="en-US" altLang="ko-KR" sz="1200" dirty="0" smtClean="0"/>
          </a:p>
          <a:p>
            <a:r>
              <a:rPr lang="ko-KR" altLang="en-US" sz="1200" dirty="0" err="1" smtClean="0">
                <a:solidFill>
                  <a:srgbClr val="FF0000"/>
                </a:solidFill>
              </a:rPr>
              <a:t>사용가능한</a:t>
            </a:r>
            <a:r>
              <a:rPr lang="ko-KR" altLang="en-US" sz="1200" dirty="0" smtClean="0">
                <a:solidFill>
                  <a:srgbClr val="FF0000"/>
                </a:solidFill>
              </a:rPr>
              <a:t> 포인트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여행자가 </a:t>
            </a:r>
            <a:r>
              <a:rPr lang="ko-KR" altLang="en-US" sz="1200" dirty="0" err="1" smtClean="0"/>
              <a:t>포스팅시</a:t>
            </a:r>
            <a:r>
              <a:rPr lang="ko-KR" altLang="en-US" sz="1200" dirty="0" smtClean="0"/>
              <a:t> </a:t>
            </a:r>
            <a:r>
              <a:rPr lang="ko-KR" altLang="en-US" sz="1200" dirty="0" err="1" smtClean="0"/>
              <a:t>부여받은</a:t>
            </a:r>
            <a:r>
              <a:rPr lang="ko-KR" altLang="en-US" sz="1200" dirty="0" smtClean="0"/>
              <a:t> 포인트</a:t>
            </a:r>
            <a:endParaRPr lang="en-US" altLang="ko-KR" sz="1200" dirty="0" smtClean="0"/>
          </a:p>
          <a:p>
            <a:r>
              <a:rPr lang="ko-KR" altLang="en-US" sz="1200" dirty="0" err="1" smtClean="0"/>
              <a:t>적립기능만</a:t>
            </a:r>
            <a:r>
              <a:rPr lang="ko-KR" altLang="en-US" sz="1200" dirty="0" smtClean="0"/>
              <a:t> 있음</a:t>
            </a:r>
            <a:endParaRPr lang="en-US" altLang="ko-KR" sz="1200" dirty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제안 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여행자나 전문가가 공개적으로 제안한 내용</a:t>
            </a:r>
            <a:endParaRPr lang="en-US" altLang="ko-KR" sz="1200" dirty="0" smtClean="0"/>
          </a:p>
          <a:p>
            <a:r>
              <a:rPr lang="ko-KR" altLang="en-US" sz="1200" dirty="0" smtClean="0"/>
              <a:t>목록 보기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상담 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여행자의 질의에 대하여 다른 여행자나 전문가 상담한 목록 보기</a:t>
            </a:r>
            <a:endParaRPr lang="en-US" altLang="ko-KR" sz="1200" dirty="0"/>
          </a:p>
          <a:p>
            <a:endParaRPr lang="en-US" altLang="ko-KR" sz="1200" dirty="0" smtClean="0"/>
          </a:p>
          <a:p>
            <a:endParaRPr lang="en-US" altLang="ko-KR" sz="1200" dirty="0" smtClean="0"/>
          </a:p>
          <a:p>
            <a:endParaRPr lang="en-US" altLang="ko-KR" sz="12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8" y="1084572"/>
            <a:ext cx="2806236" cy="577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863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7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rgbClr val="FF9900"/>
                </a:solidFill>
              </a:rPr>
              <a:t>TRAVEL COOP </a:t>
            </a:r>
            <a:endParaRPr lang="ko-KR" altLang="en-US" sz="3000" b="1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7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용어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r>
              <a:rPr lang="ko-KR" altLang="en-US" b="1" dirty="0" smtClean="0">
                <a:solidFill>
                  <a:srgbClr val="FFFF00"/>
                </a:solidFill>
              </a:rPr>
              <a:t>정리</a:t>
            </a:r>
            <a:endParaRPr lang="en-US" altLang="ko-KR" b="1" dirty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용어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3214" y="1884168"/>
            <a:ext cx="31808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</a:rPr>
              <a:t>프로필 편집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en-US" altLang="ko-KR" sz="1200" dirty="0" smtClean="0"/>
              <a:t> </a:t>
            </a:r>
            <a:r>
              <a:rPr lang="ko-KR" altLang="en-US" sz="1200" dirty="0" smtClean="0"/>
              <a:t>여행자나 전문가가 자기 소개를 편집하는 </a:t>
            </a:r>
            <a:endParaRPr lang="en-US" altLang="ko-KR" sz="1200" dirty="0" smtClean="0"/>
          </a:p>
          <a:p>
            <a:r>
              <a:rPr lang="ko-KR" altLang="en-US" sz="1200" dirty="0" smtClean="0"/>
              <a:t>기능 이미지 업로드 텍스트 </a:t>
            </a:r>
            <a:r>
              <a:rPr lang="ko-KR" altLang="en-US" sz="1200" dirty="0" err="1" smtClean="0"/>
              <a:t>수정저장</a:t>
            </a:r>
            <a:r>
              <a:rPr lang="ko-KR" altLang="en-US" sz="1200" dirty="0" smtClean="0"/>
              <a:t> 기능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댓글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여행자나 전문가가 포스팅 한글에 대한 댓글 현황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관심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ko-KR" altLang="en-US" sz="1200" dirty="0" smtClean="0"/>
              <a:t>내가 </a:t>
            </a:r>
            <a:r>
              <a:rPr lang="ko-KR" altLang="en-US" sz="1200" dirty="0" err="1" smtClean="0"/>
              <a:t>포스팅글에대한</a:t>
            </a:r>
            <a:r>
              <a:rPr lang="ko-KR" altLang="en-US" sz="1200" dirty="0" smtClean="0"/>
              <a:t> 다른 여행자나 전문가가 관심을 가진 </a:t>
            </a:r>
            <a:r>
              <a:rPr lang="ko-KR" altLang="en-US" sz="1200" dirty="0" err="1" smtClean="0"/>
              <a:t>현황보기</a:t>
            </a:r>
            <a:endParaRPr lang="en-US" altLang="ko-KR" sz="1200" dirty="0" smtClean="0"/>
          </a:p>
          <a:p>
            <a:endParaRPr lang="en-US" altLang="ko-KR" sz="1200" dirty="0" smtClean="0"/>
          </a:p>
          <a:p>
            <a:endParaRPr lang="en-US" altLang="ko-KR" sz="1200" dirty="0" smtClean="0"/>
          </a:p>
          <a:p>
            <a:endParaRPr lang="en-US" altLang="ko-KR" sz="12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8" y="1084572"/>
            <a:ext cx="2806236" cy="577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975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8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rgbClr val="FF9900"/>
                </a:solidFill>
              </a:rPr>
              <a:t>TRAVEL COOP </a:t>
            </a:r>
            <a:endParaRPr lang="ko-KR" altLang="en-US" sz="3000" b="1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7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용어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r>
              <a:rPr lang="ko-KR" altLang="en-US" b="1" dirty="0" smtClean="0">
                <a:solidFill>
                  <a:srgbClr val="FFFF00"/>
                </a:solidFill>
              </a:rPr>
              <a:t>정리</a:t>
            </a:r>
            <a:endParaRPr lang="en-US" altLang="ko-KR" b="1" dirty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용어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3214" y="1884168"/>
            <a:ext cx="318083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</a:rPr>
              <a:t>포스팅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en-US" altLang="ko-KR" sz="1200" dirty="0" smtClean="0"/>
              <a:t> </a:t>
            </a:r>
            <a:r>
              <a:rPr lang="ko-KR" altLang="en-US" sz="1200" dirty="0" smtClean="0"/>
              <a:t>여행자 </a:t>
            </a:r>
            <a:r>
              <a:rPr lang="en-US" altLang="ko-KR" sz="1200" dirty="0" smtClean="0"/>
              <a:t>,</a:t>
            </a:r>
            <a:r>
              <a:rPr lang="ko-KR" altLang="en-US" sz="1200" dirty="0" smtClean="0"/>
              <a:t>전문가가 업로드 선정 체크</a:t>
            </a:r>
            <a:endParaRPr lang="en-US" altLang="ko-KR" sz="1200" dirty="0" smtClean="0"/>
          </a:p>
          <a:p>
            <a:r>
              <a:rPr lang="ko-KR" altLang="en-US" sz="1200" dirty="0" err="1" smtClean="0">
                <a:solidFill>
                  <a:srgbClr val="FF0000"/>
                </a:solidFill>
              </a:rPr>
              <a:t>상담의뢰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특정분야에 상담내용을 의뢰  체크 박스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이미지 첨부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이미지화일을 업로드하는 기능</a:t>
            </a:r>
            <a:r>
              <a:rPr lang="en-US" altLang="ko-KR" sz="1200" dirty="0" smtClean="0"/>
              <a:t>/5</a:t>
            </a:r>
            <a:r>
              <a:rPr lang="ko-KR" altLang="en-US" sz="1200" dirty="0" smtClean="0"/>
              <a:t>개까지 </a:t>
            </a:r>
            <a:r>
              <a:rPr lang="ko-KR" altLang="en-US" sz="1200" dirty="0" err="1" smtClean="0"/>
              <a:t>첨부가능</a:t>
            </a:r>
            <a:endParaRPr lang="en-US" altLang="ko-KR" sz="1200" dirty="0" smtClean="0"/>
          </a:p>
          <a:p>
            <a:r>
              <a:rPr lang="ko-KR" altLang="en-US" sz="1200" dirty="0" err="1" smtClean="0">
                <a:solidFill>
                  <a:srgbClr val="FF0000"/>
                </a:solidFill>
              </a:rPr>
              <a:t>내용입력</a:t>
            </a:r>
            <a:r>
              <a:rPr lang="ko-KR" altLang="en-US" sz="1200" dirty="0" smtClean="0">
                <a:solidFill>
                  <a:srgbClr val="FF0000"/>
                </a:solidFill>
              </a:rPr>
              <a:t> 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포스팅 또는 상담내용을 입력시키는 단</a:t>
            </a:r>
            <a:endParaRPr lang="en-US" altLang="ko-KR" sz="1200" dirty="0" smtClean="0"/>
          </a:p>
          <a:p>
            <a:r>
              <a:rPr lang="en-US" altLang="ko-KR" sz="1200" dirty="0" smtClean="0">
                <a:solidFill>
                  <a:srgbClr val="FF0000"/>
                </a:solidFill>
              </a:rPr>
              <a:t>URL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참고사이트의</a:t>
            </a:r>
            <a:r>
              <a:rPr lang="en-US" altLang="ko-KR" sz="1200" dirty="0" smtClean="0"/>
              <a:t>  </a:t>
            </a:r>
            <a:r>
              <a:rPr lang="ko-KR" altLang="en-US" sz="1200" dirty="0" smtClean="0"/>
              <a:t>홈페이지주소를 복사하여 </a:t>
            </a:r>
            <a:endParaRPr lang="en-US" altLang="ko-KR" sz="1200" dirty="0" smtClean="0"/>
          </a:p>
          <a:p>
            <a:r>
              <a:rPr lang="ko-KR" altLang="en-US" sz="1200" dirty="0" err="1" smtClean="0"/>
              <a:t>입력가능</a:t>
            </a:r>
            <a:endParaRPr lang="en-US" altLang="ko-KR" sz="1200" dirty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키워드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포스팅 </a:t>
            </a:r>
            <a:r>
              <a:rPr lang="ko-KR" altLang="en-US" sz="1200" dirty="0" err="1" smtClean="0"/>
              <a:t>상담내용의</a:t>
            </a:r>
            <a:r>
              <a:rPr lang="ko-KR" altLang="en-US" sz="1200" dirty="0" smtClean="0"/>
              <a:t> 주제어를 쉽게 </a:t>
            </a:r>
            <a:r>
              <a:rPr lang="ko-KR" altLang="en-US" sz="1200" dirty="0" err="1" smtClean="0"/>
              <a:t>노출시킬수있는</a:t>
            </a:r>
            <a:r>
              <a:rPr lang="ko-KR" altLang="en-US" sz="1200" dirty="0" smtClean="0"/>
              <a:t> 해시태그 </a:t>
            </a:r>
            <a:endParaRPr lang="en-US" altLang="ko-KR" sz="1200" dirty="0" smtClean="0"/>
          </a:p>
          <a:p>
            <a:r>
              <a:rPr lang="ko-KR" altLang="en-US" sz="1200" dirty="0" smtClean="0"/>
              <a:t>목록 보기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공개여부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여행자</a:t>
            </a:r>
            <a:r>
              <a:rPr lang="en-US" altLang="ko-KR" sz="1200" dirty="0" smtClean="0"/>
              <a:t>,</a:t>
            </a:r>
            <a:r>
              <a:rPr lang="ko-KR" altLang="en-US" sz="1200" dirty="0" smtClean="0"/>
              <a:t>전문가가 포스팅한 글의 공개 비공개</a:t>
            </a:r>
            <a:endParaRPr lang="en-US" altLang="ko-KR" sz="1200" dirty="0" smtClean="0"/>
          </a:p>
          <a:p>
            <a:r>
              <a:rPr lang="ko-KR" altLang="en-US" sz="1200" dirty="0" smtClean="0"/>
              <a:t>설정 기능</a:t>
            </a:r>
            <a:endParaRPr lang="en-US" altLang="ko-KR" sz="1200" dirty="0"/>
          </a:p>
          <a:p>
            <a:endParaRPr lang="en-US" altLang="ko-KR" sz="1200" dirty="0" smtClean="0"/>
          </a:p>
          <a:p>
            <a:endParaRPr lang="en-US" altLang="ko-KR" sz="1200" dirty="0" smtClean="0"/>
          </a:p>
          <a:p>
            <a:endParaRPr lang="en-US" altLang="ko-KR" sz="12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775" y="1204479"/>
            <a:ext cx="2689929" cy="551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568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F9E6B-DA8A-4D69-8A3D-2F55417A56A4}" type="slidenum">
              <a:rPr lang="ko-KR" altLang="en-US" smtClean="0"/>
              <a:t>9</a:t>
            </a:fld>
            <a:endParaRPr lang="ko-KR" altLang="en-US"/>
          </a:p>
        </p:txBody>
      </p:sp>
      <p:sp>
        <p:nvSpPr>
          <p:cNvPr id="7" name="제목 6"/>
          <p:cNvSpPr txBox="1">
            <a:spLocks/>
          </p:cNvSpPr>
          <p:nvPr/>
        </p:nvSpPr>
        <p:spPr>
          <a:xfrm>
            <a:off x="0" y="0"/>
            <a:ext cx="12192000" cy="527539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b="1" dirty="0" smtClean="0">
                <a:solidFill>
                  <a:srgbClr val="FF9900"/>
                </a:solidFill>
              </a:rPr>
              <a:t>TRAVEL COOP </a:t>
            </a:r>
            <a:endParaRPr lang="ko-KR" altLang="en-US" sz="3000" b="1" dirty="0">
              <a:solidFill>
                <a:srgbClr val="FF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7" y="527539"/>
            <a:ext cx="12184637" cy="5539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</a:rPr>
              <a:t>1. </a:t>
            </a:r>
            <a:r>
              <a:rPr lang="ko-KR" altLang="en-US" b="1" dirty="0" smtClean="0">
                <a:solidFill>
                  <a:srgbClr val="FFFF00"/>
                </a:solidFill>
              </a:rPr>
              <a:t>용어</a:t>
            </a:r>
            <a:r>
              <a:rPr lang="en-US" altLang="ko-KR" b="1" dirty="0" smtClean="0">
                <a:solidFill>
                  <a:srgbClr val="FFFF00"/>
                </a:solidFill>
              </a:rPr>
              <a:t>  </a:t>
            </a:r>
            <a:r>
              <a:rPr lang="ko-KR" altLang="en-US" b="1" dirty="0" smtClean="0">
                <a:solidFill>
                  <a:srgbClr val="FFFF00"/>
                </a:solidFill>
              </a:rPr>
              <a:t>정리</a:t>
            </a:r>
            <a:endParaRPr lang="en-US" altLang="ko-KR" b="1" dirty="0">
              <a:solidFill>
                <a:srgbClr val="FFFF00"/>
              </a:solidFill>
            </a:endParaRPr>
          </a:p>
          <a:p>
            <a:endParaRPr lang="ko-KR" altLang="en-US" sz="1200" b="1" dirty="0">
              <a:solidFill>
                <a:srgbClr val="FFFF00"/>
              </a:solidFill>
            </a:endParaRPr>
          </a:p>
        </p:txBody>
      </p:sp>
      <p:sp>
        <p:nvSpPr>
          <p:cNvPr id="9" name="내용 개체 틀 8"/>
          <p:cNvSpPr txBox="1">
            <a:spLocks/>
          </p:cNvSpPr>
          <p:nvPr/>
        </p:nvSpPr>
        <p:spPr>
          <a:xfrm>
            <a:off x="8640854" y="1685316"/>
            <a:ext cx="3405553" cy="47212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ko-KR" altLang="en-US" sz="1500" smtClean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sz="15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0854" y="1298995"/>
            <a:ext cx="3405553" cy="3677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화면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용어</a:t>
            </a:r>
            <a:r>
              <a:rPr lang="en-US" altLang="ko-KR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설명</a:t>
            </a:r>
            <a:endParaRPr lang="ko-KR" altLang="en-US" b="1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53214" y="1884168"/>
            <a:ext cx="318083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err="1" smtClean="0">
                <a:solidFill>
                  <a:srgbClr val="FF0000"/>
                </a:solidFill>
              </a:rPr>
              <a:t>상담의뢰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r>
              <a:rPr lang="ko-KR" altLang="en-US" sz="1200" dirty="0" smtClean="0"/>
              <a:t>특정분야에 상담내용을 의뢰  체크 박스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이미지 첨부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이미지화일을 업로드하는 기능</a:t>
            </a:r>
            <a:r>
              <a:rPr lang="en-US" altLang="ko-KR" sz="1200" dirty="0" smtClean="0"/>
              <a:t>/5</a:t>
            </a:r>
            <a:r>
              <a:rPr lang="ko-KR" altLang="en-US" sz="1200" dirty="0" smtClean="0"/>
              <a:t>개까지 </a:t>
            </a:r>
            <a:r>
              <a:rPr lang="ko-KR" altLang="en-US" sz="1200" dirty="0" err="1" smtClean="0"/>
              <a:t>첨부가능</a:t>
            </a:r>
            <a:endParaRPr lang="en-US" altLang="ko-KR" sz="1200" dirty="0" smtClean="0"/>
          </a:p>
          <a:p>
            <a:r>
              <a:rPr lang="ko-KR" altLang="en-US" sz="1200" dirty="0" err="1" smtClean="0">
                <a:solidFill>
                  <a:srgbClr val="FF0000"/>
                </a:solidFill>
              </a:rPr>
              <a:t>내용입력</a:t>
            </a:r>
            <a:r>
              <a:rPr lang="ko-KR" altLang="en-US" sz="1200" dirty="0" smtClean="0">
                <a:solidFill>
                  <a:srgbClr val="FF0000"/>
                </a:solidFill>
              </a:rPr>
              <a:t> 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포스팅 또는 상담내용을 입력시키는 단</a:t>
            </a:r>
            <a:endParaRPr lang="en-US" altLang="ko-KR" sz="1200" dirty="0" smtClean="0"/>
          </a:p>
          <a:p>
            <a:r>
              <a:rPr lang="en-US" altLang="ko-KR" sz="1200" dirty="0" smtClean="0">
                <a:solidFill>
                  <a:srgbClr val="FF0000"/>
                </a:solidFill>
              </a:rPr>
              <a:t>URL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참고사이트의</a:t>
            </a:r>
            <a:r>
              <a:rPr lang="en-US" altLang="ko-KR" sz="1200" dirty="0" smtClean="0"/>
              <a:t>  </a:t>
            </a:r>
            <a:r>
              <a:rPr lang="ko-KR" altLang="en-US" sz="1200" dirty="0" smtClean="0"/>
              <a:t>홈페이지주소를 복사하여 </a:t>
            </a:r>
            <a:endParaRPr lang="en-US" altLang="ko-KR" sz="1200" dirty="0" smtClean="0"/>
          </a:p>
          <a:p>
            <a:r>
              <a:rPr lang="ko-KR" altLang="en-US" sz="1200" dirty="0" err="1" smtClean="0"/>
              <a:t>입력가능</a:t>
            </a:r>
            <a:endParaRPr lang="en-US" altLang="ko-KR" sz="1200" dirty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키워드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포스팅 </a:t>
            </a:r>
            <a:r>
              <a:rPr lang="ko-KR" altLang="en-US" sz="1200" dirty="0" err="1" smtClean="0"/>
              <a:t>상담내용의</a:t>
            </a:r>
            <a:r>
              <a:rPr lang="ko-KR" altLang="en-US" sz="1200" dirty="0" smtClean="0"/>
              <a:t> 주제어를 쉽게 </a:t>
            </a:r>
            <a:r>
              <a:rPr lang="ko-KR" altLang="en-US" sz="1200" dirty="0" err="1" smtClean="0"/>
              <a:t>노출시킬수있는</a:t>
            </a:r>
            <a:r>
              <a:rPr lang="ko-KR" altLang="en-US" sz="1200" dirty="0" smtClean="0"/>
              <a:t> 해시태그 </a:t>
            </a:r>
            <a:endParaRPr lang="en-US" altLang="ko-KR" sz="1200" dirty="0" smtClean="0"/>
          </a:p>
          <a:p>
            <a:r>
              <a:rPr lang="ko-KR" altLang="en-US" sz="1200" dirty="0" err="1" smtClean="0">
                <a:solidFill>
                  <a:srgbClr val="FF0000"/>
                </a:solidFill>
              </a:rPr>
              <a:t>상담료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err="1" smtClean="0"/>
              <a:t>최소상담료</a:t>
            </a:r>
            <a:r>
              <a:rPr lang="ko-KR" altLang="en-US" sz="1200" dirty="0" smtClean="0"/>
              <a:t> </a:t>
            </a:r>
            <a:r>
              <a:rPr lang="ko-KR" altLang="en-US" sz="1200" dirty="0" err="1" smtClean="0"/>
              <a:t>최대상담료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공개 비공개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smtClean="0"/>
              <a:t>공개 비공개 설정 기능</a:t>
            </a:r>
            <a:endParaRPr lang="en-US" altLang="ko-KR" sz="1200" dirty="0" smtClean="0"/>
          </a:p>
          <a:p>
            <a:r>
              <a:rPr lang="ko-KR" altLang="en-US" sz="1200" dirty="0" smtClean="0">
                <a:solidFill>
                  <a:srgbClr val="FF0000"/>
                </a:solidFill>
              </a:rPr>
              <a:t>등록</a:t>
            </a:r>
            <a:endParaRPr lang="en-US" altLang="ko-KR" sz="1200" dirty="0">
              <a:solidFill>
                <a:srgbClr val="FF0000"/>
              </a:solidFill>
            </a:endParaRPr>
          </a:p>
          <a:p>
            <a:r>
              <a:rPr lang="en-US" altLang="ko-KR" sz="1200" dirty="0"/>
              <a:t> </a:t>
            </a:r>
            <a:r>
              <a:rPr lang="ko-KR" altLang="en-US" sz="1200" dirty="0" err="1" smtClean="0"/>
              <a:t>작성후</a:t>
            </a:r>
            <a:r>
              <a:rPr lang="ko-KR" altLang="en-US" sz="1200" dirty="0" smtClean="0"/>
              <a:t> 최종적으로 업로드 </a:t>
            </a:r>
            <a:r>
              <a:rPr lang="ko-KR" altLang="en-US" sz="1200" dirty="0" err="1" smtClean="0"/>
              <a:t>하는기능</a:t>
            </a:r>
            <a:endParaRPr lang="en-US" altLang="ko-KR" sz="1200" dirty="0"/>
          </a:p>
          <a:p>
            <a:endParaRPr lang="en-US" altLang="ko-KR" sz="1200" dirty="0"/>
          </a:p>
          <a:p>
            <a:endParaRPr lang="en-US" altLang="ko-KR" sz="1200" dirty="0" smtClean="0"/>
          </a:p>
          <a:p>
            <a:endParaRPr lang="en-US" altLang="ko-KR" sz="1200" dirty="0" smtClean="0"/>
          </a:p>
          <a:p>
            <a:endParaRPr lang="en-US" altLang="ko-KR" sz="12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52" y="1252785"/>
            <a:ext cx="2626648" cy="5468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430378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TM02900720[[fn=전체]]</Template>
  <TotalTime>2553</TotalTime>
  <Words>526</Words>
  <Application>Microsoft Office PowerPoint</Application>
  <PresentationFormat>와이드스크린</PresentationFormat>
  <Paragraphs>187</Paragraphs>
  <Slides>13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4" baseType="lpstr">
      <vt:lpstr>HY헤드라인M</vt:lpstr>
      <vt:lpstr>KoPub돋움체 Light</vt:lpstr>
      <vt:lpstr>KoPub돋움체 Medium</vt:lpstr>
      <vt:lpstr>돋움</vt:lpstr>
      <vt:lpstr>맑은 고딕</vt:lpstr>
      <vt:lpstr>Arial</vt:lpstr>
      <vt:lpstr>Calibri</vt:lpstr>
      <vt:lpstr>Calibri Light</vt:lpstr>
      <vt:lpstr>Century Gothic</vt:lpstr>
      <vt:lpstr>Wingdings 2</vt:lpstr>
      <vt:lpstr>HDOfficeLightV0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Microsoft 계정</cp:lastModifiedBy>
  <cp:revision>154</cp:revision>
  <dcterms:created xsi:type="dcterms:W3CDTF">2022-09-02T02:20:44Z</dcterms:created>
  <dcterms:modified xsi:type="dcterms:W3CDTF">2022-10-28T07:09:29Z</dcterms:modified>
</cp:coreProperties>
</file>