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69"/>
  </p:notesMasterIdLst>
  <p:sldIdLst>
    <p:sldId id="411" r:id="rId2"/>
    <p:sldId id="412" r:id="rId3"/>
    <p:sldId id="413" r:id="rId4"/>
    <p:sldId id="414" r:id="rId5"/>
    <p:sldId id="347" r:id="rId6"/>
    <p:sldId id="348" r:id="rId7"/>
    <p:sldId id="349" r:id="rId8"/>
    <p:sldId id="350" r:id="rId9"/>
    <p:sldId id="351" r:id="rId10"/>
    <p:sldId id="352" r:id="rId11"/>
    <p:sldId id="353" r:id="rId12"/>
    <p:sldId id="354" r:id="rId13"/>
    <p:sldId id="355" r:id="rId14"/>
    <p:sldId id="356" r:id="rId15"/>
    <p:sldId id="357" r:id="rId16"/>
    <p:sldId id="358" r:id="rId17"/>
    <p:sldId id="359" r:id="rId18"/>
    <p:sldId id="364" r:id="rId19"/>
    <p:sldId id="360" r:id="rId20"/>
    <p:sldId id="361" r:id="rId21"/>
    <p:sldId id="362" r:id="rId22"/>
    <p:sldId id="363" r:id="rId23"/>
    <p:sldId id="365" r:id="rId24"/>
    <p:sldId id="366" r:id="rId25"/>
    <p:sldId id="367" r:id="rId26"/>
    <p:sldId id="368" r:id="rId27"/>
    <p:sldId id="369" r:id="rId28"/>
    <p:sldId id="370" r:id="rId29"/>
    <p:sldId id="371" r:id="rId30"/>
    <p:sldId id="372" r:id="rId31"/>
    <p:sldId id="373" r:id="rId32"/>
    <p:sldId id="374" r:id="rId33"/>
    <p:sldId id="375" r:id="rId34"/>
    <p:sldId id="376" r:id="rId35"/>
    <p:sldId id="377" r:id="rId36"/>
    <p:sldId id="378" r:id="rId37"/>
    <p:sldId id="379" r:id="rId38"/>
    <p:sldId id="380" r:id="rId39"/>
    <p:sldId id="381" r:id="rId40"/>
    <p:sldId id="382" r:id="rId41"/>
    <p:sldId id="383" r:id="rId42"/>
    <p:sldId id="384" r:id="rId43"/>
    <p:sldId id="385" r:id="rId44"/>
    <p:sldId id="387" r:id="rId45"/>
    <p:sldId id="388" r:id="rId46"/>
    <p:sldId id="389" r:id="rId47"/>
    <p:sldId id="390" r:id="rId48"/>
    <p:sldId id="391" r:id="rId49"/>
    <p:sldId id="392" r:id="rId50"/>
    <p:sldId id="393" r:id="rId51"/>
    <p:sldId id="394" r:id="rId52"/>
    <p:sldId id="395" r:id="rId53"/>
    <p:sldId id="396" r:id="rId54"/>
    <p:sldId id="397" r:id="rId55"/>
    <p:sldId id="398" r:id="rId56"/>
    <p:sldId id="399" r:id="rId57"/>
    <p:sldId id="400" r:id="rId58"/>
    <p:sldId id="401" r:id="rId59"/>
    <p:sldId id="402" r:id="rId60"/>
    <p:sldId id="403" r:id="rId61"/>
    <p:sldId id="404" r:id="rId62"/>
    <p:sldId id="405" r:id="rId63"/>
    <p:sldId id="406" r:id="rId64"/>
    <p:sldId id="407" r:id="rId65"/>
    <p:sldId id="408" r:id="rId66"/>
    <p:sldId id="409" r:id="rId67"/>
    <p:sldId id="410" r:id="rId68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41E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65" autoAdjust="0"/>
    <p:restoredTop sz="94660"/>
  </p:normalViewPr>
  <p:slideViewPr>
    <p:cSldViewPr snapToGrid="0">
      <p:cViewPr varScale="1">
        <p:scale>
          <a:sx n="162" d="100"/>
          <a:sy n="162" d="100"/>
        </p:scale>
        <p:origin x="366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82B453-BF71-44C7-A67C-1A4C9EBEA9D0}" type="datetimeFigureOut">
              <a:rPr lang="ko-KR" altLang="en-US" smtClean="0"/>
              <a:t>2022-10-28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17DFF3-A1F4-4C1B-A52D-8220A1F09C3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388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0435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04179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99845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85761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32470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79912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11544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77234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64945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03794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552702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99498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24523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34031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49984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689879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70834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148235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11840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066038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128807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88252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87969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255686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81567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991773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68365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347891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788234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36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546377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37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3822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38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8363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39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52008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114051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40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908028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41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164917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42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377820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43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158254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44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5848740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45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988570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46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669714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47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235088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48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536667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49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29239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2435585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50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642616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51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616074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52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7785563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53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062369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54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408748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55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454960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56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867673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57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5717584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58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1228464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59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071761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270917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60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7867229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61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71316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62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155043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63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570164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64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9129000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65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7536620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66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1737375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67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65945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41556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31911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0663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332D2-D8E4-447E-876F-53F429D14688}" type="datetime1">
              <a:rPr lang="ko-KR" altLang="en-US" smtClean="0"/>
              <a:t>2022-10-28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61256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21641-C8D4-4337-BEBF-E12A30D19F37}" type="datetime1">
              <a:rPr lang="ko-KR" altLang="en-US" smtClean="0"/>
              <a:t>2022-10-28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1888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5A248-D2B3-4DC9-B340-F58F42F674E2}" type="datetime1">
              <a:rPr lang="ko-KR" altLang="en-US" smtClean="0"/>
              <a:t>2022-10-28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94991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5E664-B791-4E96-8E0A-2F87F5C55D3B}" type="datetime1">
              <a:rPr lang="ko-KR" altLang="en-US" smtClean="0"/>
              <a:t>2022-10-28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3370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88A1A-730D-48AF-A3D3-3CEC02338626}" type="datetime1">
              <a:rPr lang="ko-KR" altLang="en-US" smtClean="0"/>
              <a:t>2022-10-28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86459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BFDD7-E71F-4C90-BBD3-5E9DC5B4F19C}" type="datetime1">
              <a:rPr lang="ko-KR" altLang="en-US" smtClean="0"/>
              <a:t>2022-10-28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25286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B7831-A593-42C9-B1AF-7780A8793DCD}" type="datetime1">
              <a:rPr lang="ko-KR" altLang="en-US" smtClean="0"/>
              <a:t>2022-10-28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831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3EA0C-03C1-45FC-91A5-576F0942B673}" type="datetime1">
              <a:rPr lang="ko-KR" altLang="en-US" smtClean="0"/>
              <a:t>2022-10-28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541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93E83-E810-4744-A447-187C1A40C94F}" type="datetime1">
              <a:rPr lang="ko-KR" altLang="en-US" smtClean="0"/>
              <a:t>2022-10-28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5118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4390F-D70D-4469-8439-8892DFAFCAB1}" type="datetime1">
              <a:rPr lang="ko-KR" altLang="en-US" smtClean="0"/>
              <a:t>2022-10-28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1537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57017-4FBD-41F7-BDF0-E891B4BA9A85}" type="datetime1">
              <a:rPr lang="ko-KR" altLang="en-US" smtClean="0"/>
              <a:t>2022-10-28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1213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601DEBB7-8D98-4EC7-BB1E-303BD4F8C336}" type="datetime1">
              <a:rPr lang="ko-KR" altLang="en-US" smtClean="0"/>
              <a:t>2022-10-28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F9E6B-DA8A-4D69-8A3D-2F55417A56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2982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2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2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2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image" Target="../media/image4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57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6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그림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889" y="1298995"/>
            <a:ext cx="2630803" cy="5078687"/>
          </a:xfrm>
          <a:prstGeom prst="rect">
            <a:avLst/>
          </a:prstGeom>
        </p:spPr>
      </p:pic>
      <p:pic>
        <p:nvPicPr>
          <p:cNvPr id="36" name="그림 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3632" y="1298995"/>
            <a:ext cx="2812408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1</a:t>
            </a:fld>
            <a:endParaRPr lang="ko-KR" altLang="en-US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chemeClr val="bg1"/>
                </a:solidFill>
              </a:rPr>
              <a:t>0.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로그인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ko-KR" altLang="en-US" b="1" dirty="0" smtClean="0">
                <a:solidFill>
                  <a:srgbClr val="FFFF00"/>
                </a:solidFill>
              </a:rPr>
              <a:t>회원가입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endParaRPr lang="ko-KR" altLang="en-US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69728" y="1298995"/>
            <a:ext cx="2996135" cy="5107598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226387" y="1308312"/>
            <a:ext cx="1360539" cy="3244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4438381" y="5797184"/>
            <a:ext cx="369593" cy="14652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5712945" y="6053218"/>
            <a:ext cx="2711334" cy="3244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/>
        </p:nvSpPr>
        <p:spPr>
          <a:xfrm>
            <a:off x="95855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2667017" y="117030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타원 18"/>
          <p:cNvSpPr/>
          <p:nvPr/>
        </p:nvSpPr>
        <p:spPr>
          <a:xfrm>
            <a:off x="5534258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타원 20"/>
          <p:cNvSpPr/>
          <p:nvPr/>
        </p:nvSpPr>
        <p:spPr>
          <a:xfrm>
            <a:off x="4280724" y="564112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타원 21"/>
          <p:cNvSpPr/>
          <p:nvPr/>
        </p:nvSpPr>
        <p:spPr>
          <a:xfrm>
            <a:off x="5609249" y="594370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8711646" y="214252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893205" y="2113533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 내부에서 </a:t>
            </a:r>
            <a:r>
              <a:rPr lang="ko-KR" altLang="en-US" sz="1200" dirty="0" err="1" smtClean="0">
                <a:latin typeface="+mn-ea"/>
              </a:rPr>
              <a:t>로그인을</a:t>
            </a:r>
            <a:r>
              <a:rPr lang="ko-KR" altLang="en-US" sz="1200" dirty="0" smtClean="0">
                <a:latin typeface="+mn-ea"/>
              </a:rPr>
              <a:t> 진행해주세요 클릭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7" name="타원 26"/>
          <p:cNvSpPr/>
          <p:nvPr/>
        </p:nvSpPr>
        <p:spPr>
          <a:xfrm>
            <a:off x="8717530" y="262212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893205" y="2593140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    버튼으로 회원가입 페이지로 이동 </a:t>
            </a:r>
            <a:endParaRPr lang="ko-KR" altLang="en-US" sz="1200" dirty="0">
              <a:latin typeface="+mn-ea"/>
            </a:endParaRPr>
          </a:p>
        </p:txBody>
      </p:sp>
      <p:sp>
        <p:nvSpPr>
          <p:cNvPr id="31" name="타원 30"/>
          <p:cNvSpPr/>
          <p:nvPr/>
        </p:nvSpPr>
        <p:spPr>
          <a:xfrm>
            <a:off x="8717084" y="310509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893204" y="3089045"/>
            <a:ext cx="2822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정보 입력 후</a:t>
            </a:r>
            <a:r>
              <a:rPr lang="en-US" altLang="ko-KR" sz="1200" dirty="0" smtClean="0">
                <a:latin typeface="+mn-ea"/>
              </a:rPr>
              <a:t>,      </a:t>
            </a:r>
            <a:r>
              <a:rPr lang="ko-KR" altLang="en-US" sz="1200" dirty="0" smtClean="0">
                <a:latin typeface="+mn-ea"/>
              </a:rPr>
              <a:t>버튼으로 회원가입 완료</a:t>
            </a:r>
            <a:r>
              <a:rPr lang="en-US" altLang="ko-KR" sz="1200" dirty="0" smtClean="0">
                <a:latin typeface="+mn-ea"/>
              </a:rPr>
              <a:t>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711646" y="176972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회원가입 페이지</a:t>
            </a:r>
            <a:endParaRPr lang="ko-KR" altLang="en-US" sz="1200" dirty="0">
              <a:latin typeface="+mn-ea"/>
            </a:endParaRPr>
          </a:p>
        </p:txBody>
      </p:sp>
      <p:sp>
        <p:nvSpPr>
          <p:cNvPr id="34" name="타원 33"/>
          <p:cNvSpPr/>
          <p:nvPr/>
        </p:nvSpPr>
        <p:spPr>
          <a:xfrm>
            <a:off x="9607365" y="261244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5" name="타원 34"/>
          <p:cNvSpPr/>
          <p:nvPr/>
        </p:nvSpPr>
        <p:spPr>
          <a:xfrm>
            <a:off x="10579776" y="309533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6744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4773" y="1298995"/>
            <a:ext cx="2621552" cy="5107598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382" y="1293611"/>
            <a:ext cx="2681764" cy="5107598"/>
          </a:xfrm>
          <a:prstGeom prst="rect">
            <a:avLst/>
          </a:prstGeom>
        </p:spPr>
      </p:pic>
      <p:pic>
        <p:nvPicPr>
          <p:cNvPr id="26" name="그림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6635" y="1290643"/>
            <a:ext cx="2681764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10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>
                <a:solidFill>
                  <a:schemeClr val="bg1"/>
                </a:solidFill>
              </a:rPr>
              <a:t>1</a:t>
            </a:r>
            <a:r>
              <a:rPr lang="en-US" altLang="ko-KR" sz="3000" b="1" dirty="0" smtClean="0">
                <a:solidFill>
                  <a:schemeClr val="bg1"/>
                </a:solidFill>
              </a:rPr>
              <a:t>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홈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4. </a:t>
            </a:r>
            <a:r>
              <a:rPr lang="ko-KR" altLang="en-US" b="1" dirty="0" smtClean="0">
                <a:solidFill>
                  <a:srgbClr val="FFFF00"/>
                </a:solidFill>
              </a:rPr>
              <a:t>포스팅 상세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r>
              <a:rPr lang="en-US" altLang="ko-KR" sz="1200" b="1" dirty="0">
                <a:solidFill>
                  <a:srgbClr val="FFFF00"/>
                </a:solidFill>
              </a:rPr>
              <a:t> </a:t>
            </a:r>
            <a:r>
              <a:rPr lang="en-US" altLang="ko-KR" sz="1200" b="1" dirty="0" smtClean="0">
                <a:solidFill>
                  <a:srgbClr val="FFFF00"/>
                </a:solidFill>
              </a:rPr>
              <a:t>          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포스팅 상세보기</a:t>
            </a:r>
            <a:endParaRPr lang="ko-KR" altLang="en-US" sz="1500" dirty="0"/>
          </a:p>
        </p:txBody>
      </p:sp>
      <p:sp>
        <p:nvSpPr>
          <p:cNvPr id="11" name="직사각형 10"/>
          <p:cNvSpPr/>
          <p:nvPr/>
        </p:nvSpPr>
        <p:spPr>
          <a:xfrm>
            <a:off x="2373085" y="1316693"/>
            <a:ext cx="216731" cy="2107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41275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타원 14"/>
          <p:cNvSpPr/>
          <p:nvPr/>
        </p:nvSpPr>
        <p:spPr>
          <a:xfrm>
            <a:off x="2807153" y="1184100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타원 15"/>
          <p:cNvSpPr/>
          <p:nvPr/>
        </p:nvSpPr>
        <p:spPr>
          <a:xfrm>
            <a:off x="5646618" y="118948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2190981" y="118010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888627" y="209887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포스팅의 내용 확인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11646" y="2460706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888627" y="2442100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     의 작성자를 클릭하면 </a:t>
            </a:r>
            <a:endParaRPr lang="en-US" altLang="ko-KR" sz="1200" dirty="0" smtClean="0">
              <a:latin typeface="+mn-ea"/>
            </a:endParaRPr>
          </a:p>
          <a:p>
            <a:r>
              <a:rPr lang="en-US" altLang="ko-KR" sz="1200" dirty="0" smtClean="0">
                <a:latin typeface="+mn-ea"/>
              </a:rPr>
              <a:t>     </a:t>
            </a:r>
            <a:r>
              <a:rPr lang="ko-KR" altLang="en-US" sz="1200" dirty="0" smtClean="0">
                <a:latin typeface="+mn-ea"/>
              </a:rPr>
              <a:t>화면의 상대방의 프로필로 이동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2" name="타원 21"/>
          <p:cNvSpPr/>
          <p:nvPr/>
        </p:nvSpPr>
        <p:spPr>
          <a:xfrm>
            <a:off x="9633610" y="2456296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8713671" y="292976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888627" y="2903765"/>
            <a:ext cx="2749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상대방의 포스팅 수</a:t>
            </a:r>
            <a:r>
              <a:rPr lang="en-US" altLang="ko-KR" sz="1200" dirty="0" smtClean="0">
                <a:latin typeface="+mn-ea"/>
              </a:rPr>
              <a:t>, </a:t>
            </a:r>
            <a:r>
              <a:rPr lang="ko-KR" altLang="en-US" sz="1200" dirty="0" err="1" smtClean="0">
                <a:latin typeface="+mn-ea"/>
              </a:rPr>
              <a:t>팔로워</a:t>
            </a:r>
            <a:r>
              <a:rPr lang="en-US" altLang="ko-KR" sz="1200" dirty="0" smtClean="0">
                <a:latin typeface="+mn-ea"/>
              </a:rPr>
              <a:t>, </a:t>
            </a:r>
            <a:r>
              <a:rPr lang="ko-KR" altLang="en-US" sz="1200" dirty="0" err="1" smtClean="0">
                <a:latin typeface="+mn-ea"/>
              </a:rPr>
              <a:t>팔로잉</a:t>
            </a:r>
            <a:r>
              <a:rPr lang="en-US" altLang="ko-KR" sz="1200" dirty="0" smtClean="0">
                <a:latin typeface="+mn-ea"/>
              </a:rPr>
              <a:t>, </a:t>
            </a:r>
            <a:r>
              <a:rPr lang="ko-KR" altLang="en-US" sz="1200" dirty="0" smtClean="0">
                <a:latin typeface="+mn-ea"/>
              </a:rPr>
              <a:t>작성한 포스팅 내용 및 제안</a:t>
            </a:r>
            <a:r>
              <a:rPr lang="en-US" altLang="ko-KR" sz="1200" dirty="0" smtClean="0">
                <a:latin typeface="+mn-ea"/>
              </a:rPr>
              <a:t>, </a:t>
            </a:r>
            <a:r>
              <a:rPr lang="ko-KR" altLang="en-US" sz="1200" dirty="0" smtClean="0">
                <a:latin typeface="+mn-ea"/>
              </a:rPr>
              <a:t>상담 확인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8984606" y="2672932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2978027" y="1591379"/>
            <a:ext cx="809360" cy="28461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/>
        </p:nvSpPr>
        <p:spPr>
          <a:xfrm>
            <a:off x="2846202" y="146629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8574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0280" y="1316694"/>
            <a:ext cx="2676233" cy="5084515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8301" y="1316694"/>
            <a:ext cx="4462044" cy="5084515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382" y="1293611"/>
            <a:ext cx="2681764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11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>
                <a:solidFill>
                  <a:schemeClr val="bg1"/>
                </a:solidFill>
              </a:rPr>
              <a:t>1</a:t>
            </a:r>
            <a:r>
              <a:rPr lang="en-US" altLang="ko-KR" sz="3000" b="1" dirty="0" smtClean="0">
                <a:solidFill>
                  <a:schemeClr val="bg1"/>
                </a:solidFill>
              </a:rPr>
              <a:t>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홈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4. </a:t>
            </a:r>
            <a:r>
              <a:rPr lang="ko-KR" altLang="en-US" b="1" dirty="0" smtClean="0">
                <a:solidFill>
                  <a:srgbClr val="FFFF00"/>
                </a:solidFill>
              </a:rPr>
              <a:t>포스팅 상세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r>
              <a:rPr lang="en-US" altLang="ko-KR" sz="1200" b="1" dirty="0">
                <a:solidFill>
                  <a:srgbClr val="FFFF00"/>
                </a:solidFill>
              </a:rPr>
              <a:t> </a:t>
            </a:r>
            <a:r>
              <a:rPr lang="en-US" altLang="ko-KR" sz="1200" b="1" dirty="0" smtClean="0">
                <a:solidFill>
                  <a:srgbClr val="FFFF00"/>
                </a:solidFill>
              </a:rPr>
              <a:t>          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포스팅 상세보기</a:t>
            </a:r>
            <a:endParaRPr lang="ko-KR" altLang="en-US" sz="1500" dirty="0"/>
          </a:p>
        </p:txBody>
      </p:sp>
      <p:sp>
        <p:nvSpPr>
          <p:cNvPr id="11" name="직사각형 10"/>
          <p:cNvSpPr/>
          <p:nvPr/>
        </p:nvSpPr>
        <p:spPr>
          <a:xfrm>
            <a:off x="208022" y="4419754"/>
            <a:ext cx="216731" cy="2107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41275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39871" y="4280125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888627" y="209887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화면의      </a:t>
            </a:r>
            <a:r>
              <a:rPr lang="ko-KR" altLang="en-US" sz="1200" dirty="0" err="1" smtClean="0">
                <a:latin typeface="+mn-ea"/>
              </a:rPr>
              <a:t>를</a:t>
            </a:r>
            <a:r>
              <a:rPr lang="en-US" altLang="ko-KR" sz="1200" dirty="0" smtClean="0">
                <a:latin typeface="+mn-ea"/>
              </a:rPr>
              <a:t> </a:t>
            </a:r>
            <a:r>
              <a:rPr lang="ko-KR" altLang="en-US" sz="1200" dirty="0" smtClean="0">
                <a:latin typeface="+mn-ea"/>
              </a:rPr>
              <a:t>통해 좋아요 가능</a:t>
            </a:r>
            <a:r>
              <a:rPr lang="en-US" altLang="ko-KR" sz="1200" dirty="0" smtClean="0">
                <a:latin typeface="+mn-ea"/>
              </a:rPr>
              <a:t>.</a:t>
            </a:r>
            <a:r>
              <a:rPr lang="ko-KR" altLang="en-US" sz="1200" dirty="0" smtClean="0">
                <a:latin typeface="+mn-ea"/>
              </a:rPr>
              <a:t> 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11646" y="246180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타원 21"/>
          <p:cNvSpPr/>
          <p:nvPr/>
        </p:nvSpPr>
        <p:spPr>
          <a:xfrm>
            <a:off x="948022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8720517" y="315600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888626" y="242551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err="1" smtClean="0">
                <a:latin typeface="+mn-ea"/>
              </a:rPr>
              <a:t>좋아요가</a:t>
            </a:r>
            <a:r>
              <a:rPr lang="ko-KR" altLang="en-US" sz="1200" dirty="0" smtClean="0">
                <a:latin typeface="+mn-ea"/>
              </a:rPr>
              <a:t> 표시된 화면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3029505" y="4419754"/>
            <a:ext cx="216731" cy="2107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타원 29"/>
          <p:cNvSpPr/>
          <p:nvPr/>
        </p:nvSpPr>
        <p:spPr>
          <a:xfrm>
            <a:off x="2818139" y="119389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1" name="타원 30"/>
          <p:cNvSpPr/>
          <p:nvPr/>
        </p:nvSpPr>
        <p:spPr>
          <a:xfrm>
            <a:off x="2876353" y="4280125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474953" y="4419754"/>
            <a:ext cx="216731" cy="2107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타원 32"/>
          <p:cNvSpPr/>
          <p:nvPr/>
        </p:nvSpPr>
        <p:spPr>
          <a:xfrm>
            <a:off x="354791" y="427125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타원 33"/>
          <p:cNvSpPr/>
          <p:nvPr/>
        </p:nvSpPr>
        <p:spPr>
          <a:xfrm>
            <a:off x="5640118" y="1184100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6149281" y="4578052"/>
            <a:ext cx="1207214" cy="59568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타원 35"/>
          <p:cNvSpPr/>
          <p:nvPr/>
        </p:nvSpPr>
        <p:spPr>
          <a:xfrm>
            <a:off x="6029119" y="446854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7" name="타원 36"/>
          <p:cNvSpPr/>
          <p:nvPr/>
        </p:nvSpPr>
        <p:spPr>
          <a:xfrm>
            <a:off x="8711645" y="281167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888626" y="2793065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화면의      </a:t>
            </a:r>
            <a:r>
              <a:rPr lang="ko-KR" altLang="en-US" sz="1200" dirty="0" err="1" smtClean="0">
                <a:latin typeface="+mn-ea"/>
              </a:rPr>
              <a:t>를</a:t>
            </a:r>
            <a:r>
              <a:rPr lang="en-US" altLang="ko-KR" sz="1200" dirty="0">
                <a:latin typeface="+mn-ea"/>
              </a:rPr>
              <a:t> </a:t>
            </a:r>
            <a:r>
              <a:rPr lang="ko-KR" altLang="en-US" sz="1200" dirty="0" smtClean="0">
                <a:latin typeface="+mn-ea"/>
              </a:rPr>
              <a:t>통해 </a:t>
            </a:r>
            <a:r>
              <a:rPr lang="ko-KR" altLang="en-US" sz="1200" dirty="0" err="1" smtClean="0">
                <a:latin typeface="+mn-ea"/>
              </a:rPr>
              <a:t>별점</a:t>
            </a:r>
            <a:r>
              <a:rPr lang="ko-KR" altLang="en-US" sz="1200" dirty="0" smtClean="0">
                <a:latin typeface="+mn-ea"/>
              </a:rPr>
              <a:t> 평가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39" name="타원 38"/>
          <p:cNvSpPr/>
          <p:nvPr/>
        </p:nvSpPr>
        <p:spPr>
          <a:xfrm>
            <a:off x="9480225" y="281167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888626" y="3111144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err="1" smtClean="0">
                <a:latin typeface="+mn-ea"/>
              </a:rPr>
              <a:t>별점이</a:t>
            </a:r>
            <a:r>
              <a:rPr lang="ko-KR" altLang="en-US" sz="1200" dirty="0" smtClean="0">
                <a:latin typeface="+mn-ea"/>
              </a:rPr>
              <a:t> 평가된 화면</a:t>
            </a:r>
            <a:endParaRPr lang="ko-KR" altLang="en-US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19214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0126" y="1293611"/>
            <a:ext cx="2677569" cy="5107598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0982" y="1293611"/>
            <a:ext cx="2879410" cy="5107599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382" y="1293611"/>
            <a:ext cx="2681764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12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>
                <a:solidFill>
                  <a:schemeClr val="bg1"/>
                </a:solidFill>
              </a:rPr>
              <a:t>1</a:t>
            </a:r>
            <a:r>
              <a:rPr lang="en-US" altLang="ko-KR" sz="3000" b="1" dirty="0" smtClean="0">
                <a:solidFill>
                  <a:schemeClr val="bg1"/>
                </a:solidFill>
              </a:rPr>
              <a:t>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홈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4. </a:t>
            </a:r>
            <a:r>
              <a:rPr lang="ko-KR" altLang="en-US" b="1" dirty="0" smtClean="0">
                <a:solidFill>
                  <a:srgbClr val="FFFF00"/>
                </a:solidFill>
              </a:rPr>
              <a:t>포스팅 상세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r>
              <a:rPr lang="en-US" altLang="ko-KR" sz="1200" b="1" dirty="0">
                <a:solidFill>
                  <a:srgbClr val="FFFF00"/>
                </a:solidFill>
              </a:rPr>
              <a:t> </a:t>
            </a:r>
            <a:r>
              <a:rPr lang="en-US" altLang="ko-KR" sz="1200" b="1" dirty="0" smtClean="0">
                <a:solidFill>
                  <a:srgbClr val="FFFF00"/>
                </a:solidFill>
              </a:rPr>
              <a:t>          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포스팅 상세보기</a:t>
            </a:r>
            <a:endParaRPr lang="ko-KR" altLang="en-US" sz="1500" dirty="0"/>
          </a:p>
        </p:txBody>
      </p:sp>
      <p:sp>
        <p:nvSpPr>
          <p:cNvPr id="11" name="직사각형 10"/>
          <p:cNvSpPr/>
          <p:nvPr/>
        </p:nvSpPr>
        <p:spPr>
          <a:xfrm>
            <a:off x="2102757" y="4428620"/>
            <a:ext cx="216731" cy="2107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41275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1934606" y="428899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888627" y="209887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화면의      </a:t>
            </a:r>
            <a:r>
              <a:rPr lang="ko-KR" altLang="en-US" sz="1200" dirty="0" err="1" smtClean="0">
                <a:latin typeface="+mn-ea"/>
              </a:rPr>
              <a:t>를</a:t>
            </a:r>
            <a:r>
              <a:rPr lang="en-US" altLang="ko-KR" sz="1200" dirty="0">
                <a:latin typeface="+mn-ea"/>
              </a:rPr>
              <a:t> </a:t>
            </a:r>
            <a:r>
              <a:rPr lang="ko-KR" altLang="en-US" sz="1200" dirty="0" smtClean="0">
                <a:latin typeface="+mn-ea"/>
              </a:rPr>
              <a:t>통해 포스팅 </a:t>
            </a:r>
            <a:r>
              <a:rPr lang="ko-KR" altLang="en-US" sz="1200" dirty="0" err="1" smtClean="0">
                <a:latin typeface="+mn-ea"/>
              </a:rPr>
              <a:t>공유가능</a:t>
            </a:r>
            <a:r>
              <a:rPr lang="ko-KR" altLang="en-US" sz="1200" dirty="0" smtClean="0">
                <a:latin typeface="+mn-ea"/>
              </a:rPr>
              <a:t> 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11646" y="246180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타원 21"/>
          <p:cNvSpPr/>
          <p:nvPr/>
        </p:nvSpPr>
        <p:spPr>
          <a:xfrm>
            <a:off x="948022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8720517" y="315600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888626" y="2425511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보낼 닉네임을 검색 후 보내기 버튼을 통해 포스팅 공유</a:t>
            </a:r>
            <a:endParaRPr lang="ko-KR" altLang="en-US" sz="1200" dirty="0">
              <a:latin typeface="+mn-ea"/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2863769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2369688" y="4428620"/>
            <a:ext cx="216731" cy="2107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타원 32"/>
          <p:cNvSpPr/>
          <p:nvPr/>
        </p:nvSpPr>
        <p:spPr>
          <a:xfrm>
            <a:off x="2249526" y="4280125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타원 33"/>
          <p:cNvSpPr/>
          <p:nvPr/>
        </p:nvSpPr>
        <p:spPr>
          <a:xfrm>
            <a:off x="5788796" y="118125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7" name="타원 36"/>
          <p:cNvSpPr/>
          <p:nvPr/>
        </p:nvSpPr>
        <p:spPr>
          <a:xfrm>
            <a:off x="8711645" y="281167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888626" y="2793065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화면의      </a:t>
            </a:r>
            <a:r>
              <a:rPr lang="ko-KR" altLang="en-US" sz="1200" dirty="0" err="1" smtClean="0">
                <a:latin typeface="+mn-ea"/>
              </a:rPr>
              <a:t>를</a:t>
            </a:r>
            <a:r>
              <a:rPr lang="en-US" altLang="ko-KR" sz="1200" dirty="0" smtClean="0">
                <a:latin typeface="+mn-ea"/>
              </a:rPr>
              <a:t> </a:t>
            </a:r>
            <a:r>
              <a:rPr lang="ko-KR" altLang="en-US" sz="1200" dirty="0" smtClean="0">
                <a:latin typeface="+mn-ea"/>
              </a:rPr>
              <a:t>통해 관심 등록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39" name="타원 38"/>
          <p:cNvSpPr/>
          <p:nvPr/>
        </p:nvSpPr>
        <p:spPr>
          <a:xfrm>
            <a:off x="9480225" y="281167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888626" y="3111144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관심등록 화면</a:t>
            </a:r>
            <a:endParaRPr lang="ko-KR" altLang="en-US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4004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4266" y="1290768"/>
            <a:ext cx="2742777" cy="5110441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4812" y="1290768"/>
            <a:ext cx="2683907" cy="5110441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382" y="1293611"/>
            <a:ext cx="2681764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13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>
                <a:solidFill>
                  <a:schemeClr val="bg1"/>
                </a:solidFill>
              </a:rPr>
              <a:t>1</a:t>
            </a:r>
            <a:r>
              <a:rPr lang="en-US" altLang="ko-KR" sz="3000" b="1" dirty="0" smtClean="0">
                <a:solidFill>
                  <a:schemeClr val="bg1"/>
                </a:solidFill>
              </a:rPr>
              <a:t>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홈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4. </a:t>
            </a:r>
            <a:r>
              <a:rPr lang="ko-KR" altLang="en-US" b="1" dirty="0" smtClean="0">
                <a:solidFill>
                  <a:srgbClr val="FFFF00"/>
                </a:solidFill>
              </a:rPr>
              <a:t>포스팅 상세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r>
              <a:rPr lang="en-US" altLang="ko-KR" sz="1200" b="1" dirty="0">
                <a:solidFill>
                  <a:srgbClr val="FFFF00"/>
                </a:solidFill>
              </a:rPr>
              <a:t> </a:t>
            </a:r>
            <a:r>
              <a:rPr lang="en-US" altLang="ko-KR" sz="1200" b="1" dirty="0" smtClean="0">
                <a:solidFill>
                  <a:srgbClr val="FFFF00"/>
                </a:solidFill>
              </a:rPr>
              <a:t>          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포스팅 상세보기</a:t>
            </a:r>
            <a:endParaRPr lang="ko-KR" altLang="en-US" sz="1500" dirty="0"/>
          </a:p>
        </p:txBody>
      </p:sp>
      <p:sp>
        <p:nvSpPr>
          <p:cNvPr id="11" name="직사각형 10"/>
          <p:cNvSpPr/>
          <p:nvPr/>
        </p:nvSpPr>
        <p:spPr>
          <a:xfrm>
            <a:off x="1531629" y="5508201"/>
            <a:ext cx="326668" cy="3203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41275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1399804" y="534662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888627" y="209887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화면의      </a:t>
            </a:r>
            <a:r>
              <a:rPr lang="ko-KR" altLang="en-US" sz="1200" dirty="0" err="1" smtClean="0">
                <a:latin typeface="+mn-ea"/>
              </a:rPr>
              <a:t>를</a:t>
            </a:r>
            <a:r>
              <a:rPr lang="en-US" altLang="ko-KR" sz="1200" dirty="0">
                <a:latin typeface="+mn-ea"/>
              </a:rPr>
              <a:t> </a:t>
            </a:r>
            <a:r>
              <a:rPr lang="ko-KR" altLang="en-US" sz="1200" dirty="0" smtClean="0">
                <a:latin typeface="+mn-ea"/>
              </a:rPr>
              <a:t>통해 댓글 작성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11646" y="246180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타원 21"/>
          <p:cNvSpPr/>
          <p:nvPr/>
        </p:nvSpPr>
        <p:spPr>
          <a:xfrm>
            <a:off x="948022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8720517" y="277798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888626" y="242551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화면의      에서 댓글 작성 </a:t>
            </a:r>
            <a:endParaRPr lang="ko-KR" altLang="en-US" sz="1200" dirty="0">
              <a:latin typeface="+mn-ea"/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2856584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타원 33"/>
          <p:cNvSpPr/>
          <p:nvPr/>
        </p:nvSpPr>
        <p:spPr>
          <a:xfrm>
            <a:off x="5610455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타원 38"/>
          <p:cNvSpPr/>
          <p:nvPr/>
        </p:nvSpPr>
        <p:spPr>
          <a:xfrm>
            <a:off x="9480226" y="245612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888626" y="2733128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댓글이 등록된 화면</a:t>
            </a:r>
            <a:endParaRPr lang="ko-KR" altLang="en-US" sz="1200" dirty="0">
              <a:latin typeface="+mn-ea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2976745" y="5985066"/>
            <a:ext cx="2521454" cy="3203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타원 34"/>
          <p:cNvSpPr/>
          <p:nvPr/>
        </p:nvSpPr>
        <p:spPr>
          <a:xfrm>
            <a:off x="2838730" y="5851068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69876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2165" y="1293611"/>
            <a:ext cx="2616872" cy="5107598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0773" y="1293611"/>
            <a:ext cx="2860546" cy="5107598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382" y="1293611"/>
            <a:ext cx="2681764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14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>
                <a:solidFill>
                  <a:schemeClr val="bg1"/>
                </a:solidFill>
              </a:rPr>
              <a:t>1</a:t>
            </a:r>
            <a:r>
              <a:rPr lang="en-US" altLang="ko-KR" sz="3000" b="1" dirty="0" smtClean="0">
                <a:solidFill>
                  <a:schemeClr val="bg1"/>
                </a:solidFill>
              </a:rPr>
              <a:t>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홈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4. </a:t>
            </a:r>
            <a:r>
              <a:rPr lang="ko-KR" altLang="en-US" b="1" dirty="0" smtClean="0">
                <a:solidFill>
                  <a:srgbClr val="FFFF00"/>
                </a:solidFill>
              </a:rPr>
              <a:t>포스팅 상세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r>
              <a:rPr lang="en-US" altLang="ko-KR" sz="1200" b="1" dirty="0">
                <a:solidFill>
                  <a:srgbClr val="FFFF00"/>
                </a:solidFill>
              </a:rPr>
              <a:t> </a:t>
            </a:r>
            <a:r>
              <a:rPr lang="en-US" altLang="ko-KR" sz="1200" b="1" dirty="0" smtClean="0">
                <a:solidFill>
                  <a:srgbClr val="FFFF00"/>
                </a:solidFill>
              </a:rPr>
              <a:t>          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포스팅 상세보기</a:t>
            </a:r>
            <a:endParaRPr lang="ko-KR" altLang="en-US" sz="1500" dirty="0"/>
          </a:p>
        </p:txBody>
      </p:sp>
      <p:sp>
        <p:nvSpPr>
          <p:cNvPr id="11" name="직사각형 10"/>
          <p:cNvSpPr/>
          <p:nvPr/>
        </p:nvSpPr>
        <p:spPr>
          <a:xfrm>
            <a:off x="1873271" y="5517112"/>
            <a:ext cx="326668" cy="3203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41275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1765567" y="5376122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888627" y="209887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화면의      </a:t>
            </a:r>
            <a:r>
              <a:rPr lang="ko-KR" altLang="en-US" sz="1200" dirty="0" err="1" smtClean="0">
                <a:latin typeface="+mn-ea"/>
              </a:rPr>
              <a:t>를</a:t>
            </a:r>
            <a:r>
              <a:rPr lang="en-US" altLang="ko-KR" sz="1200" dirty="0">
                <a:latin typeface="+mn-ea"/>
              </a:rPr>
              <a:t> </a:t>
            </a:r>
            <a:r>
              <a:rPr lang="ko-KR" altLang="en-US" sz="1200" dirty="0" smtClean="0">
                <a:latin typeface="+mn-ea"/>
              </a:rPr>
              <a:t>통해 제안 작성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11646" y="246180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타원 21"/>
          <p:cNvSpPr/>
          <p:nvPr/>
        </p:nvSpPr>
        <p:spPr>
          <a:xfrm>
            <a:off x="948022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8720517" y="277798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888626" y="242551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내용 입력을 완료하면</a:t>
            </a:r>
            <a:endParaRPr lang="ko-KR" altLang="en-US" sz="1200" dirty="0">
              <a:latin typeface="+mn-ea"/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2787941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타원 33"/>
          <p:cNvSpPr/>
          <p:nvPr/>
        </p:nvSpPr>
        <p:spPr>
          <a:xfrm>
            <a:off x="5800348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888626" y="2733128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등록 가능</a:t>
            </a:r>
            <a:r>
              <a:rPr lang="en-US" altLang="ko-KR" sz="1200" dirty="0" smtClean="0">
                <a:latin typeface="+mn-ea"/>
              </a:rPr>
              <a:t>.</a:t>
            </a:r>
            <a:endParaRPr lang="ko-KR" altLang="en-US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98096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5765" y="1293611"/>
            <a:ext cx="2687875" cy="5107598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4809" y="1293611"/>
            <a:ext cx="2772908" cy="5107598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382" y="1293611"/>
            <a:ext cx="2681764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15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>
                <a:solidFill>
                  <a:schemeClr val="bg1"/>
                </a:solidFill>
              </a:rPr>
              <a:t>1</a:t>
            </a:r>
            <a:r>
              <a:rPr lang="en-US" altLang="ko-KR" sz="3000" b="1" dirty="0" smtClean="0">
                <a:solidFill>
                  <a:schemeClr val="bg1"/>
                </a:solidFill>
              </a:rPr>
              <a:t>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홈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4. </a:t>
            </a:r>
            <a:r>
              <a:rPr lang="ko-KR" altLang="en-US" b="1" dirty="0" smtClean="0">
                <a:solidFill>
                  <a:srgbClr val="FFFF00"/>
                </a:solidFill>
              </a:rPr>
              <a:t>포스팅 상세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r>
              <a:rPr lang="en-US" altLang="ko-KR" sz="1200" b="1" dirty="0">
                <a:solidFill>
                  <a:srgbClr val="FFFF00"/>
                </a:solidFill>
              </a:rPr>
              <a:t> </a:t>
            </a:r>
            <a:r>
              <a:rPr lang="en-US" altLang="ko-KR" sz="1200" b="1" dirty="0" smtClean="0">
                <a:solidFill>
                  <a:srgbClr val="FFFF00"/>
                </a:solidFill>
              </a:rPr>
              <a:t>          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포스팅 상세보기</a:t>
            </a:r>
            <a:endParaRPr lang="ko-KR" altLang="en-US" sz="1500" dirty="0"/>
          </a:p>
        </p:txBody>
      </p:sp>
      <p:sp>
        <p:nvSpPr>
          <p:cNvPr id="11" name="직사각형 10"/>
          <p:cNvSpPr/>
          <p:nvPr/>
        </p:nvSpPr>
        <p:spPr>
          <a:xfrm>
            <a:off x="2221496" y="5517112"/>
            <a:ext cx="326668" cy="3203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41275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2113792" y="5376122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888627" y="209887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화면의      </a:t>
            </a:r>
            <a:r>
              <a:rPr lang="ko-KR" altLang="en-US" sz="1200" dirty="0" err="1" smtClean="0">
                <a:latin typeface="+mn-ea"/>
              </a:rPr>
              <a:t>를</a:t>
            </a:r>
            <a:r>
              <a:rPr lang="en-US" altLang="ko-KR" sz="1200" dirty="0">
                <a:latin typeface="+mn-ea"/>
              </a:rPr>
              <a:t> </a:t>
            </a:r>
            <a:r>
              <a:rPr lang="ko-KR" altLang="en-US" sz="1200" dirty="0" smtClean="0">
                <a:latin typeface="+mn-ea"/>
              </a:rPr>
              <a:t>통해 상담 작성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11646" y="246180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타원 21"/>
          <p:cNvSpPr/>
          <p:nvPr/>
        </p:nvSpPr>
        <p:spPr>
          <a:xfrm>
            <a:off x="948022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8720517" y="277798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888626" y="242551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내용 입력을 완료하면</a:t>
            </a:r>
            <a:endParaRPr lang="ko-KR" altLang="en-US" sz="1200" dirty="0">
              <a:latin typeface="+mn-ea"/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2787941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타원 33"/>
          <p:cNvSpPr/>
          <p:nvPr/>
        </p:nvSpPr>
        <p:spPr>
          <a:xfrm>
            <a:off x="5714397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888626" y="2733128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등록 가능</a:t>
            </a:r>
            <a:r>
              <a:rPr lang="en-US" altLang="ko-KR" sz="1200" dirty="0" smtClean="0">
                <a:latin typeface="+mn-ea"/>
              </a:rPr>
              <a:t>.</a:t>
            </a:r>
            <a:endParaRPr lang="ko-KR" altLang="en-US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7882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8303" y="1261754"/>
            <a:ext cx="2801760" cy="5144839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6734" y="1298995"/>
            <a:ext cx="3048264" cy="5107598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257" y="1298995"/>
            <a:ext cx="2604762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16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>
                <a:solidFill>
                  <a:schemeClr val="bg1"/>
                </a:solidFill>
              </a:rPr>
              <a:t>1</a:t>
            </a:r>
            <a:r>
              <a:rPr lang="en-US" altLang="ko-KR" sz="3000" b="1" dirty="0" smtClean="0">
                <a:solidFill>
                  <a:schemeClr val="bg1"/>
                </a:solidFill>
              </a:rPr>
              <a:t>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홈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4. </a:t>
            </a:r>
            <a:r>
              <a:rPr lang="ko-KR" altLang="en-US" b="1" dirty="0" smtClean="0">
                <a:solidFill>
                  <a:srgbClr val="FFFF00"/>
                </a:solidFill>
              </a:rPr>
              <a:t>포스팅 상세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r>
              <a:rPr lang="en-US" altLang="ko-KR" sz="1200" b="1" dirty="0">
                <a:solidFill>
                  <a:srgbClr val="FFFF00"/>
                </a:solidFill>
              </a:rPr>
              <a:t> </a:t>
            </a:r>
            <a:r>
              <a:rPr lang="en-US" altLang="ko-KR" sz="1200" b="1" dirty="0" smtClean="0">
                <a:solidFill>
                  <a:srgbClr val="FFFF00"/>
                </a:solidFill>
              </a:rPr>
              <a:t>          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포스팅 상세보기</a:t>
            </a:r>
            <a:endParaRPr lang="ko-KR" altLang="en-US" sz="1500" dirty="0"/>
          </a:p>
        </p:txBody>
      </p:sp>
      <p:sp>
        <p:nvSpPr>
          <p:cNvPr id="14" name="타원 13"/>
          <p:cNvSpPr/>
          <p:nvPr/>
        </p:nvSpPr>
        <p:spPr>
          <a:xfrm>
            <a:off x="41275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888627" y="2098871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작성된 댓글 및 관련 전문가 및 포스팅 확인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27131" y="2610055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8726417" y="3074382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904111" y="2573757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작성된 제안 및 관련 전문가</a:t>
            </a:r>
            <a:r>
              <a:rPr lang="en-US" altLang="ko-KR" sz="1200" dirty="0" smtClean="0">
                <a:latin typeface="+mn-ea"/>
              </a:rPr>
              <a:t>, </a:t>
            </a:r>
            <a:r>
              <a:rPr lang="ko-KR" altLang="en-US" sz="1200" dirty="0" smtClean="0">
                <a:latin typeface="+mn-ea"/>
              </a:rPr>
              <a:t>포스팅 확인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2751121" y="1192276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타원 33"/>
          <p:cNvSpPr/>
          <p:nvPr/>
        </p:nvSpPr>
        <p:spPr>
          <a:xfrm>
            <a:off x="5756588" y="1188256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894526" y="3029523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작성된 상담 및 관련 전문가</a:t>
            </a:r>
            <a:r>
              <a:rPr lang="en-US" altLang="ko-KR" sz="1200" dirty="0" smtClean="0">
                <a:latin typeface="+mn-ea"/>
              </a:rPr>
              <a:t>, </a:t>
            </a:r>
            <a:r>
              <a:rPr lang="ko-KR" altLang="en-US" sz="1200" dirty="0" smtClean="0">
                <a:latin typeface="+mn-ea"/>
              </a:rPr>
              <a:t>포스팅 확인 가능</a:t>
            </a:r>
            <a:endParaRPr lang="ko-KR" altLang="en-US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29762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5411" y="1297767"/>
            <a:ext cx="2578845" cy="5108825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2036" y="1297767"/>
            <a:ext cx="3063505" cy="5108826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417" y="1297766"/>
            <a:ext cx="2578845" cy="5108825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17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>
                <a:solidFill>
                  <a:schemeClr val="bg1"/>
                </a:solidFill>
              </a:rPr>
              <a:t>1</a:t>
            </a:r>
            <a:r>
              <a:rPr lang="en-US" altLang="ko-KR" sz="3000" b="1" dirty="0" smtClean="0">
                <a:solidFill>
                  <a:schemeClr val="bg1"/>
                </a:solidFill>
              </a:rPr>
              <a:t>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홈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5. </a:t>
            </a:r>
            <a:r>
              <a:rPr lang="ko-KR" altLang="en-US" b="1" dirty="0" smtClean="0">
                <a:solidFill>
                  <a:srgbClr val="FFFF00"/>
                </a:solidFill>
              </a:rPr>
              <a:t>포스팅 목록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r>
              <a:rPr lang="en-US" altLang="ko-KR" sz="1200" b="1" dirty="0">
                <a:solidFill>
                  <a:srgbClr val="FFFF00"/>
                </a:solidFill>
              </a:rPr>
              <a:t> </a:t>
            </a:r>
            <a:r>
              <a:rPr lang="en-US" altLang="ko-KR" sz="1200" b="1" dirty="0" smtClean="0">
                <a:solidFill>
                  <a:srgbClr val="FFFF00"/>
                </a:solidFill>
              </a:rPr>
              <a:t>        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포스팅 목록</a:t>
            </a:r>
            <a:endParaRPr lang="ko-KR" altLang="en-US" sz="1500" dirty="0"/>
          </a:p>
        </p:txBody>
      </p:sp>
      <p:sp>
        <p:nvSpPr>
          <p:cNvPr id="14" name="타원 13"/>
          <p:cNvSpPr/>
          <p:nvPr/>
        </p:nvSpPr>
        <p:spPr>
          <a:xfrm>
            <a:off x="49139" y="1188255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888627" y="209887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등록된 포스팅 리스트 확인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27131" y="2492072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8726417" y="3186470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904111" y="2455774"/>
            <a:ext cx="2749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등록된 포스팅 목록은 선택하여 클릭하면 포스팅 상세 페이지로 이동</a:t>
            </a:r>
            <a:endParaRPr lang="ko-KR" altLang="en-US" sz="1200" dirty="0">
              <a:latin typeface="+mn-ea"/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2717931" y="1205586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타원 33"/>
          <p:cNvSpPr/>
          <p:nvPr/>
        </p:nvSpPr>
        <p:spPr>
          <a:xfrm>
            <a:off x="5407588" y="1188255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894526" y="314161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포스팅 상세보기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2836539" y="1685316"/>
            <a:ext cx="2550183" cy="20371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473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18</a:t>
            </a:fld>
            <a:endParaRPr lang="ko-KR" altLang="en-US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chemeClr val="bg1"/>
                </a:solidFill>
              </a:rPr>
              <a:t>2.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포스팅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ko-KR" altLang="en-US" b="1" dirty="0" smtClean="0">
                <a:solidFill>
                  <a:srgbClr val="FFFF00"/>
                </a:solidFill>
              </a:rPr>
              <a:t>포스팅</a:t>
            </a:r>
            <a:r>
              <a:rPr lang="ko-KR" altLang="en-US" b="1" dirty="0" smtClean="0">
                <a:solidFill>
                  <a:srgbClr val="FFFF00"/>
                </a:solidFill>
              </a:rPr>
              <a:t> 화면</a:t>
            </a:r>
            <a:endParaRPr lang="en-US" altLang="ko-KR" b="1" dirty="0">
              <a:solidFill>
                <a:srgbClr val="FFFF00"/>
              </a:solidFill>
            </a:endParaRPr>
          </a:p>
          <a:p>
            <a:pPr marL="342900" indent="-342900">
              <a:buAutoNum type="arabicPeriod"/>
            </a:pPr>
            <a:endParaRPr lang="en-US" altLang="ko-KR" sz="1200" b="1" dirty="0" smtClean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포스팅 탭 </a:t>
            </a:r>
            <a:r>
              <a:rPr lang="ko-KR" altLang="en-US" sz="1500" dirty="0" err="1" smtClean="0"/>
              <a:t>클릭시</a:t>
            </a:r>
            <a:r>
              <a:rPr lang="ko-KR" altLang="en-US" sz="1500" dirty="0" smtClean="0"/>
              <a:t> 메인 화면</a:t>
            </a:r>
            <a:endParaRPr lang="ko-KR" altLang="en-US" sz="1500" dirty="0"/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6012" y="1247523"/>
            <a:ext cx="2737013" cy="510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31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9807" y="1315245"/>
            <a:ext cx="2980256" cy="5108827"/>
          </a:xfrm>
          <a:prstGeom prst="rect">
            <a:avLst/>
          </a:prstGeom>
        </p:spPr>
      </p:pic>
      <p:pic>
        <p:nvPicPr>
          <p:cNvPr id="26" name="그림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6944" y="1297765"/>
            <a:ext cx="2662070" cy="5108827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39" y="1297766"/>
            <a:ext cx="2737013" cy="5108827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19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chemeClr val="bg1"/>
                </a:solidFill>
              </a:rPr>
              <a:t>2.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포스팅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2. </a:t>
            </a:r>
            <a:r>
              <a:rPr lang="ko-KR" altLang="en-US" b="1" dirty="0" smtClean="0">
                <a:solidFill>
                  <a:srgbClr val="FFFF00"/>
                </a:solidFill>
              </a:rPr>
              <a:t>포스팅 검색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r>
              <a:rPr lang="en-US" altLang="ko-KR" sz="1200" b="1" dirty="0" smtClean="0">
                <a:solidFill>
                  <a:srgbClr val="FFFF00"/>
                </a:solidFill>
              </a:rPr>
              <a:t>           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포스팅 화면</a:t>
            </a:r>
            <a:endParaRPr lang="ko-KR" altLang="en-US" sz="1500" dirty="0"/>
          </a:p>
        </p:txBody>
      </p:sp>
      <p:sp>
        <p:nvSpPr>
          <p:cNvPr id="14" name="타원 13"/>
          <p:cNvSpPr/>
          <p:nvPr/>
        </p:nvSpPr>
        <p:spPr>
          <a:xfrm>
            <a:off x="18092" y="124580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888627" y="209887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등록된 포스팅 리스트 확인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27131" y="2492072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8727130" y="2821936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904111" y="2455774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검색 가능</a:t>
            </a:r>
            <a:endParaRPr lang="en-US" altLang="ko-KR" sz="1200" dirty="0" smtClean="0">
              <a:latin typeface="+mn-ea"/>
            </a:endParaRPr>
          </a:p>
          <a:p>
            <a:endParaRPr lang="ko-KR" altLang="en-US" sz="1200" dirty="0">
              <a:latin typeface="+mn-ea"/>
            </a:endParaRPr>
          </a:p>
        </p:txBody>
      </p:sp>
      <p:sp>
        <p:nvSpPr>
          <p:cNvPr id="34" name="타원 33"/>
          <p:cNvSpPr/>
          <p:nvPr/>
        </p:nvSpPr>
        <p:spPr>
          <a:xfrm>
            <a:off x="5510329" y="121653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900196" y="2796013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검색을 통해 검색된 포스팅 리스트</a:t>
            </a:r>
            <a:endParaRPr lang="en-US" altLang="ko-KR" sz="1200" dirty="0" smtClean="0">
              <a:latin typeface="+mn-ea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3003529" y="1333273"/>
            <a:ext cx="2081715" cy="29915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타원 29"/>
          <p:cNvSpPr/>
          <p:nvPr/>
        </p:nvSpPr>
        <p:spPr>
          <a:xfrm>
            <a:off x="2774389" y="118825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51520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2</a:t>
            </a:fld>
            <a:endParaRPr lang="ko-KR" altLang="en-US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chemeClr val="bg1"/>
                </a:solidFill>
              </a:rPr>
              <a:t>0.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로그인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2. </a:t>
            </a:r>
            <a:r>
              <a:rPr lang="ko-KR" altLang="en-US" b="1" dirty="0" smtClean="0">
                <a:solidFill>
                  <a:srgbClr val="FFFF00"/>
                </a:solidFill>
              </a:rPr>
              <a:t>로그인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endParaRPr lang="ko-KR" altLang="en-US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8711646" y="214252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893205" y="2113533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 내부에서 </a:t>
            </a:r>
            <a:r>
              <a:rPr lang="ko-KR" altLang="en-US" sz="1200" dirty="0" err="1" smtClean="0">
                <a:latin typeface="+mn-ea"/>
              </a:rPr>
              <a:t>로그인을</a:t>
            </a:r>
            <a:r>
              <a:rPr lang="ko-KR" altLang="en-US" sz="1200" dirty="0" smtClean="0">
                <a:latin typeface="+mn-ea"/>
              </a:rPr>
              <a:t> 진행해주세요</a:t>
            </a:r>
            <a:r>
              <a:rPr lang="en-US" altLang="ko-KR" sz="1200" dirty="0" smtClean="0">
                <a:latin typeface="+mn-ea"/>
              </a:rPr>
              <a:t>. </a:t>
            </a:r>
            <a:r>
              <a:rPr lang="ko-KR" altLang="en-US" sz="1200" dirty="0" smtClean="0">
                <a:latin typeface="+mn-ea"/>
              </a:rPr>
              <a:t>클릭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7" name="타원 26"/>
          <p:cNvSpPr/>
          <p:nvPr/>
        </p:nvSpPr>
        <p:spPr>
          <a:xfrm>
            <a:off x="8717530" y="259853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893205" y="2569544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    구역에 아이디와 패스워드 입력 후 로그인 버튼 클릭</a:t>
            </a:r>
            <a:endParaRPr lang="ko-KR" altLang="en-US" sz="1200" dirty="0">
              <a:latin typeface="+mn-ea"/>
            </a:endParaRPr>
          </a:p>
        </p:txBody>
      </p:sp>
      <p:sp>
        <p:nvSpPr>
          <p:cNvPr id="31" name="타원 30"/>
          <p:cNvSpPr/>
          <p:nvPr/>
        </p:nvSpPr>
        <p:spPr>
          <a:xfrm>
            <a:off x="8717084" y="310509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711646" y="176972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회원가입 페이지</a:t>
            </a:r>
            <a:endParaRPr lang="ko-KR" altLang="en-US" sz="1200" dirty="0">
              <a:latin typeface="+mn-ea"/>
            </a:endParaRPr>
          </a:p>
        </p:txBody>
      </p:sp>
      <p:sp>
        <p:nvSpPr>
          <p:cNvPr id="34" name="타원 33"/>
          <p:cNvSpPr/>
          <p:nvPr/>
        </p:nvSpPr>
        <p:spPr>
          <a:xfrm>
            <a:off x="9607365" y="2588845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0" name="그림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9681" y="1298995"/>
            <a:ext cx="2552912" cy="5107598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4178" y="1298995"/>
            <a:ext cx="2599411" cy="5107598"/>
          </a:xfrm>
          <a:prstGeom prst="rect">
            <a:avLst/>
          </a:prstGeom>
        </p:spPr>
      </p:pic>
      <p:sp>
        <p:nvSpPr>
          <p:cNvPr id="36" name="타원 35"/>
          <p:cNvSpPr/>
          <p:nvPr/>
        </p:nvSpPr>
        <p:spPr>
          <a:xfrm>
            <a:off x="3156153" y="1251455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3765" y="1298995"/>
            <a:ext cx="2630803" cy="5107598"/>
          </a:xfrm>
          <a:prstGeom prst="rect">
            <a:avLst/>
          </a:prstGeom>
        </p:spPr>
      </p:pic>
      <p:sp>
        <p:nvSpPr>
          <p:cNvPr id="38" name="타원 37"/>
          <p:cNvSpPr/>
          <p:nvPr/>
        </p:nvSpPr>
        <p:spPr>
          <a:xfrm>
            <a:off x="5797544" y="125054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직사각형 38"/>
          <p:cNvSpPr/>
          <p:nvPr/>
        </p:nvSpPr>
        <p:spPr>
          <a:xfrm>
            <a:off x="477420" y="1356852"/>
            <a:ext cx="1360539" cy="20647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타원 36"/>
          <p:cNvSpPr/>
          <p:nvPr/>
        </p:nvSpPr>
        <p:spPr>
          <a:xfrm>
            <a:off x="279444" y="125054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3370239" y="3447471"/>
            <a:ext cx="2234148" cy="126611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타원 40"/>
          <p:cNvSpPr/>
          <p:nvPr/>
        </p:nvSpPr>
        <p:spPr>
          <a:xfrm>
            <a:off x="3276314" y="3337960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893204" y="3077637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err="1" smtClean="0">
                <a:latin typeface="+mn-ea"/>
              </a:rPr>
              <a:t>로그인이</a:t>
            </a:r>
            <a:r>
              <a:rPr lang="ko-KR" altLang="en-US" sz="1200" dirty="0" smtClean="0">
                <a:latin typeface="+mn-ea"/>
              </a:rPr>
              <a:t> 완료된 페이지</a:t>
            </a:r>
            <a:endParaRPr lang="ko-KR" altLang="en-US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07090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6355" y="1297765"/>
            <a:ext cx="2466062" cy="5108828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9678" y="1297766"/>
            <a:ext cx="3055885" cy="5108827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39" y="1297766"/>
            <a:ext cx="2737013" cy="5108827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20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chemeClr val="bg1"/>
                </a:solidFill>
              </a:rPr>
              <a:t>2.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포스팅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2. </a:t>
            </a:r>
            <a:r>
              <a:rPr lang="ko-KR" altLang="en-US" b="1" dirty="0" smtClean="0">
                <a:solidFill>
                  <a:srgbClr val="FFFF00"/>
                </a:solidFill>
              </a:rPr>
              <a:t>포스팅 검색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endParaRPr lang="en-US" altLang="ko-KR" sz="1200" b="1" dirty="0" smtClean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포스팅 화면</a:t>
            </a:r>
            <a:endParaRPr lang="ko-KR" altLang="en-US" sz="1500" dirty="0"/>
          </a:p>
        </p:txBody>
      </p:sp>
      <p:sp>
        <p:nvSpPr>
          <p:cNvPr id="14" name="타원 13"/>
          <p:cNvSpPr/>
          <p:nvPr/>
        </p:nvSpPr>
        <p:spPr>
          <a:xfrm>
            <a:off x="18092" y="124580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888627" y="209887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    로 검색 설정 가능       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27131" y="2492072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8727130" y="2821936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888627" y="2480241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원하는 검색 설정 가능</a:t>
            </a:r>
            <a:endParaRPr lang="en-US" altLang="ko-KR" sz="1200" dirty="0" smtClean="0">
              <a:latin typeface="+mn-ea"/>
            </a:endParaRPr>
          </a:p>
          <a:p>
            <a:endParaRPr lang="ko-KR" altLang="en-US" sz="1200" dirty="0">
              <a:latin typeface="+mn-ea"/>
            </a:endParaRPr>
          </a:p>
        </p:txBody>
      </p:sp>
      <p:sp>
        <p:nvSpPr>
          <p:cNvPr id="34" name="타원 33"/>
          <p:cNvSpPr/>
          <p:nvPr/>
        </p:nvSpPr>
        <p:spPr>
          <a:xfrm>
            <a:off x="6001245" y="118825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900196" y="2796013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검색을 통해 검색된 포스팅 리스트</a:t>
            </a:r>
            <a:endParaRPr lang="en-US" altLang="ko-KR" sz="1200" dirty="0" smtClean="0">
              <a:latin typeface="+mn-ea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2431292" y="1326044"/>
            <a:ext cx="270613" cy="29915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타원 29"/>
          <p:cNvSpPr/>
          <p:nvPr/>
        </p:nvSpPr>
        <p:spPr>
          <a:xfrm>
            <a:off x="2774389" y="118825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7" name="타원 26"/>
          <p:cNvSpPr/>
          <p:nvPr/>
        </p:nvSpPr>
        <p:spPr>
          <a:xfrm>
            <a:off x="2295607" y="118825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8" name="타원 27"/>
          <p:cNvSpPr/>
          <p:nvPr/>
        </p:nvSpPr>
        <p:spPr>
          <a:xfrm>
            <a:off x="9599252" y="211977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5370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6080" y="1297765"/>
            <a:ext cx="2737013" cy="5108827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3885" y="1297765"/>
            <a:ext cx="2865498" cy="5108827"/>
          </a:xfrm>
          <a:prstGeom prst="rect">
            <a:avLst/>
          </a:prstGeom>
        </p:spPr>
      </p:pic>
      <p:pic>
        <p:nvPicPr>
          <p:cNvPr id="26" name="그림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39" y="1297766"/>
            <a:ext cx="2737013" cy="5108827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21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chemeClr val="bg1"/>
                </a:solidFill>
              </a:rPr>
              <a:t>2.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포스팅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3. </a:t>
            </a:r>
            <a:r>
              <a:rPr lang="ko-KR" altLang="en-US" b="1" dirty="0" smtClean="0">
                <a:solidFill>
                  <a:srgbClr val="FFFF00"/>
                </a:solidFill>
              </a:rPr>
              <a:t>포스팅 상세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r>
              <a:rPr lang="en-US" altLang="ko-KR" sz="1200" b="1" dirty="0">
                <a:solidFill>
                  <a:srgbClr val="FFFF00"/>
                </a:solidFill>
              </a:rPr>
              <a:t> </a:t>
            </a:r>
            <a:r>
              <a:rPr lang="en-US" altLang="ko-KR" sz="1200" b="1" dirty="0" smtClean="0">
                <a:solidFill>
                  <a:srgbClr val="FFFF00"/>
                </a:solidFill>
              </a:rPr>
              <a:t>          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포스팅 화면</a:t>
            </a:r>
            <a:endParaRPr lang="ko-KR" altLang="en-US" sz="1500" dirty="0"/>
          </a:p>
        </p:txBody>
      </p:sp>
      <p:sp>
        <p:nvSpPr>
          <p:cNvPr id="14" name="타원 13"/>
          <p:cNvSpPr/>
          <p:nvPr/>
        </p:nvSpPr>
        <p:spPr>
          <a:xfrm>
            <a:off x="18670" y="1193808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888627" y="209887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포스팅 목록 확인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27131" y="2492072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8727130" y="291042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888627" y="2480241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원하는 포스팅을 선택하여 상세보기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34" name="타원 33"/>
          <p:cNvSpPr/>
          <p:nvPr/>
        </p:nvSpPr>
        <p:spPr>
          <a:xfrm>
            <a:off x="5613093" y="118825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900196" y="2884500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포스팅 상세보기 가능</a:t>
            </a:r>
            <a:endParaRPr lang="en-US" altLang="ko-KR" sz="1200" dirty="0" smtClean="0">
              <a:latin typeface="+mn-ea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3014712" y="1685316"/>
            <a:ext cx="2483487" cy="211386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타원 29"/>
          <p:cNvSpPr/>
          <p:nvPr/>
        </p:nvSpPr>
        <p:spPr>
          <a:xfrm>
            <a:off x="2774389" y="118825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7" name="타원 26"/>
          <p:cNvSpPr/>
          <p:nvPr/>
        </p:nvSpPr>
        <p:spPr>
          <a:xfrm>
            <a:off x="2894550" y="155719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52135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814" y="1297764"/>
            <a:ext cx="2865498" cy="5108827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5464" y="1297764"/>
            <a:ext cx="2643043" cy="5108828"/>
          </a:xfrm>
          <a:prstGeom prst="rect">
            <a:avLst/>
          </a:prstGeom>
        </p:spPr>
      </p:pic>
      <p:pic>
        <p:nvPicPr>
          <p:cNvPr id="22" name="그림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5083" y="1297764"/>
            <a:ext cx="2865498" cy="5108827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22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chemeClr val="bg1"/>
                </a:solidFill>
              </a:rPr>
              <a:t>2.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포스팅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3. </a:t>
            </a:r>
            <a:r>
              <a:rPr lang="ko-KR" altLang="en-US" b="1" dirty="0" smtClean="0">
                <a:solidFill>
                  <a:srgbClr val="FFFF00"/>
                </a:solidFill>
              </a:rPr>
              <a:t>포스팅 상세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r>
              <a:rPr lang="en-US" altLang="ko-KR" sz="1200" b="1" dirty="0">
                <a:solidFill>
                  <a:srgbClr val="FFFF00"/>
                </a:solidFill>
              </a:rPr>
              <a:t> </a:t>
            </a:r>
            <a:r>
              <a:rPr lang="en-US" altLang="ko-KR" sz="1200" b="1" dirty="0" smtClean="0">
                <a:solidFill>
                  <a:srgbClr val="FFFF00"/>
                </a:solidFill>
              </a:rPr>
              <a:t>          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포스팅 화면</a:t>
            </a:r>
            <a:endParaRPr lang="ko-KR" altLang="en-US" sz="1500" dirty="0"/>
          </a:p>
        </p:txBody>
      </p:sp>
      <p:sp>
        <p:nvSpPr>
          <p:cNvPr id="14" name="타원 13"/>
          <p:cNvSpPr/>
          <p:nvPr/>
        </p:nvSpPr>
        <p:spPr>
          <a:xfrm>
            <a:off x="53866" y="122754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타원 33"/>
          <p:cNvSpPr/>
          <p:nvPr/>
        </p:nvSpPr>
        <p:spPr>
          <a:xfrm>
            <a:off x="5940791" y="122754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3192095" y="1580860"/>
            <a:ext cx="878862" cy="3263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타원 29"/>
          <p:cNvSpPr/>
          <p:nvPr/>
        </p:nvSpPr>
        <p:spPr>
          <a:xfrm>
            <a:off x="3014711" y="122754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7" name="타원 26"/>
          <p:cNvSpPr/>
          <p:nvPr/>
        </p:nvSpPr>
        <p:spPr>
          <a:xfrm>
            <a:off x="3054419" y="149298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1" name="타원 30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888627" y="209887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포스팅의 내용 확인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33" name="타원 32"/>
          <p:cNvSpPr/>
          <p:nvPr/>
        </p:nvSpPr>
        <p:spPr>
          <a:xfrm>
            <a:off x="8711646" y="2460706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888627" y="2442100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     의 작성자를 클릭하면 </a:t>
            </a:r>
            <a:endParaRPr lang="en-US" altLang="ko-KR" sz="1200" dirty="0" smtClean="0">
              <a:latin typeface="+mn-ea"/>
            </a:endParaRPr>
          </a:p>
          <a:p>
            <a:r>
              <a:rPr lang="en-US" altLang="ko-KR" sz="1200" dirty="0" smtClean="0">
                <a:latin typeface="+mn-ea"/>
              </a:rPr>
              <a:t>     </a:t>
            </a:r>
            <a:r>
              <a:rPr lang="ko-KR" altLang="en-US" sz="1200" dirty="0" smtClean="0">
                <a:latin typeface="+mn-ea"/>
              </a:rPr>
              <a:t>화면의 상대방의 프로필로 이동</a:t>
            </a:r>
            <a:endParaRPr lang="ko-KR" altLang="en-US" sz="1200" dirty="0">
              <a:latin typeface="+mn-ea"/>
            </a:endParaRPr>
          </a:p>
        </p:txBody>
      </p:sp>
      <p:sp>
        <p:nvSpPr>
          <p:cNvPr id="36" name="타원 35"/>
          <p:cNvSpPr/>
          <p:nvPr/>
        </p:nvSpPr>
        <p:spPr>
          <a:xfrm>
            <a:off x="9633610" y="2456296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7" name="타원 36"/>
          <p:cNvSpPr/>
          <p:nvPr/>
        </p:nvSpPr>
        <p:spPr>
          <a:xfrm>
            <a:off x="8713671" y="292976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888627" y="2903765"/>
            <a:ext cx="2749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상대방의 포스팅 수</a:t>
            </a:r>
            <a:r>
              <a:rPr lang="en-US" altLang="ko-KR" sz="1200" dirty="0" smtClean="0">
                <a:latin typeface="+mn-ea"/>
              </a:rPr>
              <a:t>, </a:t>
            </a:r>
            <a:r>
              <a:rPr lang="ko-KR" altLang="en-US" sz="1200" dirty="0" err="1" smtClean="0">
                <a:latin typeface="+mn-ea"/>
              </a:rPr>
              <a:t>팔로워</a:t>
            </a:r>
            <a:r>
              <a:rPr lang="en-US" altLang="ko-KR" sz="1200" dirty="0" smtClean="0">
                <a:latin typeface="+mn-ea"/>
              </a:rPr>
              <a:t>, </a:t>
            </a:r>
            <a:r>
              <a:rPr lang="ko-KR" altLang="en-US" sz="1200" dirty="0" err="1" smtClean="0">
                <a:latin typeface="+mn-ea"/>
              </a:rPr>
              <a:t>팔로잉</a:t>
            </a:r>
            <a:r>
              <a:rPr lang="en-US" altLang="ko-KR" sz="1200" dirty="0" smtClean="0">
                <a:latin typeface="+mn-ea"/>
              </a:rPr>
              <a:t>, </a:t>
            </a:r>
            <a:r>
              <a:rPr lang="ko-KR" altLang="en-US" sz="1200" dirty="0" smtClean="0">
                <a:latin typeface="+mn-ea"/>
              </a:rPr>
              <a:t>작성한 포스팅 내용 및 제안</a:t>
            </a:r>
            <a:r>
              <a:rPr lang="en-US" altLang="ko-KR" sz="1200" dirty="0" smtClean="0">
                <a:latin typeface="+mn-ea"/>
              </a:rPr>
              <a:t>, </a:t>
            </a:r>
            <a:r>
              <a:rPr lang="ko-KR" altLang="en-US" sz="1200" dirty="0" smtClean="0">
                <a:latin typeface="+mn-ea"/>
              </a:rPr>
              <a:t>상담 확인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39" name="타원 38"/>
          <p:cNvSpPr/>
          <p:nvPr/>
        </p:nvSpPr>
        <p:spPr>
          <a:xfrm>
            <a:off x="8984606" y="2672932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3415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0280" y="1316694"/>
            <a:ext cx="2676233" cy="5084515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8301" y="1316694"/>
            <a:ext cx="4462044" cy="5084515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382" y="1293611"/>
            <a:ext cx="2681764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23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>
                <a:solidFill>
                  <a:schemeClr val="bg1"/>
                </a:solidFill>
              </a:rPr>
              <a:t>2. </a:t>
            </a:r>
            <a:r>
              <a:rPr lang="ko-KR" altLang="en-US" sz="3000" b="1" dirty="0">
                <a:solidFill>
                  <a:schemeClr val="bg1"/>
                </a:solidFill>
              </a:rPr>
              <a:t>포스팅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FFFF00"/>
                </a:solidFill>
              </a:rPr>
              <a:t>3</a:t>
            </a:r>
            <a:r>
              <a:rPr lang="en-US" altLang="ko-KR" b="1" dirty="0" smtClean="0">
                <a:solidFill>
                  <a:srgbClr val="FFFF00"/>
                </a:solidFill>
              </a:rPr>
              <a:t>. </a:t>
            </a:r>
            <a:r>
              <a:rPr lang="ko-KR" altLang="en-US" b="1" dirty="0" smtClean="0">
                <a:solidFill>
                  <a:srgbClr val="FFFF00"/>
                </a:solidFill>
              </a:rPr>
              <a:t>포스팅 상세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r>
              <a:rPr lang="en-US" altLang="ko-KR" sz="1200" b="1" dirty="0">
                <a:solidFill>
                  <a:srgbClr val="FFFF00"/>
                </a:solidFill>
              </a:rPr>
              <a:t> </a:t>
            </a:r>
            <a:r>
              <a:rPr lang="en-US" altLang="ko-KR" sz="1200" b="1" dirty="0" smtClean="0">
                <a:solidFill>
                  <a:srgbClr val="FFFF00"/>
                </a:solidFill>
              </a:rPr>
              <a:t>          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포스팅 상세보기</a:t>
            </a:r>
            <a:endParaRPr lang="ko-KR" altLang="en-US" sz="1500" dirty="0"/>
          </a:p>
        </p:txBody>
      </p:sp>
      <p:sp>
        <p:nvSpPr>
          <p:cNvPr id="11" name="직사각형 10"/>
          <p:cNvSpPr/>
          <p:nvPr/>
        </p:nvSpPr>
        <p:spPr>
          <a:xfrm>
            <a:off x="208022" y="4419754"/>
            <a:ext cx="216731" cy="2107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41275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39871" y="4280125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888627" y="209887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화면의      </a:t>
            </a:r>
            <a:r>
              <a:rPr lang="ko-KR" altLang="en-US" sz="1200" dirty="0" err="1" smtClean="0">
                <a:latin typeface="+mn-ea"/>
              </a:rPr>
              <a:t>를</a:t>
            </a:r>
            <a:r>
              <a:rPr lang="en-US" altLang="ko-KR" sz="1200" dirty="0" smtClean="0">
                <a:latin typeface="+mn-ea"/>
              </a:rPr>
              <a:t> </a:t>
            </a:r>
            <a:r>
              <a:rPr lang="ko-KR" altLang="en-US" sz="1200" dirty="0" smtClean="0">
                <a:latin typeface="+mn-ea"/>
              </a:rPr>
              <a:t>통해 좋아요 가능</a:t>
            </a:r>
            <a:r>
              <a:rPr lang="en-US" altLang="ko-KR" sz="1200" dirty="0" smtClean="0">
                <a:latin typeface="+mn-ea"/>
              </a:rPr>
              <a:t>.</a:t>
            </a:r>
            <a:r>
              <a:rPr lang="ko-KR" altLang="en-US" sz="1200" dirty="0" smtClean="0">
                <a:latin typeface="+mn-ea"/>
              </a:rPr>
              <a:t> 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11646" y="246180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타원 21"/>
          <p:cNvSpPr/>
          <p:nvPr/>
        </p:nvSpPr>
        <p:spPr>
          <a:xfrm>
            <a:off x="948022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8720517" y="315600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888626" y="242551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err="1" smtClean="0">
                <a:latin typeface="+mn-ea"/>
              </a:rPr>
              <a:t>좋아요가</a:t>
            </a:r>
            <a:r>
              <a:rPr lang="ko-KR" altLang="en-US" sz="1200" dirty="0" smtClean="0">
                <a:latin typeface="+mn-ea"/>
              </a:rPr>
              <a:t> 표시된 화면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3029505" y="4419754"/>
            <a:ext cx="216731" cy="2107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타원 29"/>
          <p:cNvSpPr/>
          <p:nvPr/>
        </p:nvSpPr>
        <p:spPr>
          <a:xfrm>
            <a:off x="2818139" y="119389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1" name="타원 30"/>
          <p:cNvSpPr/>
          <p:nvPr/>
        </p:nvSpPr>
        <p:spPr>
          <a:xfrm>
            <a:off x="2876353" y="4280125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474953" y="4419754"/>
            <a:ext cx="216731" cy="2107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타원 32"/>
          <p:cNvSpPr/>
          <p:nvPr/>
        </p:nvSpPr>
        <p:spPr>
          <a:xfrm>
            <a:off x="354791" y="427125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타원 33"/>
          <p:cNvSpPr/>
          <p:nvPr/>
        </p:nvSpPr>
        <p:spPr>
          <a:xfrm>
            <a:off x="5640118" y="1184100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6149281" y="4578052"/>
            <a:ext cx="1207214" cy="59568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타원 35"/>
          <p:cNvSpPr/>
          <p:nvPr/>
        </p:nvSpPr>
        <p:spPr>
          <a:xfrm>
            <a:off x="6029119" y="446854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7" name="타원 36"/>
          <p:cNvSpPr/>
          <p:nvPr/>
        </p:nvSpPr>
        <p:spPr>
          <a:xfrm>
            <a:off x="8711645" y="281167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888626" y="2793065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화면의      </a:t>
            </a:r>
            <a:r>
              <a:rPr lang="ko-KR" altLang="en-US" sz="1200" dirty="0" err="1" smtClean="0">
                <a:latin typeface="+mn-ea"/>
              </a:rPr>
              <a:t>를</a:t>
            </a:r>
            <a:r>
              <a:rPr lang="en-US" altLang="ko-KR" sz="1200" dirty="0">
                <a:latin typeface="+mn-ea"/>
              </a:rPr>
              <a:t> </a:t>
            </a:r>
            <a:r>
              <a:rPr lang="ko-KR" altLang="en-US" sz="1200" dirty="0" smtClean="0">
                <a:latin typeface="+mn-ea"/>
              </a:rPr>
              <a:t>통해 </a:t>
            </a:r>
            <a:r>
              <a:rPr lang="ko-KR" altLang="en-US" sz="1200" dirty="0" err="1" smtClean="0">
                <a:latin typeface="+mn-ea"/>
              </a:rPr>
              <a:t>별점</a:t>
            </a:r>
            <a:r>
              <a:rPr lang="ko-KR" altLang="en-US" sz="1200" dirty="0" smtClean="0">
                <a:latin typeface="+mn-ea"/>
              </a:rPr>
              <a:t> 평가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39" name="타원 38"/>
          <p:cNvSpPr/>
          <p:nvPr/>
        </p:nvSpPr>
        <p:spPr>
          <a:xfrm>
            <a:off x="9480225" y="281167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888626" y="3111144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err="1" smtClean="0">
                <a:latin typeface="+mn-ea"/>
              </a:rPr>
              <a:t>별점이</a:t>
            </a:r>
            <a:r>
              <a:rPr lang="ko-KR" altLang="en-US" sz="1200" dirty="0" smtClean="0">
                <a:latin typeface="+mn-ea"/>
              </a:rPr>
              <a:t> 평가된 화면</a:t>
            </a:r>
            <a:endParaRPr lang="ko-KR" altLang="en-US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3606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0126" y="1293611"/>
            <a:ext cx="2677569" cy="5107598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0982" y="1293611"/>
            <a:ext cx="2879410" cy="5107599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382" y="1293611"/>
            <a:ext cx="2681764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24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>
                <a:solidFill>
                  <a:schemeClr val="bg1"/>
                </a:solidFill>
              </a:rPr>
              <a:t>2. </a:t>
            </a:r>
            <a:r>
              <a:rPr lang="ko-KR" altLang="en-US" sz="3000" b="1" dirty="0">
                <a:solidFill>
                  <a:schemeClr val="bg1"/>
                </a:solidFill>
              </a:rPr>
              <a:t>포스팅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FFFF00"/>
                </a:solidFill>
              </a:rPr>
              <a:t>3</a:t>
            </a:r>
            <a:r>
              <a:rPr lang="en-US" altLang="ko-KR" b="1" dirty="0" smtClean="0">
                <a:solidFill>
                  <a:srgbClr val="FFFF00"/>
                </a:solidFill>
              </a:rPr>
              <a:t>. </a:t>
            </a:r>
            <a:r>
              <a:rPr lang="ko-KR" altLang="en-US" b="1" dirty="0" smtClean="0">
                <a:solidFill>
                  <a:srgbClr val="FFFF00"/>
                </a:solidFill>
              </a:rPr>
              <a:t>포스팅 상세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r>
              <a:rPr lang="en-US" altLang="ko-KR" sz="1200" b="1" dirty="0">
                <a:solidFill>
                  <a:srgbClr val="FFFF00"/>
                </a:solidFill>
              </a:rPr>
              <a:t> </a:t>
            </a:r>
            <a:r>
              <a:rPr lang="en-US" altLang="ko-KR" sz="1200" b="1" dirty="0" smtClean="0">
                <a:solidFill>
                  <a:srgbClr val="FFFF00"/>
                </a:solidFill>
              </a:rPr>
              <a:t>          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포스팅 상세보기</a:t>
            </a:r>
            <a:endParaRPr lang="ko-KR" altLang="en-US" sz="1500" dirty="0"/>
          </a:p>
        </p:txBody>
      </p:sp>
      <p:sp>
        <p:nvSpPr>
          <p:cNvPr id="11" name="직사각형 10"/>
          <p:cNvSpPr/>
          <p:nvPr/>
        </p:nvSpPr>
        <p:spPr>
          <a:xfrm>
            <a:off x="2102757" y="4428620"/>
            <a:ext cx="216731" cy="2107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41275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1934606" y="428899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888627" y="209887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화면의      </a:t>
            </a:r>
            <a:r>
              <a:rPr lang="ko-KR" altLang="en-US" sz="1200" dirty="0" err="1" smtClean="0">
                <a:latin typeface="+mn-ea"/>
              </a:rPr>
              <a:t>를</a:t>
            </a:r>
            <a:r>
              <a:rPr lang="en-US" altLang="ko-KR" sz="1200" dirty="0">
                <a:latin typeface="+mn-ea"/>
              </a:rPr>
              <a:t> </a:t>
            </a:r>
            <a:r>
              <a:rPr lang="ko-KR" altLang="en-US" sz="1200" dirty="0" smtClean="0">
                <a:latin typeface="+mn-ea"/>
              </a:rPr>
              <a:t>통해 포스팅 </a:t>
            </a:r>
            <a:r>
              <a:rPr lang="ko-KR" altLang="en-US" sz="1200" dirty="0" err="1" smtClean="0">
                <a:latin typeface="+mn-ea"/>
              </a:rPr>
              <a:t>공유가능</a:t>
            </a:r>
            <a:r>
              <a:rPr lang="ko-KR" altLang="en-US" sz="1200" dirty="0" smtClean="0">
                <a:latin typeface="+mn-ea"/>
              </a:rPr>
              <a:t> 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11646" y="246180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타원 21"/>
          <p:cNvSpPr/>
          <p:nvPr/>
        </p:nvSpPr>
        <p:spPr>
          <a:xfrm>
            <a:off x="948022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8720517" y="315600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888626" y="2425511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보낼 닉네임을 검색 후 보내기 버튼을 통해 포스팅 공유</a:t>
            </a:r>
            <a:endParaRPr lang="ko-KR" altLang="en-US" sz="1200" dirty="0">
              <a:latin typeface="+mn-ea"/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2863769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2369688" y="4428620"/>
            <a:ext cx="216731" cy="2107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타원 32"/>
          <p:cNvSpPr/>
          <p:nvPr/>
        </p:nvSpPr>
        <p:spPr>
          <a:xfrm>
            <a:off x="2249526" y="4280125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타원 33"/>
          <p:cNvSpPr/>
          <p:nvPr/>
        </p:nvSpPr>
        <p:spPr>
          <a:xfrm>
            <a:off x="5788796" y="118125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7" name="타원 36"/>
          <p:cNvSpPr/>
          <p:nvPr/>
        </p:nvSpPr>
        <p:spPr>
          <a:xfrm>
            <a:off x="8711645" y="281167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888626" y="2793065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화면의      </a:t>
            </a:r>
            <a:r>
              <a:rPr lang="ko-KR" altLang="en-US" sz="1200" dirty="0" err="1" smtClean="0">
                <a:latin typeface="+mn-ea"/>
              </a:rPr>
              <a:t>를</a:t>
            </a:r>
            <a:r>
              <a:rPr lang="en-US" altLang="ko-KR" sz="1200" dirty="0" smtClean="0">
                <a:latin typeface="+mn-ea"/>
              </a:rPr>
              <a:t> </a:t>
            </a:r>
            <a:r>
              <a:rPr lang="ko-KR" altLang="en-US" sz="1200" dirty="0" smtClean="0">
                <a:latin typeface="+mn-ea"/>
              </a:rPr>
              <a:t>통해 관심 등록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39" name="타원 38"/>
          <p:cNvSpPr/>
          <p:nvPr/>
        </p:nvSpPr>
        <p:spPr>
          <a:xfrm>
            <a:off x="9480225" y="281167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888626" y="3111144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관심등록 화면</a:t>
            </a:r>
            <a:endParaRPr lang="ko-KR" altLang="en-US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9017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4266" y="1290768"/>
            <a:ext cx="2742777" cy="5110441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4812" y="1290768"/>
            <a:ext cx="2683907" cy="5110441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382" y="1293611"/>
            <a:ext cx="2681764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25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-7363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>
                <a:solidFill>
                  <a:schemeClr val="bg1"/>
                </a:solidFill>
              </a:rPr>
              <a:t>2. </a:t>
            </a:r>
            <a:r>
              <a:rPr lang="ko-KR" altLang="en-US" sz="3000" b="1" dirty="0">
                <a:solidFill>
                  <a:schemeClr val="bg1"/>
                </a:solidFill>
              </a:rPr>
              <a:t>포스팅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FFFF00"/>
                </a:solidFill>
              </a:rPr>
              <a:t>3</a:t>
            </a:r>
            <a:r>
              <a:rPr lang="en-US" altLang="ko-KR" b="1" dirty="0" smtClean="0">
                <a:solidFill>
                  <a:srgbClr val="FFFF00"/>
                </a:solidFill>
              </a:rPr>
              <a:t>. </a:t>
            </a:r>
            <a:r>
              <a:rPr lang="ko-KR" altLang="en-US" b="1" dirty="0" smtClean="0">
                <a:solidFill>
                  <a:srgbClr val="FFFF00"/>
                </a:solidFill>
              </a:rPr>
              <a:t>포스팅 상세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r>
              <a:rPr lang="en-US" altLang="ko-KR" sz="1200" b="1" dirty="0">
                <a:solidFill>
                  <a:srgbClr val="FFFF00"/>
                </a:solidFill>
              </a:rPr>
              <a:t> </a:t>
            </a:r>
            <a:r>
              <a:rPr lang="en-US" altLang="ko-KR" sz="1200" b="1" dirty="0" smtClean="0">
                <a:solidFill>
                  <a:srgbClr val="FFFF00"/>
                </a:solidFill>
              </a:rPr>
              <a:t>          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포스팅 상세보기</a:t>
            </a:r>
            <a:endParaRPr lang="ko-KR" altLang="en-US" sz="1500" dirty="0"/>
          </a:p>
        </p:txBody>
      </p:sp>
      <p:sp>
        <p:nvSpPr>
          <p:cNvPr id="11" name="직사각형 10"/>
          <p:cNvSpPr/>
          <p:nvPr/>
        </p:nvSpPr>
        <p:spPr>
          <a:xfrm>
            <a:off x="1531629" y="5508201"/>
            <a:ext cx="326668" cy="3203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41275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1399804" y="534662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888627" y="209887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화면의      </a:t>
            </a:r>
            <a:r>
              <a:rPr lang="ko-KR" altLang="en-US" sz="1200" dirty="0" err="1" smtClean="0">
                <a:latin typeface="+mn-ea"/>
              </a:rPr>
              <a:t>를</a:t>
            </a:r>
            <a:r>
              <a:rPr lang="en-US" altLang="ko-KR" sz="1200" dirty="0">
                <a:latin typeface="+mn-ea"/>
              </a:rPr>
              <a:t> </a:t>
            </a:r>
            <a:r>
              <a:rPr lang="ko-KR" altLang="en-US" sz="1200" dirty="0" smtClean="0">
                <a:latin typeface="+mn-ea"/>
              </a:rPr>
              <a:t>통해 댓글 작성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11646" y="246180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타원 21"/>
          <p:cNvSpPr/>
          <p:nvPr/>
        </p:nvSpPr>
        <p:spPr>
          <a:xfrm>
            <a:off x="948022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8720517" y="277798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888626" y="242551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화면의      에서 댓글 작성 </a:t>
            </a:r>
            <a:endParaRPr lang="ko-KR" altLang="en-US" sz="1200" dirty="0">
              <a:latin typeface="+mn-ea"/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2856584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타원 33"/>
          <p:cNvSpPr/>
          <p:nvPr/>
        </p:nvSpPr>
        <p:spPr>
          <a:xfrm>
            <a:off x="5610455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타원 38"/>
          <p:cNvSpPr/>
          <p:nvPr/>
        </p:nvSpPr>
        <p:spPr>
          <a:xfrm>
            <a:off x="9480226" y="245612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888626" y="2733128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댓글이 등록된 화면</a:t>
            </a:r>
            <a:endParaRPr lang="ko-KR" altLang="en-US" sz="1200" dirty="0">
              <a:latin typeface="+mn-ea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2976745" y="5985066"/>
            <a:ext cx="2521454" cy="3203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타원 34"/>
          <p:cNvSpPr/>
          <p:nvPr/>
        </p:nvSpPr>
        <p:spPr>
          <a:xfrm>
            <a:off x="2838730" y="5851068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92361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2165" y="1293611"/>
            <a:ext cx="2616872" cy="5107598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0773" y="1293611"/>
            <a:ext cx="2860546" cy="5107598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382" y="1293611"/>
            <a:ext cx="2681764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26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>
                <a:solidFill>
                  <a:schemeClr val="bg1"/>
                </a:solidFill>
              </a:rPr>
              <a:t>2. </a:t>
            </a:r>
            <a:r>
              <a:rPr lang="ko-KR" altLang="en-US" sz="3000" b="1" dirty="0">
                <a:solidFill>
                  <a:schemeClr val="bg1"/>
                </a:solidFill>
              </a:rPr>
              <a:t>포스팅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FFFF00"/>
                </a:solidFill>
              </a:rPr>
              <a:t>3</a:t>
            </a:r>
            <a:r>
              <a:rPr lang="en-US" altLang="ko-KR" b="1" dirty="0" smtClean="0">
                <a:solidFill>
                  <a:srgbClr val="FFFF00"/>
                </a:solidFill>
              </a:rPr>
              <a:t>. </a:t>
            </a:r>
            <a:r>
              <a:rPr lang="ko-KR" altLang="en-US" b="1" dirty="0" smtClean="0">
                <a:solidFill>
                  <a:srgbClr val="FFFF00"/>
                </a:solidFill>
              </a:rPr>
              <a:t>포스팅 상세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r>
              <a:rPr lang="en-US" altLang="ko-KR" sz="1200" b="1" dirty="0">
                <a:solidFill>
                  <a:srgbClr val="FFFF00"/>
                </a:solidFill>
              </a:rPr>
              <a:t> </a:t>
            </a:r>
            <a:r>
              <a:rPr lang="en-US" altLang="ko-KR" sz="1200" b="1" dirty="0" smtClean="0">
                <a:solidFill>
                  <a:srgbClr val="FFFF00"/>
                </a:solidFill>
              </a:rPr>
              <a:t>          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포스팅 상세보기</a:t>
            </a:r>
            <a:endParaRPr lang="ko-KR" altLang="en-US" sz="1500" dirty="0"/>
          </a:p>
        </p:txBody>
      </p:sp>
      <p:sp>
        <p:nvSpPr>
          <p:cNvPr id="11" name="직사각형 10"/>
          <p:cNvSpPr/>
          <p:nvPr/>
        </p:nvSpPr>
        <p:spPr>
          <a:xfrm>
            <a:off x="1873271" y="5517112"/>
            <a:ext cx="326668" cy="3203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41275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1765567" y="5376122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888627" y="209887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화면의      </a:t>
            </a:r>
            <a:r>
              <a:rPr lang="ko-KR" altLang="en-US" sz="1200" dirty="0" err="1" smtClean="0">
                <a:latin typeface="+mn-ea"/>
              </a:rPr>
              <a:t>를</a:t>
            </a:r>
            <a:r>
              <a:rPr lang="en-US" altLang="ko-KR" sz="1200" dirty="0">
                <a:latin typeface="+mn-ea"/>
              </a:rPr>
              <a:t> </a:t>
            </a:r>
            <a:r>
              <a:rPr lang="ko-KR" altLang="en-US" sz="1200" dirty="0" smtClean="0">
                <a:latin typeface="+mn-ea"/>
              </a:rPr>
              <a:t>통해 제안 작성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11646" y="246180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타원 21"/>
          <p:cNvSpPr/>
          <p:nvPr/>
        </p:nvSpPr>
        <p:spPr>
          <a:xfrm>
            <a:off x="948022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8720517" y="277798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888626" y="242551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내용 입력을 완료하면</a:t>
            </a:r>
            <a:endParaRPr lang="ko-KR" altLang="en-US" sz="1200" dirty="0">
              <a:latin typeface="+mn-ea"/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2787941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타원 33"/>
          <p:cNvSpPr/>
          <p:nvPr/>
        </p:nvSpPr>
        <p:spPr>
          <a:xfrm>
            <a:off x="5800348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888626" y="2733128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등록 가능</a:t>
            </a:r>
            <a:r>
              <a:rPr lang="en-US" altLang="ko-KR" sz="1200" dirty="0" smtClean="0">
                <a:latin typeface="+mn-ea"/>
              </a:rPr>
              <a:t>.</a:t>
            </a:r>
            <a:endParaRPr lang="ko-KR" altLang="en-US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84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5765" y="1293611"/>
            <a:ext cx="2687875" cy="5107598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4809" y="1293611"/>
            <a:ext cx="2772908" cy="5107598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382" y="1293611"/>
            <a:ext cx="2681764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27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>
                <a:solidFill>
                  <a:schemeClr val="bg1"/>
                </a:solidFill>
              </a:rPr>
              <a:t>2. </a:t>
            </a:r>
            <a:r>
              <a:rPr lang="ko-KR" altLang="en-US" sz="3000" b="1" dirty="0">
                <a:solidFill>
                  <a:schemeClr val="bg1"/>
                </a:solidFill>
              </a:rPr>
              <a:t>포스팅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FFFF00"/>
                </a:solidFill>
              </a:rPr>
              <a:t>3</a:t>
            </a:r>
            <a:r>
              <a:rPr lang="en-US" altLang="ko-KR" b="1" dirty="0" smtClean="0">
                <a:solidFill>
                  <a:srgbClr val="FFFF00"/>
                </a:solidFill>
              </a:rPr>
              <a:t>. </a:t>
            </a:r>
            <a:r>
              <a:rPr lang="ko-KR" altLang="en-US" b="1" dirty="0" smtClean="0">
                <a:solidFill>
                  <a:srgbClr val="FFFF00"/>
                </a:solidFill>
              </a:rPr>
              <a:t>포스팅 상세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r>
              <a:rPr lang="en-US" altLang="ko-KR" sz="1200" b="1" dirty="0">
                <a:solidFill>
                  <a:srgbClr val="FFFF00"/>
                </a:solidFill>
              </a:rPr>
              <a:t> </a:t>
            </a:r>
            <a:r>
              <a:rPr lang="en-US" altLang="ko-KR" sz="1200" b="1" dirty="0" smtClean="0">
                <a:solidFill>
                  <a:srgbClr val="FFFF00"/>
                </a:solidFill>
              </a:rPr>
              <a:t>          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포스팅 상세보기</a:t>
            </a:r>
            <a:endParaRPr lang="ko-KR" altLang="en-US" sz="1500" dirty="0"/>
          </a:p>
        </p:txBody>
      </p:sp>
      <p:sp>
        <p:nvSpPr>
          <p:cNvPr id="11" name="직사각형 10"/>
          <p:cNvSpPr/>
          <p:nvPr/>
        </p:nvSpPr>
        <p:spPr>
          <a:xfrm>
            <a:off x="2221496" y="5517112"/>
            <a:ext cx="326668" cy="3203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41275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2113792" y="5376122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888627" y="209887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화면의      </a:t>
            </a:r>
            <a:r>
              <a:rPr lang="ko-KR" altLang="en-US" sz="1200" dirty="0" err="1" smtClean="0">
                <a:latin typeface="+mn-ea"/>
              </a:rPr>
              <a:t>를</a:t>
            </a:r>
            <a:r>
              <a:rPr lang="en-US" altLang="ko-KR" sz="1200" dirty="0">
                <a:latin typeface="+mn-ea"/>
              </a:rPr>
              <a:t> </a:t>
            </a:r>
            <a:r>
              <a:rPr lang="ko-KR" altLang="en-US" sz="1200" dirty="0" smtClean="0">
                <a:latin typeface="+mn-ea"/>
              </a:rPr>
              <a:t>통해 상담 작성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11646" y="246180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타원 21"/>
          <p:cNvSpPr/>
          <p:nvPr/>
        </p:nvSpPr>
        <p:spPr>
          <a:xfrm>
            <a:off x="948022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8720517" y="277798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888626" y="242551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내용 입력을 완료하면</a:t>
            </a:r>
            <a:endParaRPr lang="ko-KR" altLang="en-US" sz="1200" dirty="0">
              <a:latin typeface="+mn-ea"/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2787941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타원 33"/>
          <p:cNvSpPr/>
          <p:nvPr/>
        </p:nvSpPr>
        <p:spPr>
          <a:xfrm>
            <a:off x="5714397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888626" y="2733128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등록 가능</a:t>
            </a:r>
            <a:r>
              <a:rPr lang="en-US" altLang="ko-KR" sz="1200" dirty="0" smtClean="0">
                <a:latin typeface="+mn-ea"/>
              </a:rPr>
              <a:t>.</a:t>
            </a:r>
            <a:endParaRPr lang="ko-KR" altLang="en-US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8396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8303" y="1261754"/>
            <a:ext cx="2801760" cy="5144839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6734" y="1298995"/>
            <a:ext cx="3048264" cy="5107598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257" y="1298995"/>
            <a:ext cx="2604762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28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>
                <a:solidFill>
                  <a:schemeClr val="bg1"/>
                </a:solidFill>
              </a:rPr>
              <a:t>2. </a:t>
            </a:r>
            <a:r>
              <a:rPr lang="ko-KR" altLang="en-US" sz="3000" b="1" dirty="0">
                <a:solidFill>
                  <a:schemeClr val="bg1"/>
                </a:solidFill>
              </a:rPr>
              <a:t>포스팅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FFFF00"/>
                </a:solidFill>
              </a:rPr>
              <a:t>3</a:t>
            </a:r>
            <a:r>
              <a:rPr lang="en-US" altLang="ko-KR" b="1" dirty="0" smtClean="0">
                <a:solidFill>
                  <a:srgbClr val="FFFF00"/>
                </a:solidFill>
              </a:rPr>
              <a:t>. </a:t>
            </a:r>
            <a:r>
              <a:rPr lang="ko-KR" altLang="en-US" b="1" dirty="0" smtClean="0">
                <a:solidFill>
                  <a:srgbClr val="FFFF00"/>
                </a:solidFill>
              </a:rPr>
              <a:t>포스팅 상세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r>
              <a:rPr lang="en-US" altLang="ko-KR" sz="1200" b="1" dirty="0">
                <a:solidFill>
                  <a:srgbClr val="FFFF00"/>
                </a:solidFill>
              </a:rPr>
              <a:t> </a:t>
            </a:r>
            <a:r>
              <a:rPr lang="en-US" altLang="ko-KR" sz="1200" b="1" dirty="0" smtClean="0">
                <a:solidFill>
                  <a:srgbClr val="FFFF00"/>
                </a:solidFill>
              </a:rPr>
              <a:t>          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포스팅 상세보기</a:t>
            </a:r>
            <a:endParaRPr lang="ko-KR" altLang="en-US" sz="1500" dirty="0"/>
          </a:p>
        </p:txBody>
      </p:sp>
      <p:sp>
        <p:nvSpPr>
          <p:cNvPr id="14" name="타원 13"/>
          <p:cNvSpPr/>
          <p:nvPr/>
        </p:nvSpPr>
        <p:spPr>
          <a:xfrm>
            <a:off x="41275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888627" y="2098871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작성된 댓글 및 관련 전문가 및 포스팅 확인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27131" y="2610055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8726417" y="3074382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904111" y="2573757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작성된 제안 및 관련 전문가</a:t>
            </a:r>
            <a:r>
              <a:rPr lang="en-US" altLang="ko-KR" sz="1200" dirty="0" smtClean="0">
                <a:latin typeface="+mn-ea"/>
              </a:rPr>
              <a:t>, </a:t>
            </a:r>
            <a:r>
              <a:rPr lang="ko-KR" altLang="en-US" sz="1200" dirty="0" smtClean="0">
                <a:latin typeface="+mn-ea"/>
              </a:rPr>
              <a:t>포스팅 확인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2751121" y="1192276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타원 33"/>
          <p:cNvSpPr/>
          <p:nvPr/>
        </p:nvSpPr>
        <p:spPr>
          <a:xfrm>
            <a:off x="5756588" y="1188256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894526" y="3029523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작성된 상담 및 관련 전문가</a:t>
            </a:r>
            <a:r>
              <a:rPr lang="en-US" altLang="ko-KR" sz="1200" dirty="0" smtClean="0">
                <a:latin typeface="+mn-ea"/>
              </a:rPr>
              <a:t>, </a:t>
            </a:r>
            <a:r>
              <a:rPr lang="ko-KR" altLang="en-US" sz="1200" dirty="0" smtClean="0">
                <a:latin typeface="+mn-ea"/>
              </a:rPr>
              <a:t>포스팅 확인 가능</a:t>
            </a:r>
            <a:endParaRPr lang="ko-KR" altLang="en-US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1391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8303" y="1261754"/>
            <a:ext cx="2801760" cy="5144839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6734" y="1298995"/>
            <a:ext cx="3048264" cy="5107598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257" y="1298995"/>
            <a:ext cx="2604762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29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>
                <a:solidFill>
                  <a:schemeClr val="bg1"/>
                </a:solidFill>
              </a:rPr>
              <a:t>2. </a:t>
            </a:r>
            <a:r>
              <a:rPr lang="ko-KR" altLang="en-US" sz="3000" b="1" dirty="0">
                <a:solidFill>
                  <a:schemeClr val="bg1"/>
                </a:solidFill>
              </a:rPr>
              <a:t>포스팅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FFFF00"/>
                </a:solidFill>
              </a:rPr>
              <a:t>3</a:t>
            </a:r>
            <a:r>
              <a:rPr lang="en-US" altLang="ko-KR" b="1" dirty="0" smtClean="0">
                <a:solidFill>
                  <a:srgbClr val="FFFF00"/>
                </a:solidFill>
              </a:rPr>
              <a:t>. </a:t>
            </a:r>
            <a:r>
              <a:rPr lang="ko-KR" altLang="en-US" b="1" dirty="0" smtClean="0">
                <a:solidFill>
                  <a:srgbClr val="FFFF00"/>
                </a:solidFill>
              </a:rPr>
              <a:t>포스팅 상세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r>
              <a:rPr lang="en-US" altLang="ko-KR" sz="1200" b="1" dirty="0">
                <a:solidFill>
                  <a:srgbClr val="FFFF00"/>
                </a:solidFill>
              </a:rPr>
              <a:t> </a:t>
            </a:r>
            <a:r>
              <a:rPr lang="en-US" altLang="ko-KR" sz="1200" b="1" dirty="0" smtClean="0">
                <a:solidFill>
                  <a:srgbClr val="FFFF00"/>
                </a:solidFill>
              </a:rPr>
              <a:t>          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포스팅 상세보기</a:t>
            </a:r>
            <a:endParaRPr lang="ko-KR" altLang="en-US" sz="1500" dirty="0"/>
          </a:p>
        </p:txBody>
      </p:sp>
      <p:sp>
        <p:nvSpPr>
          <p:cNvPr id="14" name="타원 13"/>
          <p:cNvSpPr/>
          <p:nvPr/>
        </p:nvSpPr>
        <p:spPr>
          <a:xfrm>
            <a:off x="41275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888627" y="2098871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작성된 댓글 및 관련 전문가 및 포스팅 확인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27131" y="2610055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8726417" y="3074382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904111" y="2573757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작성된 제안 및 관련 전문가</a:t>
            </a:r>
            <a:r>
              <a:rPr lang="en-US" altLang="ko-KR" sz="1200" dirty="0" smtClean="0">
                <a:latin typeface="+mn-ea"/>
              </a:rPr>
              <a:t>, </a:t>
            </a:r>
            <a:r>
              <a:rPr lang="ko-KR" altLang="en-US" sz="1200" dirty="0" smtClean="0">
                <a:latin typeface="+mn-ea"/>
              </a:rPr>
              <a:t>포스팅 확인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2751121" y="1192276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타원 33"/>
          <p:cNvSpPr/>
          <p:nvPr/>
        </p:nvSpPr>
        <p:spPr>
          <a:xfrm>
            <a:off x="5756588" y="1188256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894526" y="3029523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작성된 상담 및 관련 전문가</a:t>
            </a:r>
            <a:r>
              <a:rPr lang="en-US" altLang="ko-KR" sz="1200" dirty="0" smtClean="0">
                <a:latin typeface="+mn-ea"/>
              </a:rPr>
              <a:t>, </a:t>
            </a:r>
            <a:r>
              <a:rPr lang="ko-KR" altLang="en-US" sz="1200" dirty="0" smtClean="0">
                <a:latin typeface="+mn-ea"/>
              </a:rPr>
              <a:t>포스팅 확인 가능</a:t>
            </a:r>
            <a:endParaRPr lang="ko-KR" altLang="en-US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1677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5487" y="1156273"/>
            <a:ext cx="3063505" cy="5309559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3</a:t>
            </a:fld>
            <a:endParaRPr lang="ko-KR" altLang="en-US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chemeClr val="bg1"/>
                </a:solidFill>
              </a:rPr>
              <a:t>0.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로그인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3.</a:t>
            </a:r>
            <a:r>
              <a:rPr lang="en-US" altLang="ko-KR" b="1" dirty="0" smtClean="0">
                <a:solidFill>
                  <a:srgbClr val="FFFF00"/>
                </a:solidFill>
              </a:rPr>
              <a:t> </a:t>
            </a:r>
            <a:r>
              <a:rPr lang="ko-KR" altLang="en-US" b="1" dirty="0" smtClean="0">
                <a:solidFill>
                  <a:srgbClr val="FFFF00"/>
                </a:solidFill>
              </a:rPr>
              <a:t>아이디 찾기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endParaRPr lang="ko-KR" altLang="en-US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8711646" y="214252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893205" y="2113533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 내부에서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9959632" y="214252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143221" y="2107783"/>
            <a:ext cx="20414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버튼으로 </a:t>
            </a:r>
            <a:r>
              <a:rPr lang="ko-KR" altLang="en-US" sz="1200" dirty="0" err="1" smtClean="0">
                <a:latin typeface="+mn-ea"/>
              </a:rPr>
              <a:t>아이디찾기</a:t>
            </a:r>
            <a:r>
              <a:rPr lang="ko-KR" altLang="en-US" sz="1200" dirty="0" smtClean="0">
                <a:latin typeface="+mn-ea"/>
              </a:rPr>
              <a:t>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711646" y="176972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회원가입 페이지</a:t>
            </a:r>
            <a:endParaRPr lang="ko-KR" altLang="en-US" sz="1200" dirty="0">
              <a:latin typeface="+mn-ea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3299" y="1298995"/>
            <a:ext cx="3025402" cy="5107598"/>
          </a:xfrm>
          <a:prstGeom prst="rect">
            <a:avLst/>
          </a:prstGeom>
        </p:spPr>
      </p:pic>
      <p:sp>
        <p:nvSpPr>
          <p:cNvPr id="20" name="타원 19"/>
          <p:cNvSpPr/>
          <p:nvPr/>
        </p:nvSpPr>
        <p:spPr>
          <a:xfrm>
            <a:off x="1265710" y="124875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타원 20"/>
          <p:cNvSpPr/>
          <p:nvPr/>
        </p:nvSpPr>
        <p:spPr>
          <a:xfrm>
            <a:off x="4490308" y="124875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2214773" y="4778481"/>
            <a:ext cx="563819" cy="12978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/>
          <p:cNvSpPr/>
          <p:nvPr/>
        </p:nvSpPr>
        <p:spPr>
          <a:xfrm>
            <a:off x="2048116" y="462435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8709596" y="2545626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893205" y="2516637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내용을 입력 후 아이디 찾기 가능</a:t>
            </a:r>
            <a:endParaRPr lang="ko-KR" altLang="en-US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3475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7007" y="1298995"/>
            <a:ext cx="3063505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30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chemeClr val="bg1"/>
                </a:solidFill>
              </a:rPr>
              <a:t>3.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포스팅 작성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1. </a:t>
            </a:r>
            <a:r>
              <a:rPr lang="ko-KR" altLang="en-US" b="1" dirty="0" smtClean="0">
                <a:solidFill>
                  <a:srgbClr val="FFFF00"/>
                </a:solidFill>
              </a:rPr>
              <a:t>포스팅 작성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r>
              <a:rPr lang="en-US" altLang="ko-KR" sz="1200" b="1" dirty="0">
                <a:solidFill>
                  <a:srgbClr val="FFFF00"/>
                </a:solidFill>
              </a:rPr>
              <a:t> </a:t>
            </a:r>
            <a:r>
              <a:rPr lang="en-US" altLang="ko-KR" sz="1200" b="1" dirty="0" smtClean="0">
                <a:solidFill>
                  <a:srgbClr val="FFFF00"/>
                </a:solidFill>
              </a:rPr>
              <a:t>          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포스팅 작성하기</a:t>
            </a:r>
            <a:endParaRPr lang="ko-KR" altLang="en-US" sz="1500" dirty="0"/>
          </a:p>
        </p:txBody>
      </p:sp>
      <p:sp>
        <p:nvSpPr>
          <p:cNvPr id="14" name="타원 13"/>
          <p:cNvSpPr/>
          <p:nvPr/>
        </p:nvSpPr>
        <p:spPr>
          <a:xfrm>
            <a:off x="3026348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888627" y="209887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     버튼으로 포스팅 작성 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9623833" y="212785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4421829" y="6035989"/>
            <a:ext cx="356650" cy="3203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타원 29"/>
          <p:cNvSpPr/>
          <p:nvPr/>
        </p:nvSpPr>
        <p:spPr>
          <a:xfrm>
            <a:off x="4301667" y="5926478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6083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7290" y="1298994"/>
            <a:ext cx="3048264" cy="5107599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0386" y="1298995"/>
            <a:ext cx="3055885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31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chemeClr val="bg1"/>
                </a:solidFill>
              </a:rPr>
              <a:t>3.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포스팅 작성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1. </a:t>
            </a:r>
            <a:r>
              <a:rPr lang="ko-KR" altLang="en-US" b="1" dirty="0" smtClean="0">
                <a:solidFill>
                  <a:srgbClr val="FFFF00"/>
                </a:solidFill>
              </a:rPr>
              <a:t>포스팅 작성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r>
              <a:rPr lang="en-US" altLang="ko-KR" sz="1200" b="1" dirty="0">
                <a:solidFill>
                  <a:srgbClr val="FFFF00"/>
                </a:solidFill>
              </a:rPr>
              <a:t> </a:t>
            </a:r>
            <a:r>
              <a:rPr lang="en-US" altLang="ko-KR" sz="1200" b="1" dirty="0" smtClean="0">
                <a:solidFill>
                  <a:srgbClr val="FFFF00"/>
                </a:solidFill>
              </a:rPr>
              <a:t>      - </a:t>
            </a:r>
            <a:r>
              <a:rPr lang="ko-KR" altLang="en-US" sz="1200" b="1" dirty="0" smtClean="0">
                <a:solidFill>
                  <a:srgbClr val="FFFF00"/>
                </a:solidFill>
              </a:rPr>
              <a:t>포스팅 등록</a:t>
            </a:r>
            <a:r>
              <a:rPr lang="en-US" altLang="ko-KR" sz="1200" b="1" dirty="0" smtClean="0">
                <a:solidFill>
                  <a:srgbClr val="FFFF00"/>
                </a:solidFill>
              </a:rPr>
              <a:t> 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포스팅 작성하기</a:t>
            </a:r>
            <a:endParaRPr lang="ko-KR" altLang="en-US" sz="1500" dirty="0"/>
          </a:p>
        </p:txBody>
      </p:sp>
      <p:sp>
        <p:nvSpPr>
          <p:cNvPr id="14" name="타원 13"/>
          <p:cNvSpPr/>
          <p:nvPr/>
        </p:nvSpPr>
        <p:spPr>
          <a:xfrm>
            <a:off x="1090224" y="118948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04045" y="213150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888627" y="2098871"/>
            <a:ext cx="274909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포스팅을 작성하는 페이지다</a:t>
            </a:r>
            <a:r>
              <a:rPr lang="en-US" altLang="ko-KR" sz="1200" dirty="0" smtClean="0">
                <a:latin typeface="+mn-ea"/>
              </a:rPr>
              <a:t>.</a:t>
            </a:r>
          </a:p>
          <a:p>
            <a:r>
              <a:rPr lang="ko-KR" altLang="en-US" sz="1200" dirty="0" smtClean="0">
                <a:latin typeface="+mn-ea"/>
              </a:rPr>
              <a:t>이미지를 첨부하거나 내용을 입력하거나 공유하고 싶은 </a:t>
            </a:r>
            <a:r>
              <a:rPr lang="en-US" altLang="ko-KR" sz="1200" dirty="0" smtClean="0">
                <a:latin typeface="+mn-ea"/>
              </a:rPr>
              <a:t>URL</a:t>
            </a:r>
            <a:r>
              <a:rPr lang="ko-KR" altLang="en-US" sz="1200" dirty="0" smtClean="0">
                <a:latin typeface="+mn-ea"/>
              </a:rPr>
              <a:t>을 기입할 수 있다</a:t>
            </a:r>
            <a:r>
              <a:rPr lang="en-US" altLang="ko-KR" sz="1200" dirty="0" smtClean="0">
                <a:latin typeface="+mn-ea"/>
              </a:rPr>
              <a:t>. </a:t>
            </a:r>
            <a:r>
              <a:rPr lang="ko-KR" altLang="en-US" sz="1200" dirty="0" smtClean="0">
                <a:latin typeface="+mn-ea"/>
              </a:rPr>
              <a:t>키워드 입력을 통해서 관심 분야의 사람들에게 나타나게 할 수 있다</a:t>
            </a:r>
            <a:r>
              <a:rPr lang="en-US" altLang="ko-KR" sz="1200" dirty="0" smtClean="0">
                <a:latin typeface="+mn-ea"/>
              </a:rPr>
              <a:t>.</a:t>
            </a:r>
          </a:p>
          <a:p>
            <a:r>
              <a:rPr lang="ko-KR" altLang="en-US" sz="1200" dirty="0" smtClean="0">
                <a:latin typeface="+mn-ea"/>
              </a:rPr>
              <a:t>그리고 공개 범위도 설정하여 작성할 수 있다</a:t>
            </a:r>
            <a:r>
              <a:rPr lang="en-US" altLang="ko-KR" sz="1200" dirty="0" smtClean="0">
                <a:latin typeface="+mn-ea"/>
              </a:rPr>
              <a:t>.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11646" y="3483866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4991892" y="116440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888626" y="3469099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입력된 포스팅 내용</a:t>
            </a:r>
            <a:endParaRPr lang="ko-KR" altLang="en-US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68441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471" y="1298994"/>
            <a:ext cx="3063505" cy="4671153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9290" y="1298994"/>
            <a:ext cx="3055885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32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chemeClr val="bg1"/>
                </a:solidFill>
              </a:rPr>
              <a:t>3.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포스팅 작성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1. </a:t>
            </a:r>
            <a:r>
              <a:rPr lang="ko-KR" altLang="en-US" b="1" dirty="0" smtClean="0">
                <a:solidFill>
                  <a:srgbClr val="FFFF00"/>
                </a:solidFill>
              </a:rPr>
              <a:t>포스팅 작성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r>
              <a:rPr lang="en-US" altLang="ko-KR" sz="1200" b="1" dirty="0">
                <a:solidFill>
                  <a:srgbClr val="FFFF00"/>
                </a:solidFill>
              </a:rPr>
              <a:t> </a:t>
            </a:r>
            <a:r>
              <a:rPr lang="en-US" altLang="ko-KR" sz="1200" b="1" dirty="0" smtClean="0">
                <a:solidFill>
                  <a:srgbClr val="FFFF00"/>
                </a:solidFill>
              </a:rPr>
              <a:t>      - </a:t>
            </a:r>
            <a:r>
              <a:rPr lang="ko-KR" altLang="en-US" sz="1200" b="1" dirty="0" err="1" smtClean="0">
                <a:solidFill>
                  <a:srgbClr val="FFFF00"/>
                </a:solidFill>
              </a:rPr>
              <a:t>상담의뢰</a:t>
            </a:r>
            <a:r>
              <a:rPr lang="ko-KR" altLang="en-US" sz="1200" b="1" dirty="0" smtClean="0">
                <a:solidFill>
                  <a:srgbClr val="FFFF00"/>
                </a:solidFill>
              </a:rPr>
              <a:t> 등록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err="1" smtClean="0"/>
              <a:t>상담의뢰</a:t>
            </a:r>
            <a:r>
              <a:rPr lang="ko-KR" altLang="en-US" sz="1500" dirty="0" smtClean="0"/>
              <a:t> 작성하기</a:t>
            </a:r>
            <a:endParaRPr lang="ko-KR" altLang="en-US" sz="1500" dirty="0"/>
          </a:p>
        </p:txBody>
      </p:sp>
      <p:sp>
        <p:nvSpPr>
          <p:cNvPr id="14" name="타원 13"/>
          <p:cNvSpPr/>
          <p:nvPr/>
        </p:nvSpPr>
        <p:spPr>
          <a:xfrm>
            <a:off x="1268361" y="11835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04045" y="213150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888627" y="2098871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     </a:t>
            </a:r>
            <a:r>
              <a:rPr lang="ko-KR" altLang="en-US" sz="1200" dirty="0" err="1" smtClean="0">
                <a:latin typeface="+mn-ea"/>
              </a:rPr>
              <a:t>를</a:t>
            </a:r>
            <a:r>
              <a:rPr lang="ko-KR" altLang="en-US" sz="1200" dirty="0" smtClean="0">
                <a:latin typeface="+mn-ea"/>
              </a:rPr>
              <a:t> 선택하여 </a:t>
            </a:r>
            <a:r>
              <a:rPr lang="ko-KR" altLang="en-US" sz="1200" dirty="0" err="1" smtClean="0">
                <a:latin typeface="+mn-ea"/>
              </a:rPr>
              <a:t>상담의뢰</a:t>
            </a:r>
            <a:r>
              <a:rPr lang="ko-KR" altLang="en-US" sz="1200" dirty="0" smtClean="0">
                <a:latin typeface="+mn-ea"/>
              </a:rPr>
              <a:t> 작성도 가능하다</a:t>
            </a:r>
            <a:r>
              <a:rPr lang="en-US" altLang="ko-KR" sz="1200" dirty="0" smtClean="0">
                <a:latin typeface="+mn-ea"/>
              </a:rPr>
              <a:t>.</a:t>
            </a:r>
            <a:r>
              <a:rPr lang="ko-KR" altLang="en-US" sz="1200" dirty="0" smtClean="0">
                <a:latin typeface="+mn-ea"/>
              </a:rPr>
              <a:t> 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9642042" y="2127402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4612309" y="11835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888626" y="2537155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err="1" smtClean="0">
                <a:latin typeface="+mn-ea"/>
              </a:rPr>
              <a:t>상담의뢰가</a:t>
            </a:r>
            <a:r>
              <a:rPr lang="ko-KR" altLang="en-US" sz="1200" dirty="0" smtClean="0">
                <a:latin typeface="+mn-ea"/>
              </a:rPr>
              <a:t> 작성이 가능하다</a:t>
            </a:r>
            <a:r>
              <a:rPr lang="en-US" altLang="ko-KR" sz="1200" dirty="0" smtClean="0">
                <a:latin typeface="+mn-ea"/>
              </a:rPr>
              <a:t>.</a:t>
            </a:r>
            <a:endParaRPr lang="ko-KR" altLang="en-US" sz="1200" dirty="0">
              <a:latin typeface="+mn-ea"/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2471" y="5970148"/>
            <a:ext cx="3048264" cy="510584"/>
          </a:xfrm>
          <a:prstGeom prst="rect">
            <a:avLst/>
          </a:prstGeom>
        </p:spPr>
      </p:pic>
      <p:sp>
        <p:nvSpPr>
          <p:cNvPr id="22" name="직사각형 21"/>
          <p:cNvSpPr/>
          <p:nvPr/>
        </p:nvSpPr>
        <p:spPr>
          <a:xfrm>
            <a:off x="2799507" y="1585480"/>
            <a:ext cx="958382" cy="3203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/>
        </p:nvSpPr>
        <p:spPr>
          <a:xfrm>
            <a:off x="2667682" y="146629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타원 23"/>
          <p:cNvSpPr/>
          <p:nvPr/>
        </p:nvSpPr>
        <p:spPr>
          <a:xfrm>
            <a:off x="8711646" y="256614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0998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6671" y="1298995"/>
            <a:ext cx="3048264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33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chemeClr val="bg1"/>
                </a:solidFill>
              </a:rPr>
              <a:t>4.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매칭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ko-KR" altLang="en-US" b="1" dirty="0" smtClean="0">
                <a:solidFill>
                  <a:srgbClr val="FFFF00"/>
                </a:solidFill>
              </a:rPr>
              <a:t>매칭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r>
              <a:rPr lang="en-US" altLang="ko-KR" sz="1200" b="1" dirty="0" smtClean="0">
                <a:solidFill>
                  <a:srgbClr val="FFFF00"/>
                </a:solidFill>
              </a:rPr>
              <a:t>           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smtClean="0"/>
              <a:t>매칭 화면</a:t>
            </a:r>
            <a:endParaRPr lang="ko-KR" altLang="en-US" sz="1500" dirty="0"/>
          </a:p>
        </p:txBody>
      </p:sp>
      <p:sp>
        <p:nvSpPr>
          <p:cNvPr id="14" name="타원 13"/>
          <p:cNvSpPr/>
          <p:nvPr/>
        </p:nvSpPr>
        <p:spPr>
          <a:xfrm>
            <a:off x="3146509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906834" y="209887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매칭 화면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11646" y="2394476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5220336" y="6093080"/>
            <a:ext cx="356650" cy="3203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타원 29"/>
          <p:cNvSpPr/>
          <p:nvPr/>
        </p:nvSpPr>
        <p:spPr>
          <a:xfrm>
            <a:off x="5080876" y="598356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906833" y="2356620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매칭 탭을 클릭하여 매칭화면으로 이동 가능</a:t>
            </a:r>
            <a:endParaRPr lang="ko-KR" altLang="en-US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54379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그림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9807" y="1315246"/>
            <a:ext cx="2980256" cy="5090118"/>
          </a:xfrm>
          <a:prstGeom prst="rect">
            <a:avLst/>
          </a:prstGeom>
        </p:spPr>
      </p:pic>
      <p:pic>
        <p:nvPicPr>
          <p:cNvPr id="22" name="그림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1476" y="1297765"/>
            <a:ext cx="2598004" cy="5107598"/>
          </a:xfrm>
          <a:prstGeom prst="rect">
            <a:avLst/>
          </a:prstGeom>
        </p:spPr>
      </p:pic>
      <p:pic>
        <p:nvPicPr>
          <p:cNvPr id="21" name="그림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04" y="1297765"/>
            <a:ext cx="2679150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34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chemeClr val="bg1"/>
                </a:solidFill>
              </a:rPr>
              <a:t>4.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매칭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2. </a:t>
            </a:r>
            <a:r>
              <a:rPr lang="ko-KR" altLang="en-US" b="1" dirty="0" smtClean="0">
                <a:solidFill>
                  <a:srgbClr val="FFFF00"/>
                </a:solidFill>
              </a:rPr>
              <a:t>매칭 검색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r>
              <a:rPr lang="en-US" altLang="ko-KR" sz="1200" b="1" dirty="0" smtClean="0">
                <a:solidFill>
                  <a:srgbClr val="FFFF00"/>
                </a:solidFill>
              </a:rPr>
              <a:t>           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포스팅 화면</a:t>
            </a:r>
            <a:endParaRPr lang="ko-KR" altLang="en-US" sz="1500" dirty="0"/>
          </a:p>
        </p:txBody>
      </p:sp>
      <p:sp>
        <p:nvSpPr>
          <p:cNvPr id="14" name="타원 13"/>
          <p:cNvSpPr/>
          <p:nvPr/>
        </p:nvSpPr>
        <p:spPr>
          <a:xfrm>
            <a:off x="18092" y="124580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888627" y="209887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등록된 매칭 리스트 확인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27131" y="2492072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8727130" y="2821936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904111" y="2455774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검색 가능</a:t>
            </a:r>
            <a:endParaRPr lang="en-US" altLang="ko-KR" sz="1200" dirty="0" smtClean="0">
              <a:latin typeface="+mn-ea"/>
            </a:endParaRPr>
          </a:p>
          <a:p>
            <a:endParaRPr lang="ko-KR" altLang="en-US" sz="1200" dirty="0">
              <a:latin typeface="+mn-ea"/>
            </a:endParaRPr>
          </a:p>
        </p:txBody>
      </p:sp>
      <p:sp>
        <p:nvSpPr>
          <p:cNvPr id="34" name="타원 33"/>
          <p:cNvSpPr/>
          <p:nvPr/>
        </p:nvSpPr>
        <p:spPr>
          <a:xfrm>
            <a:off x="5542343" y="1242385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900196" y="2796013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검색을 통해 검색된 매칭 리스트</a:t>
            </a:r>
            <a:endParaRPr lang="en-US" altLang="ko-KR" sz="1200" dirty="0" smtClean="0">
              <a:latin typeface="+mn-ea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3034275" y="1326044"/>
            <a:ext cx="2006004" cy="29915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타원 29"/>
          <p:cNvSpPr/>
          <p:nvPr/>
        </p:nvSpPr>
        <p:spPr>
          <a:xfrm>
            <a:off x="2779055" y="1248322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89808" y="6052737"/>
            <a:ext cx="2980256" cy="3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29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04" y="1297765"/>
            <a:ext cx="2679150" cy="5107598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6355" y="1297765"/>
            <a:ext cx="2466062" cy="5108828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49678" y="1297766"/>
            <a:ext cx="3055885" cy="5108827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35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chemeClr val="bg1"/>
                </a:solidFill>
              </a:rPr>
              <a:t>4.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매칭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2. </a:t>
            </a:r>
            <a:r>
              <a:rPr lang="ko-KR" altLang="en-US" b="1" dirty="0" smtClean="0">
                <a:solidFill>
                  <a:srgbClr val="FFFF00"/>
                </a:solidFill>
              </a:rPr>
              <a:t>매칭 검색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endParaRPr lang="en-US" altLang="ko-KR" sz="1200" b="1" dirty="0" smtClean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포스팅 화면</a:t>
            </a:r>
            <a:endParaRPr lang="ko-KR" altLang="en-US" sz="1500" dirty="0"/>
          </a:p>
        </p:txBody>
      </p:sp>
      <p:sp>
        <p:nvSpPr>
          <p:cNvPr id="14" name="타원 13"/>
          <p:cNvSpPr/>
          <p:nvPr/>
        </p:nvSpPr>
        <p:spPr>
          <a:xfrm>
            <a:off x="18092" y="124580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888627" y="209887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    로 검색 설정 가능       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27131" y="2492072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8727130" y="2821936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888627" y="2480241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원하는 검색 설정 가능</a:t>
            </a:r>
            <a:endParaRPr lang="en-US" altLang="ko-KR" sz="1200" dirty="0" smtClean="0">
              <a:latin typeface="+mn-ea"/>
            </a:endParaRPr>
          </a:p>
          <a:p>
            <a:endParaRPr lang="ko-KR" altLang="en-US" sz="1200" dirty="0">
              <a:latin typeface="+mn-ea"/>
            </a:endParaRPr>
          </a:p>
        </p:txBody>
      </p:sp>
      <p:sp>
        <p:nvSpPr>
          <p:cNvPr id="34" name="타원 33"/>
          <p:cNvSpPr/>
          <p:nvPr/>
        </p:nvSpPr>
        <p:spPr>
          <a:xfrm>
            <a:off x="6001245" y="118825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900196" y="2796013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검색을 통해 검색된 매칭 리스트</a:t>
            </a:r>
            <a:endParaRPr lang="en-US" altLang="ko-KR" sz="1200" dirty="0" smtClean="0">
              <a:latin typeface="+mn-ea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2431292" y="1326044"/>
            <a:ext cx="270613" cy="29915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타원 29"/>
          <p:cNvSpPr/>
          <p:nvPr/>
        </p:nvSpPr>
        <p:spPr>
          <a:xfrm>
            <a:off x="2774389" y="118825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7" name="타원 26"/>
          <p:cNvSpPr/>
          <p:nvPr/>
        </p:nvSpPr>
        <p:spPr>
          <a:xfrm>
            <a:off x="2295607" y="118825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8" name="타원 27"/>
          <p:cNvSpPr/>
          <p:nvPr/>
        </p:nvSpPr>
        <p:spPr>
          <a:xfrm>
            <a:off x="9599252" y="211977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9" name="그림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76356" y="6046839"/>
            <a:ext cx="2466062" cy="3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95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2635" y="1297763"/>
            <a:ext cx="2898880" cy="5108830"/>
          </a:xfrm>
          <a:prstGeom prst="rect">
            <a:avLst/>
          </a:prstGeom>
        </p:spPr>
      </p:pic>
      <p:pic>
        <p:nvPicPr>
          <p:cNvPr id="31" name="그림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0927" y="1297763"/>
            <a:ext cx="2579690" cy="5058585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38" y="1297764"/>
            <a:ext cx="2692052" cy="5058585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36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chemeClr val="bg1"/>
                </a:solidFill>
              </a:rPr>
              <a:t>4.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매칭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FFFF00"/>
                </a:solidFill>
              </a:rPr>
              <a:t>3</a:t>
            </a:r>
            <a:r>
              <a:rPr lang="en-US" altLang="ko-KR" b="1" dirty="0" smtClean="0">
                <a:solidFill>
                  <a:srgbClr val="FFFF00"/>
                </a:solidFill>
              </a:rPr>
              <a:t>. </a:t>
            </a:r>
            <a:r>
              <a:rPr lang="ko-KR" altLang="en-US" b="1" dirty="0" smtClean="0">
                <a:solidFill>
                  <a:srgbClr val="FFFF00"/>
                </a:solidFill>
              </a:rPr>
              <a:t>매칭 리스트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endParaRPr lang="en-US" altLang="ko-KR" sz="1200" b="1" dirty="0" smtClean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4" name="타원 13"/>
          <p:cNvSpPr/>
          <p:nvPr/>
        </p:nvSpPr>
        <p:spPr>
          <a:xfrm>
            <a:off x="174919" y="121653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타원 33"/>
          <p:cNvSpPr/>
          <p:nvPr/>
        </p:nvSpPr>
        <p:spPr>
          <a:xfrm>
            <a:off x="5520150" y="119541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2967297" y="2197504"/>
            <a:ext cx="2401116" cy="20854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타원 29"/>
          <p:cNvSpPr/>
          <p:nvPr/>
        </p:nvSpPr>
        <p:spPr>
          <a:xfrm>
            <a:off x="2809974" y="118825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7" name="타원 26"/>
          <p:cNvSpPr/>
          <p:nvPr/>
        </p:nvSpPr>
        <p:spPr>
          <a:xfrm>
            <a:off x="2808362" y="2077462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매칭 화면</a:t>
            </a:r>
            <a:endParaRPr lang="ko-KR" altLang="en-US" sz="1500" dirty="0"/>
          </a:p>
        </p:txBody>
      </p:sp>
      <p:sp>
        <p:nvSpPr>
          <p:cNvPr id="33" name="타원 32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888627" y="209887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매칭 목록 확인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36" name="타원 35"/>
          <p:cNvSpPr/>
          <p:nvPr/>
        </p:nvSpPr>
        <p:spPr>
          <a:xfrm>
            <a:off x="8727131" y="2492072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7" name="타원 36"/>
          <p:cNvSpPr/>
          <p:nvPr/>
        </p:nvSpPr>
        <p:spPr>
          <a:xfrm>
            <a:off x="8727130" y="291042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888627" y="2480241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원하는 </a:t>
            </a:r>
            <a:r>
              <a:rPr lang="ko-KR" altLang="en-US" sz="1200" dirty="0" err="1" smtClean="0">
                <a:latin typeface="+mn-ea"/>
              </a:rPr>
              <a:t>매칭을</a:t>
            </a:r>
            <a:r>
              <a:rPr lang="ko-KR" altLang="en-US" sz="1200" dirty="0" smtClean="0">
                <a:latin typeface="+mn-ea"/>
              </a:rPr>
              <a:t> 선택하여 상세보기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900196" y="2884500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매칭 상세보기 가능</a:t>
            </a:r>
            <a:endParaRPr lang="en-US" altLang="ko-KR" sz="1200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0945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4773" y="1298995"/>
            <a:ext cx="2621552" cy="5107598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382" y="1293611"/>
            <a:ext cx="2681764" cy="5107598"/>
          </a:xfrm>
          <a:prstGeom prst="rect">
            <a:avLst/>
          </a:prstGeom>
        </p:spPr>
      </p:pic>
      <p:pic>
        <p:nvPicPr>
          <p:cNvPr id="26" name="그림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6635" y="1290643"/>
            <a:ext cx="2681764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37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>
                <a:solidFill>
                  <a:schemeClr val="bg1"/>
                </a:solidFill>
              </a:rPr>
              <a:t>4. </a:t>
            </a:r>
            <a:r>
              <a:rPr lang="ko-KR" altLang="en-US" sz="3000" b="1" dirty="0">
                <a:solidFill>
                  <a:schemeClr val="bg1"/>
                </a:solidFill>
              </a:rPr>
              <a:t>매칭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4. </a:t>
            </a:r>
            <a:r>
              <a:rPr lang="ko-KR" altLang="en-US" b="1" dirty="0" smtClean="0">
                <a:solidFill>
                  <a:srgbClr val="FFFF00"/>
                </a:solidFill>
              </a:rPr>
              <a:t>포스팅 상세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r>
              <a:rPr lang="en-US" altLang="ko-KR" sz="1200" b="1" dirty="0">
                <a:solidFill>
                  <a:srgbClr val="FFFF00"/>
                </a:solidFill>
              </a:rPr>
              <a:t> </a:t>
            </a:r>
            <a:r>
              <a:rPr lang="en-US" altLang="ko-KR" sz="1200" b="1" dirty="0" smtClean="0">
                <a:solidFill>
                  <a:srgbClr val="FFFF00"/>
                </a:solidFill>
              </a:rPr>
              <a:t>          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포스팅 상세보기</a:t>
            </a:r>
            <a:endParaRPr lang="ko-KR" altLang="en-US" sz="1500" dirty="0"/>
          </a:p>
        </p:txBody>
      </p:sp>
      <p:sp>
        <p:nvSpPr>
          <p:cNvPr id="11" name="직사각형 10"/>
          <p:cNvSpPr/>
          <p:nvPr/>
        </p:nvSpPr>
        <p:spPr>
          <a:xfrm>
            <a:off x="2373085" y="1316693"/>
            <a:ext cx="216731" cy="2107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41275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타원 14"/>
          <p:cNvSpPr/>
          <p:nvPr/>
        </p:nvSpPr>
        <p:spPr>
          <a:xfrm>
            <a:off x="2807153" y="1184100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타원 15"/>
          <p:cNvSpPr/>
          <p:nvPr/>
        </p:nvSpPr>
        <p:spPr>
          <a:xfrm>
            <a:off x="5646618" y="118948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2190981" y="118010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888627" y="209887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포스팅의 내용 확인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11646" y="2460706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888627" y="2442100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     의 작성자를 클릭하면 </a:t>
            </a:r>
            <a:endParaRPr lang="en-US" altLang="ko-KR" sz="1200" dirty="0" smtClean="0">
              <a:latin typeface="+mn-ea"/>
            </a:endParaRPr>
          </a:p>
          <a:p>
            <a:r>
              <a:rPr lang="en-US" altLang="ko-KR" sz="1200" dirty="0" smtClean="0">
                <a:latin typeface="+mn-ea"/>
              </a:rPr>
              <a:t>     </a:t>
            </a:r>
            <a:r>
              <a:rPr lang="ko-KR" altLang="en-US" sz="1200" dirty="0" smtClean="0">
                <a:latin typeface="+mn-ea"/>
              </a:rPr>
              <a:t>화면의 상대방의 프로필로 이동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2" name="타원 21"/>
          <p:cNvSpPr/>
          <p:nvPr/>
        </p:nvSpPr>
        <p:spPr>
          <a:xfrm>
            <a:off x="9633610" y="2456296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8713671" y="292976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888627" y="2903765"/>
            <a:ext cx="2749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상대방의 포스팅 수</a:t>
            </a:r>
            <a:r>
              <a:rPr lang="en-US" altLang="ko-KR" sz="1200" dirty="0" smtClean="0">
                <a:latin typeface="+mn-ea"/>
              </a:rPr>
              <a:t>, </a:t>
            </a:r>
            <a:r>
              <a:rPr lang="ko-KR" altLang="en-US" sz="1200" dirty="0" err="1" smtClean="0">
                <a:latin typeface="+mn-ea"/>
              </a:rPr>
              <a:t>팔로워</a:t>
            </a:r>
            <a:r>
              <a:rPr lang="en-US" altLang="ko-KR" sz="1200" dirty="0" smtClean="0">
                <a:latin typeface="+mn-ea"/>
              </a:rPr>
              <a:t>, </a:t>
            </a:r>
            <a:r>
              <a:rPr lang="ko-KR" altLang="en-US" sz="1200" dirty="0" err="1" smtClean="0">
                <a:latin typeface="+mn-ea"/>
              </a:rPr>
              <a:t>팔로잉</a:t>
            </a:r>
            <a:r>
              <a:rPr lang="en-US" altLang="ko-KR" sz="1200" dirty="0" smtClean="0">
                <a:latin typeface="+mn-ea"/>
              </a:rPr>
              <a:t>, </a:t>
            </a:r>
            <a:r>
              <a:rPr lang="ko-KR" altLang="en-US" sz="1200" dirty="0" smtClean="0">
                <a:latin typeface="+mn-ea"/>
              </a:rPr>
              <a:t>작성한 포스팅 내용 및 제안</a:t>
            </a:r>
            <a:r>
              <a:rPr lang="en-US" altLang="ko-KR" sz="1200" dirty="0" smtClean="0">
                <a:latin typeface="+mn-ea"/>
              </a:rPr>
              <a:t>, </a:t>
            </a:r>
            <a:r>
              <a:rPr lang="ko-KR" altLang="en-US" sz="1200" dirty="0" smtClean="0">
                <a:latin typeface="+mn-ea"/>
              </a:rPr>
              <a:t>상담 확인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8984606" y="2672932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2978027" y="1591379"/>
            <a:ext cx="809360" cy="28461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/>
        </p:nvSpPr>
        <p:spPr>
          <a:xfrm>
            <a:off x="2846202" y="146629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31757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0280" y="1316694"/>
            <a:ext cx="2676233" cy="5084515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8301" y="1316694"/>
            <a:ext cx="4462044" cy="5084515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382" y="1293611"/>
            <a:ext cx="2681764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38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>
                <a:solidFill>
                  <a:schemeClr val="bg1"/>
                </a:solidFill>
              </a:rPr>
              <a:t>4. </a:t>
            </a:r>
            <a:r>
              <a:rPr lang="ko-KR" altLang="en-US" sz="3000" b="1" dirty="0">
                <a:solidFill>
                  <a:schemeClr val="bg1"/>
                </a:solidFill>
              </a:rPr>
              <a:t>매칭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4. </a:t>
            </a:r>
            <a:r>
              <a:rPr lang="ko-KR" altLang="en-US" b="1" dirty="0" smtClean="0">
                <a:solidFill>
                  <a:srgbClr val="FFFF00"/>
                </a:solidFill>
              </a:rPr>
              <a:t>포스팅 상세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r>
              <a:rPr lang="en-US" altLang="ko-KR" sz="1200" b="1" dirty="0">
                <a:solidFill>
                  <a:srgbClr val="FFFF00"/>
                </a:solidFill>
              </a:rPr>
              <a:t> </a:t>
            </a:r>
            <a:r>
              <a:rPr lang="en-US" altLang="ko-KR" sz="1200" b="1" dirty="0" smtClean="0">
                <a:solidFill>
                  <a:srgbClr val="FFFF00"/>
                </a:solidFill>
              </a:rPr>
              <a:t>          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포스팅 상세보기</a:t>
            </a:r>
            <a:endParaRPr lang="ko-KR" altLang="en-US" sz="1500" dirty="0"/>
          </a:p>
        </p:txBody>
      </p:sp>
      <p:sp>
        <p:nvSpPr>
          <p:cNvPr id="11" name="직사각형 10"/>
          <p:cNvSpPr/>
          <p:nvPr/>
        </p:nvSpPr>
        <p:spPr>
          <a:xfrm>
            <a:off x="208022" y="4419754"/>
            <a:ext cx="216731" cy="2107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41275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39871" y="4280125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888627" y="209887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화면의      </a:t>
            </a:r>
            <a:r>
              <a:rPr lang="ko-KR" altLang="en-US" sz="1200" dirty="0" err="1" smtClean="0">
                <a:latin typeface="+mn-ea"/>
              </a:rPr>
              <a:t>를</a:t>
            </a:r>
            <a:r>
              <a:rPr lang="en-US" altLang="ko-KR" sz="1200" dirty="0" smtClean="0">
                <a:latin typeface="+mn-ea"/>
              </a:rPr>
              <a:t> </a:t>
            </a:r>
            <a:r>
              <a:rPr lang="ko-KR" altLang="en-US" sz="1200" dirty="0" smtClean="0">
                <a:latin typeface="+mn-ea"/>
              </a:rPr>
              <a:t>통해 좋아요 가능</a:t>
            </a:r>
            <a:r>
              <a:rPr lang="en-US" altLang="ko-KR" sz="1200" dirty="0" smtClean="0">
                <a:latin typeface="+mn-ea"/>
              </a:rPr>
              <a:t>.</a:t>
            </a:r>
            <a:r>
              <a:rPr lang="ko-KR" altLang="en-US" sz="1200" dirty="0" smtClean="0">
                <a:latin typeface="+mn-ea"/>
              </a:rPr>
              <a:t> 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11646" y="246180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타원 21"/>
          <p:cNvSpPr/>
          <p:nvPr/>
        </p:nvSpPr>
        <p:spPr>
          <a:xfrm>
            <a:off x="948022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8720517" y="315600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888626" y="242551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err="1" smtClean="0">
                <a:latin typeface="+mn-ea"/>
              </a:rPr>
              <a:t>좋아요가</a:t>
            </a:r>
            <a:r>
              <a:rPr lang="ko-KR" altLang="en-US" sz="1200" dirty="0" smtClean="0">
                <a:latin typeface="+mn-ea"/>
              </a:rPr>
              <a:t> 표시된 화면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3029505" y="4419754"/>
            <a:ext cx="216731" cy="2107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타원 29"/>
          <p:cNvSpPr/>
          <p:nvPr/>
        </p:nvSpPr>
        <p:spPr>
          <a:xfrm>
            <a:off x="2818139" y="119389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1" name="타원 30"/>
          <p:cNvSpPr/>
          <p:nvPr/>
        </p:nvSpPr>
        <p:spPr>
          <a:xfrm>
            <a:off x="2876353" y="4280125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474953" y="4419754"/>
            <a:ext cx="216731" cy="2107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타원 32"/>
          <p:cNvSpPr/>
          <p:nvPr/>
        </p:nvSpPr>
        <p:spPr>
          <a:xfrm>
            <a:off x="354791" y="427125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타원 33"/>
          <p:cNvSpPr/>
          <p:nvPr/>
        </p:nvSpPr>
        <p:spPr>
          <a:xfrm>
            <a:off x="5640118" y="1184100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6149281" y="4578052"/>
            <a:ext cx="1207214" cy="59568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타원 35"/>
          <p:cNvSpPr/>
          <p:nvPr/>
        </p:nvSpPr>
        <p:spPr>
          <a:xfrm>
            <a:off x="6029119" y="446854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7" name="타원 36"/>
          <p:cNvSpPr/>
          <p:nvPr/>
        </p:nvSpPr>
        <p:spPr>
          <a:xfrm>
            <a:off x="8711645" y="281167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888626" y="2793065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화면의      </a:t>
            </a:r>
            <a:r>
              <a:rPr lang="ko-KR" altLang="en-US" sz="1200" dirty="0" err="1" smtClean="0">
                <a:latin typeface="+mn-ea"/>
              </a:rPr>
              <a:t>를</a:t>
            </a:r>
            <a:r>
              <a:rPr lang="en-US" altLang="ko-KR" sz="1200" dirty="0">
                <a:latin typeface="+mn-ea"/>
              </a:rPr>
              <a:t> </a:t>
            </a:r>
            <a:r>
              <a:rPr lang="ko-KR" altLang="en-US" sz="1200" dirty="0" smtClean="0">
                <a:latin typeface="+mn-ea"/>
              </a:rPr>
              <a:t>통해 </a:t>
            </a:r>
            <a:r>
              <a:rPr lang="ko-KR" altLang="en-US" sz="1200" dirty="0" err="1" smtClean="0">
                <a:latin typeface="+mn-ea"/>
              </a:rPr>
              <a:t>별점</a:t>
            </a:r>
            <a:r>
              <a:rPr lang="ko-KR" altLang="en-US" sz="1200" dirty="0" smtClean="0">
                <a:latin typeface="+mn-ea"/>
              </a:rPr>
              <a:t> 평가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39" name="타원 38"/>
          <p:cNvSpPr/>
          <p:nvPr/>
        </p:nvSpPr>
        <p:spPr>
          <a:xfrm>
            <a:off x="9480225" y="281167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888626" y="3111144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err="1" smtClean="0">
                <a:latin typeface="+mn-ea"/>
              </a:rPr>
              <a:t>별점이</a:t>
            </a:r>
            <a:r>
              <a:rPr lang="ko-KR" altLang="en-US" sz="1200" dirty="0" smtClean="0">
                <a:latin typeface="+mn-ea"/>
              </a:rPr>
              <a:t> 평가된 화면</a:t>
            </a:r>
            <a:endParaRPr lang="ko-KR" altLang="en-US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1221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0126" y="1293611"/>
            <a:ext cx="2677569" cy="5107598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0982" y="1293611"/>
            <a:ext cx="2879410" cy="5107599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382" y="1293611"/>
            <a:ext cx="2681764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39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>
                <a:solidFill>
                  <a:schemeClr val="bg1"/>
                </a:solidFill>
              </a:rPr>
              <a:t>4. </a:t>
            </a:r>
            <a:r>
              <a:rPr lang="ko-KR" altLang="en-US" sz="3000" b="1" dirty="0">
                <a:solidFill>
                  <a:schemeClr val="bg1"/>
                </a:solidFill>
              </a:rPr>
              <a:t>매칭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4. </a:t>
            </a:r>
            <a:r>
              <a:rPr lang="ko-KR" altLang="en-US" b="1" dirty="0" smtClean="0">
                <a:solidFill>
                  <a:srgbClr val="FFFF00"/>
                </a:solidFill>
              </a:rPr>
              <a:t>포스팅 상세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r>
              <a:rPr lang="en-US" altLang="ko-KR" sz="1200" b="1" dirty="0">
                <a:solidFill>
                  <a:srgbClr val="FFFF00"/>
                </a:solidFill>
              </a:rPr>
              <a:t> </a:t>
            </a:r>
            <a:r>
              <a:rPr lang="en-US" altLang="ko-KR" sz="1200" b="1" dirty="0" smtClean="0">
                <a:solidFill>
                  <a:srgbClr val="FFFF00"/>
                </a:solidFill>
              </a:rPr>
              <a:t>          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포스팅 상세보기</a:t>
            </a:r>
            <a:endParaRPr lang="ko-KR" altLang="en-US" sz="1500" dirty="0"/>
          </a:p>
        </p:txBody>
      </p:sp>
      <p:sp>
        <p:nvSpPr>
          <p:cNvPr id="11" name="직사각형 10"/>
          <p:cNvSpPr/>
          <p:nvPr/>
        </p:nvSpPr>
        <p:spPr>
          <a:xfrm>
            <a:off x="2102757" y="4428620"/>
            <a:ext cx="216731" cy="2107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41275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1934606" y="428899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888627" y="209887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화면의      </a:t>
            </a:r>
            <a:r>
              <a:rPr lang="ko-KR" altLang="en-US" sz="1200" dirty="0" err="1" smtClean="0">
                <a:latin typeface="+mn-ea"/>
              </a:rPr>
              <a:t>를</a:t>
            </a:r>
            <a:r>
              <a:rPr lang="en-US" altLang="ko-KR" sz="1200" dirty="0">
                <a:latin typeface="+mn-ea"/>
              </a:rPr>
              <a:t> </a:t>
            </a:r>
            <a:r>
              <a:rPr lang="ko-KR" altLang="en-US" sz="1200" dirty="0" smtClean="0">
                <a:latin typeface="+mn-ea"/>
              </a:rPr>
              <a:t>통해 포스팅 </a:t>
            </a:r>
            <a:r>
              <a:rPr lang="ko-KR" altLang="en-US" sz="1200" dirty="0" err="1" smtClean="0">
                <a:latin typeface="+mn-ea"/>
              </a:rPr>
              <a:t>공유가능</a:t>
            </a:r>
            <a:r>
              <a:rPr lang="ko-KR" altLang="en-US" sz="1200" dirty="0" smtClean="0">
                <a:latin typeface="+mn-ea"/>
              </a:rPr>
              <a:t> 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11646" y="246180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타원 21"/>
          <p:cNvSpPr/>
          <p:nvPr/>
        </p:nvSpPr>
        <p:spPr>
          <a:xfrm>
            <a:off x="948022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8720517" y="315600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888626" y="2425511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보낼 닉네임을 검색 후 보내기 버튼을 통해 포스팅 공유</a:t>
            </a:r>
            <a:endParaRPr lang="ko-KR" altLang="en-US" sz="1200" dirty="0">
              <a:latin typeface="+mn-ea"/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2863769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2369688" y="4428620"/>
            <a:ext cx="216731" cy="2107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타원 32"/>
          <p:cNvSpPr/>
          <p:nvPr/>
        </p:nvSpPr>
        <p:spPr>
          <a:xfrm>
            <a:off x="2249526" y="4280125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타원 33"/>
          <p:cNvSpPr/>
          <p:nvPr/>
        </p:nvSpPr>
        <p:spPr>
          <a:xfrm>
            <a:off x="5788796" y="118125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7" name="타원 36"/>
          <p:cNvSpPr/>
          <p:nvPr/>
        </p:nvSpPr>
        <p:spPr>
          <a:xfrm>
            <a:off x="8711645" y="281167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888626" y="2793065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화면의      </a:t>
            </a:r>
            <a:r>
              <a:rPr lang="ko-KR" altLang="en-US" sz="1200" dirty="0" err="1" smtClean="0">
                <a:latin typeface="+mn-ea"/>
              </a:rPr>
              <a:t>를</a:t>
            </a:r>
            <a:r>
              <a:rPr lang="en-US" altLang="ko-KR" sz="1200" dirty="0" smtClean="0">
                <a:latin typeface="+mn-ea"/>
              </a:rPr>
              <a:t> </a:t>
            </a:r>
            <a:r>
              <a:rPr lang="ko-KR" altLang="en-US" sz="1200" dirty="0" smtClean="0">
                <a:latin typeface="+mn-ea"/>
              </a:rPr>
              <a:t>통해 관심 등록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39" name="타원 38"/>
          <p:cNvSpPr/>
          <p:nvPr/>
        </p:nvSpPr>
        <p:spPr>
          <a:xfrm>
            <a:off x="9480225" y="281167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888626" y="3111144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관심등록 화면</a:t>
            </a:r>
            <a:endParaRPr lang="ko-KR" altLang="en-US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65170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그림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5487" y="1248751"/>
            <a:ext cx="3063505" cy="5217081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7306" y="1298995"/>
            <a:ext cx="3055885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4</a:t>
            </a:fld>
            <a:endParaRPr lang="ko-KR" altLang="en-US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chemeClr val="bg1"/>
                </a:solidFill>
              </a:rPr>
              <a:t>0.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로그인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4.</a:t>
            </a:r>
            <a:r>
              <a:rPr lang="en-US" altLang="ko-KR" b="1" dirty="0" smtClean="0">
                <a:solidFill>
                  <a:srgbClr val="FFFF00"/>
                </a:solidFill>
              </a:rPr>
              <a:t> </a:t>
            </a:r>
            <a:r>
              <a:rPr lang="ko-KR" altLang="en-US" b="1" dirty="0" smtClean="0">
                <a:solidFill>
                  <a:srgbClr val="FFFF00"/>
                </a:solidFill>
              </a:rPr>
              <a:t>비밀번호</a:t>
            </a:r>
            <a:r>
              <a:rPr lang="ko-KR" altLang="en-US" b="1" dirty="0" smtClean="0">
                <a:solidFill>
                  <a:srgbClr val="FFFF00"/>
                </a:solidFill>
              </a:rPr>
              <a:t> 찾기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endParaRPr lang="ko-KR" altLang="en-US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8593666" y="2142523"/>
            <a:ext cx="258619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775225" y="2113533"/>
            <a:ext cx="29583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 내부에서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9841652" y="2142523"/>
            <a:ext cx="258619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025241" y="2107783"/>
            <a:ext cx="21968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버튼으로 비밀번호찾기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711646" y="176972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회원가입 페이지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1288223" y="1263830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타원 20"/>
          <p:cNvSpPr/>
          <p:nvPr/>
        </p:nvSpPr>
        <p:spPr>
          <a:xfrm>
            <a:off x="4490308" y="124875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2863703" y="4802080"/>
            <a:ext cx="622816" cy="13568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/>
          <p:cNvSpPr/>
          <p:nvPr/>
        </p:nvSpPr>
        <p:spPr>
          <a:xfrm>
            <a:off x="2697046" y="4647950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8709596" y="2545626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893205" y="2516637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내용을 입력 후 비밀번호 찾기 가능</a:t>
            </a:r>
            <a:endParaRPr lang="ko-KR" altLang="en-US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0432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4266" y="1290768"/>
            <a:ext cx="2742777" cy="5110441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4812" y="1290768"/>
            <a:ext cx="2683907" cy="5110441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382" y="1293611"/>
            <a:ext cx="2681764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40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>
                <a:solidFill>
                  <a:schemeClr val="bg1"/>
                </a:solidFill>
              </a:rPr>
              <a:t>4. </a:t>
            </a:r>
            <a:r>
              <a:rPr lang="ko-KR" altLang="en-US" sz="3000" b="1" dirty="0">
                <a:solidFill>
                  <a:schemeClr val="bg1"/>
                </a:solidFill>
              </a:rPr>
              <a:t>매칭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4. </a:t>
            </a:r>
            <a:r>
              <a:rPr lang="ko-KR" altLang="en-US" b="1" dirty="0" smtClean="0">
                <a:solidFill>
                  <a:srgbClr val="FFFF00"/>
                </a:solidFill>
              </a:rPr>
              <a:t>포스팅 상세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r>
              <a:rPr lang="en-US" altLang="ko-KR" sz="1200" b="1" dirty="0">
                <a:solidFill>
                  <a:srgbClr val="FFFF00"/>
                </a:solidFill>
              </a:rPr>
              <a:t> </a:t>
            </a:r>
            <a:r>
              <a:rPr lang="en-US" altLang="ko-KR" sz="1200" b="1" dirty="0" smtClean="0">
                <a:solidFill>
                  <a:srgbClr val="FFFF00"/>
                </a:solidFill>
              </a:rPr>
              <a:t>          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포스팅 상세보기</a:t>
            </a:r>
            <a:endParaRPr lang="ko-KR" altLang="en-US" sz="1500" dirty="0"/>
          </a:p>
        </p:txBody>
      </p:sp>
      <p:sp>
        <p:nvSpPr>
          <p:cNvPr id="11" name="직사각형 10"/>
          <p:cNvSpPr/>
          <p:nvPr/>
        </p:nvSpPr>
        <p:spPr>
          <a:xfrm>
            <a:off x="1531629" y="5508201"/>
            <a:ext cx="326668" cy="3203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41275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1399804" y="534662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888627" y="209887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화면의      </a:t>
            </a:r>
            <a:r>
              <a:rPr lang="ko-KR" altLang="en-US" sz="1200" dirty="0" err="1" smtClean="0">
                <a:latin typeface="+mn-ea"/>
              </a:rPr>
              <a:t>를</a:t>
            </a:r>
            <a:r>
              <a:rPr lang="en-US" altLang="ko-KR" sz="1200" dirty="0">
                <a:latin typeface="+mn-ea"/>
              </a:rPr>
              <a:t> </a:t>
            </a:r>
            <a:r>
              <a:rPr lang="ko-KR" altLang="en-US" sz="1200" dirty="0" smtClean="0">
                <a:latin typeface="+mn-ea"/>
              </a:rPr>
              <a:t>통해 댓글 작성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11646" y="246180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타원 21"/>
          <p:cNvSpPr/>
          <p:nvPr/>
        </p:nvSpPr>
        <p:spPr>
          <a:xfrm>
            <a:off x="948022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8720517" y="277798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888626" y="242551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화면의      에서 댓글 작성 </a:t>
            </a:r>
            <a:endParaRPr lang="ko-KR" altLang="en-US" sz="1200" dirty="0">
              <a:latin typeface="+mn-ea"/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2856584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타원 33"/>
          <p:cNvSpPr/>
          <p:nvPr/>
        </p:nvSpPr>
        <p:spPr>
          <a:xfrm>
            <a:off x="5610455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타원 38"/>
          <p:cNvSpPr/>
          <p:nvPr/>
        </p:nvSpPr>
        <p:spPr>
          <a:xfrm>
            <a:off x="9480226" y="245612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888626" y="2733128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댓글이 등록된 화면</a:t>
            </a:r>
            <a:endParaRPr lang="ko-KR" altLang="en-US" sz="1200" dirty="0">
              <a:latin typeface="+mn-ea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2976745" y="5985066"/>
            <a:ext cx="2521454" cy="3203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타원 34"/>
          <p:cNvSpPr/>
          <p:nvPr/>
        </p:nvSpPr>
        <p:spPr>
          <a:xfrm>
            <a:off x="2838730" y="5851068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5901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2165" y="1293611"/>
            <a:ext cx="2616872" cy="5107598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0773" y="1293611"/>
            <a:ext cx="2860546" cy="5107598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382" y="1293611"/>
            <a:ext cx="2681764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41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>
                <a:solidFill>
                  <a:schemeClr val="bg1"/>
                </a:solidFill>
              </a:rPr>
              <a:t>4. </a:t>
            </a:r>
            <a:r>
              <a:rPr lang="ko-KR" altLang="en-US" sz="3000" b="1" dirty="0">
                <a:solidFill>
                  <a:schemeClr val="bg1"/>
                </a:solidFill>
              </a:rPr>
              <a:t>매칭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4. </a:t>
            </a:r>
            <a:r>
              <a:rPr lang="ko-KR" altLang="en-US" b="1" dirty="0" smtClean="0">
                <a:solidFill>
                  <a:srgbClr val="FFFF00"/>
                </a:solidFill>
              </a:rPr>
              <a:t>포스팅 상세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r>
              <a:rPr lang="en-US" altLang="ko-KR" sz="1200" b="1" dirty="0">
                <a:solidFill>
                  <a:srgbClr val="FFFF00"/>
                </a:solidFill>
              </a:rPr>
              <a:t> </a:t>
            </a:r>
            <a:r>
              <a:rPr lang="en-US" altLang="ko-KR" sz="1200" b="1" dirty="0" smtClean="0">
                <a:solidFill>
                  <a:srgbClr val="FFFF00"/>
                </a:solidFill>
              </a:rPr>
              <a:t>          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포스팅 상세보기</a:t>
            </a:r>
            <a:endParaRPr lang="ko-KR" altLang="en-US" sz="1500" dirty="0"/>
          </a:p>
        </p:txBody>
      </p:sp>
      <p:sp>
        <p:nvSpPr>
          <p:cNvPr id="11" name="직사각형 10"/>
          <p:cNvSpPr/>
          <p:nvPr/>
        </p:nvSpPr>
        <p:spPr>
          <a:xfrm>
            <a:off x="1873271" y="5517112"/>
            <a:ext cx="326668" cy="3203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41275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1765567" y="5376122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888627" y="209887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화면의      </a:t>
            </a:r>
            <a:r>
              <a:rPr lang="ko-KR" altLang="en-US" sz="1200" dirty="0" err="1" smtClean="0">
                <a:latin typeface="+mn-ea"/>
              </a:rPr>
              <a:t>를</a:t>
            </a:r>
            <a:r>
              <a:rPr lang="en-US" altLang="ko-KR" sz="1200" dirty="0">
                <a:latin typeface="+mn-ea"/>
              </a:rPr>
              <a:t> </a:t>
            </a:r>
            <a:r>
              <a:rPr lang="ko-KR" altLang="en-US" sz="1200" dirty="0" smtClean="0">
                <a:latin typeface="+mn-ea"/>
              </a:rPr>
              <a:t>통해 제안 작성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11646" y="246180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타원 21"/>
          <p:cNvSpPr/>
          <p:nvPr/>
        </p:nvSpPr>
        <p:spPr>
          <a:xfrm>
            <a:off x="948022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8720517" y="277798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888626" y="242551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내용 입력을 완료하면</a:t>
            </a:r>
            <a:endParaRPr lang="ko-KR" altLang="en-US" sz="1200" dirty="0">
              <a:latin typeface="+mn-ea"/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2787941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타원 33"/>
          <p:cNvSpPr/>
          <p:nvPr/>
        </p:nvSpPr>
        <p:spPr>
          <a:xfrm>
            <a:off x="5800348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888626" y="2733128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등록 가능</a:t>
            </a:r>
            <a:r>
              <a:rPr lang="en-US" altLang="ko-KR" sz="1200" dirty="0" smtClean="0">
                <a:latin typeface="+mn-ea"/>
              </a:rPr>
              <a:t>.</a:t>
            </a:r>
            <a:endParaRPr lang="ko-KR" altLang="en-US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4623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5765" y="1293611"/>
            <a:ext cx="2687875" cy="5107598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4809" y="1293611"/>
            <a:ext cx="2772908" cy="5107598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382" y="1293611"/>
            <a:ext cx="2681764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42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>
                <a:solidFill>
                  <a:schemeClr val="bg1"/>
                </a:solidFill>
              </a:rPr>
              <a:t>4. </a:t>
            </a:r>
            <a:r>
              <a:rPr lang="ko-KR" altLang="en-US" sz="3000" b="1" dirty="0">
                <a:solidFill>
                  <a:schemeClr val="bg1"/>
                </a:solidFill>
              </a:rPr>
              <a:t>매칭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4. </a:t>
            </a:r>
            <a:r>
              <a:rPr lang="ko-KR" altLang="en-US" b="1" dirty="0" smtClean="0">
                <a:solidFill>
                  <a:srgbClr val="FFFF00"/>
                </a:solidFill>
              </a:rPr>
              <a:t>포스팅 상세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r>
              <a:rPr lang="en-US" altLang="ko-KR" sz="1200" b="1" dirty="0">
                <a:solidFill>
                  <a:srgbClr val="FFFF00"/>
                </a:solidFill>
              </a:rPr>
              <a:t> </a:t>
            </a:r>
            <a:r>
              <a:rPr lang="en-US" altLang="ko-KR" sz="1200" b="1" dirty="0" smtClean="0">
                <a:solidFill>
                  <a:srgbClr val="FFFF00"/>
                </a:solidFill>
              </a:rPr>
              <a:t>          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포스팅 상세보기</a:t>
            </a:r>
            <a:endParaRPr lang="ko-KR" altLang="en-US" sz="1500" dirty="0"/>
          </a:p>
        </p:txBody>
      </p:sp>
      <p:sp>
        <p:nvSpPr>
          <p:cNvPr id="11" name="직사각형 10"/>
          <p:cNvSpPr/>
          <p:nvPr/>
        </p:nvSpPr>
        <p:spPr>
          <a:xfrm>
            <a:off x="2221496" y="5517112"/>
            <a:ext cx="326668" cy="3203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41275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2113792" y="5376122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888627" y="209887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화면의      </a:t>
            </a:r>
            <a:r>
              <a:rPr lang="ko-KR" altLang="en-US" sz="1200" dirty="0" err="1" smtClean="0">
                <a:latin typeface="+mn-ea"/>
              </a:rPr>
              <a:t>를</a:t>
            </a:r>
            <a:r>
              <a:rPr lang="en-US" altLang="ko-KR" sz="1200" dirty="0">
                <a:latin typeface="+mn-ea"/>
              </a:rPr>
              <a:t> </a:t>
            </a:r>
            <a:r>
              <a:rPr lang="ko-KR" altLang="en-US" sz="1200" dirty="0" smtClean="0">
                <a:latin typeface="+mn-ea"/>
              </a:rPr>
              <a:t>통해 상담 작성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11646" y="246180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타원 21"/>
          <p:cNvSpPr/>
          <p:nvPr/>
        </p:nvSpPr>
        <p:spPr>
          <a:xfrm>
            <a:off x="948022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8720517" y="277798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888626" y="242551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내용 입력을 완료하면</a:t>
            </a:r>
            <a:endParaRPr lang="ko-KR" altLang="en-US" sz="1200" dirty="0">
              <a:latin typeface="+mn-ea"/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2787941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타원 33"/>
          <p:cNvSpPr/>
          <p:nvPr/>
        </p:nvSpPr>
        <p:spPr>
          <a:xfrm>
            <a:off x="5714397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888626" y="2733128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등록 가능</a:t>
            </a:r>
            <a:r>
              <a:rPr lang="en-US" altLang="ko-KR" sz="1200" dirty="0" smtClean="0">
                <a:latin typeface="+mn-ea"/>
              </a:rPr>
              <a:t>.</a:t>
            </a:r>
            <a:endParaRPr lang="ko-KR" altLang="en-US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49570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8303" y="1261754"/>
            <a:ext cx="2801760" cy="5144839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6734" y="1298995"/>
            <a:ext cx="3048264" cy="5107598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257" y="1298995"/>
            <a:ext cx="2604762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43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>
                <a:solidFill>
                  <a:schemeClr val="bg1"/>
                </a:solidFill>
              </a:rPr>
              <a:t>4. </a:t>
            </a:r>
            <a:r>
              <a:rPr lang="ko-KR" altLang="en-US" sz="3000" b="1" dirty="0">
                <a:solidFill>
                  <a:schemeClr val="bg1"/>
                </a:solidFill>
              </a:rPr>
              <a:t>매칭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4. </a:t>
            </a:r>
            <a:r>
              <a:rPr lang="ko-KR" altLang="en-US" b="1" dirty="0" smtClean="0">
                <a:solidFill>
                  <a:srgbClr val="FFFF00"/>
                </a:solidFill>
              </a:rPr>
              <a:t>포스팅 상세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r>
              <a:rPr lang="en-US" altLang="ko-KR" sz="1200" b="1" dirty="0">
                <a:solidFill>
                  <a:srgbClr val="FFFF00"/>
                </a:solidFill>
              </a:rPr>
              <a:t> </a:t>
            </a:r>
            <a:r>
              <a:rPr lang="en-US" altLang="ko-KR" sz="1200" b="1" dirty="0" smtClean="0">
                <a:solidFill>
                  <a:srgbClr val="FFFF00"/>
                </a:solidFill>
              </a:rPr>
              <a:t>          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포스팅 상세보기</a:t>
            </a:r>
            <a:endParaRPr lang="ko-KR" altLang="en-US" sz="1500" dirty="0"/>
          </a:p>
        </p:txBody>
      </p:sp>
      <p:sp>
        <p:nvSpPr>
          <p:cNvPr id="14" name="타원 13"/>
          <p:cNvSpPr/>
          <p:nvPr/>
        </p:nvSpPr>
        <p:spPr>
          <a:xfrm>
            <a:off x="41275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888627" y="2098871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작성된 댓글 및 관련 전문가 및 포스팅 확인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27131" y="2610055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8726417" y="3074382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904111" y="2573757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작성된 제안 및 관련 전문가</a:t>
            </a:r>
            <a:r>
              <a:rPr lang="en-US" altLang="ko-KR" sz="1200" dirty="0" smtClean="0">
                <a:latin typeface="+mn-ea"/>
              </a:rPr>
              <a:t>, </a:t>
            </a:r>
            <a:r>
              <a:rPr lang="ko-KR" altLang="en-US" sz="1200" dirty="0" smtClean="0">
                <a:latin typeface="+mn-ea"/>
              </a:rPr>
              <a:t>포스팅 확인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2751121" y="1192276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타원 33"/>
          <p:cNvSpPr/>
          <p:nvPr/>
        </p:nvSpPr>
        <p:spPr>
          <a:xfrm>
            <a:off x="5756588" y="1188256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894526" y="3029523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작성된 상담 및 관련 전문가</a:t>
            </a:r>
            <a:r>
              <a:rPr lang="en-US" altLang="ko-KR" sz="1200" dirty="0" smtClean="0">
                <a:latin typeface="+mn-ea"/>
              </a:rPr>
              <a:t>, </a:t>
            </a:r>
            <a:r>
              <a:rPr lang="ko-KR" altLang="en-US" sz="1200" dirty="0" smtClean="0">
                <a:latin typeface="+mn-ea"/>
              </a:rPr>
              <a:t>포스팅 확인 가능</a:t>
            </a:r>
            <a:endParaRPr lang="ko-KR" altLang="en-US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2479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9483" y="1298995"/>
            <a:ext cx="3063505" cy="5182079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44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chemeClr val="bg1"/>
                </a:solidFill>
              </a:rPr>
              <a:t>5.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마이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ko-KR" altLang="en-US" b="1" dirty="0" smtClean="0">
                <a:solidFill>
                  <a:srgbClr val="FFFF00"/>
                </a:solidFill>
              </a:rPr>
              <a:t>마이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r>
              <a:rPr lang="en-US" altLang="ko-KR" sz="1200" b="1" dirty="0" smtClean="0">
                <a:solidFill>
                  <a:srgbClr val="FFFF00"/>
                </a:solidFill>
              </a:rPr>
              <a:t>           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마이 화면</a:t>
            </a:r>
            <a:endParaRPr lang="ko-KR" altLang="en-US" sz="1500" dirty="0"/>
          </a:p>
        </p:txBody>
      </p:sp>
      <p:sp>
        <p:nvSpPr>
          <p:cNvPr id="14" name="타원 13"/>
          <p:cNvSpPr/>
          <p:nvPr/>
        </p:nvSpPr>
        <p:spPr>
          <a:xfrm>
            <a:off x="3252415" y="116440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906834" y="2098871"/>
            <a:ext cx="2749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마이 화면</a:t>
            </a:r>
            <a:endParaRPr lang="en-US" altLang="ko-KR" sz="1200" dirty="0" smtClean="0">
              <a:latin typeface="+mn-ea"/>
            </a:endParaRPr>
          </a:p>
          <a:p>
            <a:r>
              <a:rPr lang="ko-KR" altLang="en-US" sz="1200" dirty="0" smtClean="0">
                <a:latin typeface="+mn-ea"/>
              </a:rPr>
              <a:t>포스팅</a:t>
            </a:r>
            <a:r>
              <a:rPr lang="en-US" altLang="ko-KR" sz="1200" dirty="0" smtClean="0">
                <a:latin typeface="+mn-ea"/>
              </a:rPr>
              <a:t>, </a:t>
            </a:r>
            <a:r>
              <a:rPr lang="ko-KR" altLang="en-US" sz="1200" dirty="0" err="1" smtClean="0">
                <a:latin typeface="+mn-ea"/>
              </a:rPr>
              <a:t>팔로워</a:t>
            </a:r>
            <a:r>
              <a:rPr lang="en-US" altLang="ko-KR" sz="1200" dirty="0" smtClean="0">
                <a:latin typeface="+mn-ea"/>
              </a:rPr>
              <a:t>, </a:t>
            </a:r>
            <a:r>
              <a:rPr lang="ko-KR" altLang="en-US" sz="1200" dirty="0" err="1" smtClean="0">
                <a:latin typeface="+mn-ea"/>
              </a:rPr>
              <a:t>팔로잉</a:t>
            </a:r>
            <a:r>
              <a:rPr lang="en-US" altLang="ko-KR" sz="1200" dirty="0" smtClean="0">
                <a:latin typeface="+mn-ea"/>
              </a:rPr>
              <a:t>, </a:t>
            </a:r>
            <a:r>
              <a:rPr lang="ko-KR" altLang="en-US" sz="1200" dirty="0" smtClean="0">
                <a:latin typeface="+mn-ea"/>
              </a:rPr>
              <a:t>포인트 </a:t>
            </a:r>
            <a:endParaRPr lang="en-US" altLang="ko-KR" sz="1200" dirty="0" smtClean="0">
              <a:latin typeface="+mn-ea"/>
            </a:endParaRPr>
          </a:p>
          <a:p>
            <a:r>
              <a:rPr lang="ko-KR" altLang="en-US" sz="1200" dirty="0" smtClean="0">
                <a:latin typeface="+mn-ea"/>
              </a:rPr>
              <a:t>확인가능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11646" y="2831025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5903493" y="6153860"/>
            <a:ext cx="356650" cy="3203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타원 29"/>
          <p:cNvSpPr/>
          <p:nvPr/>
        </p:nvSpPr>
        <p:spPr>
          <a:xfrm>
            <a:off x="5771668" y="598959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906833" y="2793169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마이 탭을 클릭하여 마이 화면으로  이동 가능</a:t>
            </a:r>
            <a:endParaRPr lang="ko-KR" altLang="en-US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8732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9370" y="1298995"/>
            <a:ext cx="2733033" cy="5107598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044" y="1298995"/>
            <a:ext cx="2734896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45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chemeClr val="bg1"/>
                </a:solidFill>
              </a:rPr>
              <a:t>5.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마이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2. </a:t>
            </a:r>
            <a:r>
              <a:rPr lang="ko-KR" altLang="en-US" b="1" dirty="0" smtClean="0">
                <a:solidFill>
                  <a:srgbClr val="FFFF00"/>
                </a:solidFill>
              </a:rPr>
              <a:t>프로필 편집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r>
              <a:rPr lang="en-US" altLang="ko-KR" sz="1200" b="1" dirty="0" smtClean="0">
                <a:solidFill>
                  <a:srgbClr val="FFFF00"/>
                </a:solidFill>
              </a:rPr>
              <a:t>           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마이 화면</a:t>
            </a:r>
            <a:endParaRPr lang="ko-KR" altLang="en-US" sz="1500" dirty="0"/>
          </a:p>
        </p:txBody>
      </p:sp>
      <p:sp>
        <p:nvSpPr>
          <p:cNvPr id="14" name="타원 13"/>
          <p:cNvSpPr/>
          <p:nvPr/>
        </p:nvSpPr>
        <p:spPr>
          <a:xfrm>
            <a:off x="49614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906834" y="2098871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    버튼을 클릭하여 프로필 편집 가능</a:t>
            </a:r>
            <a:r>
              <a:rPr lang="en-US" altLang="ko-KR" sz="1200" dirty="0" smtClean="0">
                <a:latin typeface="+mn-ea"/>
              </a:rPr>
              <a:t>.</a:t>
            </a:r>
            <a:r>
              <a:rPr lang="ko-KR" altLang="en-US" sz="1200" dirty="0" smtClean="0">
                <a:latin typeface="+mn-ea"/>
              </a:rPr>
              <a:t> 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11646" y="270714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237404" y="3113245"/>
            <a:ext cx="2529394" cy="28317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타원 29"/>
          <p:cNvSpPr/>
          <p:nvPr/>
        </p:nvSpPr>
        <p:spPr>
          <a:xfrm>
            <a:off x="2861940" y="1194555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172304" y="2697092"/>
            <a:ext cx="27490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프로필 </a:t>
            </a:r>
            <a:r>
              <a:rPr lang="ko-KR" altLang="en-US" sz="1200" dirty="0" err="1" smtClean="0">
                <a:latin typeface="+mn-ea"/>
              </a:rPr>
              <a:t>편집가능</a:t>
            </a:r>
            <a:endParaRPr lang="en-US" altLang="ko-KR" sz="1200" dirty="0" smtClean="0">
              <a:latin typeface="+mn-ea"/>
            </a:endParaRPr>
          </a:p>
          <a:p>
            <a:r>
              <a:rPr lang="ko-KR" altLang="en-US" sz="1200" dirty="0" smtClean="0">
                <a:latin typeface="+mn-ea"/>
              </a:rPr>
              <a:t>이름</a:t>
            </a:r>
            <a:r>
              <a:rPr lang="en-US" altLang="ko-KR" sz="1200" dirty="0" smtClean="0">
                <a:latin typeface="+mn-ea"/>
              </a:rPr>
              <a:t>, </a:t>
            </a:r>
            <a:r>
              <a:rPr lang="ko-KR" altLang="en-US" sz="1200" dirty="0" smtClean="0">
                <a:latin typeface="+mn-ea"/>
              </a:rPr>
              <a:t>성별</a:t>
            </a:r>
            <a:r>
              <a:rPr lang="en-US" altLang="ko-KR" sz="1200" dirty="0" smtClean="0">
                <a:latin typeface="+mn-ea"/>
              </a:rPr>
              <a:t>, </a:t>
            </a:r>
            <a:r>
              <a:rPr lang="ko-KR" altLang="en-US" sz="1200" dirty="0" smtClean="0">
                <a:latin typeface="+mn-ea"/>
              </a:rPr>
              <a:t>생년월일</a:t>
            </a:r>
            <a:r>
              <a:rPr lang="en-US" altLang="ko-KR" sz="1200" dirty="0" smtClean="0">
                <a:latin typeface="+mn-ea"/>
              </a:rPr>
              <a:t>, </a:t>
            </a:r>
            <a:r>
              <a:rPr lang="ko-KR" altLang="en-US" sz="1200" dirty="0" smtClean="0">
                <a:latin typeface="+mn-ea"/>
              </a:rPr>
              <a:t>닉네임</a:t>
            </a:r>
            <a:r>
              <a:rPr lang="en-US" altLang="ko-KR" sz="1200" dirty="0" smtClean="0">
                <a:latin typeface="+mn-ea"/>
              </a:rPr>
              <a:t>, </a:t>
            </a:r>
            <a:r>
              <a:rPr lang="ko-KR" altLang="en-US" sz="1200" dirty="0" smtClean="0">
                <a:latin typeface="+mn-ea"/>
              </a:rPr>
              <a:t>휴대폰 번호</a:t>
            </a:r>
            <a:r>
              <a:rPr lang="en-US" altLang="ko-KR" sz="1200" dirty="0" smtClean="0">
                <a:latin typeface="+mn-ea"/>
              </a:rPr>
              <a:t>, </a:t>
            </a:r>
            <a:r>
              <a:rPr lang="ko-KR" altLang="en-US" sz="1200" dirty="0" err="1" smtClean="0">
                <a:latin typeface="+mn-ea"/>
              </a:rPr>
              <a:t>소개글</a:t>
            </a:r>
            <a:r>
              <a:rPr lang="en-US" altLang="ko-KR" sz="1200" dirty="0" smtClean="0">
                <a:latin typeface="+mn-ea"/>
              </a:rPr>
              <a:t>, </a:t>
            </a:r>
            <a:r>
              <a:rPr lang="ko-KR" altLang="en-US" sz="1200" dirty="0" smtClean="0">
                <a:latin typeface="+mn-ea"/>
              </a:rPr>
              <a:t>관심분야</a:t>
            </a:r>
            <a:r>
              <a:rPr lang="en-US" altLang="ko-KR" sz="1200" dirty="0" smtClean="0">
                <a:latin typeface="+mn-ea"/>
              </a:rPr>
              <a:t>, </a:t>
            </a:r>
            <a:r>
              <a:rPr lang="ko-KR" altLang="en-US" sz="1200" dirty="0" smtClean="0">
                <a:latin typeface="+mn-ea"/>
              </a:rPr>
              <a:t>전문분야</a:t>
            </a:r>
            <a:r>
              <a:rPr lang="en-US" altLang="ko-KR" sz="1200" dirty="0" smtClean="0">
                <a:latin typeface="+mn-ea"/>
              </a:rPr>
              <a:t>, </a:t>
            </a:r>
            <a:r>
              <a:rPr lang="ko-KR" altLang="en-US" sz="1200" dirty="0" smtClean="0">
                <a:latin typeface="+mn-ea"/>
              </a:rPr>
              <a:t>공개범위 설정 가능</a:t>
            </a:r>
            <a:r>
              <a:rPr lang="en-US" altLang="ko-KR" sz="1200" dirty="0" smtClean="0">
                <a:latin typeface="+mn-ea"/>
              </a:rPr>
              <a:t>.</a:t>
            </a:r>
            <a:endParaRPr lang="ko-KR" altLang="en-US" sz="1200" dirty="0">
              <a:latin typeface="+mn-ea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49832" y="1298995"/>
            <a:ext cx="2766525" cy="5107598"/>
          </a:xfrm>
          <a:prstGeom prst="rect">
            <a:avLst/>
          </a:prstGeom>
        </p:spPr>
      </p:pic>
      <p:sp>
        <p:nvSpPr>
          <p:cNvPr id="22" name="타원 21"/>
          <p:cNvSpPr/>
          <p:nvPr/>
        </p:nvSpPr>
        <p:spPr>
          <a:xfrm>
            <a:off x="5676738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122709" y="300373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타원 23"/>
          <p:cNvSpPr/>
          <p:nvPr/>
        </p:nvSpPr>
        <p:spPr>
          <a:xfrm>
            <a:off x="9628015" y="212194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8975296" y="270714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3180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4139" y="1298995"/>
            <a:ext cx="2647449" cy="5107599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912" y="1298995"/>
            <a:ext cx="2761276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46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chemeClr val="bg1"/>
                </a:solidFill>
              </a:rPr>
              <a:t>5.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마이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3. </a:t>
            </a:r>
            <a:r>
              <a:rPr lang="ko-KR" altLang="en-US" b="1" dirty="0" smtClean="0">
                <a:solidFill>
                  <a:srgbClr val="FFFF00"/>
                </a:solidFill>
              </a:rPr>
              <a:t>댓글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r>
              <a:rPr lang="en-US" altLang="ko-KR" sz="1200" b="1" dirty="0" smtClean="0">
                <a:solidFill>
                  <a:srgbClr val="FFFF00"/>
                </a:solidFill>
              </a:rPr>
              <a:t>           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마이 화면</a:t>
            </a:r>
            <a:endParaRPr lang="ko-KR" altLang="en-US" sz="1500" dirty="0"/>
          </a:p>
        </p:txBody>
      </p:sp>
      <p:sp>
        <p:nvSpPr>
          <p:cNvPr id="14" name="타원 13"/>
          <p:cNvSpPr/>
          <p:nvPr/>
        </p:nvSpPr>
        <p:spPr>
          <a:xfrm>
            <a:off x="43165" y="1263830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906834" y="2098871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    </a:t>
            </a:r>
            <a:r>
              <a:rPr lang="ko-KR" altLang="en-US" sz="1200" dirty="0" err="1" smtClean="0">
                <a:latin typeface="+mn-ea"/>
              </a:rPr>
              <a:t>를</a:t>
            </a:r>
            <a:r>
              <a:rPr lang="ko-KR" altLang="en-US" sz="1200" dirty="0" smtClean="0">
                <a:latin typeface="+mn-ea"/>
              </a:rPr>
              <a:t> 통해 자신이 단 댓글 확인 가능       </a:t>
            </a:r>
            <a:endParaRPr lang="en-US" altLang="ko-KR" sz="1200" dirty="0" smtClean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11646" y="2831025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210312" y="3375265"/>
            <a:ext cx="1282226" cy="26463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타원 29"/>
          <p:cNvSpPr/>
          <p:nvPr/>
        </p:nvSpPr>
        <p:spPr>
          <a:xfrm>
            <a:off x="3004139" y="1263830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906833" y="2793169"/>
            <a:ext cx="2749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자신이 작성한 댓글 리스트</a:t>
            </a:r>
            <a:endParaRPr lang="en-US" altLang="ko-KR" sz="1200" dirty="0" smtClean="0">
              <a:latin typeface="+mn-ea"/>
            </a:endParaRPr>
          </a:p>
          <a:p>
            <a:r>
              <a:rPr lang="ko-KR" altLang="en-US" sz="1200" dirty="0" smtClean="0">
                <a:latin typeface="+mn-ea"/>
              </a:rPr>
              <a:t>댓글을 클릭하면 자신이 댓글을 작성한 포스팅으로 이동</a:t>
            </a:r>
            <a:r>
              <a:rPr lang="en-US" altLang="ko-KR" sz="1200" dirty="0" smtClean="0">
                <a:latin typeface="+mn-ea"/>
              </a:rPr>
              <a:t>.</a:t>
            </a:r>
            <a:endParaRPr lang="ko-KR" altLang="en-US" sz="1200" dirty="0">
              <a:latin typeface="+mn-ea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4539" y="1298994"/>
            <a:ext cx="2647449" cy="5107599"/>
          </a:xfrm>
          <a:prstGeom prst="rect">
            <a:avLst/>
          </a:prstGeom>
        </p:spPr>
      </p:pic>
      <p:sp>
        <p:nvSpPr>
          <p:cNvPr id="22" name="타원 21"/>
          <p:cNvSpPr/>
          <p:nvPr/>
        </p:nvSpPr>
        <p:spPr>
          <a:xfrm>
            <a:off x="5730292" y="1263830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5896306" y="1621317"/>
            <a:ext cx="2439481" cy="3785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/>
        </p:nvSpPr>
        <p:spPr>
          <a:xfrm>
            <a:off x="90150" y="326575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9625061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6" name="타원 25"/>
          <p:cNvSpPr/>
          <p:nvPr/>
        </p:nvSpPr>
        <p:spPr>
          <a:xfrm>
            <a:off x="8711646" y="3605212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906833" y="3567356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댓글 검색 가능</a:t>
            </a:r>
            <a:endParaRPr lang="ko-KR" altLang="en-US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41395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4139" y="1298995"/>
            <a:ext cx="2647449" cy="5107599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912" y="1298995"/>
            <a:ext cx="2761276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47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chemeClr val="bg1"/>
                </a:solidFill>
              </a:rPr>
              <a:t>5.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마이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3. </a:t>
            </a:r>
            <a:r>
              <a:rPr lang="ko-KR" altLang="en-US" b="1" dirty="0" smtClean="0">
                <a:solidFill>
                  <a:srgbClr val="FFFF00"/>
                </a:solidFill>
              </a:rPr>
              <a:t>댓글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r>
              <a:rPr lang="en-US" altLang="ko-KR" sz="1200" b="1" dirty="0" smtClean="0">
                <a:solidFill>
                  <a:srgbClr val="FFFF00"/>
                </a:solidFill>
              </a:rPr>
              <a:t>           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마이 화면</a:t>
            </a:r>
            <a:endParaRPr lang="ko-KR" altLang="en-US" sz="1500" dirty="0"/>
          </a:p>
        </p:txBody>
      </p:sp>
      <p:sp>
        <p:nvSpPr>
          <p:cNvPr id="14" name="타원 13"/>
          <p:cNvSpPr/>
          <p:nvPr/>
        </p:nvSpPr>
        <p:spPr>
          <a:xfrm>
            <a:off x="43165" y="1263830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906834" y="2098871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    </a:t>
            </a:r>
            <a:r>
              <a:rPr lang="ko-KR" altLang="en-US" sz="1200" dirty="0" err="1" smtClean="0">
                <a:latin typeface="+mn-ea"/>
              </a:rPr>
              <a:t>를</a:t>
            </a:r>
            <a:r>
              <a:rPr lang="ko-KR" altLang="en-US" sz="1200" dirty="0" smtClean="0">
                <a:latin typeface="+mn-ea"/>
              </a:rPr>
              <a:t> 통해 자신이 단 댓글 확인 가능       </a:t>
            </a:r>
            <a:endParaRPr lang="en-US" altLang="ko-KR" sz="1200" dirty="0" smtClean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11646" y="2831025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210312" y="3375265"/>
            <a:ext cx="1282226" cy="26463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타원 29"/>
          <p:cNvSpPr/>
          <p:nvPr/>
        </p:nvSpPr>
        <p:spPr>
          <a:xfrm>
            <a:off x="3004139" y="1263830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906833" y="2793169"/>
            <a:ext cx="2749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자신이 작성한 댓글 리스트</a:t>
            </a:r>
            <a:endParaRPr lang="en-US" altLang="ko-KR" sz="1200" dirty="0" smtClean="0">
              <a:latin typeface="+mn-ea"/>
            </a:endParaRPr>
          </a:p>
          <a:p>
            <a:r>
              <a:rPr lang="ko-KR" altLang="en-US" sz="1200" dirty="0" smtClean="0">
                <a:latin typeface="+mn-ea"/>
              </a:rPr>
              <a:t>댓글을 클릭하면 자신이 댓글을 작성한 포스팅으로 이동</a:t>
            </a:r>
            <a:r>
              <a:rPr lang="en-US" altLang="ko-KR" sz="1200" dirty="0" smtClean="0">
                <a:latin typeface="+mn-ea"/>
              </a:rPr>
              <a:t>.</a:t>
            </a:r>
            <a:endParaRPr lang="ko-KR" altLang="en-US" sz="1200" dirty="0">
              <a:latin typeface="+mn-ea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4539" y="1298994"/>
            <a:ext cx="2647449" cy="5107599"/>
          </a:xfrm>
          <a:prstGeom prst="rect">
            <a:avLst/>
          </a:prstGeom>
        </p:spPr>
      </p:pic>
      <p:sp>
        <p:nvSpPr>
          <p:cNvPr id="22" name="타원 21"/>
          <p:cNvSpPr/>
          <p:nvPr/>
        </p:nvSpPr>
        <p:spPr>
          <a:xfrm>
            <a:off x="5730292" y="1263830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5896306" y="1621317"/>
            <a:ext cx="2439481" cy="3785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/>
        </p:nvSpPr>
        <p:spPr>
          <a:xfrm>
            <a:off x="90150" y="326575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9625061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6" name="타원 25"/>
          <p:cNvSpPr/>
          <p:nvPr/>
        </p:nvSpPr>
        <p:spPr>
          <a:xfrm>
            <a:off x="8711646" y="3605212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906833" y="3567356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댓글 검색 가능</a:t>
            </a:r>
            <a:endParaRPr lang="ko-KR" altLang="en-US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61263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912" y="1298995"/>
            <a:ext cx="2761276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48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chemeClr val="bg1"/>
                </a:solidFill>
              </a:rPr>
              <a:t>5.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마이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4. </a:t>
            </a:r>
            <a:r>
              <a:rPr lang="ko-KR" altLang="en-US" b="1" dirty="0" smtClean="0">
                <a:solidFill>
                  <a:srgbClr val="FFFF00"/>
                </a:solidFill>
              </a:rPr>
              <a:t>관심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r>
              <a:rPr lang="en-US" altLang="ko-KR" sz="1200" b="1" dirty="0" smtClean="0">
                <a:solidFill>
                  <a:srgbClr val="FFFF00"/>
                </a:solidFill>
              </a:rPr>
              <a:t>           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마이 화면</a:t>
            </a:r>
            <a:endParaRPr lang="ko-KR" altLang="en-US" sz="1500" dirty="0"/>
          </a:p>
        </p:txBody>
      </p:sp>
      <p:sp>
        <p:nvSpPr>
          <p:cNvPr id="14" name="타원 13"/>
          <p:cNvSpPr/>
          <p:nvPr/>
        </p:nvSpPr>
        <p:spPr>
          <a:xfrm>
            <a:off x="43165" y="1263830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906834" y="2098871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    </a:t>
            </a:r>
            <a:r>
              <a:rPr lang="ko-KR" altLang="en-US" sz="1200" dirty="0" err="1" smtClean="0">
                <a:latin typeface="+mn-ea"/>
              </a:rPr>
              <a:t>를</a:t>
            </a:r>
            <a:r>
              <a:rPr lang="ko-KR" altLang="en-US" sz="1200" dirty="0" smtClean="0">
                <a:latin typeface="+mn-ea"/>
              </a:rPr>
              <a:t> 통해 관심 목록으로 이동</a:t>
            </a:r>
            <a:endParaRPr lang="en-US" altLang="ko-KR" sz="1200" dirty="0" smtClean="0">
              <a:latin typeface="+mn-ea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1480550" y="3375265"/>
            <a:ext cx="1282226" cy="26463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/>
        </p:nvSpPr>
        <p:spPr>
          <a:xfrm>
            <a:off x="1348725" y="326575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9625061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8" name="그림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9974" y="1298994"/>
            <a:ext cx="2753911" cy="5107610"/>
          </a:xfrm>
          <a:prstGeom prst="rect">
            <a:avLst/>
          </a:prstGeom>
        </p:spPr>
      </p:pic>
      <p:sp>
        <p:nvSpPr>
          <p:cNvPr id="29" name="타원 28"/>
          <p:cNvSpPr/>
          <p:nvPr/>
        </p:nvSpPr>
        <p:spPr>
          <a:xfrm>
            <a:off x="2768973" y="121249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3009296" y="1940929"/>
            <a:ext cx="1798678" cy="8412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2" name="그림 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5048" y="1298994"/>
            <a:ext cx="2665419" cy="5107599"/>
          </a:xfrm>
          <a:prstGeom prst="rect">
            <a:avLst/>
          </a:prstGeom>
        </p:spPr>
      </p:pic>
      <p:sp>
        <p:nvSpPr>
          <p:cNvPr id="33" name="타원 32"/>
          <p:cNvSpPr/>
          <p:nvPr/>
        </p:nvSpPr>
        <p:spPr>
          <a:xfrm>
            <a:off x="5743196" y="121249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타원 33"/>
          <p:cNvSpPr/>
          <p:nvPr/>
        </p:nvSpPr>
        <p:spPr>
          <a:xfrm>
            <a:off x="2898909" y="18277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5" name="타원 34"/>
          <p:cNvSpPr/>
          <p:nvPr/>
        </p:nvSpPr>
        <p:spPr>
          <a:xfrm>
            <a:off x="8711646" y="260813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893204" y="2579142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저장된 관심 목록 리스트 출력</a:t>
            </a:r>
            <a:endParaRPr lang="en-US" altLang="ko-KR" sz="1200" dirty="0" smtClean="0">
              <a:latin typeface="+mn-ea"/>
            </a:endParaRPr>
          </a:p>
          <a:p>
            <a:r>
              <a:rPr lang="en-US" altLang="ko-KR" sz="1200" dirty="0" smtClean="0">
                <a:latin typeface="+mn-ea"/>
              </a:rPr>
              <a:t> (</a:t>
            </a:r>
            <a:r>
              <a:rPr lang="ko-KR" altLang="en-US" sz="1200" dirty="0" smtClean="0">
                <a:latin typeface="+mn-ea"/>
              </a:rPr>
              <a:t>전체</a:t>
            </a:r>
            <a:r>
              <a:rPr lang="en-US" altLang="ko-KR" sz="1200" dirty="0" smtClean="0">
                <a:latin typeface="+mn-ea"/>
              </a:rPr>
              <a:t>, </a:t>
            </a:r>
            <a:r>
              <a:rPr lang="ko-KR" altLang="en-US" sz="1200" dirty="0" err="1" smtClean="0">
                <a:latin typeface="+mn-ea"/>
              </a:rPr>
              <a:t>미분류</a:t>
            </a:r>
            <a:r>
              <a:rPr lang="ko-KR" altLang="en-US" sz="1200" dirty="0" smtClean="0">
                <a:latin typeface="+mn-ea"/>
              </a:rPr>
              <a:t> 및 추가한 </a:t>
            </a:r>
            <a:r>
              <a:rPr lang="ko-KR" altLang="en-US" sz="1200" dirty="0" err="1" smtClean="0">
                <a:latin typeface="+mn-ea"/>
              </a:rPr>
              <a:t>관심목록</a:t>
            </a:r>
            <a:r>
              <a:rPr lang="en-US" altLang="ko-KR" sz="1200" dirty="0" smtClean="0">
                <a:latin typeface="+mn-ea"/>
              </a:rPr>
              <a:t>)</a:t>
            </a:r>
          </a:p>
        </p:txBody>
      </p:sp>
      <p:sp>
        <p:nvSpPr>
          <p:cNvPr id="37" name="타원 36"/>
          <p:cNvSpPr/>
          <p:nvPr/>
        </p:nvSpPr>
        <p:spPr>
          <a:xfrm>
            <a:off x="8717084" y="304456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893204" y="3028509"/>
            <a:ext cx="28229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관심 목록의 리스트를 나타내는 화면</a:t>
            </a:r>
            <a:endParaRPr lang="en-US" altLang="ko-KR" sz="1200" dirty="0" smtClean="0">
              <a:latin typeface="+mn-ea"/>
            </a:endParaRPr>
          </a:p>
          <a:p>
            <a:r>
              <a:rPr lang="ko-KR" altLang="en-US" sz="1200" dirty="0" smtClean="0">
                <a:latin typeface="+mn-ea"/>
              </a:rPr>
              <a:t>리스트를 클릭함으로 작성된 </a:t>
            </a:r>
            <a:r>
              <a:rPr lang="ko-KR" altLang="en-US" sz="1200" dirty="0" err="1" smtClean="0">
                <a:latin typeface="+mn-ea"/>
              </a:rPr>
              <a:t>게시글로</a:t>
            </a:r>
            <a:r>
              <a:rPr lang="ko-KR" altLang="en-US" sz="1200" dirty="0" smtClean="0">
                <a:latin typeface="+mn-ea"/>
              </a:rPr>
              <a:t> 이동 가능</a:t>
            </a:r>
            <a:r>
              <a:rPr lang="en-US" altLang="ko-KR" sz="1200" dirty="0" smtClean="0">
                <a:latin typeface="+mn-ea"/>
              </a:rPr>
              <a:t>.</a:t>
            </a:r>
          </a:p>
          <a:p>
            <a:r>
              <a:rPr lang="ko-KR" altLang="en-US" sz="1200" dirty="0" smtClean="0">
                <a:latin typeface="+mn-ea"/>
              </a:rPr>
              <a:t>편집 버튼으로 리스트 삭제 가능</a:t>
            </a:r>
            <a:endParaRPr lang="en-US" altLang="ko-KR" sz="1200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78136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4443" y="1298995"/>
            <a:ext cx="4156672" cy="5107598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774" y="1298995"/>
            <a:ext cx="2753911" cy="5107610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49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>
                <a:solidFill>
                  <a:schemeClr val="bg1"/>
                </a:solidFill>
              </a:rPr>
              <a:t>5. </a:t>
            </a:r>
            <a:r>
              <a:rPr lang="ko-KR" altLang="en-US" sz="3000" b="1" dirty="0">
                <a:solidFill>
                  <a:schemeClr val="bg1"/>
                </a:solidFill>
              </a:rPr>
              <a:t>마이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FFFF00"/>
                </a:solidFill>
              </a:rPr>
              <a:t>4. </a:t>
            </a:r>
            <a:r>
              <a:rPr lang="ko-KR" altLang="en-US" b="1" dirty="0" smtClean="0">
                <a:solidFill>
                  <a:srgbClr val="FFFF00"/>
                </a:solidFill>
              </a:rPr>
              <a:t>관심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관심 목록</a:t>
            </a:r>
            <a:endParaRPr lang="ko-KR" altLang="en-US" sz="1200" dirty="0"/>
          </a:p>
        </p:txBody>
      </p:sp>
      <p:sp>
        <p:nvSpPr>
          <p:cNvPr id="13" name="직사각형 12"/>
          <p:cNvSpPr/>
          <p:nvPr/>
        </p:nvSpPr>
        <p:spPr>
          <a:xfrm>
            <a:off x="1882519" y="1692960"/>
            <a:ext cx="748593" cy="20073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/>
        </p:nvSpPr>
        <p:spPr>
          <a:xfrm>
            <a:off x="23016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타원 18"/>
          <p:cNvSpPr/>
          <p:nvPr/>
        </p:nvSpPr>
        <p:spPr>
          <a:xfrm>
            <a:off x="8711646" y="214252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893205" y="2113533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관심 목록에서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1" name="타원 20"/>
          <p:cNvSpPr/>
          <p:nvPr/>
        </p:nvSpPr>
        <p:spPr>
          <a:xfrm>
            <a:off x="9989127" y="214252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172716" y="2107783"/>
            <a:ext cx="18736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err="1" smtClean="0">
                <a:latin typeface="+mn-ea"/>
              </a:rPr>
              <a:t>관심목록</a:t>
            </a:r>
            <a:r>
              <a:rPr lang="ko-KR" altLang="en-US" sz="1200" dirty="0" smtClean="0">
                <a:latin typeface="+mn-ea"/>
              </a:rPr>
              <a:t> 추가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8717530" y="256313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893205" y="2534150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8711646" y="299313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893204" y="2968649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입력을 완료하면 완료 버튼이 활성화 됨      버튼으로 완료</a:t>
            </a:r>
            <a:r>
              <a:rPr lang="en-US" altLang="ko-KR" sz="1200" dirty="0" smtClean="0">
                <a:latin typeface="+mn-ea"/>
              </a:rPr>
              <a:t>.</a:t>
            </a:r>
          </a:p>
        </p:txBody>
      </p:sp>
      <p:sp>
        <p:nvSpPr>
          <p:cNvPr id="27" name="타원 26"/>
          <p:cNvSpPr/>
          <p:nvPr/>
        </p:nvSpPr>
        <p:spPr>
          <a:xfrm>
            <a:off x="9879882" y="319542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0" name="그림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11899" y="1298995"/>
            <a:ext cx="2628727" cy="5107598"/>
          </a:xfrm>
          <a:prstGeom prst="rect">
            <a:avLst/>
          </a:prstGeom>
        </p:spPr>
      </p:pic>
      <p:sp>
        <p:nvSpPr>
          <p:cNvPr id="31" name="타원 30"/>
          <p:cNvSpPr/>
          <p:nvPr/>
        </p:nvSpPr>
        <p:spPr>
          <a:xfrm>
            <a:off x="2917457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2" name="타원 31"/>
          <p:cNvSpPr/>
          <p:nvPr/>
        </p:nvSpPr>
        <p:spPr>
          <a:xfrm>
            <a:off x="5698141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3" name="타원 32"/>
          <p:cNvSpPr/>
          <p:nvPr/>
        </p:nvSpPr>
        <p:spPr>
          <a:xfrm>
            <a:off x="1750694" y="155719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3016241" y="5031012"/>
            <a:ext cx="2595430" cy="12577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타원 34"/>
          <p:cNvSpPr/>
          <p:nvPr/>
        </p:nvSpPr>
        <p:spPr>
          <a:xfrm>
            <a:off x="2917457" y="492150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5938464" y="5928745"/>
            <a:ext cx="2238042" cy="2832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타원 36"/>
          <p:cNvSpPr/>
          <p:nvPr/>
        </p:nvSpPr>
        <p:spPr>
          <a:xfrm>
            <a:off x="5824322" y="581804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타원 37"/>
          <p:cNvSpPr/>
          <p:nvPr/>
        </p:nvSpPr>
        <p:spPr>
          <a:xfrm>
            <a:off x="9639559" y="2563532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811077" y="2539853"/>
            <a:ext cx="23352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에서 </a:t>
            </a:r>
            <a:r>
              <a:rPr lang="ko-KR" altLang="en-US" sz="1200" dirty="0" err="1" smtClean="0">
                <a:latin typeface="+mn-ea"/>
              </a:rPr>
              <a:t>관심목록</a:t>
            </a:r>
            <a:r>
              <a:rPr lang="ko-KR" altLang="en-US" sz="1200" dirty="0" smtClean="0">
                <a:latin typeface="+mn-ea"/>
              </a:rPr>
              <a:t> 등록 가능</a:t>
            </a:r>
            <a:endParaRPr lang="en-US" altLang="ko-KR" sz="1200" dirty="0" smtClean="0">
              <a:latin typeface="+mn-ea"/>
            </a:endParaRPr>
          </a:p>
          <a:p>
            <a:r>
              <a:rPr lang="en-US" altLang="ko-KR" sz="1200" dirty="0" smtClean="0">
                <a:latin typeface="+mn-ea"/>
              </a:rPr>
              <a:t>(</a:t>
            </a:r>
            <a:r>
              <a:rPr lang="ko-KR" altLang="en-US" sz="1200" dirty="0" err="1" smtClean="0">
                <a:latin typeface="+mn-ea"/>
              </a:rPr>
              <a:t>관심목록</a:t>
            </a:r>
            <a:r>
              <a:rPr lang="ko-KR" altLang="en-US" sz="1200" dirty="0" smtClean="0">
                <a:latin typeface="+mn-ea"/>
              </a:rPr>
              <a:t> 이름 및 배경색 지정</a:t>
            </a:r>
            <a:r>
              <a:rPr lang="en-US" altLang="ko-KR" sz="1200" dirty="0" smtClean="0">
                <a:latin typeface="+mn-ea"/>
              </a:rPr>
              <a:t>)</a:t>
            </a:r>
            <a:endParaRPr lang="ko-KR" altLang="en-US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3788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5</a:t>
            </a:fld>
            <a:endParaRPr lang="ko-KR" altLang="en-US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>
                <a:solidFill>
                  <a:schemeClr val="bg1"/>
                </a:solidFill>
              </a:rPr>
              <a:t>1</a:t>
            </a:r>
            <a:r>
              <a:rPr lang="en-US" altLang="ko-KR" sz="3000" b="1" dirty="0" smtClean="0">
                <a:solidFill>
                  <a:schemeClr val="bg1"/>
                </a:solidFill>
              </a:rPr>
              <a:t>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홈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1. </a:t>
            </a:r>
            <a:r>
              <a:rPr lang="ko-KR" altLang="en-US" b="1" dirty="0" smtClean="0">
                <a:solidFill>
                  <a:srgbClr val="FFFF00"/>
                </a:solidFill>
              </a:rPr>
              <a:t>홈 화면</a:t>
            </a:r>
            <a:endParaRPr lang="en-US" altLang="ko-KR" b="1" dirty="0">
              <a:solidFill>
                <a:srgbClr val="FFFF00"/>
              </a:solidFill>
            </a:endParaRPr>
          </a:p>
          <a:p>
            <a:endParaRPr lang="ko-KR" altLang="en-US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8246" y="1298995"/>
            <a:ext cx="2439814" cy="510759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홈 탭 </a:t>
            </a:r>
            <a:r>
              <a:rPr lang="ko-KR" altLang="en-US" sz="1500" dirty="0" err="1" smtClean="0"/>
              <a:t>클릭시</a:t>
            </a:r>
            <a:r>
              <a:rPr lang="ko-KR" altLang="en-US" sz="1500" dirty="0" smtClean="0"/>
              <a:t> 메인 화면</a:t>
            </a:r>
            <a:endParaRPr lang="ko-KR" altLang="en-US" sz="1500" dirty="0"/>
          </a:p>
        </p:txBody>
      </p:sp>
    </p:spTree>
    <p:extLst>
      <p:ext uri="{BB962C8B-B14F-4D97-AF65-F5344CB8AC3E}">
        <p14:creationId xmlns:p14="http://schemas.microsoft.com/office/powerpoint/2010/main" val="16936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그림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077" y="1298994"/>
            <a:ext cx="2642742" cy="5107598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7032" y="1298994"/>
            <a:ext cx="2706813" cy="5107598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4242" y="1298994"/>
            <a:ext cx="2642742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50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>
                <a:solidFill>
                  <a:schemeClr val="bg1"/>
                </a:solidFill>
              </a:rPr>
              <a:t>5. </a:t>
            </a:r>
            <a:r>
              <a:rPr lang="ko-KR" altLang="en-US" sz="3000" b="1" dirty="0">
                <a:solidFill>
                  <a:schemeClr val="bg1"/>
                </a:solidFill>
              </a:rPr>
              <a:t>마이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FFFF00"/>
                </a:solidFill>
              </a:rPr>
              <a:t>4. </a:t>
            </a:r>
            <a:r>
              <a:rPr lang="ko-KR" altLang="en-US" b="1" dirty="0" smtClean="0">
                <a:solidFill>
                  <a:srgbClr val="FFFF00"/>
                </a:solidFill>
              </a:rPr>
              <a:t>관심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관심 목록</a:t>
            </a:r>
            <a:endParaRPr lang="ko-KR" altLang="en-US" sz="1200" dirty="0"/>
          </a:p>
        </p:txBody>
      </p:sp>
      <p:sp>
        <p:nvSpPr>
          <p:cNvPr id="19" name="타원 18"/>
          <p:cNvSpPr/>
          <p:nvPr/>
        </p:nvSpPr>
        <p:spPr>
          <a:xfrm>
            <a:off x="8711646" y="214252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893205" y="2113533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추가한 </a:t>
            </a:r>
            <a:r>
              <a:rPr lang="ko-KR" altLang="en-US" sz="1200" dirty="0" err="1" smtClean="0">
                <a:latin typeface="+mn-ea"/>
              </a:rPr>
              <a:t>관심목록</a:t>
            </a:r>
            <a:r>
              <a:rPr lang="ko-KR" altLang="en-US" sz="1200" dirty="0" smtClean="0">
                <a:latin typeface="+mn-ea"/>
              </a:rPr>
              <a:t> 확인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893205" y="2891672"/>
            <a:ext cx="3061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내부에서 관심 </a:t>
            </a:r>
            <a:r>
              <a:rPr lang="ko-KR" altLang="en-US" sz="1200" dirty="0" err="1" smtClean="0">
                <a:latin typeface="+mn-ea"/>
              </a:rPr>
              <a:t>목록명</a:t>
            </a:r>
            <a:r>
              <a:rPr lang="ko-KR" altLang="en-US" sz="1200" dirty="0" smtClean="0">
                <a:latin typeface="+mn-ea"/>
              </a:rPr>
              <a:t> 변경 및 관심 삭제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8717530" y="256313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893205" y="2534150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10755904" y="256086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7" name="타원 26"/>
          <p:cNvSpPr/>
          <p:nvPr/>
        </p:nvSpPr>
        <p:spPr>
          <a:xfrm>
            <a:off x="8711646" y="291541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1" name="타원 30"/>
          <p:cNvSpPr/>
          <p:nvPr/>
        </p:nvSpPr>
        <p:spPr>
          <a:xfrm>
            <a:off x="28378" y="1226248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2" name="타원 31"/>
          <p:cNvSpPr/>
          <p:nvPr/>
        </p:nvSpPr>
        <p:spPr>
          <a:xfrm>
            <a:off x="5600071" y="1231800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5121915" y="2550553"/>
            <a:ext cx="124623" cy="1631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타원 36"/>
          <p:cNvSpPr/>
          <p:nvPr/>
        </p:nvSpPr>
        <p:spPr>
          <a:xfrm>
            <a:off x="4954955" y="2672650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타원 37"/>
          <p:cNvSpPr/>
          <p:nvPr/>
        </p:nvSpPr>
        <p:spPr>
          <a:xfrm>
            <a:off x="9612161" y="256313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787849" y="2534150"/>
            <a:ext cx="23352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버튼을 통해      로 이동 </a:t>
            </a:r>
            <a:endParaRPr lang="ko-KR" altLang="en-US" sz="1200" dirty="0">
              <a:latin typeface="+mn-ea"/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5693970" y="5375357"/>
            <a:ext cx="2568660" cy="90745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타원 41"/>
          <p:cNvSpPr/>
          <p:nvPr/>
        </p:nvSpPr>
        <p:spPr>
          <a:xfrm>
            <a:off x="2808374" y="1226248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3" name="타원 42"/>
          <p:cNvSpPr/>
          <p:nvPr/>
        </p:nvSpPr>
        <p:spPr>
          <a:xfrm>
            <a:off x="5600071" y="5265846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74787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3424" y="1298995"/>
            <a:ext cx="3063505" cy="5107598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9127" y="1298995"/>
            <a:ext cx="3063505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51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chemeClr val="bg1"/>
                </a:solidFill>
              </a:rPr>
              <a:t>5.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마이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3693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5.  </a:t>
            </a:r>
            <a:r>
              <a:rPr lang="ko-KR" altLang="en-US" b="1" dirty="0" smtClean="0">
                <a:solidFill>
                  <a:srgbClr val="FFFF00"/>
                </a:solidFill>
              </a:rPr>
              <a:t>포스팅</a:t>
            </a:r>
            <a:r>
              <a:rPr lang="en-US" altLang="ko-KR" b="1" dirty="0" smtClean="0">
                <a:solidFill>
                  <a:srgbClr val="FFFF00"/>
                </a:solidFill>
              </a:rPr>
              <a:t>  </a:t>
            </a:r>
            <a:endParaRPr lang="en-US" altLang="ko-KR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마이 화면</a:t>
            </a:r>
            <a:endParaRPr lang="ko-KR" altLang="en-US" sz="1500" dirty="0"/>
          </a:p>
        </p:txBody>
      </p:sp>
      <p:sp>
        <p:nvSpPr>
          <p:cNvPr id="14" name="타원 13"/>
          <p:cNvSpPr/>
          <p:nvPr/>
        </p:nvSpPr>
        <p:spPr>
          <a:xfrm>
            <a:off x="1569127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906834" y="209887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마이 화면</a:t>
            </a:r>
            <a:endParaRPr lang="en-US" altLang="ko-KR" sz="1200" dirty="0" smtClean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11646" y="2831025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4703423" y="3725593"/>
            <a:ext cx="3063505" cy="206167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타원 29"/>
          <p:cNvSpPr/>
          <p:nvPr/>
        </p:nvSpPr>
        <p:spPr>
          <a:xfrm>
            <a:off x="4703423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906833" y="2793169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자신이 작성한 포스팅 확인 가능</a:t>
            </a:r>
            <a:endParaRPr lang="en-US" altLang="ko-KR" sz="1200" dirty="0" smtClean="0">
              <a:latin typeface="+mn-ea"/>
            </a:endParaRPr>
          </a:p>
          <a:p>
            <a:r>
              <a:rPr lang="ko-KR" altLang="en-US" sz="1200" dirty="0" smtClean="0">
                <a:latin typeface="+mn-ea"/>
              </a:rPr>
              <a:t>클릭하여 자신이 작성한 포스팅 이동</a:t>
            </a:r>
            <a:endParaRPr lang="ko-KR" altLang="en-US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47320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5828" y="1298995"/>
            <a:ext cx="3063505" cy="5107598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9127" y="1298995"/>
            <a:ext cx="3063505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52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chemeClr val="bg1"/>
                </a:solidFill>
              </a:rPr>
              <a:t>5.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마이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3693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FFFF00"/>
                </a:solidFill>
              </a:rPr>
              <a:t>6</a:t>
            </a:r>
            <a:r>
              <a:rPr lang="en-US" altLang="ko-KR" b="1" dirty="0" smtClean="0">
                <a:solidFill>
                  <a:srgbClr val="FFFF00"/>
                </a:solidFill>
              </a:rPr>
              <a:t>.  </a:t>
            </a:r>
            <a:r>
              <a:rPr lang="ko-KR" altLang="en-US" b="1" dirty="0" smtClean="0">
                <a:solidFill>
                  <a:srgbClr val="FFFF00"/>
                </a:solidFill>
              </a:rPr>
              <a:t>제안</a:t>
            </a:r>
            <a:r>
              <a:rPr lang="en-US" altLang="ko-KR" b="1" dirty="0" smtClean="0">
                <a:solidFill>
                  <a:srgbClr val="FFFF00"/>
                </a:solidFill>
              </a:rPr>
              <a:t>  </a:t>
            </a:r>
            <a:endParaRPr lang="en-US" altLang="ko-KR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마이 화면</a:t>
            </a:r>
            <a:endParaRPr lang="ko-KR" altLang="en-US" sz="1500" dirty="0"/>
          </a:p>
        </p:txBody>
      </p:sp>
      <p:sp>
        <p:nvSpPr>
          <p:cNvPr id="14" name="타원 13"/>
          <p:cNvSpPr/>
          <p:nvPr/>
        </p:nvSpPr>
        <p:spPr>
          <a:xfrm>
            <a:off x="1569127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906834" y="209887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마이 화면</a:t>
            </a:r>
            <a:endParaRPr lang="en-US" altLang="ko-KR" sz="1200" dirty="0" smtClean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11646" y="2831025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4703423" y="3725593"/>
            <a:ext cx="3063505" cy="206167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타원 29"/>
          <p:cNvSpPr/>
          <p:nvPr/>
        </p:nvSpPr>
        <p:spPr>
          <a:xfrm>
            <a:off x="4703423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906833" y="2793169"/>
            <a:ext cx="2749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자신이 작성한 제안 확인 가능</a:t>
            </a:r>
            <a:endParaRPr lang="en-US" altLang="ko-KR" sz="1200" dirty="0" smtClean="0">
              <a:latin typeface="+mn-ea"/>
            </a:endParaRPr>
          </a:p>
          <a:p>
            <a:r>
              <a:rPr lang="ko-KR" altLang="en-US" sz="1200" dirty="0" smtClean="0">
                <a:latin typeface="+mn-ea"/>
              </a:rPr>
              <a:t>클릭하여 자신이 작성한 제안으로   이동 가능</a:t>
            </a:r>
            <a:endParaRPr lang="ko-KR" altLang="en-US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2197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9938" y="1298996"/>
            <a:ext cx="3063505" cy="5107598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9127" y="1298995"/>
            <a:ext cx="3063505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53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chemeClr val="bg1"/>
                </a:solidFill>
              </a:rPr>
              <a:t>5.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마이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3693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FFFF00"/>
                </a:solidFill>
              </a:rPr>
              <a:t>6</a:t>
            </a:r>
            <a:r>
              <a:rPr lang="en-US" altLang="ko-KR" b="1" dirty="0" smtClean="0">
                <a:solidFill>
                  <a:srgbClr val="FFFF00"/>
                </a:solidFill>
              </a:rPr>
              <a:t>. </a:t>
            </a:r>
            <a:r>
              <a:rPr lang="ko-KR" altLang="en-US" b="1" dirty="0">
                <a:solidFill>
                  <a:srgbClr val="FFFF00"/>
                </a:solidFill>
              </a:rPr>
              <a:t> </a:t>
            </a:r>
            <a:r>
              <a:rPr lang="ko-KR" altLang="en-US" b="1" dirty="0" smtClean="0">
                <a:solidFill>
                  <a:srgbClr val="FFFF00"/>
                </a:solidFill>
              </a:rPr>
              <a:t>상담</a:t>
            </a:r>
            <a:r>
              <a:rPr lang="en-US" altLang="ko-KR" b="1" dirty="0" smtClean="0">
                <a:solidFill>
                  <a:srgbClr val="FFFF00"/>
                </a:solidFill>
              </a:rPr>
              <a:t>  </a:t>
            </a:r>
            <a:endParaRPr lang="en-US" altLang="ko-KR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마이 화면</a:t>
            </a:r>
            <a:endParaRPr lang="ko-KR" altLang="en-US" sz="1500" dirty="0"/>
          </a:p>
        </p:txBody>
      </p:sp>
      <p:sp>
        <p:nvSpPr>
          <p:cNvPr id="14" name="타원 13"/>
          <p:cNvSpPr/>
          <p:nvPr/>
        </p:nvSpPr>
        <p:spPr>
          <a:xfrm>
            <a:off x="1569127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906834" y="209887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마이 화면</a:t>
            </a:r>
            <a:endParaRPr lang="en-US" altLang="ko-KR" sz="1200" dirty="0" smtClean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11646" y="2831025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4703423" y="3725593"/>
            <a:ext cx="3063505" cy="206167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타원 29"/>
          <p:cNvSpPr/>
          <p:nvPr/>
        </p:nvSpPr>
        <p:spPr>
          <a:xfrm>
            <a:off x="4703423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906833" y="2793169"/>
            <a:ext cx="2749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자신이 작성한 상담 확인 가능</a:t>
            </a:r>
            <a:endParaRPr lang="en-US" altLang="ko-KR" sz="1200" dirty="0" smtClean="0">
              <a:latin typeface="+mn-ea"/>
            </a:endParaRPr>
          </a:p>
          <a:p>
            <a:r>
              <a:rPr lang="ko-KR" altLang="en-US" sz="1200" dirty="0" smtClean="0">
                <a:latin typeface="+mn-ea"/>
              </a:rPr>
              <a:t>클릭하여 자신이 작성한 상담으로   이동 가능</a:t>
            </a:r>
            <a:endParaRPr lang="ko-KR" altLang="en-US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9672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5171" y="1298995"/>
            <a:ext cx="3025402" cy="5107598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9127" y="1298995"/>
            <a:ext cx="3063505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54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chemeClr val="bg1"/>
                </a:solidFill>
              </a:rPr>
              <a:t>5.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마이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3693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FFFF00"/>
                </a:solidFill>
              </a:rPr>
              <a:t>6</a:t>
            </a:r>
            <a:r>
              <a:rPr lang="en-US" altLang="ko-KR" b="1" dirty="0" smtClean="0">
                <a:solidFill>
                  <a:srgbClr val="FFFF00"/>
                </a:solidFill>
              </a:rPr>
              <a:t>. </a:t>
            </a:r>
            <a:r>
              <a:rPr lang="ko-KR" altLang="en-US" b="1" dirty="0">
                <a:solidFill>
                  <a:srgbClr val="FFFF00"/>
                </a:solidFill>
              </a:rPr>
              <a:t> </a:t>
            </a:r>
            <a:r>
              <a:rPr lang="ko-KR" altLang="en-US" b="1" dirty="0" smtClean="0">
                <a:solidFill>
                  <a:srgbClr val="FFFF00"/>
                </a:solidFill>
              </a:rPr>
              <a:t>설정</a:t>
            </a:r>
            <a:r>
              <a:rPr lang="en-US" altLang="ko-KR" b="1" dirty="0" smtClean="0">
                <a:solidFill>
                  <a:srgbClr val="FFFF00"/>
                </a:solidFill>
              </a:rPr>
              <a:t>  </a:t>
            </a:r>
            <a:endParaRPr lang="en-US" altLang="ko-KR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마이 화면</a:t>
            </a:r>
            <a:endParaRPr lang="ko-KR" altLang="en-US" sz="1500" dirty="0"/>
          </a:p>
        </p:txBody>
      </p:sp>
      <p:sp>
        <p:nvSpPr>
          <p:cNvPr id="14" name="타원 13"/>
          <p:cNvSpPr/>
          <p:nvPr/>
        </p:nvSpPr>
        <p:spPr>
          <a:xfrm>
            <a:off x="1569127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906834" y="2098871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+mn-ea"/>
              </a:rPr>
              <a:t> </a:t>
            </a:r>
            <a:r>
              <a:rPr lang="ko-KR" altLang="en-US" sz="1200" dirty="0" smtClean="0">
                <a:latin typeface="+mn-ea"/>
              </a:rPr>
              <a:t>화면에서      를 클릭하여 설정화면으로 이동 </a:t>
            </a:r>
            <a:endParaRPr lang="en-US" altLang="ko-KR" sz="1200" dirty="0" smtClean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11646" y="2831025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4703423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906833" y="2793169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err="1" smtClean="0">
                <a:latin typeface="+mn-ea"/>
              </a:rPr>
              <a:t>설정화면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4260972" y="1334240"/>
            <a:ext cx="299230" cy="28218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/>
        </p:nvSpPr>
        <p:spPr>
          <a:xfrm>
            <a:off x="4140810" y="1205388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타원 23"/>
          <p:cNvSpPr/>
          <p:nvPr/>
        </p:nvSpPr>
        <p:spPr>
          <a:xfrm>
            <a:off x="968995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7215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8825" y="1298995"/>
            <a:ext cx="3033023" cy="5107598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8021" y="1298995"/>
            <a:ext cx="3025402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55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chemeClr val="bg1"/>
                </a:solidFill>
              </a:rPr>
              <a:t>5.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마이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3693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FFFF00"/>
                </a:solidFill>
              </a:rPr>
              <a:t>6</a:t>
            </a:r>
            <a:r>
              <a:rPr lang="en-US" altLang="ko-KR" b="1" dirty="0" smtClean="0">
                <a:solidFill>
                  <a:srgbClr val="FFFF00"/>
                </a:solidFill>
              </a:rPr>
              <a:t>. </a:t>
            </a:r>
            <a:r>
              <a:rPr lang="ko-KR" altLang="en-US" b="1" dirty="0">
                <a:solidFill>
                  <a:srgbClr val="FFFF00"/>
                </a:solidFill>
              </a:rPr>
              <a:t> </a:t>
            </a:r>
            <a:r>
              <a:rPr lang="ko-KR" altLang="en-US" b="1" dirty="0" smtClean="0">
                <a:solidFill>
                  <a:srgbClr val="FFFF00"/>
                </a:solidFill>
              </a:rPr>
              <a:t>설정</a:t>
            </a:r>
            <a:r>
              <a:rPr lang="en-US" altLang="ko-KR" b="1" dirty="0" smtClean="0">
                <a:solidFill>
                  <a:srgbClr val="FFFF00"/>
                </a:solidFill>
              </a:rPr>
              <a:t>  </a:t>
            </a:r>
            <a:endParaRPr lang="en-US" altLang="ko-KR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마이 화면</a:t>
            </a:r>
            <a:endParaRPr lang="ko-KR" altLang="en-US" sz="1500" dirty="0"/>
          </a:p>
        </p:txBody>
      </p:sp>
      <p:sp>
        <p:nvSpPr>
          <p:cNvPr id="14" name="타원 13"/>
          <p:cNvSpPr/>
          <p:nvPr/>
        </p:nvSpPr>
        <p:spPr>
          <a:xfrm>
            <a:off x="1569127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906834" y="2098871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+mn-ea"/>
              </a:rPr>
              <a:t> </a:t>
            </a:r>
            <a:r>
              <a:rPr lang="ko-KR" altLang="en-US" sz="1200" dirty="0" smtClean="0">
                <a:latin typeface="+mn-ea"/>
              </a:rPr>
              <a:t>화면에서      를 클릭하여 비밀번호 변경 가능</a:t>
            </a:r>
            <a:endParaRPr lang="en-US" altLang="ko-KR" sz="1200" dirty="0" smtClean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11646" y="2831025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4703423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906833" y="2793169"/>
            <a:ext cx="27490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비밀번호 변경 화면</a:t>
            </a:r>
            <a:endParaRPr lang="en-US" altLang="ko-KR" sz="1200" dirty="0" smtClean="0">
              <a:latin typeface="+mn-ea"/>
            </a:endParaRPr>
          </a:p>
          <a:p>
            <a:r>
              <a:rPr lang="ko-KR" altLang="en-US" sz="1200" dirty="0" smtClean="0">
                <a:latin typeface="+mn-ea"/>
              </a:rPr>
              <a:t>기존 비밀번호 입력</a:t>
            </a:r>
            <a:endParaRPr lang="en-US" altLang="ko-KR" sz="1200" dirty="0" smtClean="0">
              <a:latin typeface="+mn-ea"/>
            </a:endParaRPr>
          </a:p>
          <a:p>
            <a:r>
              <a:rPr lang="ko-KR" altLang="en-US" sz="1200" dirty="0" smtClean="0">
                <a:latin typeface="+mn-ea"/>
              </a:rPr>
              <a:t>비밀번호 </a:t>
            </a:r>
            <a:r>
              <a:rPr lang="en-US" altLang="ko-KR" sz="1200" dirty="0" smtClean="0">
                <a:latin typeface="+mn-ea"/>
              </a:rPr>
              <a:t>(</a:t>
            </a:r>
            <a:r>
              <a:rPr lang="ko-KR" altLang="en-US" sz="1200" dirty="0" smtClean="0">
                <a:latin typeface="+mn-ea"/>
              </a:rPr>
              <a:t>영문자</a:t>
            </a:r>
            <a:r>
              <a:rPr lang="en-US" altLang="ko-KR" sz="1200" dirty="0" smtClean="0">
                <a:latin typeface="+mn-ea"/>
              </a:rPr>
              <a:t>,</a:t>
            </a:r>
            <a:r>
              <a:rPr lang="ko-KR" altLang="en-US" sz="1200" dirty="0" smtClean="0">
                <a:latin typeface="+mn-ea"/>
              </a:rPr>
              <a:t>숫자</a:t>
            </a:r>
            <a:r>
              <a:rPr lang="en-US" altLang="ko-KR" sz="1200" dirty="0" smtClean="0">
                <a:latin typeface="+mn-ea"/>
              </a:rPr>
              <a:t>,</a:t>
            </a:r>
            <a:r>
              <a:rPr lang="ko-KR" altLang="en-US" sz="1200" dirty="0" smtClean="0">
                <a:latin typeface="+mn-ea"/>
              </a:rPr>
              <a:t>기호를 포함한 </a:t>
            </a:r>
            <a:r>
              <a:rPr lang="en-US" altLang="ko-KR" sz="1200" dirty="0" smtClean="0">
                <a:latin typeface="+mn-ea"/>
              </a:rPr>
              <a:t>8</a:t>
            </a:r>
            <a:r>
              <a:rPr lang="ko-KR" altLang="en-US" sz="1200" dirty="0" smtClean="0">
                <a:latin typeface="+mn-ea"/>
              </a:rPr>
              <a:t>자리 이상으로 비밀번호 변경</a:t>
            </a:r>
            <a:r>
              <a:rPr lang="en-US" altLang="ko-KR" sz="1200" dirty="0" smtClean="0">
                <a:latin typeface="+mn-ea"/>
              </a:rPr>
              <a:t>)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1809450" y="1828328"/>
            <a:ext cx="2797946" cy="28218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/>
        </p:nvSpPr>
        <p:spPr>
          <a:xfrm>
            <a:off x="1662251" y="170760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타원 23"/>
          <p:cNvSpPr/>
          <p:nvPr/>
        </p:nvSpPr>
        <p:spPr>
          <a:xfrm>
            <a:off x="968995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49842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0507" y="1298994"/>
            <a:ext cx="3063505" cy="5107599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8021" y="1298995"/>
            <a:ext cx="3025402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56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chemeClr val="bg1"/>
                </a:solidFill>
              </a:rPr>
              <a:t>5.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마이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3693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FFFF00"/>
                </a:solidFill>
              </a:rPr>
              <a:t>6</a:t>
            </a:r>
            <a:r>
              <a:rPr lang="en-US" altLang="ko-KR" b="1" dirty="0" smtClean="0">
                <a:solidFill>
                  <a:srgbClr val="FFFF00"/>
                </a:solidFill>
              </a:rPr>
              <a:t>. </a:t>
            </a:r>
            <a:r>
              <a:rPr lang="ko-KR" altLang="en-US" b="1" dirty="0">
                <a:solidFill>
                  <a:srgbClr val="FFFF00"/>
                </a:solidFill>
              </a:rPr>
              <a:t> </a:t>
            </a:r>
            <a:r>
              <a:rPr lang="ko-KR" altLang="en-US" b="1" dirty="0" smtClean="0">
                <a:solidFill>
                  <a:srgbClr val="FFFF00"/>
                </a:solidFill>
              </a:rPr>
              <a:t>설정</a:t>
            </a:r>
            <a:r>
              <a:rPr lang="en-US" altLang="ko-KR" b="1" dirty="0" smtClean="0">
                <a:solidFill>
                  <a:srgbClr val="FFFF00"/>
                </a:solidFill>
              </a:rPr>
              <a:t>  </a:t>
            </a:r>
            <a:endParaRPr lang="en-US" altLang="ko-KR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마이 화면</a:t>
            </a:r>
            <a:endParaRPr lang="ko-KR" altLang="en-US" sz="1500" dirty="0"/>
          </a:p>
        </p:txBody>
      </p:sp>
      <p:sp>
        <p:nvSpPr>
          <p:cNvPr id="14" name="타원 13"/>
          <p:cNvSpPr/>
          <p:nvPr/>
        </p:nvSpPr>
        <p:spPr>
          <a:xfrm>
            <a:off x="1569127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906834" y="2098871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+mn-ea"/>
              </a:rPr>
              <a:t> </a:t>
            </a:r>
            <a:r>
              <a:rPr lang="ko-KR" altLang="en-US" sz="1200" dirty="0" smtClean="0">
                <a:latin typeface="+mn-ea"/>
              </a:rPr>
              <a:t>화면에서      를 클릭하여 </a:t>
            </a:r>
            <a:r>
              <a:rPr lang="ko-KR" altLang="en-US" sz="1200" dirty="0" err="1" smtClean="0">
                <a:latin typeface="+mn-ea"/>
              </a:rPr>
              <a:t>결제내역</a:t>
            </a:r>
            <a:r>
              <a:rPr lang="ko-KR" altLang="en-US" sz="1200" dirty="0" smtClean="0">
                <a:latin typeface="+mn-ea"/>
              </a:rPr>
              <a:t> 확인 가능</a:t>
            </a:r>
            <a:endParaRPr lang="en-US" altLang="ko-KR" sz="1200" dirty="0" smtClean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11646" y="2831025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906833" y="2793169"/>
            <a:ext cx="27490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err="1" smtClean="0">
                <a:latin typeface="+mn-ea"/>
              </a:rPr>
              <a:t>결제내역</a:t>
            </a:r>
            <a:r>
              <a:rPr lang="ko-KR" altLang="en-US" sz="1200" dirty="0" smtClean="0">
                <a:latin typeface="+mn-ea"/>
              </a:rPr>
              <a:t> 확인 페이지</a:t>
            </a:r>
            <a:endParaRPr lang="en-US" altLang="ko-KR" sz="1200" dirty="0" smtClean="0">
              <a:latin typeface="+mn-ea"/>
            </a:endParaRPr>
          </a:p>
          <a:p>
            <a:r>
              <a:rPr lang="ko-KR" altLang="en-US" sz="1200" dirty="0" smtClean="0">
                <a:latin typeface="+mn-ea"/>
              </a:rPr>
              <a:t>버튼을 클릭하여 쉽게 최근 </a:t>
            </a:r>
            <a:r>
              <a:rPr lang="en-US" altLang="ko-KR" sz="1200" dirty="0" smtClean="0">
                <a:latin typeface="+mn-ea"/>
              </a:rPr>
              <a:t>1</a:t>
            </a:r>
            <a:r>
              <a:rPr lang="ko-KR" altLang="en-US" sz="1200" dirty="0" smtClean="0">
                <a:latin typeface="+mn-ea"/>
              </a:rPr>
              <a:t>년</a:t>
            </a:r>
            <a:r>
              <a:rPr lang="en-US" altLang="ko-KR" sz="1200" dirty="0" smtClean="0">
                <a:latin typeface="+mn-ea"/>
              </a:rPr>
              <a:t>, 1</a:t>
            </a:r>
            <a:r>
              <a:rPr lang="ko-KR" altLang="en-US" sz="1200" dirty="0" smtClean="0">
                <a:latin typeface="+mn-ea"/>
              </a:rPr>
              <a:t>주일</a:t>
            </a:r>
            <a:r>
              <a:rPr lang="en-US" altLang="ko-KR" sz="1200" dirty="0" smtClean="0">
                <a:latin typeface="+mn-ea"/>
              </a:rPr>
              <a:t>, 1</a:t>
            </a:r>
            <a:r>
              <a:rPr lang="ko-KR" altLang="en-US" sz="1200" dirty="0" smtClean="0">
                <a:latin typeface="+mn-ea"/>
              </a:rPr>
              <a:t>개월</a:t>
            </a:r>
            <a:r>
              <a:rPr lang="en-US" altLang="ko-KR" sz="1200" dirty="0" smtClean="0">
                <a:latin typeface="+mn-ea"/>
              </a:rPr>
              <a:t>, 3</a:t>
            </a:r>
            <a:r>
              <a:rPr lang="ko-KR" altLang="en-US" sz="1200" dirty="0" smtClean="0">
                <a:latin typeface="+mn-ea"/>
              </a:rPr>
              <a:t>개월</a:t>
            </a:r>
            <a:r>
              <a:rPr lang="en-US" altLang="ko-KR" sz="1200" dirty="0" smtClean="0">
                <a:latin typeface="+mn-ea"/>
              </a:rPr>
              <a:t>, 6</a:t>
            </a:r>
            <a:r>
              <a:rPr lang="ko-KR" altLang="en-US" sz="1200" dirty="0" smtClean="0">
                <a:latin typeface="+mn-ea"/>
              </a:rPr>
              <a:t>개월 단위로 확인 가능하고 날짜를 선택하여서도 확인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1809450" y="2111499"/>
            <a:ext cx="2797946" cy="28218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/>
        </p:nvSpPr>
        <p:spPr>
          <a:xfrm>
            <a:off x="1662251" y="1990775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타원 23"/>
          <p:cNvSpPr/>
          <p:nvPr/>
        </p:nvSpPr>
        <p:spPr>
          <a:xfrm>
            <a:off x="968995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4780112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73427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4471" y="1298995"/>
            <a:ext cx="2601691" cy="5107598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2270" y="1298995"/>
            <a:ext cx="2711747" cy="5107598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494" y="1298995"/>
            <a:ext cx="2829083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57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chemeClr val="bg1"/>
                </a:solidFill>
              </a:rPr>
              <a:t>5.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마이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3693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FFFF00"/>
                </a:solidFill>
              </a:rPr>
              <a:t>6</a:t>
            </a:r>
            <a:r>
              <a:rPr lang="en-US" altLang="ko-KR" b="1" dirty="0" smtClean="0">
                <a:solidFill>
                  <a:srgbClr val="FFFF00"/>
                </a:solidFill>
              </a:rPr>
              <a:t>. </a:t>
            </a:r>
            <a:r>
              <a:rPr lang="ko-KR" altLang="en-US" b="1" dirty="0">
                <a:solidFill>
                  <a:srgbClr val="FFFF00"/>
                </a:solidFill>
              </a:rPr>
              <a:t> </a:t>
            </a:r>
            <a:r>
              <a:rPr lang="ko-KR" altLang="en-US" b="1" dirty="0" smtClean="0">
                <a:solidFill>
                  <a:srgbClr val="FFFF00"/>
                </a:solidFill>
              </a:rPr>
              <a:t>설정</a:t>
            </a:r>
            <a:r>
              <a:rPr lang="en-US" altLang="ko-KR" b="1" dirty="0" smtClean="0">
                <a:solidFill>
                  <a:srgbClr val="FFFF00"/>
                </a:solidFill>
              </a:rPr>
              <a:t>  </a:t>
            </a:r>
            <a:endParaRPr lang="en-US" altLang="ko-KR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마이 화면</a:t>
            </a:r>
            <a:endParaRPr lang="ko-KR" altLang="en-US" sz="1500" dirty="0"/>
          </a:p>
        </p:txBody>
      </p:sp>
      <p:sp>
        <p:nvSpPr>
          <p:cNvPr id="14" name="타원 13"/>
          <p:cNvSpPr/>
          <p:nvPr/>
        </p:nvSpPr>
        <p:spPr>
          <a:xfrm>
            <a:off x="17600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906834" y="2098871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+mn-ea"/>
              </a:rPr>
              <a:t> </a:t>
            </a:r>
            <a:r>
              <a:rPr lang="ko-KR" altLang="en-US" sz="1200" dirty="0" smtClean="0">
                <a:latin typeface="+mn-ea"/>
              </a:rPr>
              <a:t>화면에서      를 클릭하여 </a:t>
            </a:r>
            <a:r>
              <a:rPr lang="ko-KR" altLang="en-US" sz="1200" dirty="0" err="1" smtClean="0">
                <a:latin typeface="+mn-ea"/>
              </a:rPr>
              <a:t>출금계좌</a:t>
            </a:r>
            <a:r>
              <a:rPr lang="ko-KR" altLang="en-US" sz="1200" dirty="0" smtClean="0">
                <a:latin typeface="+mn-ea"/>
              </a:rPr>
              <a:t> 확인 가능</a:t>
            </a:r>
            <a:endParaRPr lang="en-US" altLang="ko-KR" sz="1200" dirty="0" smtClean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11646" y="2831025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906833" y="2793169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은행을 선택하여 </a:t>
            </a:r>
            <a:r>
              <a:rPr lang="ko-KR" altLang="en-US" sz="1200" dirty="0" err="1" smtClean="0">
                <a:latin typeface="+mn-ea"/>
              </a:rPr>
              <a:t>출금계좌</a:t>
            </a:r>
            <a:r>
              <a:rPr lang="ko-KR" altLang="en-US" sz="1200" dirty="0" smtClean="0">
                <a:latin typeface="+mn-ea"/>
              </a:rPr>
              <a:t> 설정 가능</a:t>
            </a:r>
            <a:r>
              <a:rPr lang="en-US" altLang="ko-KR" sz="1200" dirty="0" smtClean="0">
                <a:latin typeface="+mn-ea"/>
              </a:rPr>
              <a:t>.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218755" y="2359794"/>
            <a:ext cx="2644560" cy="28218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/>
        </p:nvSpPr>
        <p:spPr>
          <a:xfrm>
            <a:off x="63968" y="224975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타원 23"/>
          <p:cNvSpPr/>
          <p:nvPr/>
        </p:nvSpPr>
        <p:spPr>
          <a:xfrm>
            <a:off x="968995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3008538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4289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2522" y="1298994"/>
            <a:ext cx="3055885" cy="5107599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8021" y="1298995"/>
            <a:ext cx="3025402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58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chemeClr val="bg1"/>
                </a:solidFill>
              </a:rPr>
              <a:t>5.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마이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3693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FFFF00"/>
                </a:solidFill>
              </a:rPr>
              <a:t>6</a:t>
            </a:r>
            <a:r>
              <a:rPr lang="en-US" altLang="ko-KR" b="1" dirty="0" smtClean="0">
                <a:solidFill>
                  <a:srgbClr val="FFFF00"/>
                </a:solidFill>
              </a:rPr>
              <a:t>. </a:t>
            </a:r>
            <a:r>
              <a:rPr lang="ko-KR" altLang="en-US" b="1" dirty="0">
                <a:solidFill>
                  <a:srgbClr val="FFFF00"/>
                </a:solidFill>
              </a:rPr>
              <a:t> </a:t>
            </a:r>
            <a:r>
              <a:rPr lang="ko-KR" altLang="en-US" b="1" dirty="0" smtClean="0">
                <a:solidFill>
                  <a:srgbClr val="FFFF00"/>
                </a:solidFill>
              </a:rPr>
              <a:t>설정</a:t>
            </a:r>
            <a:r>
              <a:rPr lang="en-US" altLang="ko-KR" b="1" dirty="0" smtClean="0">
                <a:solidFill>
                  <a:srgbClr val="FFFF00"/>
                </a:solidFill>
              </a:rPr>
              <a:t>  </a:t>
            </a:r>
            <a:endParaRPr lang="en-US" altLang="ko-KR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마이 화면</a:t>
            </a:r>
            <a:endParaRPr lang="ko-KR" altLang="en-US" sz="1500" dirty="0"/>
          </a:p>
        </p:txBody>
      </p:sp>
      <p:sp>
        <p:nvSpPr>
          <p:cNvPr id="14" name="타원 13"/>
          <p:cNvSpPr/>
          <p:nvPr/>
        </p:nvSpPr>
        <p:spPr>
          <a:xfrm>
            <a:off x="1569127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906834" y="2098871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+mn-ea"/>
              </a:rPr>
              <a:t> </a:t>
            </a:r>
            <a:r>
              <a:rPr lang="ko-KR" altLang="en-US" sz="1200" dirty="0" smtClean="0">
                <a:latin typeface="+mn-ea"/>
              </a:rPr>
              <a:t>화면에서      를 클릭하여 알림 설정 가능</a:t>
            </a:r>
            <a:endParaRPr lang="en-US" altLang="ko-KR" sz="1200" dirty="0" smtClean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11646" y="2831025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906833" y="2793169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알림 설정 페이지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1779955" y="2666035"/>
            <a:ext cx="2797946" cy="28218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/>
        </p:nvSpPr>
        <p:spPr>
          <a:xfrm>
            <a:off x="1632756" y="254531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타원 23"/>
          <p:cNvSpPr/>
          <p:nvPr/>
        </p:nvSpPr>
        <p:spPr>
          <a:xfrm>
            <a:off x="968995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4780112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9011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6038" y="1298995"/>
            <a:ext cx="3048264" cy="5107598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8021" y="1298995"/>
            <a:ext cx="3025402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59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chemeClr val="bg1"/>
                </a:solidFill>
              </a:rPr>
              <a:t>5.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마이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3693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FFFF00"/>
                </a:solidFill>
              </a:rPr>
              <a:t>6</a:t>
            </a:r>
            <a:r>
              <a:rPr lang="en-US" altLang="ko-KR" b="1" dirty="0" smtClean="0">
                <a:solidFill>
                  <a:srgbClr val="FFFF00"/>
                </a:solidFill>
              </a:rPr>
              <a:t>. </a:t>
            </a:r>
            <a:r>
              <a:rPr lang="ko-KR" altLang="en-US" b="1" dirty="0">
                <a:solidFill>
                  <a:srgbClr val="FFFF00"/>
                </a:solidFill>
              </a:rPr>
              <a:t> </a:t>
            </a:r>
            <a:r>
              <a:rPr lang="ko-KR" altLang="en-US" b="1" dirty="0" smtClean="0">
                <a:solidFill>
                  <a:srgbClr val="FFFF00"/>
                </a:solidFill>
              </a:rPr>
              <a:t>설정</a:t>
            </a:r>
            <a:r>
              <a:rPr lang="en-US" altLang="ko-KR" b="1" dirty="0" smtClean="0">
                <a:solidFill>
                  <a:srgbClr val="FFFF00"/>
                </a:solidFill>
              </a:rPr>
              <a:t>  </a:t>
            </a:r>
            <a:endParaRPr lang="en-US" altLang="ko-KR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마이 화면</a:t>
            </a:r>
            <a:endParaRPr lang="ko-KR" altLang="en-US" sz="1500" dirty="0"/>
          </a:p>
        </p:txBody>
      </p:sp>
      <p:sp>
        <p:nvSpPr>
          <p:cNvPr id="14" name="타원 13"/>
          <p:cNvSpPr/>
          <p:nvPr/>
        </p:nvSpPr>
        <p:spPr>
          <a:xfrm>
            <a:off x="1569127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906834" y="2098871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+mn-ea"/>
              </a:rPr>
              <a:t> </a:t>
            </a:r>
            <a:r>
              <a:rPr lang="ko-KR" altLang="en-US" sz="1200" dirty="0" smtClean="0">
                <a:latin typeface="+mn-ea"/>
              </a:rPr>
              <a:t>화면에서      를 클릭하여 </a:t>
            </a:r>
            <a:r>
              <a:rPr lang="ko-KR" altLang="en-US" sz="1200" dirty="0" err="1" smtClean="0">
                <a:latin typeface="+mn-ea"/>
              </a:rPr>
              <a:t>어플</a:t>
            </a:r>
            <a:r>
              <a:rPr lang="ko-KR" altLang="en-US" sz="1200" dirty="0" smtClean="0">
                <a:latin typeface="+mn-ea"/>
              </a:rPr>
              <a:t> 언어 설정 가능</a:t>
            </a:r>
            <a:endParaRPr lang="en-US" altLang="ko-KR" sz="1200" dirty="0" smtClean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11646" y="2831025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906833" y="2793169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언어 설정 화면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1779955" y="2907904"/>
            <a:ext cx="2839240" cy="28218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/>
        </p:nvSpPr>
        <p:spPr>
          <a:xfrm>
            <a:off x="1632756" y="2787180"/>
            <a:ext cx="243870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타원 23"/>
          <p:cNvSpPr/>
          <p:nvPr/>
        </p:nvSpPr>
        <p:spPr>
          <a:xfrm>
            <a:off x="968995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4780112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28069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9974" y="1298994"/>
            <a:ext cx="2753911" cy="5107610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6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>
                <a:solidFill>
                  <a:schemeClr val="bg1"/>
                </a:solidFill>
              </a:rPr>
              <a:t>1</a:t>
            </a:r>
            <a:r>
              <a:rPr lang="en-US" altLang="ko-KR" sz="3000" b="1" dirty="0" smtClean="0">
                <a:solidFill>
                  <a:schemeClr val="bg1"/>
                </a:solidFill>
              </a:rPr>
              <a:t>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홈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2. </a:t>
            </a:r>
            <a:r>
              <a:rPr lang="ko-KR" altLang="en-US" b="1" dirty="0" smtClean="0">
                <a:solidFill>
                  <a:srgbClr val="FFFF00"/>
                </a:solidFill>
              </a:rPr>
              <a:t>관심 </a:t>
            </a:r>
            <a:r>
              <a:rPr lang="en-US" altLang="ko-KR" b="1" dirty="0" smtClean="0">
                <a:solidFill>
                  <a:srgbClr val="FFFF00"/>
                </a:solidFill>
              </a:rPr>
              <a:t>(</a:t>
            </a:r>
            <a:r>
              <a:rPr lang="ko-KR" altLang="en-US" b="1" dirty="0" smtClean="0">
                <a:solidFill>
                  <a:srgbClr val="FFFF00"/>
                </a:solidFill>
              </a:rPr>
              <a:t>관심 목록</a:t>
            </a:r>
            <a:r>
              <a:rPr lang="en-US" altLang="ko-KR" b="1" dirty="0" smtClean="0">
                <a:solidFill>
                  <a:srgbClr val="FFFF00"/>
                </a:solidFill>
              </a:rPr>
              <a:t>)</a:t>
            </a:r>
          </a:p>
          <a:p>
            <a:r>
              <a:rPr lang="en-US" altLang="ko-KR" sz="1200" b="1" dirty="0" smtClean="0">
                <a:solidFill>
                  <a:srgbClr val="FFFF00"/>
                </a:solidFill>
              </a:rPr>
              <a:t>           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997" y="1298994"/>
            <a:ext cx="2439814" cy="50578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711646" y="1775706"/>
            <a:ext cx="28552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관심 목록</a:t>
            </a:r>
            <a:endParaRPr lang="ko-KR" altLang="en-US" sz="1200" dirty="0"/>
          </a:p>
        </p:txBody>
      </p:sp>
      <p:sp>
        <p:nvSpPr>
          <p:cNvPr id="3" name="직사각형 2"/>
          <p:cNvSpPr/>
          <p:nvPr/>
        </p:nvSpPr>
        <p:spPr>
          <a:xfrm>
            <a:off x="208997" y="3510118"/>
            <a:ext cx="2286430" cy="8412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/>
        </p:nvSpPr>
        <p:spPr>
          <a:xfrm>
            <a:off x="88835" y="121249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타원 11"/>
          <p:cNvSpPr/>
          <p:nvPr/>
        </p:nvSpPr>
        <p:spPr>
          <a:xfrm>
            <a:off x="2768973" y="121249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009296" y="1940929"/>
            <a:ext cx="1798678" cy="8412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5048" y="1298994"/>
            <a:ext cx="2665419" cy="5107599"/>
          </a:xfrm>
          <a:prstGeom prst="rect">
            <a:avLst/>
          </a:prstGeom>
        </p:spPr>
      </p:pic>
      <p:sp>
        <p:nvSpPr>
          <p:cNvPr id="15" name="타원 14"/>
          <p:cNvSpPr/>
          <p:nvPr/>
        </p:nvSpPr>
        <p:spPr>
          <a:xfrm>
            <a:off x="5743196" y="121249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타원 15"/>
          <p:cNvSpPr/>
          <p:nvPr/>
        </p:nvSpPr>
        <p:spPr>
          <a:xfrm>
            <a:off x="98610" y="340060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1908728" y="341143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2898909" y="18277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타원 18"/>
          <p:cNvSpPr/>
          <p:nvPr/>
        </p:nvSpPr>
        <p:spPr>
          <a:xfrm>
            <a:off x="8711646" y="214252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893205" y="2113533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err="1" smtClean="0">
                <a:latin typeface="+mn-ea"/>
              </a:rPr>
              <a:t>홈화면</a:t>
            </a:r>
            <a:r>
              <a:rPr lang="ko-KR" altLang="en-US" sz="1200" dirty="0" smtClean="0">
                <a:latin typeface="+mn-ea"/>
              </a:rPr>
              <a:t> 내부의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1" name="타원 20"/>
          <p:cNvSpPr/>
          <p:nvPr/>
        </p:nvSpPr>
        <p:spPr>
          <a:xfrm>
            <a:off x="9989127" y="214252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172716" y="2107783"/>
            <a:ext cx="18736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smtClean="0">
                <a:latin typeface="+mn-ea"/>
              </a:rPr>
              <a:t>내부에서 관심 목록 확인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8717530" y="256313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893205" y="2534150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err="1" smtClean="0">
                <a:latin typeface="+mn-ea"/>
              </a:rPr>
              <a:t>더보기</a:t>
            </a:r>
            <a:r>
              <a:rPr lang="ko-KR" altLang="en-US" sz="1200" dirty="0" smtClean="0">
                <a:latin typeface="+mn-ea"/>
              </a:rPr>
              <a:t> 버튼을 클릭하여 </a:t>
            </a:r>
            <a:r>
              <a:rPr lang="ko-KR" altLang="en-US" sz="1200" dirty="0" err="1" smtClean="0">
                <a:latin typeface="+mn-ea"/>
              </a:rPr>
              <a:t>관심목록</a:t>
            </a:r>
            <a:endParaRPr lang="en-US" altLang="ko-KR" sz="1200" dirty="0" smtClean="0">
              <a:latin typeface="+mn-ea"/>
            </a:endParaRPr>
          </a:p>
          <a:p>
            <a:r>
              <a:rPr lang="ko-KR" altLang="en-US" sz="1200" dirty="0" smtClean="0">
                <a:latin typeface="+mn-ea"/>
              </a:rPr>
              <a:t>상세보기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8711646" y="299313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893204" y="2964142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저장된 관심 목록 리스트 출력</a:t>
            </a:r>
            <a:endParaRPr lang="en-US" altLang="ko-KR" sz="1200" dirty="0" smtClean="0">
              <a:latin typeface="+mn-ea"/>
            </a:endParaRPr>
          </a:p>
          <a:p>
            <a:r>
              <a:rPr lang="en-US" altLang="ko-KR" sz="1200" dirty="0" smtClean="0">
                <a:latin typeface="+mn-ea"/>
              </a:rPr>
              <a:t> (</a:t>
            </a:r>
            <a:r>
              <a:rPr lang="ko-KR" altLang="en-US" sz="1200" dirty="0" smtClean="0">
                <a:latin typeface="+mn-ea"/>
              </a:rPr>
              <a:t>전체</a:t>
            </a:r>
            <a:r>
              <a:rPr lang="en-US" altLang="ko-KR" sz="1200" dirty="0" smtClean="0">
                <a:latin typeface="+mn-ea"/>
              </a:rPr>
              <a:t>, </a:t>
            </a:r>
            <a:r>
              <a:rPr lang="ko-KR" altLang="en-US" sz="1200" dirty="0" err="1" smtClean="0">
                <a:latin typeface="+mn-ea"/>
              </a:rPr>
              <a:t>미분류</a:t>
            </a:r>
            <a:r>
              <a:rPr lang="ko-KR" altLang="en-US" sz="1200" dirty="0" smtClean="0">
                <a:latin typeface="+mn-ea"/>
              </a:rPr>
              <a:t> 및 추가한 </a:t>
            </a:r>
            <a:r>
              <a:rPr lang="ko-KR" altLang="en-US" sz="1200" dirty="0" err="1" smtClean="0">
                <a:latin typeface="+mn-ea"/>
              </a:rPr>
              <a:t>관심목록</a:t>
            </a:r>
            <a:r>
              <a:rPr lang="en-US" altLang="ko-KR" sz="1200" dirty="0" smtClean="0">
                <a:latin typeface="+mn-ea"/>
              </a:rPr>
              <a:t>)</a:t>
            </a:r>
          </a:p>
        </p:txBody>
      </p:sp>
      <p:sp>
        <p:nvSpPr>
          <p:cNvPr id="27" name="타원 26"/>
          <p:cNvSpPr/>
          <p:nvPr/>
        </p:nvSpPr>
        <p:spPr>
          <a:xfrm>
            <a:off x="8717084" y="342956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893204" y="3413509"/>
            <a:ext cx="28229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관심 목록의 리스트를 나타내는 화면</a:t>
            </a:r>
            <a:endParaRPr lang="en-US" altLang="ko-KR" sz="1200" dirty="0" smtClean="0">
              <a:latin typeface="+mn-ea"/>
            </a:endParaRPr>
          </a:p>
          <a:p>
            <a:r>
              <a:rPr lang="ko-KR" altLang="en-US" sz="1200" dirty="0" smtClean="0">
                <a:latin typeface="+mn-ea"/>
              </a:rPr>
              <a:t>리스트를 클릭함으로 작성된 </a:t>
            </a:r>
            <a:r>
              <a:rPr lang="ko-KR" altLang="en-US" sz="1200" dirty="0" err="1" smtClean="0">
                <a:latin typeface="+mn-ea"/>
              </a:rPr>
              <a:t>게시글로</a:t>
            </a:r>
            <a:r>
              <a:rPr lang="ko-KR" altLang="en-US" sz="1200" dirty="0" smtClean="0">
                <a:latin typeface="+mn-ea"/>
              </a:rPr>
              <a:t> 이동 가능</a:t>
            </a:r>
            <a:r>
              <a:rPr lang="en-US" altLang="ko-KR" sz="1200" dirty="0" smtClean="0">
                <a:latin typeface="+mn-ea"/>
              </a:rPr>
              <a:t>.</a:t>
            </a:r>
          </a:p>
          <a:p>
            <a:r>
              <a:rPr lang="ko-KR" altLang="en-US" sz="1200" dirty="0" smtClean="0">
                <a:latin typeface="+mn-ea"/>
              </a:rPr>
              <a:t>편집 버튼으로 리스트 삭제 가능</a:t>
            </a:r>
            <a:endParaRPr lang="en-US" altLang="ko-KR" sz="1200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4850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5247" y="1298995"/>
            <a:ext cx="3033023" cy="5107598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8021" y="1298995"/>
            <a:ext cx="3025402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60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chemeClr val="bg1"/>
                </a:solidFill>
              </a:rPr>
              <a:t>5.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마이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3693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FFFF00"/>
                </a:solidFill>
              </a:rPr>
              <a:t>6</a:t>
            </a:r>
            <a:r>
              <a:rPr lang="en-US" altLang="ko-KR" b="1" dirty="0" smtClean="0">
                <a:solidFill>
                  <a:srgbClr val="FFFF00"/>
                </a:solidFill>
              </a:rPr>
              <a:t>. </a:t>
            </a:r>
            <a:r>
              <a:rPr lang="ko-KR" altLang="en-US" b="1" dirty="0">
                <a:solidFill>
                  <a:srgbClr val="FFFF00"/>
                </a:solidFill>
              </a:rPr>
              <a:t> </a:t>
            </a:r>
            <a:r>
              <a:rPr lang="ko-KR" altLang="en-US" b="1" dirty="0" smtClean="0">
                <a:solidFill>
                  <a:srgbClr val="FFFF00"/>
                </a:solidFill>
              </a:rPr>
              <a:t>설정</a:t>
            </a:r>
            <a:r>
              <a:rPr lang="en-US" altLang="ko-KR" b="1" dirty="0" smtClean="0">
                <a:solidFill>
                  <a:srgbClr val="FFFF00"/>
                </a:solidFill>
              </a:rPr>
              <a:t>  </a:t>
            </a:r>
            <a:endParaRPr lang="en-US" altLang="ko-KR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마이 화면</a:t>
            </a:r>
            <a:endParaRPr lang="ko-KR" altLang="en-US" sz="1500" dirty="0"/>
          </a:p>
        </p:txBody>
      </p:sp>
      <p:sp>
        <p:nvSpPr>
          <p:cNvPr id="14" name="타원 13"/>
          <p:cNvSpPr/>
          <p:nvPr/>
        </p:nvSpPr>
        <p:spPr>
          <a:xfrm>
            <a:off x="1569127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906834" y="2098871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+mn-ea"/>
              </a:rPr>
              <a:t> </a:t>
            </a:r>
            <a:r>
              <a:rPr lang="ko-KR" altLang="en-US" sz="1200" dirty="0" smtClean="0">
                <a:latin typeface="+mn-ea"/>
              </a:rPr>
              <a:t>화면에서      를 클릭하여 공지사항 확인 가능 </a:t>
            </a:r>
            <a:endParaRPr lang="en-US" altLang="ko-KR" sz="1200" dirty="0" smtClean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11646" y="2831025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906833" y="2793169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공지사항 확인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1779955" y="3480134"/>
            <a:ext cx="2839240" cy="28218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/>
        </p:nvSpPr>
        <p:spPr>
          <a:xfrm>
            <a:off x="1632756" y="3359410"/>
            <a:ext cx="243870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타원 23"/>
          <p:cNvSpPr/>
          <p:nvPr/>
        </p:nvSpPr>
        <p:spPr>
          <a:xfrm>
            <a:off x="968995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4862701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1315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3099" y="1298994"/>
            <a:ext cx="3063505" cy="5107599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8021" y="1298995"/>
            <a:ext cx="3025402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61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chemeClr val="bg1"/>
                </a:solidFill>
              </a:rPr>
              <a:t>5.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마이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3693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FFFF00"/>
                </a:solidFill>
              </a:rPr>
              <a:t>6</a:t>
            </a:r>
            <a:r>
              <a:rPr lang="en-US" altLang="ko-KR" b="1" dirty="0" smtClean="0">
                <a:solidFill>
                  <a:srgbClr val="FFFF00"/>
                </a:solidFill>
              </a:rPr>
              <a:t>. </a:t>
            </a:r>
            <a:r>
              <a:rPr lang="ko-KR" altLang="en-US" b="1" dirty="0">
                <a:solidFill>
                  <a:srgbClr val="FFFF00"/>
                </a:solidFill>
              </a:rPr>
              <a:t> </a:t>
            </a:r>
            <a:r>
              <a:rPr lang="ko-KR" altLang="en-US" b="1" dirty="0" smtClean="0">
                <a:solidFill>
                  <a:srgbClr val="FFFF00"/>
                </a:solidFill>
              </a:rPr>
              <a:t>설정</a:t>
            </a:r>
            <a:r>
              <a:rPr lang="en-US" altLang="ko-KR" b="1" dirty="0" smtClean="0">
                <a:solidFill>
                  <a:srgbClr val="FFFF00"/>
                </a:solidFill>
              </a:rPr>
              <a:t>  </a:t>
            </a:r>
            <a:endParaRPr lang="en-US" altLang="ko-KR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마이 화면</a:t>
            </a:r>
            <a:endParaRPr lang="ko-KR" altLang="en-US" sz="1500" dirty="0"/>
          </a:p>
        </p:txBody>
      </p:sp>
      <p:sp>
        <p:nvSpPr>
          <p:cNvPr id="14" name="타원 13"/>
          <p:cNvSpPr/>
          <p:nvPr/>
        </p:nvSpPr>
        <p:spPr>
          <a:xfrm>
            <a:off x="1569127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906834" y="2098871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+mn-ea"/>
              </a:rPr>
              <a:t> </a:t>
            </a:r>
            <a:r>
              <a:rPr lang="ko-KR" altLang="en-US" sz="1200" dirty="0" smtClean="0">
                <a:latin typeface="+mn-ea"/>
              </a:rPr>
              <a:t>화면에서      를 클릭하여 자주 묻는 질문 확인 가능</a:t>
            </a:r>
            <a:endParaRPr lang="en-US" altLang="ko-KR" sz="1200" dirty="0" smtClean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11646" y="2831025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906833" y="2793169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자주 묻는 질문 확인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1779955" y="3757404"/>
            <a:ext cx="2839240" cy="28218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/>
        </p:nvSpPr>
        <p:spPr>
          <a:xfrm>
            <a:off x="1632756" y="3636680"/>
            <a:ext cx="243870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타원 23"/>
          <p:cNvSpPr/>
          <p:nvPr/>
        </p:nvSpPr>
        <p:spPr>
          <a:xfrm>
            <a:off x="968995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4862701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43908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2827" y="1298994"/>
            <a:ext cx="2812036" cy="5107599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5659" y="1298994"/>
            <a:ext cx="2862356" cy="5107599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588" y="1298995"/>
            <a:ext cx="2840888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62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chemeClr val="bg1"/>
                </a:solidFill>
              </a:rPr>
              <a:t>5.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마이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3693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FFFF00"/>
                </a:solidFill>
              </a:rPr>
              <a:t>6</a:t>
            </a:r>
            <a:r>
              <a:rPr lang="en-US" altLang="ko-KR" b="1" dirty="0" smtClean="0">
                <a:solidFill>
                  <a:srgbClr val="FFFF00"/>
                </a:solidFill>
              </a:rPr>
              <a:t>. </a:t>
            </a:r>
            <a:r>
              <a:rPr lang="ko-KR" altLang="en-US" b="1" dirty="0">
                <a:solidFill>
                  <a:srgbClr val="FFFF00"/>
                </a:solidFill>
              </a:rPr>
              <a:t> </a:t>
            </a:r>
            <a:r>
              <a:rPr lang="ko-KR" altLang="en-US" b="1" dirty="0" smtClean="0">
                <a:solidFill>
                  <a:srgbClr val="FFFF00"/>
                </a:solidFill>
              </a:rPr>
              <a:t>설정</a:t>
            </a:r>
            <a:r>
              <a:rPr lang="en-US" altLang="ko-KR" b="1" dirty="0" smtClean="0">
                <a:solidFill>
                  <a:srgbClr val="FFFF00"/>
                </a:solidFill>
              </a:rPr>
              <a:t>  </a:t>
            </a:r>
            <a:endParaRPr lang="en-US" altLang="ko-KR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마이 화면</a:t>
            </a:r>
            <a:endParaRPr lang="ko-KR" altLang="en-US" sz="1500" dirty="0"/>
          </a:p>
        </p:txBody>
      </p:sp>
      <p:sp>
        <p:nvSpPr>
          <p:cNvPr id="14" name="타원 13"/>
          <p:cNvSpPr/>
          <p:nvPr/>
        </p:nvSpPr>
        <p:spPr>
          <a:xfrm>
            <a:off x="11695" y="1189484"/>
            <a:ext cx="225666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906834" y="2098871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+mn-ea"/>
              </a:rPr>
              <a:t> </a:t>
            </a:r>
            <a:r>
              <a:rPr lang="ko-KR" altLang="en-US" sz="1200" dirty="0" smtClean="0">
                <a:latin typeface="+mn-ea"/>
              </a:rPr>
              <a:t>화면에서      를 클릭하여 </a:t>
            </a:r>
            <a:r>
              <a:rPr lang="en-US" altLang="ko-KR" sz="1200" dirty="0" smtClean="0">
                <a:latin typeface="+mn-ea"/>
              </a:rPr>
              <a:t>1:1 </a:t>
            </a:r>
            <a:r>
              <a:rPr lang="ko-KR" altLang="en-US" sz="1200" dirty="0" smtClean="0">
                <a:latin typeface="+mn-ea"/>
              </a:rPr>
              <a:t>문의 페이지로 이동</a:t>
            </a:r>
            <a:endParaRPr lang="en-US" altLang="ko-KR" sz="1200" dirty="0" smtClean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11646" y="2831025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906833" y="2793169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+mn-ea"/>
              </a:rPr>
              <a:t>1:1 </a:t>
            </a:r>
            <a:r>
              <a:rPr lang="ko-KR" altLang="en-US" sz="1200" dirty="0" smtClean="0">
                <a:latin typeface="+mn-ea"/>
              </a:rPr>
              <a:t>문의하기 버튼을 클릭하여 문의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222522" y="4028769"/>
            <a:ext cx="2666080" cy="28218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/>
        </p:nvSpPr>
        <p:spPr>
          <a:xfrm>
            <a:off x="75323" y="3908045"/>
            <a:ext cx="228997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타원 23"/>
          <p:cNvSpPr/>
          <p:nvPr/>
        </p:nvSpPr>
        <p:spPr>
          <a:xfrm>
            <a:off x="968995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2892323" y="1189484"/>
            <a:ext cx="225666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9824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9209" y="1298995"/>
            <a:ext cx="3048264" cy="5107598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8021" y="1298995"/>
            <a:ext cx="3025402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63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chemeClr val="bg1"/>
                </a:solidFill>
              </a:rPr>
              <a:t>5.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마이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3693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FFFF00"/>
                </a:solidFill>
              </a:rPr>
              <a:t>6</a:t>
            </a:r>
            <a:r>
              <a:rPr lang="en-US" altLang="ko-KR" b="1" dirty="0" smtClean="0">
                <a:solidFill>
                  <a:srgbClr val="FFFF00"/>
                </a:solidFill>
              </a:rPr>
              <a:t>. </a:t>
            </a:r>
            <a:r>
              <a:rPr lang="ko-KR" altLang="en-US" b="1" dirty="0">
                <a:solidFill>
                  <a:srgbClr val="FFFF00"/>
                </a:solidFill>
              </a:rPr>
              <a:t> </a:t>
            </a:r>
            <a:r>
              <a:rPr lang="ko-KR" altLang="en-US" b="1" dirty="0" smtClean="0">
                <a:solidFill>
                  <a:srgbClr val="FFFF00"/>
                </a:solidFill>
              </a:rPr>
              <a:t>설정</a:t>
            </a:r>
            <a:r>
              <a:rPr lang="en-US" altLang="ko-KR" b="1" dirty="0" smtClean="0">
                <a:solidFill>
                  <a:srgbClr val="FFFF00"/>
                </a:solidFill>
              </a:rPr>
              <a:t>  </a:t>
            </a:r>
            <a:endParaRPr lang="en-US" altLang="ko-KR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마이 화면</a:t>
            </a:r>
            <a:endParaRPr lang="ko-KR" altLang="en-US" sz="1500" dirty="0"/>
          </a:p>
        </p:txBody>
      </p:sp>
      <p:sp>
        <p:nvSpPr>
          <p:cNvPr id="14" name="타원 13"/>
          <p:cNvSpPr/>
          <p:nvPr/>
        </p:nvSpPr>
        <p:spPr>
          <a:xfrm>
            <a:off x="1569127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906834" y="2098871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+mn-ea"/>
              </a:rPr>
              <a:t> </a:t>
            </a:r>
            <a:r>
              <a:rPr lang="ko-KR" altLang="en-US" sz="1200" dirty="0" smtClean="0">
                <a:latin typeface="+mn-ea"/>
              </a:rPr>
              <a:t>화면에서      를 클릭하여 이용약관 페이지로 이동</a:t>
            </a:r>
            <a:endParaRPr lang="en-US" altLang="ko-KR" sz="1200" dirty="0" smtClean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11646" y="2831025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906833" y="2793169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이용약관 확인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1779955" y="4589212"/>
            <a:ext cx="2839240" cy="28218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/>
        </p:nvSpPr>
        <p:spPr>
          <a:xfrm>
            <a:off x="1632756" y="4468488"/>
            <a:ext cx="243870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타원 23"/>
          <p:cNvSpPr/>
          <p:nvPr/>
        </p:nvSpPr>
        <p:spPr>
          <a:xfrm>
            <a:off x="968995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5011742" y="119730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79870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6483" y="1298994"/>
            <a:ext cx="3063505" cy="5107599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8021" y="1298995"/>
            <a:ext cx="3025402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64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chemeClr val="bg1"/>
                </a:solidFill>
              </a:rPr>
              <a:t>5.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마이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3693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FFFF00"/>
                </a:solidFill>
              </a:rPr>
              <a:t>6</a:t>
            </a:r>
            <a:r>
              <a:rPr lang="en-US" altLang="ko-KR" b="1" dirty="0" smtClean="0">
                <a:solidFill>
                  <a:srgbClr val="FFFF00"/>
                </a:solidFill>
              </a:rPr>
              <a:t>. </a:t>
            </a:r>
            <a:r>
              <a:rPr lang="ko-KR" altLang="en-US" b="1" dirty="0">
                <a:solidFill>
                  <a:srgbClr val="FFFF00"/>
                </a:solidFill>
              </a:rPr>
              <a:t> </a:t>
            </a:r>
            <a:r>
              <a:rPr lang="ko-KR" altLang="en-US" b="1" dirty="0" smtClean="0">
                <a:solidFill>
                  <a:srgbClr val="FFFF00"/>
                </a:solidFill>
              </a:rPr>
              <a:t>설정</a:t>
            </a:r>
            <a:r>
              <a:rPr lang="en-US" altLang="ko-KR" b="1" dirty="0" smtClean="0">
                <a:solidFill>
                  <a:srgbClr val="FFFF00"/>
                </a:solidFill>
              </a:rPr>
              <a:t>  </a:t>
            </a:r>
            <a:endParaRPr lang="en-US" altLang="ko-KR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마이 화면</a:t>
            </a:r>
            <a:endParaRPr lang="ko-KR" altLang="en-US" sz="1500" dirty="0"/>
          </a:p>
        </p:txBody>
      </p:sp>
      <p:sp>
        <p:nvSpPr>
          <p:cNvPr id="14" name="타원 13"/>
          <p:cNvSpPr/>
          <p:nvPr/>
        </p:nvSpPr>
        <p:spPr>
          <a:xfrm>
            <a:off x="1569127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906834" y="2098871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+mn-ea"/>
              </a:rPr>
              <a:t> </a:t>
            </a:r>
            <a:r>
              <a:rPr lang="ko-KR" altLang="en-US" sz="1200" dirty="0" smtClean="0">
                <a:latin typeface="+mn-ea"/>
              </a:rPr>
              <a:t>화면에서      를 클릭하여 위치 정보 이용 약관 페이지로 이동</a:t>
            </a:r>
            <a:endParaRPr lang="en-US" altLang="ko-KR" sz="1200" dirty="0" smtClean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11646" y="2831025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906833" y="2793169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위치 정보 이용 약관 확인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1779955" y="4854682"/>
            <a:ext cx="2839240" cy="28218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/>
        </p:nvSpPr>
        <p:spPr>
          <a:xfrm>
            <a:off x="1632756" y="4733958"/>
            <a:ext cx="243870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타원 23"/>
          <p:cNvSpPr/>
          <p:nvPr/>
        </p:nvSpPr>
        <p:spPr>
          <a:xfrm>
            <a:off x="968995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5011742" y="119730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1619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963" y="1306814"/>
            <a:ext cx="3033023" cy="5099779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8021" y="1298995"/>
            <a:ext cx="3025402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65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chemeClr val="bg1"/>
                </a:solidFill>
              </a:rPr>
              <a:t>5.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마이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3693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FFFF00"/>
                </a:solidFill>
              </a:rPr>
              <a:t>6</a:t>
            </a:r>
            <a:r>
              <a:rPr lang="en-US" altLang="ko-KR" b="1" dirty="0" smtClean="0">
                <a:solidFill>
                  <a:srgbClr val="FFFF00"/>
                </a:solidFill>
              </a:rPr>
              <a:t>. </a:t>
            </a:r>
            <a:r>
              <a:rPr lang="ko-KR" altLang="en-US" b="1" dirty="0">
                <a:solidFill>
                  <a:srgbClr val="FFFF00"/>
                </a:solidFill>
              </a:rPr>
              <a:t> </a:t>
            </a:r>
            <a:r>
              <a:rPr lang="ko-KR" altLang="en-US" b="1" dirty="0" smtClean="0">
                <a:solidFill>
                  <a:srgbClr val="FFFF00"/>
                </a:solidFill>
              </a:rPr>
              <a:t>설정</a:t>
            </a:r>
            <a:r>
              <a:rPr lang="en-US" altLang="ko-KR" b="1" dirty="0" smtClean="0">
                <a:solidFill>
                  <a:srgbClr val="FFFF00"/>
                </a:solidFill>
              </a:rPr>
              <a:t>  </a:t>
            </a:r>
            <a:endParaRPr lang="en-US" altLang="ko-KR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마이 화면</a:t>
            </a:r>
            <a:endParaRPr lang="ko-KR" altLang="en-US" sz="1500" dirty="0"/>
          </a:p>
        </p:txBody>
      </p:sp>
      <p:sp>
        <p:nvSpPr>
          <p:cNvPr id="14" name="타원 13"/>
          <p:cNvSpPr/>
          <p:nvPr/>
        </p:nvSpPr>
        <p:spPr>
          <a:xfrm>
            <a:off x="1569127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906834" y="2098871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+mn-ea"/>
              </a:rPr>
              <a:t> </a:t>
            </a:r>
            <a:r>
              <a:rPr lang="ko-KR" altLang="en-US" sz="1200" dirty="0" smtClean="0">
                <a:latin typeface="+mn-ea"/>
              </a:rPr>
              <a:t>화면에서      를 클릭하여 개인 정보 처리 방침 페이지로 이동</a:t>
            </a:r>
            <a:endParaRPr lang="en-US" altLang="ko-KR" sz="1200" dirty="0" smtClean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11646" y="2831025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906833" y="2793169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개인 정보 처리 방침 확인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1779955" y="5114249"/>
            <a:ext cx="2839240" cy="28218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/>
        </p:nvSpPr>
        <p:spPr>
          <a:xfrm>
            <a:off x="1632756" y="4993525"/>
            <a:ext cx="243870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타원 23"/>
          <p:cNvSpPr/>
          <p:nvPr/>
        </p:nvSpPr>
        <p:spPr>
          <a:xfrm>
            <a:off x="968995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5011742" y="119730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9871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1588" y="1298995"/>
            <a:ext cx="3063505" cy="5107598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8021" y="1298995"/>
            <a:ext cx="3025402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66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chemeClr val="bg1"/>
                </a:solidFill>
              </a:rPr>
              <a:t>5.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마이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3693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FFFF00"/>
                </a:solidFill>
              </a:rPr>
              <a:t>6</a:t>
            </a:r>
            <a:r>
              <a:rPr lang="en-US" altLang="ko-KR" b="1" dirty="0" smtClean="0">
                <a:solidFill>
                  <a:srgbClr val="FFFF00"/>
                </a:solidFill>
              </a:rPr>
              <a:t>. </a:t>
            </a:r>
            <a:r>
              <a:rPr lang="ko-KR" altLang="en-US" b="1" dirty="0">
                <a:solidFill>
                  <a:srgbClr val="FFFF00"/>
                </a:solidFill>
              </a:rPr>
              <a:t> </a:t>
            </a:r>
            <a:r>
              <a:rPr lang="ko-KR" altLang="en-US" b="1" dirty="0" smtClean="0">
                <a:solidFill>
                  <a:srgbClr val="FFFF00"/>
                </a:solidFill>
              </a:rPr>
              <a:t>설정</a:t>
            </a:r>
            <a:r>
              <a:rPr lang="en-US" altLang="ko-KR" b="1" dirty="0" smtClean="0">
                <a:solidFill>
                  <a:srgbClr val="FFFF00"/>
                </a:solidFill>
              </a:rPr>
              <a:t>  </a:t>
            </a:r>
            <a:endParaRPr lang="en-US" altLang="ko-KR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마이 화면</a:t>
            </a:r>
            <a:endParaRPr lang="ko-KR" altLang="en-US" sz="1500" dirty="0"/>
          </a:p>
        </p:txBody>
      </p:sp>
      <p:sp>
        <p:nvSpPr>
          <p:cNvPr id="14" name="타원 13"/>
          <p:cNvSpPr/>
          <p:nvPr/>
        </p:nvSpPr>
        <p:spPr>
          <a:xfrm>
            <a:off x="1569127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906834" y="2098871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+mn-ea"/>
              </a:rPr>
              <a:t> </a:t>
            </a:r>
            <a:r>
              <a:rPr lang="ko-KR" altLang="en-US" sz="1200" dirty="0" smtClean="0">
                <a:latin typeface="+mn-ea"/>
              </a:rPr>
              <a:t>화면에서      를 클릭하여 오픈소스 라이선스 페이지로 이동</a:t>
            </a:r>
            <a:endParaRPr lang="en-US" altLang="ko-KR" sz="1200" dirty="0" smtClean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11646" y="2831025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906833" y="2793169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오픈소스 라이선스 확인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1779955" y="5385614"/>
            <a:ext cx="2839240" cy="28218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/>
        </p:nvSpPr>
        <p:spPr>
          <a:xfrm>
            <a:off x="1632756" y="5264890"/>
            <a:ext cx="243870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타원 23"/>
          <p:cNvSpPr/>
          <p:nvPr/>
        </p:nvSpPr>
        <p:spPr>
          <a:xfrm>
            <a:off x="968995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4968861" y="1204996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43831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0154" y="1314508"/>
            <a:ext cx="3063505" cy="5092086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8021" y="1298995"/>
            <a:ext cx="3025402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67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chemeClr val="bg1"/>
                </a:solidFill>
              </a:rPr>
              <a:t>5.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마이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3693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FFFF00"/>
                </a:solidFill>
              </a:rPr>
              <a:t>6</a:t>
            </a:r>
            <a:r>
              <a:rPr lang="en-US" altLang="ko-KR" b="1" dirty="0" smtClean="0">
                <a:solidFill>
                  <a:srgbClr val="FFFF00"/>
                </a:solidFill>
              </a:rPr>
              <a:t>. </a:t>
            </a:r>
            <a:r>
              <a:rPr lang="ko-KR" altLang="en-US" b="1" dirty="0">
                <a:solidFill>
                  <a:srgbClr val="FFFF00"/>
                </a:solidFill>
              </a:rPr>
              <a:t> </a:t>
            </a:r>
            <a:r>
              <a:rPr lang="ko-KR" altLang="en-US" b="1" dirty="0" smtClean="0">
                <a:solidFill>
                  <a:srgbClr val="FFFF00"/>
                </a:solidFill>
              </a:rPr>
              <a:t>설정</a:t>
            </a:r>
            <a:r>
              <a:rPr lang="en-US" altLang="ko-KR" b="1" dirty="0" smtClean="0">
                <a:solidFill>
                  <a:srgbClr val="FFFF00"/>
                </a:solidFill>
              </a:rPr>
              <a:t>  </a:t>
            </a:r>
            <a:endParaRPr lang="en-US" altLang="ko-KR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마이 화면</a:t>
            </a:r>
            <a:endParaRPr lang="ko-KR" altLang="en-US" sz="1500" dirty="0"/>
          </a:p>
        </p:txBody>
      </p:sp>
      <p:sp>
        <p:nvSpPr>
          <p:cNvPr id="14" name="타원 13"/>
          <p:cNvSpPr/>
          <p:nvPr/>
        </p:nvSpPr>
        <p:spPr>
          <a:xfrm>
            <a:off x="1569127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906834" y="2098871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+mn-ea"/>
              </a:rPr>
              <a:t> </a:t>
            </a:r>
            <a:r>
              <a:rPr lang="ko-KR" altLang="en-US" sz="1200" dirty="0" smtClean="0">
                <a:latin typeface="+mn-ea"/>
              </a:rPr>
              <a:t>화면에서      를 클릭하여 로그아웃 가능</a:t>
            </a:r>
            <a:endParaRPr lang="en-US" altLang="ko-KR" sz="1200" dirty="0" smtClean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11646" y="2831025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906833" y="2793169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err="1" smtClean="0">
                <a:latin typeface="+mn-ea"/>
              </a:rPr>
              <a:t>로그아웃된</a:t>
            </a:r>
            <a:r>
              <a:rPr lang="ko-KR" altLang="en-US" sz="1200" dirty="0" smtClean="0">
                <a:latin typeface="+mn-ea"/>
              </a:rPr>
              <a:t> 페이지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1779955" y="5928348"/>
            <a:ext cx="2839240" cy="31316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/>
        </p:nvSpPr>
        <p:spPr>
          <a:xfrm>
            <a:off x="1632756" y="5807624"/>
            <a:ext cx="243870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타원 23"/>
          <p:cNvSpPr/>
          <p:nvPr/>
        </p:nvSpPr>
        <p:spPr>
          <a:xfrm>
            <a:off x="968995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4835968" y="120499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8676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4443" y="1298995"/>
            <a:ext cx="4156672" cy="5107598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774" y="1298995"/>
            <a:ext cx="2753911" cy="5107610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7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>
                <a:solidFill>
                  <a:schemeClr val="bg1"/>
                </a:solidFill>
              </a:rPr>
              <a:t>1</a:t>
            </a:r>
            <a:r>
              <a:rPr lang="en-US" altLang="ko-KR" sz="3000" b="1" dirty="0" smtClean="0">
                <a:solidFill>
                  <a:schemeClr val="bg1"/>
                </a:solidFill>
              </a:rPr>
              <a:t>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홈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2. </a:t>
            </a:r>
            <a:r>
              <a:rPr lang="ko-KR" altLang="en-US" b="1" dirty="0" smtClean="0">
                <a:solidFill>
                  <a:srgbClr val="FFFF00"/>
                </a:solidFill>
              </a:rPr>
              <a:t>관심 </a:t>
            </a:r>
            <a:r>
              <a:rPr lang="en-US" altLang="ko-KR" b="1" dirty="0" smtClean="0">
                <a:solidFill>
                  <a:srgbClr val="FFFF00"/>
                </a:solidFill>
              </a:rPr>
              <a:t>(</a:t>
            </a:r>
            <a:r>
              <a:rPr lang="ko-KR" altLang="en-US" b="1" dirty="0" smtClean="0">
                <a:solidFill>
                  <a:srgbClr val="FFFF00"/>
                </a:solidFill>
              </a:rPr>
              <a:t>관심 목록</a:t>
            </a:r>
            <a:r>
              <a:rPr lang="en-US" altLang="ko-KR" b="1" dirty="0" smtClean="0">
                <a:solidFill>
                  <a:srgbClr val="FFFF00"/>
                </a:solidFill>
              </a:rPr>
              <a:t>)</a:t>
            </a:r>
          </a:p>
          <a:p>
            <a:r>
              <a:rPr lang="en-US" altLang="ko-KR" sz="1200" b="1" dirty="0" smtClean="0">
                <a:solidFill>
                  <a:srgbClr val="FFFF00"/>
                </a:solidFill>
              </a:rPr>
              <a:t>           - </a:t>
            </a:r>
            <a:r>
              <a:rPr lang="ko-KR" altLang="en-US" sz="1200" b="1" dirty="0" smtClean="0">
                <a:solidFill>
                  <a:srgbClr val="FFFF00"/>
                </a:solidFill>
              </a:rPr>
              <a:t>관심 목록 추가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관심 목록</a:t>
            </a:r>
            <a:endParaRPr lang="ko-KR" altLang="en-US" sz="1200" dirty="0"/>
          </a:p>
        </p:txBody>
      </p:sp>
      <p:sp>
        <p:nvSpPr>
          <p:cNvPr id="13" name="직사각형 12"/>
          <p:cNvSpPr/>
          <p:nvPr/>
        </p:nvSpPr>
        <p:spPr>
          <a:xfrm>
            <a:off x="1882519" y="1692960"/>
            <a:ext cx="748593" cy="20073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/>
        </p:nvSpPr>
        <p:spPr>
          <a:xfrm>
            <a:off x="23016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타원 18"/>
          <p:cNvSpPr/>
          <p:nvPr/>
        </p:nvSpPr>
        <p:spPr>
          <a:xfrm>
            <a:off x="8711646" y="214252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893205" y="2113533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관심 목록에서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1" name="타원 20"/>
          <p:cNvSpPr/>
          <p:nvPr/>
        </p:nvSpPr>
        <p:spPr>
          <a:xfrm>
            <a:off x="9989127" y="214252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172716" y="2107783"/>
            <a:ext cx="18736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err="1" smtClean="0">
                <a:latin typeface="+mn-ea"/>
              </a:rPr>
              <a:t>관심목록</a:t>
            </a:r>
            <a:r>
              <a:rPr lang="ko-KR" altLang="en-US" sz="1200" dirty="0" smtClean="0">
                <a:latin typeface="+mn-ea"/>
              </a:rPr>
              <a:t> 추가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8717530" y="256313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893205" y="2534150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8711646" y="299313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893204" y="2968649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입력을 완료하면 완료 버튼이 활성화 됨      버튼으로 완료</a:t>
            </a:r>
            <a:r>
              <a:rPr lang="en-US" altLang="ko-KR" sz="1200" dirty="0" smtClean="0">
                <a:latin typeface="+mn-ea"/>
              </a:rPr>
              <a:t>.</a:t>
            </a:r>
          </a:p>
        </p:txBody>
      </p:sp>
      <p:sp>
        <p:nvSpPr>
          <p:cNvPr id="27" name="타원 26"/>
          <p:cNvSpPr/>
          <p:nvPr/>
        </p:nvSpPr>
        <p:spPr>
          <a:xfrm>
            <a:off x="9879882" y="319542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0" name="그림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11899" y="1298995"/>
            <a:ext cx="2628727" cy="5107598"/>
          </a:xfrm>
          <a:prstGeom prst="rect">
            <a:avLst/>
          </a:prstGeom>
        </p:spPr>
      </p:pic>
      <p:sp>
        <p:nvSpPr>
          <p:cNvPr id="31" name="타원 30"/>
          <p:cNvSpPr/>
          <p:nvPr/>
        </p:nvSpPr>
        <p:spPr>
          <a:xfrm>
            <a:off x="2917457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2" name="타원 31"/>
          <p:cNvSpPr/>
          <p:nvPr/>
        </p:nvSpPr>
        <p:spPr>
          <a:xfrm>
            <a:off x="5698141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3" name="타원 32"/>
          <p:cNvSpPr/>
          <p:nvPr/>
        </p:nvSpPr>
        <p:spPr>
          <a:xfrm>
            <a:off x="1750694" y="155719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3016241" y="5031012"/>
            <a:ext cx="2595430" cy="12577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타원 34"/>
          <p:cNvSpPr/>
          <p:nvPr/>
        </p:nvSpPr>
        <p:spPr>
          <a:xfrm>
            <a:off x="2917457" y="492150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5938464" y="5928745"/>
            <a:ext cx="2238042" cy="2832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타원 36"/>
          <p:cNvSpPr/>
          <p:nvPr/>
        </p:nvSpPr>
        <p:spPr>
          <a:xfrm>
            <a:off x="5824322" y="581804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타원 37"/>
          <p:cNvSpPr/>
          <p:nvPr/>
        </p:nvSpPr>
        <p:spPr>
          <a:xfrm>
            <a:off x="9639559" y="2563532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811077" y="2539853"/>
            <a:ext cx="23352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에서 </a:t>
            </a:r>
            <a:r>
              <a:rPr lang="ko-KR" altLang="en-US" sz="1200" dirty="0" err="1" smtClean="0">
                <a:latin typeface="+mn-ea"/>
              </a:rPr>
              <a:t>관심목록</a:t>
            </a:r>
            <a:r>
              <a:rPr lang="ko-KR" altLang="en-US" sz="1200" dirty="0" smtClean="0">
                <a:latin typeface="+mn-ea"/>
              </a:rPr>
              <a:t> 등록 가능</a:t>
            </a:r>
            <a:endParaRPr lang="en-US" altLang="ko-KR" sz="1200" dirty="0" smtClean="0">
              <a:latin typeface="+mn-ea"/>
            </a:endParaRPr>
          </a:p>
          <a:p>
            <a:r>
              <a:rPr lang="en-US" altLang="ko-KR" sz="1200" dirty="0" smtClean="0">
                <a:latin typeface="+mn-ea"/>
              </a:rPr>
              <a:t>(</a:t>
            </a:r>
            <a:r>
              <a:rPr lang="ko-KR" altLang="en-US" sz="1200" dirty="0" err="1" smtClean="0">
                <a:latin typeface="+mn-ea"/>
              </a:rPr>
              <a:t>관심목록</a:t>
            </a:r>
            <a:r>
              <a:rPr lang="ko-KR" altLang="en-US" sz="1200" dirty="0" smtClean="0">
                <a:latin typeface="+mn-ea"/>
              </a:rPr>
              <a:t> 이름 및 배경색 지정</a:t>
            </a:r>
            <a:r>
              <a:rPr lang="en-US" altLang="ko-KR" sz="1200" dirty="0" smtClean="0">
                <a:latin typeface="+mn-ea"/>
              </a:rPr>
              <a:t>)</a:t>
            </a:r>
            <a:endParaRPr lang="ko-KR" altLang="en-US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86578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그림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077" y="1298994"/>
            <a:ext cx="2642742" cy="5107598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7032" y="1298994"/>
            <a:ext cx="2706813" cy="5107598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4242" y="1298994"/>
            <a:ext cx="2642742" cy="5107598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8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>
                <a:solidFill>
                  <a:schemeClr val="bg1"/>
                </a:solidFill>
              </a:rPr>
              <a:t>1</a:t>
            </a:r>
            <a:r>
              <a:rPr lang="en-US" altLang="ko-KR" sz="3000" b="1" dirty="0" smtClean="0">
                <a:solidFill>
                  <a:schemeClr val="bg1"/>
                </a:solidFill>
              </a:rPr>
              <a:t>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홈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2. </a:t>
            </a:r>
            <a:r>
              <a:rPr lang="ko-KR" altLang="en-US" b="1" dirty="0" smtClean="0">
                <a:solidFill>
                  <a:srgbClr val="FFFF00"/>
                </a:solidFill>
              </a:rPr>
              <a:t>관심 </a:t>
            </a:r>
            <a:r>
              <a:rPr lang="en-US" altLang="ko-KR" b="1" dirty="0" smtClean="0">
                <a:solidFill>
                  <a:srgbClr val="FFFF00"/>
                </a:solidFill>
              </a:rPr>
              <a:t>(</a:t>
            </a:r>
            <a:r>
              <a:rPr lang="ko-KR" altLang="en-US" b="1" dirty="0" smtClean="0">
                <a:solidFill>
                  <a:srgbClr val="FFFF00"/>
                </a:solidFill>
              </a:rPr>
              <a:t>관심 목록</a:t>
            </a:r>
            <a:r>
              <a:rPr lang="en-US" altLang="ko-KR" b="1" dirty="0" smtClean="0">
                <a:solidFill>
                  <a:srgbClr val="FFFF00"/>
                </a:solidFill>
              </a:rPr>
              <a:t>)</a:t>
            </a:r>
          </a:p>
          <a:p>
            <a:r>
              <a:rPr lang="en-US" altLang="ko-KR" sz="1200" b="1" dirty="0" smtClean="0">
                <a:solidFill>
                  <a:srgbClr val="FFFF00"/>
                </a:solidFill>
              </a:rPr>
              <a:t>           - </a:t>
            </a:r>
            <a:r>
              <a:rPr lang="ko-KR" altLang="en-US" sz="1200" b="1" dirty="0" smtClean="0">
                <a:solidFill>
                  <a:srgbClr val="FFFF00"/>
                </a:solidFill>
              </a:rPr>
              <a:t>관심 목록 변경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관심 목록</a:t>
            </a:r>
            <a:endParaRPr lang="ko-KR" altLang="en-US" sz="1200" dirty="0"/>
          </a:p>
        </p:txBody>
      </p:sp>
      <p:sp>
        <p:nvSpPr>
          <p:cNvPr id="19" name="타원 18"/>
          <p:cNvSpPr/>
          <p:nvPr/>
        </p:nvSpPr>
        <p:spPr>
          <a:xfrm>
            <a:off x="8711646" y="2142523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893205" y="2113533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추가한 </a:t>
            </a:r>
            <a:r>
              <a:rPr lang="ko-KR" altLang="en-US" sz="1200" dirty="0" err="1" smtClean="0">
                <a:latin typeface="+mn-ea"/>
              </a:rPr>
              <a:t>관심목록</a:t>
            </a:r>
            <a:r>
              <a:rPr lang="ko-KR" altLang="en-US" sz="1200" dirty="0" smtClean="0">
                <a:latin typeface="+mn-ea"/>
              </a:rPr>
              <a:t> 확인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893205" y="2891672"/>
            <a:ext cx="3061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내부에서 관심 </a:t>
            </a:r>
            <a:r>
              <a:rPr lang="ko-KR" altLang="en-US" sz="1200" dirty="0" err="1" smtClean="0">
                <a:latin typeface="+mn-ea"/>
              </a:rPr>
              <a:t>목록명</a:t>
            </a:r>
            <a:r>
              <a:rPr lang="ko-KR" altLang="en-US" sz="1200" dirty="0" smtClean="0">
                <a:latin typeface="+mn-ea"/>
              </a:rPr>
              <a:t> 변경 및 관심 삭제 가능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8717530" y="256313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893205" y="2534150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10755904" y="2560861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7" name="타원 26"/>
          <p:cNvSpPr/>
          <p:nvPr/>
        </p:nvSpPr>
        <p:spPr>
          <a:xfrm>
            <a:off x="8711646" y="291541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1" name="타원 30"/>
          <p:cNvSpPr/>
          <p:nvPr/>
        </p:nvSpPr>
        <p:spPr>
          <a:xfrm>
            <a:off x="28378" y="1226248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2" name="타원 31"/>
          <p:cNvSpPr/>
          <p:nvPr/>
        </p:nvSpPr>
        <p:spPr>
          <a:xfrm>
            <a:off x="5600071" y="1231800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5121915" y="2550553"/>
            <a:ext cx="124623" cy="1631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타원 36"/>
          <p:cNvSpPr/>
          <p:nvPr/>
        </p:nvSpPr>
        <p:spPr>
          <a:xfrm>
            <a:off x="4954955" y="2672650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타원 37"/>
          <p:cNvSpPr/>
          <p:nvPr/>
        </p:nvSpPr>
        <p:spPr>
          <a:xfrm>
            <a:off x="9612161" y="256313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787849" y="2534150"/>
            <a:ext cx="23352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버튼을 통해      로 이동 </a:t>
            </a:r>
            <a:endParaRPr lang="ko-KR" altLang="en-US" sz="1200" dirty="0">
              <a:latin typeface="+mn-ea"/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5693970" y="5375357"/>
            <a:ext cx="2568660" cy="90745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타원 41"/>
          <p:cNvSpPr/>
          <p:nvPr/>
        </p:nvSpPr>
        <p:spPr>
          <a:xfrm>
            <a:off x="2808374" y="1226248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3" name="타원 42"/>
          <p:cNvSpPr/>
          <p:nvPr/>
        </p:nvSpPr>
        <p:spPr>
          <a:xfrm>
            <a:off x="5600071" y="5265846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1568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0029" y="1298995"/>
            <a:ext cx="2699463" cy="5110984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9</a:t>
            </a:fld>
            <a:endParaRPr lang="ko-KR" altLang="en-US" dirty="0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>
                <a:solidFill>
                  <a:schemeClr val="bg1"/>
                </a:solidFill>
              </a:rPr>
              <a:t>1</a:t>
            </a:r>
            <a:r>
              <a:rPr lang="en-US" altLang="ko-KR" sz="3000" b="1" dirty="0" smtClean="0">
                <a:solidFill>
                  <a:schemeClr val="bg1"/>
                </a:solidFill>
              </a:rPr>
              <a:t>. </a:t>
            </a:r>
            <a:r>
              <a:rPr lang="ko-KR" altLang="en-US" sz="3000" b="1" dirty="0" smtClean="0">
                <a:solidFill>
                  <a:schemeClr val="bg1"/>
                </a:solidFill>
              </a:rPr>
              <a:t>홈</a:t>
            </a:r>
            <a:endParaRPr lang="ko-KR" altLang="en-US" sz="3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3. </a:t>
            </a:r>
            <a:r>
              <a:rPr lang="ko-KR" altLang="en-US" b="1" dirty="0" smtClean="0">
                <a:solidFill>
                  <a:srgbClr val="FFFF00"/>
                </a:solidFill>
              </a:rPr>
              <a:t>나와 매칭된 포스팅</a:t>
            </a:r>
            <a:endParaRPr lang="en-US" altLang="ko-KR" b="1" dirty="0" smtClean="0">
              <a:solidFill>
                <a:srgbClr val="FFFF00"/>
              </a:solidFill>
            </a:endParaRPr>
          </a:p>
          <a:p>
            <a:r>
              <a:rPr lang="en-US" altLang="ko-KR" sz="1200" b="1" dirty="0">
                <a:solidFill>
                  <a:srgbClr val="FFFF00"/>
                </a:solidFill>
              </a:rPr>
              <a:t> </a:t>
            </a:r>
            <a:r>
              <a:rPr lang="en-US" altLang="ko-KR" sz="1200" b="1" dirty="0" smtClean="0">
                <a:solidFill>
                  <a:srgbClr val="FFFF00"/>
                </a:solidFill>
              </a:rPr>
              <a:t>          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1646" y="1775706"/>
            <a:ext cx="28552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 smtClean="0"/>
              <a:t>나와</a:t>
            </a:r>
            <a:r>
              <a:rPr lang="en-US" altLang="ko-KR" sz="1500" dirty="0" smtClean="0"/>
              <a:t> </a:t>
            </a:r>
            <a:r>
              <a:rPr lang="ko-KR" altLang="en-US" sz="1500" dirty="0" smtClean="0"/>
              <a:t>매칭된 포스팅</a:t>
            </a:r>
            <a:endParaRPr lang="ko-KR" altLang="en-US" sz="1500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322" y="1298995"/>
            <a:ext cx="2699463" cy="5110984"/>
          </a:xfrm>
          <a:prstGeom prst="rect">
            <a:avLst/>
          </a:prstGeom>
        </p:spPr>
      </p:pic>
      <p:sp>
        <p:nvSpPr>
          <p:cNvPr id="11" name="직사각형 10"/>
          <p:cNvSpPr/>
          <p:nvPr/>
        </p:nvSpPr>
        <p:spPr>
          <a:xfrm>
            <a:off x="3039472" y="2573163"/>
            <a:ext cx="2568660" cy="15327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9291" y="1300688"/>
            <a:ext cx="2681764" cy="5107598"/>
          </a:xfrm>
          <a:prstGeom prst="rect">
            <a:avLst/>
          </a:prstGeom>
        </p:spPr>
      </p:pic>
      <p:sp>
        <p:nvSpPr>
          <p:cNvPr id="14" name="타원 13"/>
          <p:cNvSpPr/>
          <p:nvPr/>
        </p:nvSpPr>
        <p:spPr>
          <a:xfrm>
            <a:off x="117979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타원 14"/>
          <p:cNvSpPr/>
          <p:nvPr/>
        </p:nvSpPr>
        <p:spPr>
          <a:xfrm>
            <a:off x="2919310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타원 15"/>
          <p:cNvSpPr/>
          <p:nvPr/>
        </p:nvSpPr>
        <p:spPr>
          <a:xfrm>
            <a:off x="5762819" y="118948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2919032" y="247316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711646" y="2117477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888627" y="2098871"/>
            <a:ext cx="2749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err="1" smtClean="0">
                <a:latin typeface="+mn-ea"/>
              </a:rPr>
              <a:t>관심목록이</a:t>
            </a:r>
            <a:r>
              <a:rPr lang="ko-KR" altLang="en-US" sz="1200" dirty="0" smtClean="0">
                <a:latin typeface="+mn-ea"/>
              </a:rPr>
              <a:t> 업데이트된 홈 화면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8711646" y="2460706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888627" y="2442100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화면에서      는 나의 관심분야와 관       </a:t>
            </a:r>
            <a:r>
              <a:rPr lang="ko-KR" altLang="en-US" sz="1200" dirty="0" err="1" smtClean="0">
                <a:latin typeface="+mn-ea"/>
              </a:rPr>
              <a:t>련된</a:t>
            </a:r>
            <a:r>
              <a:rPr lang="ko-KR" altLang="en-US" sz="1200" dirty="0" smtClean="0">
                <a:latin typeface="+mn-ea"/>
              </a:rPr>
              <a:t> 포스팅 화면 출력 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2" name="타원 21"/>
          <p:cNvSpPr/>
          <p:nvPr/>
        </p:nvSpPr>
        <p:spPr>
          <a:xfrm>
            <a:off x="9633610" y="2456296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8713671" y="2929769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888627" y="2903765"/>
            <a:ext cx="2749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+mn-ea"/>
              </a:rPr>
              <a:t>매칭된 포스팅 중 하나를 클릭하면</a:t>
            </a:r>
            <a:endParaRPr lang="en-US" altLang="ko-KR" sz="1200" dirty="0" smtClean="0">
              <a:latin typeface="+mn-ea"/>
            </a:endParaRPr>
          </a:p>
          <a:p>
            <a:r>
              <a:rPr lang="en-US" altLang="ko-KR" sz="1200" dirty="0">
                <a:latin typeface="+mn-ea"/>
              </a:rPr>
              <a:t> </a:t>
            </a:r>
            <a:r>
              <a:rPr lang="en-US" altLang="ko-KR" sz="1200" dirty="0" smtClean="0">
                <a:latin typeface="+mn-ea"/>
              </a:rPr>
              <a:t>    </a:t>
            </a:r>
            <a:r>
              <a:rPr lang="ko-KR" altLang="en-US" sz="1200" dirty="0" smtClean="0">
                <a:latin typeface="+mn-ea"/>
              </a:rPr>
              <a:t>화면의 포스팅 상세보기 가능</a:t>
            </a:r>
            <a:r>
              <a:rPr lang="en-US" altLang="ko-KR" sz="1200" dirty="0" smtClean="0">
                <a:latin typeface="+mn-ea"/>
              </a:rPr>
              <a:t>.</a:t>
            </a:r>
            <a:endParaRPr lang="ko-KR" altLang="en-US" sz="1200" dirty="0">
              <a:latin typeface="+mn-ea"/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8977321" y="3124934"/>
            <a:ext cx="240323" cy="2190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35348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TM02900720[[fn=전체]]</Template>
  <TotalTime>2625</TotalTime>
  <Words>2678</Words>
  <Application>Microsoft Office PowerPoint</Application>
  <PresentationFormat>와이드스크린</PresentationFormat>
  <Paragraphs>1215</Paragraphs>
  <Slides>67</Slides>
  <Notes>67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67</vt:i4>
      </vt:variant>
    </vt:vector>
  </HeadingPairs>
  <TitlesOfParts>
    <vt:vector size="73" baseType="lpstr">
      <vt:lpstr>돋움</vt:lpstr>
      <vt:lpstr>맑은 고딕</vt:lpstr>
      <vt:lpstr>Calibri</vt:lpstr>
      <vt:lpstr>Calibri Light</vt:lpstr>
      <vt:lpstr>Wingdings 2</vt:lpstr>
      <vt:lpstr>HDOfficeLightV0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162</cp:revision>
  <dcterms:created xsi:type="dcterms:W3CDTF">2022-09-02T02:20:44Z</dcterms:created>
  <dcterms:modified xsi:type="dcterms:W3CDTF">2022-10-28T07:14:09Z</dcterms:modified>
</cp:coreProperties>
</file>