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11" roundtripDataSignature="AMtx7mipjU2mLDrRsj0apLBmJaIW74By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4FAF27-1A5F-47E4-9396-DFA9DD188573}">
  <a:tblStyle styleId="{B94FAF27-1A5F-47E4-9396-DFA9DD188573}"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B6AB772A-5C0D-4293-8095-12340EC9677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BB954A3-8738-47C0-9CDB-8398EF37FF87}"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1" Type="http://customschemas.google.com/relationships/presentationmetadata" Target="meta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5" name="Shape 4845"/>
        <p:cNvGrpSpPr/>
        <p:nvPr/>
      </p:nvGrpSpPr>
      <p:grpSpPr>
        <a:xfrm>
          <a:off x="0" y="0"/>
          <a:ext cx="0" cy="0"/>
          <a:chOff x="0" y="0"/>
          <a:chExt cx="0" cy="0"/>
        </a:xfrm>
      </p:grpSpPr>
      <p:sp>
        <p:nvSpPr>
          <p:cNvPr id="4846" name="Google Shape;4846;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47" name="Google Shape;4847;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2" name="Shape 4912"/>
        <p:cNvGrpSpPr/>
        <p:nvPr/>
      </p:nvGrpSpPr>
      <p:grpSpPr>
        <a:xfrm>
          <a:off x="0" y="0"/>
          <a:ext cx="0" cy="0"/>
          <a:chOff x="0" y="0"/>
          <a:chExt cx="0" cy="0"/>
        </a:xfrm>
      </p:grpSpPr>
      <p:sp>
        <p:nvSpPr>
          <p:cNvPr id="4913" name="Google Shape;4913;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14" name="Google Shape;4914;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4" name="Shape 4954"/>
        <p:cNvGrpSpPr/>
        <p:nvPr/>
      </p:nvGrpSpPr>
      <p:grpSpPr>
        <a:xfrm>
          <a:off x="0" y="0"/>
          <a:ext cx="0" cy="0"/>
          <a:chOff x="0" y="0"/>
          <a:chExt cx="0" cy="0"/>
        </a:xfrm>
      </p:grpSpPr>
      <p:sp>
        <p:nvSpPr>
          <p:cNvPr id="4955" name="Google Shape;4955;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56" name="Google Shape;4956;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3" name="Shape 4983"/>
        <p:cNvGrpSpPr/>
        <p:nvPr/>
      </p:nvGrpSpPr>
      <p:grpSpPr>
        <a:xfrm>
          <a:off x="0" y="0"/>
          <a:ext cx="0" cy="0"/>
          <a:chOff x="0" y="0"/>
          <a:chExt cx="0" cy="0"/>
        </a:xfrm>
      </p:grpSpPr>
      <p:sp>
        <p:nvSpPr>
          <p:cNvPr id="4984" name="Google Shape;4984;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85" name="Google Shape;4985;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6" name="Shape 5026"/>
        <p:cNvGrpSpPr/>
        <p:nvPr/>
      </p:nvGrpSpPr>
      <p:grpSpPr>
        <a:xfrm>
          <a:off x="0" y="0"/>
          <a:ext cx="0" cy="0"/>
          <a:chOff x="0" y="0"/>
          <a:chExt cx="0" cy="0"/>
        </a:xfrm>
      </p:grpSpPr>
      <p:sp>
        <p:nvSpPr>
          <p:cNvPr id="5027" name="Google Shape;5027;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8" name="Google Shape;5028;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42a88e6b30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42a88e6b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402b7add03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1402b7add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3701a9683c_0_1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3701a9683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검색 삭제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09" name="Google Shape;1709;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90" name="Google Shape;1790;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21" name="Google Shape;1821;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13701a9683c_0_4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17" name="Google Shape;1917;g13701a9683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67" name="Google Shape;1967;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20" name="Google Shape;2020;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8" name="Shape 2138"/>
        <p:cNvGrpSpPr/>
        <p:nvPr/>
      </p:nvGrpSpPr>
      <p:grpSpPr>
        <a:xfrm>
          <a:off x="0" y="0"/>
          <a:ext cx="0" cy="0"/>
          <a:chOff x="0" y="0"/>
          <a:chExt cx="0" cy="0"/>
        </a:xfrm>
      </p:grpSpPr>
      <p:sp>
        <p:nvSpPr>
          <p:cNvPr id="2139" name="Google Shape;2139;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40" name="Google Shape;2140;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8" name="Shape 2258"/>
        <p:cNvGrpSpPr/>
        <p:nvPr/>
      </p:nvGrpSpPr>
      <p:grpSpPr>
        <a:xfrm>
          <a:off x="0" y="0"/>
          <a:ext cx="0" cy="0"/>
          <a:chOff x="0" y="0"/>
          <a:chExt cx="0" cy="0"/>
        </a:xfrm>
      </p:grpSpPr>
      <p:sp>
        <p:nvSpPr>
          <p:cNvPr id="2259" name="Google Shape;2259;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60" name="Google Shape;2260;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38" name="Google Shape;2338;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1" name="Shape 2411"/>
        <p:cNvGrpSpPr/>
        <p:nvPr/>
      </p:nvGrpSpPr>
      <p:grpSpPr>
        <a:xfrm>
          <a:off x="0" y="0"/>
          <a:ext cx="0" cy="0"/>
          <a:chOff x="0" y="0"/>
          <a:chExt cx="0" cy="0"/>
        </a:xfrm>
      </p:grpSpPr>
      <p:sp>
        <p:nvSpPr>
          <p:cNvPr id="2412" name="Google Shape;2412;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13" name="Google Shape;2413;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7" name="Shape 2417"/>
        <p:cNvGrpSpPr/>
        <p:nvPr/>
      </p:nvGrpSpPr>
      <p:grpSpPr>
        <a:xfrm>
          <a:off x="0" y="0"/>
          <a:ext cx="0" cy="0"/>
          <a:chOff x="0" y="0"/>
          <a:chExt cx="0" cy="0"/>
        </a:xfrm>
      </p:grpSpPr>
      <p:sp>
        <p:nvSpPr>
          <p:cNvPr id="2418" name="Google Shape;2418;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19" name="Google Shape;2419;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4" name="Shape 2524"/>
        <p:cNvGrpSpPr/>
        <p:nvPr/>
      </p:nvGrpSpPr>
      <p:grpSpPr>
        <a:xfrm>
          <a:off x="0" y="0"/>
          <a:ext cx="0" cy="0"/>
          <a:chOff x="0" y="0"/>
          <a:chExt cx="0" cy="0"/>
        </a:xfrm>
      </p:grpSpPr>
      <p:sp>
        <p:nvSpPr>
          <p:cNvPr id="2525" name="Google Shape;2525;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526" name="Google Shape;2526;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2" name="Shape 2632"/>
        <p:cNvGrpSpPr/>
        <p:nvPr/>
      </p:nvGrpSpPr>
      <p:grpSpPr>
        <a:xfrm>
          <a:off x="0" y="0"/>
          <a:ext cx="0" cy="0"/>
          <a:chOff x="0" y="0"/>
          <a:chExt cx="0" cy="0"/>
        </a:xfrm>
      </p:grpSpPr>
      <p:sp>
        <p:nvSpPr>
          <p:cNvPr id="2633" name="Google Shape;2633;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34" name="Google Shape;2634;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0" name="Shape 2720"/>
        <p:cNvGrpSpPr/>
        <p:nvPr/>
      </p:nvGrpSpPr>
      <p:grpSpPr>
        <a:xfrm>
          <a:off x="0" y="0"/>
          <a:ext cx="0" cy="0"/>
          <a:chOff x="0" y="0"/>
          <a:chExt cx="0" cy="0"/>
        </a:xfrm>
      </p:grpSpPr>
      <p:sp>
        <p:nvSpPr>
          <p:cNvPr id="2721" name="Google Shape;2721;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22" name="Google Shape;2722;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7" name="Shape 2787"/>
        <p:cNvGrpSpPr/>
        <p:nvPr/>
      </p:nvGrpSpPr>
      <p:grpSpPr>
        <a:xfrm>
          <a:off x="0" y="0"/>
          <a:ext cx="0" cy="0"/>
          <a:chOff x="0" y="0"/>
          <a:chExt cx="0" cy="0"/>
        </a:xfrm>
      </p:grpSpPr>
      <p:sp>
        <p:nvSpPr>
          <p:cNvPr id="2788" name="Google Shape;2788;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89" name="Google Shape;2789;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2" name="Shape 2852"/>
        <p:cNvGrpSpPr/>
        <p:nvPr/>
      </p:nvGrpSpPr>
      <p:grpSpPr>
        <a:xfrm>
          <a:off x="0" y="0"/>
          <a:ext cx="0" cy="0"/>
          <a:chOff x="0" y="0"/>
          <a:chExt cx="0" cy="0"/>
        </a:xfrm>
      </p:grpSpPr>
      <p:sp>
        <p:nvSpPr>
          <p:cNvPr id="2853" name="Google Shape;2853;gf48f6d2838_0_1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54" name="Google Shape;2854;gf48f6d283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7" name="Shape 2917"/>
        <p:cNvGrpSpPr/>
        <p:nvPr/>
      </p:nvGrpSpPr>
      <p:grpSpPr>
        <a:xfrm>
          <a:off x="0" y="0"/>
          <a:ext cx="0" cy="0"/>
          <a:chOff x="0" y="0"/>
          <a:chExt cx="0" cy="0"/>
        </a:xfrm>
      </p:grpSpPr>
      <p:sp>
        <p:nvSpPr>
          <p:cNvPr id="2918" name="Google Shape;2918;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19" name="Google Shape;2919;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4" name="Shape 2984"/>
        <p:cNvGrpSpPr/>
        <p:nvPr/>
      </p:nvGrpSpPr>
      <p:grpSpPr>
        <a:xfrm>
          <a:off x="0" y="0"/>
          <a:ext cx="0" cy="0"/>
          <a:chOff x="0" y="0"/>
          <a:chExt cx="0" cy="0"/>
        </a:xfrm>
      </p:grpSpPr>
      <p:sp>
        <p:nvSpPr>
          <p:cNvPr id="2985" name="Google Shape;2985;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86" name="Google Shape;2986;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3" name="Shape 3053"/>
        <p:cNvGrpSpPr/>
        <p:nvPr/>
      </p:nvGrpSpPr>
      <p:grpSpPr>
        <a:xfrm>
          <a:off x="0" y="0"/>
          <a:ext cx="0" cy="0"/>
          <a:chOff x="0" y="0"/>
          <a:chExt cx="0" cy="0"/>
        </a:xfrm>
      </p:grpSpPr>
      <p:sp>
        <p:nvSpPr>
          <p:cNvPr id="3054" name="Google Shape;3054;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55" name="Google Shape;3055;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4" name="Shape 3114"/>
        <p:cNvGrpSpPr/>
        <p:nvPr/>
      </p:nvGrpSpPr>
      <p:grpSpPr>
        <a:xfrm>
          <a:off x="0" y="0"/>
          <a:ext cx="0" cy="0"/>
          <a:chOff x="0" y="0"/>
          <a:chExt cx="0" cy="0"/>
        </a:xfrm>
      </p:grpSpPr>
      <p:sp>
        <p:nvSpPr>
          <p:cNvPr id="3115" name="Google Shape;3115;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16" name="Google Shape;3116;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88" name="Google Shape;3188;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8" name="Shape 3268"/>
        <p:cNvGrpSpPr/>
        <p:nvPr/>
      </p:nvGrpSpPr>
      <p:grpSpPr>
        <a:xfrm>
          <a:off x="0" y="0"/>
          <a:ext cx="0" cy="0"/>
          <a:chOff x="0" y="0"/>
          <a:chExt cx="0" cy="0"/>
        </a:xfrm>
      </p:grpSpPr>
      <p:sp>
        <p:nvSpPr>
          <p:cNvPr id="3269" name="Google Shape;3269;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70" name="Google Shape;3270;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6" name="Shape 3356"/>
        <p:cNvGrpSpPr/>
        <p:nvPr/>
      </p:nvGrpSpPr>
      <p:grpSpPr>
        <a:xfrm>
          <a:off x="0" y="0"/>
          <a:ext cx="0" cy="0"/>
          <a:chOff x="0" y="0"/>
          <a:chExt cx="0" cy="0"/>
        </a:xfrm>
      </p:grpSpPr>
      <p:sp>
        <p:nvSpPr>
          <p:cNvPr id="3357" name="Google Shape;3357;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58" name="Google Shape;3358;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5" name="Shape 3455"/>
        <p:cNvGrpSpPr/>
        <p:nvPr/>
      </p:nvGrpSpPr>
      <p:grpSpPr>
        <a:xfrm>
          <a:off x="0" y="0"/>
          <a:ext cx="0" cy="0"/>
          <a:chOff x="0" y="0"/>
          <a:chExt cx="0" cy="0"/>
        </a:xfrm>
      </p:grpSpPr>
      <p:sp>
        <p:nvSpPr>
          <p:cNvPr id="3456" name="Google Shape;3456;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57" name="Google Shape;3457;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0" name="Shape 3520"/>
        <p:cNvGrpSpPr/>
        <p:nvPr/>
      </p:nvGrpSpPr>
      <p:grpSpPr>
        <a:xfrm>
          <a:off x="0" y="0"/>
          <a:ext cx="0" cy="0"/>
          <a:chOff x="0" y="0"/>
          <a:chExt cx="0" cy="0"/>
        </a:xfrm>
      </p:grpSpPr>
      <p:sp>
        <p:nvSpPr>
          <p:cNvPr id="3521" name="Google Shape;3521;gf48f6d2838_0_19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22" name="Google Shape;3522;gf48f6d283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6" name="Shape 3526"/>
        <p:cNvGrpSpPr/>
        <p:nvPr/>
      </p:nvGrpSpPr>
      <p:grpSpPr>
        <a:xfrm>
          <a:off x="0" y="0"/>
          <a:ext cx="0" cy="0"/>
          <a:chOff x="0" y="0"/>
          <a:chExt cx="0" cy="0"/>
        </a:xfrm>
      </p:grpSpPr>
      <p:sp>
        <p:nvSpPr>
          <p:cNvPr id="3527" name="Google Shape;3527;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28" name="Google Shape;3528;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2" name="Shape 3622"/>
        <p:cNvGrpSpPr/>
        <p:nvPr/>
      </p:nvGrpSpPr>
      <p:grpSpPr>
        <a:xfrm>
          <a:off x="0" y="0"/>
          <a:ext cx="0" cy="0"/>
          <a:chOff x="0" y="0"/>
          <a:chExt cx="0" cy="0"/>
        </a:xfrm>
      </p:grpSpPr>
      <p:sp>
        <p:nvSpPr>
          <p:cNvPr id="3623" name="Google Shape;3623;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24" name="Google Shape;3624;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8" name="Shape 3688"/>
        <p:cNvGrpSpPr/>
        <p:nvPr/>
      </p:nvGrpSpPr>
      <p:grpSpPr>
        <a:xfrm>
          <a:off x="0" y="0"/>
          <a:ext cx="0" cy="0"/>
          <a:chOff x="0" y="0"/>
          <a:chExt cx="0" cy="0"/>
        </a:xfrm>
      </p:grpSpPr>
      <p:sp>
        <p:nvSpPr>
          <p:cNvPr id="3689" name="Google Shape;3689;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90" name="Google Shape;3690;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7" name="Shape 3747"/>
        <p:cNvGrpSpPr/>
        <p:nvPr/>
      </p:nvGrpSpPr>
      <p:grpSpPr>
        <a:xfrm>
          <a:off x="0" y="0"/>
          <a:ext cx="0" cy="0"/>
          <a:chOff x="0" y="0"/>
          <a:chExt cx="0" cy="0"/>
        </a:xfrm>
      </p:grpSpPr>
      <p:sp>
        <p:nvSpPr>
          <p:cNvPr id="3748" name="Google Shape;3748;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49" name="Google Shape;3749;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4" name="Shape 3804"/>
        <p:cNvGrpSpPr/>
        <p:nvPr/>
      </p:nvGrpSpPr>
      <p:grpSpPr>
        <a:xfrm>
          <a:off x="0" y="0"/>
          <a:ext cx="0" cy="0"/>
          <a:chOff x="0" y="0"/>
          <a:chExt cx="0" cy="0"/>
        </a:xfrm>
      </p:grpSpPr>
      <p:sp>
        <p:nvSpPr>
          <p:cNvPr id="3805" name="Google Shape;3805;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06" name="Google Shape;3806;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0" name="Shape 3810"/>
        <p:cNvGrpSpPr/>
        <p:nvPr/>
      </p:nvGrpSpPr>
      <p:grpSpPr>
        <a:xfrm>
          <a:off x="0" y="0"/>
          <a:ext cx="0" cy="0"/>
          <a:chOff x="0" y="0"/>
          <a:chExt cx="0" cy="0"/>
        </a:xfrm>
      </p:grpSpPr>
      <p:sp>
        <p:nvSpPr>
          <p:cNvPr id="3811" name="Google Shape;3811;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12" name="Google Shape;3812;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3" name="Shape 3893"/>
        <p:cNvGrpSpPr/>
        <p:nvPr/>
      </p:nvGrpSpPr>
      <p:grpSpPr>
        <a:xfrm>
          <a:off x="0" y="0"/>
          <a:ext cx="0" cy="0"/>
          <a:chOff x="0" y="0"/>
          <a:chExt cx="0" cy="0"/>
        </a:xfrm>
      </p:grpSpPr>
      <p:sp>
        <p:nvSpPr>
          <p:cNvPr id="3894" name="Google Shape;3894;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95" name="Google Shape;3895;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9" name="Shape 3899"/>
        <p:cNvGrpSpPr/>
        <p:nvPr/>
      </p:nvGrpSpPr>
      <p:grpSpPr>
        <a:xfrm>
          <a:off x="0" y="0"/>
          <a:ext cx="0" cy="0"/>
          <a:chOff x="0" y="0"/>
          <a:chExt cx="0" cy="0"/>
        </a:xfrm>
      </p:grpSpPr>
      <p:sp>
        <p:nvSpPr>
          <p:cNvPr id="3900" name="Google Shape;3900;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01" name="Google Shape;3901;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4" name="Shape 3984"/>
        <p:cNvGrpSpPr/>
        <p:nvPr/>
      </p:nvGrpSpPr>
      <p:grpSpPr>
        <a:xfrm>
          <a:off x="0" y="0"/>
          <a:ext cx="0" cy="0"/>
          <a:chOff x="0" y="0"/>
          <a:chExt cx="0" cy="0"/>
        </a:xfrm>
      </p:grpSpPr>
      <p:sp>
        <p:nvSpPr>
          <p:cNvPr id="3985" name="Google Shape;3985;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86" name="Google Shape;3986;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9" name="Shape 4069"/>
        <p:cNvGrpSpPr/>
        <p:nvPr/>
      </p:nvGrpSpPr>
      <p:grpSpPr>
        <a:xfrm>
          <a:off x="0" y="0"/>
          <a:ext cx="0" cy="0"/>
          <a:chOff x="0" y="0"/>
          <a:chExt cx="0" cy="0"/>
        </a:xfrm>
      </p:grpSpPr>
      <p:sp>
        <p:nvSpPr>
          <p:cNvPr id="4070" name="Google Shape;4070;gf48f6d2838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71" name="Google Shape;4071;gf48f6d28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1" name="Shape 4111"/>
        <p:cNvGrpSpPr/>
        <p:nvPr/>
      </p:nvGrpSpPr>
      <p:grpSpPr>
        <a:xfrm>
          <a:off x="0" y="0"/>
          <a:ext cx="0" cy="0"/>
          <a:chOff x="0" y="0"/>
          <a:chExt cx="0" cy="0"/>
        </a:xfrm>
      </p:grpSpPr>
      <p:sp>
        <p:nvSpPr>
          <p:cNvPr id="4112" name="Google Shape;4112;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13" name="Google Shape;4113;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3" name="Shape 4203"/>
        <p:cNvGrpSpPr/>
        <p:nvPr/>
      </p:nvGrpSpPr>
      <p:grpSpPr>
        <a:xfrm>
          <a:off x="0" y="0"/>
          <a:ext cx="0" cy="0"/>
          <a:chOff x="0" y="0"/>
          <a:chExt cx="0" cy="0"/>
        </a:xfrm>
      </p:grpSpPr>
      <p:sp>
        <p:nvSpPr>
          <p:cNvPr id="4204" name="Google Shape;4204;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05" name="Google Shape;4205;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3" name="Shape 4293"/>
        <p:cNvGrpSpPr/>
        <p:nvPr/>
      </p:nvGrpSpPr>
      <p:grpSpPr>
        <a:xfrm>
          <a:off x="0" y="0"/>
          <a:ext cx="0" cy="0"/>
          <a:chOff x="0" y="0"/>
          <a:chExt cx="0" cy="0"/>
        </a:xfrm>
      </p:grpSpPr>
      <p:sp>
        <p:nvSpPr>
          <p:cNvPr id="4294" name="Google Shape;4294;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95" name="Google Shape;4295;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9" name="Shape 4299"/>
        <p:cNvGrpSpPr/>
        <p:nvPr/>
      </p:nvGrpSpPr>
      <p:grpSpPr>
        <a:xfrm>
          <a:off x="0" y="0"/>
          <a:ext cx="0" cy="0"/>
          <a:chOff x="0" y="0"/>
          <a:chExt cx="0" cy="0"/>
        </a:xfrm>
      </p:grpSpPr>
      <p:sp>
        <p:nvSpPr>
          <p:cNvPr id="4300" name="Google Shape;4300;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01" name="Google Shape;4301;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6" name="Shape 4376"/>
        <p:cNvGrpSpPr/>
        <p:nvPr/>
      </p:nvGrpSpPr>
      <p:grpSpPr>
        <a:xfrm>
          <a:off x="0" y="0"/>
          <a:ext cx="0" cy="0"/>
          <a:chOff x="0" y="0"/>
          <a:chExt cx="0" cy="0"/>
        </a:xfrm>
      </p:grpSpPr>
      <p:sp>
        <p:nvSpPr>
          <p:cNvPr id="4377" name="Google Shape;4377;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78" name="Google Shape;4378;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0" name="Shape 4410"/>
        <p:cNvGrpSpPr/>
        <p:nvPr/>
      </p:nvGrpSpPr>
      <p:grpSpPr>
        <a:xfrm>
          <a:off x="0" y="0"/>
          <a:ext cx="0" cy="0"/>
          <a:chOff x="0" y="0"/>
          <a:chExt cx="0" cy="0"/>
        </a:xfrm>
      </p:grpSpPr>
      <p:sp>
        <p:nvSpPr>
          <p:cNvPr id="4411" name="Google Shape;4411;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12" name="Google Shape;4412;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7" name="Shape 4447"/>
        <p:cNvGrpSpPr/>
        <p:nvPr/>
      </p:nvGrpSpPr>
      <p:grpSpPr>
        <a:xfrm>
          <a:off x="0" y="0"/>
          <a:ext cx="0" cy="0"/>
          <a:chOff x="0" y="0"/>
          <a:chExt cx="0" cy="0"/>
        </a:xfrm>
      </p:grpSpPr>
      <p:sp>
        <p:nvSpPr>
          <p:cNvPr id="4448" name="Google Shape;4448;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49" name="Google Shape;4449;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0" name="Shape 4480"/>
        <p:cNvGrpSpPr/>
        <p:nvPr/>
      </p:nvGrpSpPr>
      <p:grpSpPr>
        <a:xfrm>
          <a:off x="0" y="0"/>
          <a:ext cx="0" cy="0"/>
          <a:chOff x="0" y="0"/>
          <a:chExt cx="0" cy="0"/>
        </a:xfrm>
      </p:grpSpPr>
      <p:sp>
        <p:nvSpPr>
          <p:cNvPr id="4481" name="Google Shape;4481;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2" name="Google Shape;4482;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6" name="Shape 4486"/>
        <p:cNvGrpSpPr/>
        <p:nvPr/>
      </p:nvGrpSpPr>
      <p:grpSpPr>
        <a:xfrm>
          <a:off x="0" y="0"/>
          <a:ext cx="0" cy="0"/>
          <a:chOff x="0" y="0"/>
          <a:chExt cx="0" cy="0"/>
        </a:xfrm>
      </p:grpSpPr>
      <p:sp>
        <p:nvSpPr>
          <p:cNvPr id="4487" name="Google Shape;4487;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8" name="Google Shape;4488;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0" name="Shape 4580"/>
        <p:cNvGrpSpPr/>
        <p:nvPr/>
      </p:nvGrpSpPr>
      <p:grpSpPr>
        <a:xfrm>
          <a:off x="0" y="0"/>
          <a:ext cx="0" cy="0"/>
          <a:chOff x="0" y="0"/>
          <a:chExt cx="0" cy="0"/>
        </a:xfrm>
      </p:grpSpPr>
      <p:sp>
        <p:nvSpPr>
          <p:cNvPr id="4581" name="Google Shape;4581;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82" name="Google Shape;4582;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5" name="Shape 4625"/>
        <p:cNvGrpSpPr/>
        <p:nvPr/>
      </p:nvGrpSpPr>
      <p:grpSpPr>
        <a:xfrm>
          <a:off x="0" y="0"/>
          <a:ext cx="0" cy="0"/>
          <a:chOff x="0" y="0"/>
          <a:chExt cx="0" cy="0"/>
        </a:xfrm>
      </p:grpSpPr>
      <p:sp>
        <p:nvSpPr>
          <p:cNvPr id="4626" name="Google Shape;4626;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27" name="Google Shape;4627;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9" name="Shape 4669"/>
        <p:cNvGrpSpPr/>
        <p:nvPr/>
      </p:nvGrpSpPr>
      <p:grpSpPr>
        <a:xfrm>
          <a:off x="0" y="0"/>
          <a:ext cx="0" cy="0"/>
          <a:chOff x="0" y="0"/>
          <a:chExt cx="0" cy="0"/>
        </a:xfrm>
      </p:grpSpPr>
      <p:sp>
        <p:nvSpPr>
          <p:cNvPr id="4670" name="Google Shape;4670;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71" name="Google Shape;4671;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8" name="Shape 4718"/>
        <p:cNvGrpSpPr/>
        <p:nvPr/>
      </p:nvGrpSpPr>
      <p:grpSpPr>
        <a:xfrm>
          <a:off x="0" y="0"/>
          <a:ext cx="0" cy="0"/>
          <a:chOff x="0" y="0"/>
          <a:chExt cx="0" cy="0"/>
        </a:xfrm>
      </p:grpSpPr>
      <p:sp>
        <p:nvSpPr>
          <p:cNvPr id="4719" name="Google Shape;4719;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20" name="Google Shape;4720;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1" name="Shape 4761"/>
        <p:cNvGrpSpPr/>
        <p:nvPr/>
      </p:nvGrpSpPr>
      <p:grpSpPr>
        <a:xfrm>
          <a:off x="0" y="0"/>
          <a:ext cx="0" cy="0"/>
          <a:chOff x="0" y="0"/>
          <a:chExt cx="0" cy="0"/>
        </a:xfrm>
      </p:grpSpPr>
      <p:sp>
        <p:nvSpPr>
          <p:cNvPr id="4762" name="Google Shape;4762;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3" name="Google Shape;4763;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4" name="Shape 4804"/>
        <p:cNvGrpSpPr/>
        <p:nvPr/>
      </p:nvGrpSpPr>
      <p:grpSpPr>
        <a:xfrm>
          <a:off x="0" y="0"/>
          <a:ext cx="0" cy="0"/>
          <a:chOff x="0" y="0"/>
          <a:chExt cx="0" cy="0"/>
        </a:xfrm>
      </p:grpSpPr>
      <p:sp>
        <p:nvSpPr>
          <p:cNvPr id="4805" name="Google Shape;4805;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06" name="Google Shape;4806;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2.png"/><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1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12.png"/><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image" Target="../media/image26.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18.png"/><Relationship Id="rId7"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18.png"/><Relationship Id="rId7"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7.png"/><Relationship Id="rId8" Type="http://schemas.openxmlformats.org/officeDocument/2006/relationships/image" Target="../media/image1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1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0.png"/><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2.png"/><Relationship Id="rId4" Type="http://schemas.openxmlformats.org/officeDocument/2006/relationships/image" Target="../media/image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0.png"/><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0.png"/><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2.png"/><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2.png"/><Relationship Id="rId4" Type="http://schemas.openxmlformats.org/officeDocument/2006/relationships/image" Target="../media/image1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2.png"/><Relationship Id="rId4" Type="http://schemas.openxmlformats.org/officeDocument/2006/relationships/image" Target="../media/image1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2.png"/><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{B6AB772A-5C0D-4293-8095-12340EC96777}</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8" name="Shape 4848"/>
        <p:cNvGrpSpPr/>
        <p:nvPr/>
      </p:nvGrpSpPr>
      <p:grpSpPr>
        <a:xfrm>
          <a:off x="0" y="0"/>
          <a:ext cx="0" cy="0"/>
          <a:chOff x="0" y="0"/>
          <a:chExt cx="0" cy="0"/>
        </a:xfrm>
      </p:grpSpPr>
      <p:graphicFrame>
        <p:nvGraphicFramePr>
          <p:cNvPr id="4849" name="Google Shape;4849;g13c94f06daf_2_663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50" name="Google Shape;4850;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851" name="Google Shape;4851;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52" name="Google Shape;4852;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53" name="Google Shape;4853;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54" name="Google Shape;4854;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55" name="Google Shape;4855;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6" name="Google Shape;4856;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57" name="Google Shape;4857;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58" name="Google Shape;4858;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9" name="Google Shape;4859;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0" name="Google Shape;4860;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1" name="Google Shape;4861;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62" name="Google Shape;4862;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63" name="Google Shape;4863;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64" name="Google Shape;4864;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5" name="Google Shape;4865;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6" name="Google Shape;4866;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7" name="Google Shape;4867;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8" name="Google Shape;4868;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9" name="Google Shape;4869;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70" name="Google Shape;4870;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71" name="Google Shape;4871;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72" name="Google Shape;4872;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873" name="Google Shape;4873;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74" name="Google Shape;4874;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75" name="Google Shape;4875;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76" name="Google Shape;4876;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77" name="Google Shape;4877;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78" name="Google Shape;4878;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79" name="Google Shape;4879;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80" name="Google Shape;4880;g13c94f06daf_2_6632"/>
          <p:cNvCxnSpPr>
            <a:stCxn id="4874" idx="3"/>
            <a:endCxn id="4881"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881" name="Google Shape;4881;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82" name="Google Shape;4882;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883" name="Google Shape;4883;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84" name="Google Shape;4884;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885" name="Google Shape;4885;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886" name="Google Shape;4886;g13c94f06daf_2_6632"/>
          <p:cNvGrpSpPr/>
          <p:nvPr/>
        </p:nvGrpSpPr>
        <p:grpSpPr>
          <a:xfrm>
            <a:off x="7071620" y="1591088"/>
            <a:ext cx="402002" cy="203700"/>
            <a:chOff x="8213795" y="1893814"/>
            <a:chExt cx="401962" cy="203700"/>
          </a:xfrm>
        </p:grpSpPr>
        <p:sp>
          <p:nvSpPr>
            <p:cNvPr id="4887" name="Google Shape;4887;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88" name="Google Shape;4888;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89" name="Google Shape;4889;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890" name="Google Shape;4890;g13c94f06daf_2_6632"/>
          <p:cNvGrpSpPr/>
          <p:nvPr/>
        </p:nvGrpSpPr>
        <p:grpSpPr>
          <a:xfrm>
            <a:off x="7071620" y="1841973"/>
            <a:ext cx="402002" cy="203700"/>
            <a:chOff x="8213795" y="1893814"/>
            <a:chExt cx="401962" cy="203700"/>
          </a:xfrm>
        </p:grpSpPr>
        <p:sp>
          <p:nvSpPr>
            <p:cNvPr id="4891" name="Google Shape;4891;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92" name="Google Shape;4892;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93" name="Google Shape;4893;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894" name="Google Shape;4894;g13c94f06daf_2_6632"/>
          <p:cNvGrpSpPr/>
          <p:nvPr/>
        </p:nvGrpSpPr>
        <p:grpSpPr>
          <a:xfrm>
            <a:off x="7071620" y="2087456"/>
            <a:ext cx="402002" cy="203700"/>
            <a:chOff x="8213795" y="1893814"/>
            <a:chExt cx="401962" cy="203700"/>
          </a:xfrm>
        </p:grpSpPr>
        <p:sp>
          <p:nvSpPr>
            <p:cNvPr id="4895" name="Google Shape;4895;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96" name="Google Shape;4896;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97" name="Google Shape;4897;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898" name="Google Shape;4898;g13c94f06daf_2_6632"/>
          <p:cNvGrpSpPr/>
          <p:nvPr/>
        </p:nvGrpSpPr>
        <p:grpSpPr>
          <a:xfrm>
            <a:off x="7071619" y="2990583"/>
            <a:ext cx="402002" cy="203700"/>
            <a:chOff x="8213795" y="1893814"/>
            <a:chExt cx="401962" cy="203700"/>
          </a:xfrm>
        </p:grpSpPr>
        <p:sp>
          <p:nvSpPr>
            <p:cNvPr id="4899" name="Google Shape;4899;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00" name="Google Shape;4900;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01" name="Google Shape;4901;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902" name="Google Shape;4902;g13c94f06daf_2_6632"/>
          <p:cNvGrpSpPr/>
          <p:nvPr/>
        </p:nvGrpSpPr>
        <p:grpSpPr>
          <a:xfrm>
            <a:off x="7071619" y="3249808"/>
            <a:ext cx="402002" cy="203700"/>
            <a:chOff x="8213795" y="1893814"/>
            <a:chExt cx="401962" cy="203700"/>
          </a:xfrm>
        </p:grpSpPr>
        <p:sp>
          <p:nvSpPr>
            <p:cNvPr id="4903" name="Google Shape;4903;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04" name="Google Shape;4904;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05" name="Google Shape;4905;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906" name="Google Shape;4906;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907" name="Google Shape;4907;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908" name="Google Shape;4908;g13c94f06daf_2_6632"/>
          <p:cNvGrpSpPr/>
          <p:nvPr/>
        </p:nvGrpSpPr>
        <p:grpSpPr>
          <a:xfrm>
            <a:off x="7078825" y="3499413"/>
            <a:ext cx="402002" cy="203700"/>
            <a:chOff x="8213795" y="1893814"/>
            <a:chExt cx="401962" cy="203700"/>
          </a:xfrm>
        </p:grpSpPr>
        <p:sp>
          <p:nvSpPr>
            <p:cNvPr id="4909" name="Google Shape;4909;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10" name="Google Shape;4910;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11" name="Google Shape;4911;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5" name="Shape 4915"/>
        <p:cNvGrpSpPr/>
        <p:nvPr/>
      </p:nvGrpSpPr>
      <p:grpSpPr>
        <a:xfrm>
          <a:off x="0" y="0"/>
          <a:ext cx="0" cy="0"/>
          <a:chOff x="0" y="0"/>
          <a:chExt cx="0" cy="0"/>
        </a:xfrm>
      </p:grpSpPr>
      <p:graphicFrame>
        <p:nvGraphicFramePr>
          <p:cNvPr id="4916" name="Google Shape;4916;g13c94f06daf_2_6705"/>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17" name="Google Shape;4917;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18" name="Google Shape;4918;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19" name="Google Shape;4919;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0" name="Google Shape;4920;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21" name="Google Shape;4921;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22" name="Google Shape;4922;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23" name="Google Shape;4923;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24" name="Google Shape;4924;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25" name="Google Shape;4925;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26" name="Google Shape;4926;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27" name="Google Shape;4927;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28" name="Google Shape;4928;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29" name="Google Shape;4929;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30" name="Google Shape;4930;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31" name="Google Shape;4931;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2" name="Google Shape;4932;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3" name="Google Shape;4933;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4" name="Google Shape;4934;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5" name="Google Shape;4935;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6" name="Google Shape;4936;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37" name="Google Shape;4937;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38" name="Google Shape;4938;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39" name="Google Shape;4939;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940" name="Google Shape;4940;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41" name="Google Shape;4941;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42" name="Google Shape;4942;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43" name="Google Shape;4943;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44" name="Google Shape;4944;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45" name="Google Shape;4945;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46" name="Google Shape;4946;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47" name="Google Shape;4947;g13c94f06daf_2_6705"/>
          <p:cNvCxnSpPr>
            <a:stCxn id="4928" idx="3"/>
            <a:endCxn id="4948"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948" name="Google Shape;4948;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49" name="Google Shape;4949;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50" name="Google Shape;4950;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51" name="Google Shape;4951;g13c94f06daf_2_6705"/>
          <p:cNvGraphicFramePr/>
          <p:nvPr/>
        </p:nvGraphicFramePr>
        <p:xfrm>
          <a:off x="4553011" y="2802505"/>
          <a:ext cx="3000000" cy="3000000"/>
        </p:xfrm>
        <a:graphic>
          <a:graphicData uri="http://schemas.openxmlformats.org/drawingml/2006/table">
            <a:tbl>
              <a:tblPr bandRow="1" firstRow="1">
                <a:noFill/>
                <a:tableStyleId>{9BB954A3-8738-47C0-9CDB-8398EF37FF87}</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52" name="Google Shape;4952;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53" name="Google Shape;4953;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7" name="Shape 4957"/>
        <p:cNvGrpSpPr/>
        <p:nvPr/>
      </p:nvGrpSpPr>
      <p:grpSpPr>
        <a:xfrm>
          <a:off x="0" y="0"/>
          <a:ext cx="0" cy="0"/>
          <a:chOff x="0" y="0"/>
          <a:chExt cx="0" cy="0"/>
        </a:xfrm>
      </p:grpSpPr>
      <p:graphicFrame>
        <p:nvGraphicFramePr>
          <p:cNvPr id="4958" name="Google Shape;4958;g13c94f06daf_2_684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문의 유형의 경우 자주 묻는 질문 유형을 참고</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59" name="Google Shape;4959;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60" name="Google Shape;4960;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61" name="Google Shape;4961;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62" name="Google Shape;4962;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63" name="Google Shape;4963;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64" name="Google Shape;4964;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65" name="Google Shape;4965;g13c94f06daf_2_6840"/>
          <p:cNvGraphicFramePr/>
          <p:nvPr/>
        </p:nvGraphicFramePr>
        <p:xfrm>
          <a:off x="514411" y="2802505"/>
          <a:ext cx="3000000" cy="3000000"/>
        </p:xfrm>
        <a:graphic>
          <a:graphicData uri="http://schemas.openxmlformats.org/drawingml/2006/table">
            <a:tbl>
              <a:tblPr bandRow="1" firstRow="1">
                <a:noFill/>
                <a:tableStyleId>{9BB954A3-8738-47C0-9CDB-8398EF37FF87}</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66" name="Google Shape;4966;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67" name="Google Shape;4967;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4968" name="Google Shape;4968;g13c94f06daf_2_6840"/>
          <p:cNvCxnSpPr>
            <a:stCxn id="4966" idx="3"/>
            <a:endCxn id="4962"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969" name="Google Shape;4969;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4970" name="Google Shape;4970;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4971" name="Google Shape;4971;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4972" name="Google Shape;4972;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4973" name="Google Shape;4973;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4974" name="Google Shape;4974;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4975" name="Google Shape;4975;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4976" name="Google Shape;4976;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4977" name="Google Shape;4977;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978" name="Google Shape;4978;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979" name="Google Shape;4979;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980" name="Google Shape;4980;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981" name="Google Shape;4981;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982" name="Google Shape;4982;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6" name="Shape 4986"/>
        <p:cNvGrpSpPr/>
        <p:nvPr/>
      </p:nvGrpSpPr>
      <p:grpSpPr>
        <a:xfrm>
          <a:off x="0" y="0"/>
          <a:ext cx="0" cy="0"/>
          <a:chOff x="0" y="0"/>
          <a:chExt cx="0" cy="0"/>
        </a:xfrm>
      </p:grpSpPr>
      <p:graphicFrame>
        <p:nvGraphicFramePr>
          <p:cNvPr id="4987" name="Google Shape;4987;g13c94f06daf_2_692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88" name="Google Shape;4988;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4989" name="Google Shape;4989;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90" name="Google Shape;4990;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91" name="Google Shape;4991;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92" name="Google Shape;4992;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93" name="Google Shape;4993;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94" name="Google Shape;4994;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95" name="Google Shape;4995;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96" name="Google Shape;4996;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97" name="Google Shape;4997;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98" name="Google Shape;4998;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99" name="Google Shape;4999;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5000" name="Google Shape;5000;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5001" name="Google Shape;5001;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5002" name="Google Shape;5002;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3" name="Google Shape;5003;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4" name="Google Shape;5004;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5" name="Google Shape;5005;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6" name="Google Shape;5006;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7" name="Google Shape;5007;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5008" name="Google Shape;5008;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09" name="Google Shape;5009;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5010" name="Google Shape;5010;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5011" name="Google Shape;5011;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5012" name="Google Shape;5012;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5013" name="Google Shape;5013;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5014" name="Google Shape;5014;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5015" name="Google Shape;5015;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5016" name="Google Shape;5016;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5017" name="Google Shape;5017;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5018" name="Google Shape;5018;g13c94f06daf_2_6927"/>
          <p:cNvCxnSpPr>
            <a:stCxn id="5015" idx="3"/>
            <a:endCxn id="5019"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5019" name="Google Shape;5019;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20" name="Google Shape;5020;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5021" name="Google Shape;5021;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5022" name="Google Shape;5022;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5023" name="Google Shape;5023;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5024" name="Google Shape;5024;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5025" name="Google Shape;5025;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9" name="Shape 5029"/>
        <p:cNvGrpSpPr/>
        <p:nvPr/>
      </p:nvGrpSpPr>
      <p:grpSpPr>
        <a:xfrm>
          <a:off x="0" y="0"/>
          <a:ext cx="0" cy="0"/>
          <a:chOff x="0" y="0"/>
          <a:chExt cx="0" cy="0"/>
        </a:xfrm>
      </p:grpSpPr>
      <p:sp>
        <p:nvSpPr>
          <p:cNvPr id="5030" name="Google Shape;5030;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5031" name="Google Shape;5031;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{B6AB772A-5C0D-4293-8095-12340EC96777}</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{B6AB772A-5C0D-4293-8095-12340EC96777}</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{B6AB772A-5C0D-4293-8095-12340EC96777}</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결제</a:t>
            </a:r>
            <a:r>
              <a:rPr b="1" lang="ko" sz="2000">
                <a:solidFill>
                  <a:schemeClr val="lt1"/>
                </a:solidFill>
                <a:latin typeface="Malgun Gothic"/>
                <a:ea typeface="Malgun Gothic"/>
                <a:cs typeface="Malgun Gothic"/>
                <a:sym typeface="Malgun Gothic"/>
              </a:rPr>
              <a:t>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{B6AB772A-5C0D-4293-8095-12340EC96777}</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{B6AB772A-5C0D-4293-8095-12340EC96777}</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{B6AB772A-5C0D-4293-8095-12340EC96777}</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{B6AB772A-5C0D-4293-8095-12340EC96777}</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42a88e6b30_0_0"/>
          <p:cNvSpPr/>
          <p:nvPr/>
        </p:nvSpPr>
        <p:spPr>
          <a:xfrm>
            <a:off x="4106151" y="2543000"/>
            <a:ext cx="1095350" cy="588300"/>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t>Crawling</a:t>
            </a:r>
            <a:endParaRPr b="0" i="0" sz="1000" u="none" cap="none" strike="noStrike">
              <a:solidFill>
                <a:srgbClr val="000000"/>
              </a:solidFill>
              <a:latin typeface="Arial"/>
              <a:ea typeface="Arial"/>
              <a:cs typeface="Arial"/>
              <a:sym typeface="Arial"/>
            </a:endParaRPr>
          </a:p>
        </p:txBody>
      </p:sp>
      <p:graphicFrame>
        <p:nvGraphicFramePr>
          <p:cNvPr id="621" name="Google Shape;621;g142a88e6b30_0_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데몬에서 만들어진 키워드의 경우 다른 필드로 관리 하고 화면에서 표시 하지 않는다.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에서 사용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22" name="Google Shape;622;g142a88e6b30_0_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데몬</a:t>
            </a:r>
            <a:endParaRPr b="0" i="0" sz="2400" u="none" cap="none" strike="noStrike">
              <a:solidFill>
                <a:schemeClr val="lt1"/>
              </a:solidFill>
              <a:latin typeface="Arial"/>
              <a:ea typeface="Arial"/>
              <a:cs typeface="Arial"/>
              <a:sym typeface="Arial"/>
            </a:endParaRPr>
          </a:p>
        </p:txBody>
      </p:sp>
      <p:sp>
        <p:nvSpPr>
          <p:cNvPr id="623" name="Google Shape;623;g142a88e6b30_0_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4" name="Google Shape;624;g142a88e6b30_0_0"/>
          <p:cNvSpPr/>
          <p:nvPr/>
        </p:nvSpPr>
        <p:spPr>
          <a:xfrm>
            <a:off x="809547" y="236717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1100">
                <a:solidFill>
                  <a:schemeClr val="dk1"/>
                </a:solidFill>
              </a:rPr>
              <a:t>포스팅 등록</a:t>
            </a:r>
            <a:endParaRPr b="0" i="0" sz="1600" u="none" cap="none" strike="noStrike">
              <a:solidFill>
                <a:srgbClr val="000000"/>
              </a:solidFill>
              <a:latin typeface="Arial"/>
              <a:ea typeface="Arial"/>
              <a:cs typeface="Arial"/>
              <a:sym typeface="Arial"/>
            </a:endParaRPr>
          </a:p>
        </p:txBody>
      </p:sp>
      <p:sp>
        <p:nvSpPr>
          <p:cNvPr id="625" name="Google Shape;625;g142a88e6b30_0_0"/>
          <p:cNvSpPr/>
          <p:nvPr/>
        </p:nvSpPr>
        <p:spPr>
          <a:xfrm>
            <a:off x="2201907" y="16174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000">
                <a:solidFill>
                  <a:schemeClr val="dk1"/>
                </a:solidFill>
                <a:latin typeface="Malgun Gothic"/>
                <a:ea typeface="Malgun Gothic"/>
                <a:cs typeface="Malgun Gothic"/>
                <a:sym typeface="Malgun Gothic"/>
              </a:rPr>
              <a:t>URL 여부</a:t>
            </a:r>
            <a:endParaRPr b="1" i="0" sz="1000" u="none" cap="none" strike="noStrike">
              <a:solidFill>
                <a:schemeClr val="dk1"/>
              </a:solidFill>
              <a:latin typeface="Malgun Gothic"/>
              <a:ea typeface="Malgun Gothic"/>
              <a:cs typeface="Malgun Gothic"/>
              <a:sym typeface="Malgun Gothic"/>
            </a:endParaRPr>
          </a:p>
        </p:txBody>
      </p:sp>
      <p:sp>
        <p:nvSpPr>
          <p:cNvPr id="626" name="Google Shape;626;g142a88e6b30_0_0"/>
          <p:cNvSpPr/>
          <p:nvPr/>
        </p:nvSpPr>
        <p:spPr>
          <a:xfrm>
            <a:off x="2201907" y="341806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000">
                <a:solidFill>
                  <a:schemeClr val="dk1"/>
                </a:solidFill>
                <a:latin typeface="Malgun Gothic"/>
                <a:ea typeface="Malgun Gothic"/>
                <a:cs typeface="Malgun Gothic"/>
                <a:sym typeface="Malgun Gothic"/>
              </a:rPr>
              <a:t>IMAGE 여부</a:t>
            </a:r>
            <a:endParaRPr b="1" i="0" sz="1000" u="none" cap="none" strike="noStrike">
              <a:solidFill>
                <a:schemeClr val="dk1"/>
              </a:solidFill>
              <a:latin typeface="Malgun Gothic"/>
              <a:ea typeface="Malgun Gothic"/>
              <a:cs typeface="Malgun Gothic"/>
              <a:sym typeface="Malgun Gothic"/>
            </a:endParaRPr>
          </a:p>
        </p:txBody>
      </p:sp>
      <p:sp>
        <p:nvSpPr>
          <p:cNvPr id="627" name="Google Shape;627;g142a88e6b30_0_0"/>
          <p:cNvSpPr/>
          <p:nvPr/>
        </p:nvSpPr>
        <p:spPr>
          <a:xfrm>
            <a:off x="2201907" y="440866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000">
                <a:solidFill>
                  <a:schemeClr val="dk1"/>
                </a:solidFill>
                <a:latin typeface="Malgun Gothic"/>
                <a:ea typeface="Malgun Gothic"/>
                <a:cs typeface="Malgun Gothic"/>
                <a:sym typeface="Malgun Gothic"/>
              </a:rPr>
              <a:t>본문 </a:t>
            </a:r>
            <a:endParaRPr b="1" i="0" sz="1000" u="none" cap="none" strike="noStrike">
              <a:solidFill>
                <a:schemeClr val="dk1"/>
              </a:solidFill>
              <a:latin typeface="Malgun Gothic"/>
              <a:ea typeface="Malgun Gothic"/>
              <a:cs typeface="Malgun Gothic"/>
              <a:sym typeface="Malgun Gothic"/>
            </a:endParaRPr>
          </a:p>
        </p:txBody>
      </p:sp>
      <p:cxnSp>
        <p:nvCxnSpPr>
          <p:cNvPr id="628" name="Google Shape;628;g142a88e6b30_0_0"/>
          <p:cNvCxnSpPr>
            <a:stCxn id="624" idx="3"/>
            <a:endCxn id="627" idx="1"/>
          </p:cNvCxnSpPr>
          <p:nvPr/>
        </p:nvCxnSpPr>
        <p:spPr>
          <a:xfrm>
            <a:off x="1645347" y="2580626"/>
            <a:ext cx="556500" cy="22029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629" name="Google Shape;629;g142a88e6b30_0_0"/>
          <p:cNvCxnSpPr>
            <a:stCxn id="624" idx="3"/>
            <a:endCxn id="626" idx="1"/>
          </p:cNvCxnSpPr>
          <p:nvPr/>
        </p:nvCxnSpPr>
        <p:spPr>
          <a:xfrm>
            <a:off x="1645347" y="2580626"/>
            <a:ext cx="556500" cy="121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630" name="Google Shape;630;g142a88e6b30_0_0"/>
          <p:cNvCxnSpPr>
            <a:stCxn id="624" idx="3"/>
            <a:endCxn id="625" idx="1"/>
          </p:cNvCxnSpPr>
          <p:nvPr/>
        </p:nvCxnSpPr>
        <p:spPr>
          <a:xfrm flipH="1" rot="10800000">
            <a:off x="1645347" y="1992326"/>
            <a:ext cx="556500" cy="588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631" name="Google Shape;631;g142a88e6b30_0_0"/>
          <p:cNvSpPr/>
          <p:nvPr/>
        </p:nvSpPr>
        <p:spPr>
          <a:xfrm>
            <a:off x="4001200" y="3680475"/>
            <a:ext cx="1304775" cy="588300"/>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1000" u="none" cap="none" strike="noStrike">
                <a:solidFill>
                  <a:srgbClr val="000000"/>
                </a:solidFill>
                <a:latin typeface="Malgun Gothic"/>
                <a:ea typeface="Malgun Gothic"/>
                <a:cs typeface="Malgun Gothic"/>
                <a:sym typeface="Malgun Gothic"/>
              </a:rPr>
              <a:t>OCR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1000" u="none" cap="none" strike="noStrike">
                <a:solidFill>
                  <a:srgbClr val="000000"/>
                </a:solidFill>
                <a:latin typeface="Malgun Gothic"/>
                <a:ea typeface="Malgun Gothic"/>
                <a:cs typeface="Malgun Gothic"/>
                <a:sym typeface="Malgun Gothic"/>
              </a:rPr>
              <a:t>Google Cloud Vision</a:t>
            </a:r>
            <a:endParaRPr b="1" i="0" sz="1000" u="none" cap="none" strike="noStrike">
              <a:solidFill>
                <a:srgbClr val="000000"/>
              </a:solidFill>
              <a:latin typeface="Malgun Gothic"/>
              <a:ea typeface="Malgun Gothic"/>
              <a:cs typeface="Malgun Gothic"/>
              <a:sym typeface="Malgun Gothic"/>
            </a:endParaRPr>
          </a:p>
        </p:txBody>
      </p:sp>
      <p:sp>
        <p:nvSpPr>
          <p:cNvPr id="632" name="Google Shape;632;g142a88e6b30_0_0"/>
          <p:cNvSpPr/>
          <p:nvPr/>
        </p:nvSpPr>
        <p:spPr>
          <a:xfrm>
            <a:off x="6058600" y="3685996"/>
            <a:ext cx="1304775" cy="588300"/>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키워드</a:t>
            </a:r>
            <a:endParaRPr b="0" i="0" sz="1000" u="none" cap="none" strike="noStrike">
              <a:solidFill>
                <a:srgbClr val="000000"/>
              </a:solidFill>
              <a:latin typeface="Arial"/>
              <a:ea typeface="Arial"/>
              <a:cs typeface="Arial"/>
              <a:sym typeface="Arial"/>
            </a:endParaRPr>
          </a:p>
        </p:txBody>
      </p:sp>
      <p:cxnSp>
        <p:nvCxnSpPr>
          <p:cNvPr id="633" name="Google Shape;633;g142a88e6b30_0_0"/>
          <p:cNvCxnSpPr>
            <a:stCxn id="625" idx="3"/>
            <a:endCxn id="620" idx="1"/>
          </p:cNvCxnSpPr>
          <p:nvPr/>
        </p:nvCxnSpPr>
        <p:spPr>
          <a:xfrm>
            <a:off x="3297241" y="1992314"/>
            <a:ext cx="808800" cy="844800"/>
          </a:xfrm>
          <a:prstGeom prst="bentConnector3">
            <a:avLst>
              <a:gd fmla="val 50007" name="adj1"/>
            </a:avLst>
          </a:prstGeom>
          <a:noFill/>
          <a:ln cap="flat" cmpd="sng" w="9525">
            <a:solidFill>
              <a:schemeClr val="dk2"/>
            </a:solidFill>
            <a:prstDash val="solid"/>
            <a:round/>
            <a:headEnd len="med" w="med" type="none"/>
            <a:tailEnd len="med" w="med" type="none"/>
          </a:ln>
        </p:spPr>
      </p:cxnSp>
      <p:sp>
        <p:nvSpPr>
          <p:cNvPr id="634" name="Google Shape;634;g142a88e6b30_0_0"/>
          <p:cNvSpPr/>
          <p:nvPr/>
        </p:nvSpPr>
        <p:spPr>
          <a:xfrm>
            <a:off x="4106157" y="1404159"/>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000">
                <a:solidFill>
                  <a:schemeClr val="dk1"/>
                </a:solidFill>
                <a:latin typeface="Malgun Gothic"/>
                <a:ea typeface="Malgun Gothic"/>
                <a:cs typeface="Malgun Gothic"/>
                <a:sym typeface="Malgun Gothic"/>
              </a:rPr>
              <a:t>IMAGE 여부</a:t>
            </a:r>
            <a:endParaRPr b="1" i="0" sz="1000" u="none" cap="none" strike="noStrike">
              <a:solidFill>
                <a:schemeClr val="dk1"/>
              </a:solidFill>
              <a:latin typeface="Malgun Gothic"/>
              <a:ea typeface="Malgun Gothic"/>
              <a:cs typeface="Malgun Gothic"/>
              <a:sym typeface="Malgun Gothic"/>
            </a:endParaRPr>
          </a:p>
        </p:txBody>
      </p:sp>
      <p:cxnSp>
        <p:nvCxnSpPr>
          <p:cNvPr id="635" name="Google Shape;635;g142a88e6b30_0_0"/>
          <p:cNvCxnSpPr>
            <a:stCxn id="625" idx="3"/>
            <a:endCxn id="634" idx="1"/>
          </p:cNvCxnSpPr>
          <p:nvPr/>
        </p:nvCxnSpPr>
        <p:spPr>
          <a:xfrm flipH="1" rot="10800000">
            <a:off x="3297241" y="1779013"/>
            <a:ext cx="808800" cy="213300"/>
          </a:xfrm>
          <a:prstGeom prst="bentConnector3">
            <a:avLst>
              <a:gd fmla="val 50007" name="adj1"/>
            </a:avLst>
          </a:prstGeom>
          <a:noFill/>
          <a:ln cap="flat" cmpd="sng" w="9525">
            <a:solidFill>
              <a:schemeClr val="dk2"/>
            </a:solidFill>
            <a:prstDash val="solid"/>
            <a:round/>
            <a:headEnd len="med" w="med" type="none"/>
            <a:tailEnd len="med" w="med" type="none"/>
          </a:ln>
        </p:spPr>
      </p:cxnSp>
      <p:sp>
        <p:nvSpPr>
          <p:cNvPr id="636" name="Google Shape;636;g142a88e6b30_0_0"/>
          <p:cNvSpPr/>
          <p:nvPr/>
        </p:nvSpPr>
        <p:spPr>
          <a:xfrm>
            <a:off x="3093201" y="1700450"/>
            <a:ext cx="5565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lang="ko" sz="1000">
                <a:latin typeface="Malgun Gothic"/>
                <a:ea typeface="Malgun Gothic"/>
                <a:cs typeface="Malgun Gothic"/>
                <a:sym typeface="Malgun Gothic"/>
              </a:rPr>
              <a:t>YES</a:t>
            </a:r>
            <a:endParaRPr b="1" i="0" sz="1000" u="none" cap="none" strike="noStrike">
              <a:solidFill>
                <a:srgbClr val="000000"/>
              </a:solidFill>
              <a:latin typeface="Malgun Gothic"/>
              <a:ea typeface="Malgun Gothic"/>
              <a:cs typeface="Malgun Gothic"/>
              <a:sym typeface="Malgun Gothic"/>
            </a:endParaRPr>
          </a:p>
        </p:txBody>
      </p:sp>
      <p:cxnSp>
        <p:nvCxnSpPr>
          <p:cNvPr id="637" name="Google Shape;637;g142a88e6b30_0_0"/>
          <p:cNvCxnSpPr>
            <a:stCxn id="626" idx="3"/>
            <a:endCxn id="631" idx="1"/>
          </p:cNvCxnSpPr>
          <p:nvPr/>
        </p:nvCxnSpPr>
        <p:spPr>
          <a:xfrm>
            <a:off x="3297241" y="3792926"/>
            <a:ext cx="704100" cy="181800"/>
          </a:xfrm>
          <a:prstGeom prst="bentConnector3">
            <a:avLst>
              <a:gd fmla="val 49990" name="adj1"/>
            </a:avLst>
          </a:prstGeom>
          <a:noFill/>
          <a:ln cap="flat" cmpd="sng" w="9525">
            <a:solidFill>
              <a:schemeClr val="dk2"/>
            </a:solidFill>
            <a:prstDash val="solid"/>
            <a:round/>
            <a:headEnd len="med" w="med" type="none"/>
            <a:tailEnd len="med" w="med" type="none"/>
          </a:ln>
        </p:spPr>
      </p:cxnSp>
      <p:sp>
        <p:nvSpPr>
          <p:cNvPr id="638" name="Google Shape;638;g142a88e6b30_0_0"/>
          <p:cNvSpPr/>
          <p:nvPr/>
        </p:nvSpPr>
        <p:spPr>
          <a:xfrm>
            <a:off x="3093201" y="3529250"/>
            <a:ext cx="5565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lang="ko" sz="1000">
                <a:latin typeface="Malgun Gothic"/>
                <a:ea typeface="Malgun Gothic"/>
                <a:cs typeface="Malgun Gothic"/>
                <a:sym typeface="Malgun Gothic"/>
              </a:rPr>
              <a:t>YES</a:t>
            </a:r>
            <a:endParaRPr b="1" i="0" sz="1000" u="none" cap="none" strike="noStrike">
              <a:solidFill>
                <a:srgbClr val="000000"/>
              </a:solidFill>
              <a:latin typeface="Malgun Gothic"/>
              <a:ea typeface="Malgun Gothic"/>
              <a:cs typeface="Malgun Gothic"/>
              <a:sym typeface="Malgun Gothic"/>
            </a:endParaRPr>
          </a:p>
        </p:txBody>
      </p:sp>
      <p:sp>
        <p:nvSpPr>
          <p:cNvPr id="639" name="Google Shape;639;g142a88e6b30_0_0"/>
          <p:cNvSpPr/>
          <p:nvPr/>
        </p:nvSpPr>
        <p:spPr>
          <a:xfrm>
            <a:off x="7206651" y="1822375"/>
            <a:ext cx="1095350" cy="588300"/>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IMAGE 등록</a:t>
            </a:r>
            <a:endParaRPr sz="1000">
              <a:solidFill>
                <a:schemeClr val="dk1"/>
              </a:solidFill>
              <a:latin typeface="Malgun Gothic"/>
              <a:ea typeface="Malgun Gothic"/>
              <a:cs typeface="Malgun Gothic"/>
              <a:sym typeface="Malgun Gothic"/>
            </a:endParaRPr>
          </a:p>
        </p:txBody>
      </p:sp>
      <p:sp>
        <p:nvSpPr>
          <p:cNvPr id="640" name="Google Shape;640;g142a88e6b30_0_0"/>
          <p:cNvSpPr/>
          <p:nvPr/>
        </p:nvSpPr>
        <p:spPr>
          <a:xfrm>
            <a:off x="5553957" y="1404159"/>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000">
                <a:solidFill>
                  <a:schemeClr val="dk1"/>
                </a:solidFill>
                <a:latin typeface="Malgun Gothic"/>
                <a:ea typeface="Malgun Gothic"/>
                <a:cs typeface="Malgun Gothic"/>
                <a:sym typeface="Malgun Gothic"/>
              </a:rPr>
              <a:t>META </a:t>
            </a:r>
            <a:r>
              <a:rPr b="1" lang="ko" sz="1000">
                <a:solidFill>
                  <a:schemeClr val="dk1"/>
                </a:solidFill>
                <a:latin typeface="Malgun Gothic"/>
                <a:ea typeface="Malgun Gothic"/>
                <a:cs typeface="Malgun Gothic"/>
                <a:sym typeface="Malgun Gothic"/>
              </a:rPr>
              <a:t>IMAGE 여부</a:t>
            </a:r>
            <a:endParaRPr b="1" i="0" sz="1000" u="none" cap="none" strike="noStrike">
              <a:solidFill>
                <a:schemeClr val="dk1"/>
              </a:solidFill>
              <a:latin typeface="Malgun Gothic"/>
              <a:ea typeface="Malgun Gothic"/>
              <a:cs typeface="Malgun Gothic"/>
              <a:sym typeface="Malgun Gothic"/>
            </a:endParaRPr>
          </a:p>
        </p:txBody>
      </p:sp>
      <p:cxnSp>
        <p:nvCxnSpPr>
          <p:cNvPr id="641" name="Google Shape;641;g142a88e6b30_0_0"/>
          <p:cNvCxnSpPr>
            <a:stCxn id="634" idx="3"/>
            <a:endCxn id="640" idx="1"/>
          </p:cNvCxnSpPr>
          <p:nvPr/>
        </p:nvCxnSpPr>
        <p:spPr>
          <a:xfrm>
            <a:off x="5201491" y="1779026"/>
            <a:ext cx="352500" cy="600"/>
          </a:xfrm>
          <a:prstGeom prst="bentConnector3">
            <a:avLst>
              <a:gd fmla="val 49995" name="adj1"/>
            </a:avLst>
          </a:prstGeom>
          <a:noFill/>
          <a:ln cap="flat" cmpd="sng" w="9525">
            <a:solidFill>
              <a:schemeClr val="dk2"/>
            </a:solidFill>
            <a:prstDash val="solid"/>
            <a:round/>
            <a:headEnd len="med" w="med" type="none"/>
            <a:tailEnd len="med" w="med" type="none"/>
          </a:ln>
        </p:spPr>
      </p:cxnSp>
      <p:sp>
        <p:nvSpPr>
          <p:cNvPr id="642" name="Google Shape;642;g142a88e6b30_0_0"/>
          <p:cNvSpPr/>
          <p:nvPr/>
        </p:nvSpPr>
        <p:spPr>
          <a:xfrm>
            <a:off x="4997451" y="1471825"/>
            <a:ext cx="5565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lang="ko" sz="1000">
                <a:latin typeface="Malgun Gothic"/>
                <a:ea typeface="Malgun Gothic"/>
                <a:cs typeface="Malgun Gothic"/>
                <a:sym typeface="Malgun Gothic"/>
              </a:rPr>
              <a:t>NO</a:t>
            </a:r>
            <a:endParaRPr b="1" i="0" sz="1000" u="none" cap="none" strike="noStrike">
              <a:solidFill>
                <a:srgbClr val="000000"/>
              </a:solidFill>
              <a:latin typeface="Malgun Gothic"/>
              <a:ea typeface="Malgun Gothic"/>
              <a:cs typeface="Malgun Gothic"/>
              <a:sym typeface="Malgun Gothic"/>
            </a:endParaRPr>
          </a:p>
        </p:txBody>
      </p:sp>
      <p:cxnSp>
        <p:nvCxnSpPr>
          <p:cNvPr id="643" name="Google Shape;643;g142a88e6b30_0_0"/>
          <p:cNvCxnSpPr>
            <a:stCxn id="640" idx="3"/>
            <a:endCxn id="639" idx="1"/>
          </p:cNvCxnSpPr>
          <p:nvPr/>
        </p:nvCxnSpPr>
        <p:spPr>
          <a:xfrm>
            <a:off x="6649291" y="1779026"/>
            <a:ext cx="557400" cy="3375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644" name="Google Shape;644;g142a88e6b30_0_0"/>
          <p:cNvCxnSpPr>
            <a:stCxn id="627" idx="3"/>
            <a:endCxn id="632" idx="1"/>
          </p:cNvCxnSpPr>
          <p:nvPr/>
        </p:nvCxnSpPr>
        <p:spPr>
          <a:xfrm flipH="1" rot="10800000">
            <a:off x="3297241" y="3980126"/>
            <a:ext cx="2761500" cy="803400"/>
          </a:xfrm>
          <a:prstGeom prst="bentConnector3">
            <a:avLst>
              <a:gd fmla="val 84168" name="adj1"/>
            </a:avLst>
          </a:prstGeom>
          <a:noFill/>
          <a:ln cap="flat" cmpd="sng" w="9525">
            <a:solidFill>
              <a:schemeClr val="dk2"/>
            </a:solidFill>
            <a:prstDash val="solid"/>
            <a:round/>
            <a:headEnd len="med" w="med" type="none"/>
            <a:tailEnd len="med" w="med" type="none"/>
          </a:ln>
        </p:spPr>
      </p:cxnSp>
      <p:sp>
        <p:nvSpPr>
          <p:cNvPr id="645" name="Google Shape;645;g142a88e6b30_0_0"/>
          <p:cNvSpPr/>
          <p:nvPr/>
        </p:nvSpPr>
        <p:spPr>
          <a:xfrm>
            <a:off x="6432738" y="1471825"/>
            <a:ext cx="5565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lang="ko" sz="1000">
                <a:latin typeface="Malgun Gothic"/>
                <a:ea typeface="Malgun Gothic"/>
                <a:cs typeface="Malgun Gothic"/>
                <a:sym typeface="Malgun Gothic"/>
              </a:rPr>
              <a:t>YES</a:t>
            </a:r>
            <a:endParaRPr b="1" i="0" sz="1000" u="none" cap="none" strike="noStrike">
              <a:solidFill>
                <a:srgbClr val="000000"/>
              </a:solidFill>
              <a:latin typeface="Malgun Gothic"/>
              <a:ea typeface="Malgun Gothic"/>
              <a:cs typeface="Malgun Gothic"/>
              <a:sym typeface="Malgun Gothic"/>
            </a:endParaRPr>
          </a:p>
        </p:txBody>
      </p:sp>
      <p:cxnSp>
        <p:nvCxnSpPr>
          <p:cNvPr id="646" name="Google Shape;646;g142a88e6b30_0_0"/>
          <p:cNvCxnSpPr>
            <a:stCxn id="631" idx="3"/>
            <a:endCxn id="632" idx="1"/>
          </p:cNvCxnSpPr>
          <p:nvPr/>
        </p:nvCxnSpPr>
        <p:spPr>
          <a:xfrm>
            <a:off x="5305975" y="3974625"/>
            <a:ext cx="752700" cy="5400"/>
          </a:xfrm>
          <a:prstGeom prst="bentConnector3">
            <a:avLst>
              <a:gd fmla="val 49995" name="adj1"/>
            </a:avLst>
          </a:prstGeom>
          <a:noFill/>
          <a:ln cap="flat" cmpd="sng" w="9525">
            <a:solidFill>
              <a:schemeClr val="dk2"/>
            </a:solidFill>
            <a:prstDash val="solid"/>
            <a:round/>
            <a:headEnd len="med" w="med" type="none"/>
            <a:tailEnd len="med" w="med" type="none"/>
          </a:ln>
        </p:spPr>
      </p:cxnSp>
      <p:cxnSp>
        <p:nvCxnSpPr>
          <p:cNvPr id="647" name="Google Shape;647;g142a88e6b30_0_0"/>
          <p:cNvCxnSpPr>
            <a:stCxn id="620" idx="3"/>
            <a:endCxn id="632" idx="1"/>
          </p:cNvCxnSpPr>
          <p:nvPr/>
        </p:nvCxnSpPr>
        <p:spPr>
          <a:xfrm>
            <a:off x="5201501" y="2837150"/>
            <a:ext cx="857100" cy="11430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648" name="Google Shape;648;g142a88e6b30_0_0"/>
          <p:cNvSpPr/>
          <p:nvPr/>
        </p:nvSpPr>
        <p:spPr>
          <a:xfrm>
            <a:off x="7850000" y="3687439"/>
            <a:ext cx="1304775" cy="588300"/>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전문가 </a:t>
            </a:r>
            <a:r>
              <a:rPr lang="ko" sz="1000">
                <a:solidFill>
                  <a:schemeClr val="dk1"/>
                </a:solidFill>
                <a:latin typeface="Malgun Gothic"/>
                <a:ea typeface="Malgun Gothic"/>
                <a:cs typeface="Malgun Gothic"/>
                <a:sym typeface="Malgun Gothic"/>
              </a:rPr>
              <a:t>키워드</a:t>
            </a:r>
            <a:endParaRPr sz="10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비교</a:t>
            </a:r>
            <a:endParaRPr sz="1000">
              <a:solidFill>
                <a:schemeClr val="dk1"/>
              </a:solidFill>
              <a:latin typeface="Malgun Gothic"/>
              <a:ea typeface="Malgun Gothic"/>
              <a:cs typeface="Malgun Gothic"/>
              <a:sym typeface="Malgun Gothic"/>
            </a:endParaRPr>
          </a:p>
        </p:txBody>
      </p:sp>
      <p:cxnSp>
        <p:nvCxnSpPr>
          <p:cNvPr id="649" name="Google Shape;649;g142a88e6b30_0_0"/>
          <p:cNvCxnSpPr>
            <a:stCxn id="632" idx="3"/>
            <a:endCxn id="648" idx="1"/>
          </p:cNvCxnSpPr>
          <p:nvPr/>
        </p:nvCxnSpPr>
        <p:spPr>
          <a:xfrm>
            <a:off x="7363375" y="3980146"/>
            <a:ext cx="486600" cy="1500"/>
          </a:xfrm>
          <a:prstGeom prst="bentConnector3">
            <a:avLst>
              <a:gd fmla="val 50003"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55" name="Google Shape;655;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{B94FAF27-1A5F-47E4-9396-DFA9DD188573}</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20200720</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상담료 Min/Max, 제안요금, 차단목록, 포스팅 수정/삭제</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20220728</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로그인 필수 목록, 결재 -&gt; 결제, 다중 관심목록, 알림표시, 포스팅 키워드 표시, 포스팅 등록시 포스팅 우선, 채택 -&gt; 수락, 닉네임 중복 금지, 개인설정 활동 삭제,  조합원 여부 삭제 (전문가 신청)</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sz="1100">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4</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네트웍 가입 약관 동의</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5</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관심 목록 변경 (아이콘 삭제 및 UI 변경)</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20220804</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6</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첫화면 로고 삭제 및 로그인 아이디 표시, 배너 정의 (홈화면)</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20220808</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7</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포스팅 데몬 워크 플로워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1" name="Google Shape;661;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62" name="Google Shape;662;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63" name="Google Shape;663;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64" name="Google Shape;664;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70" name="Google Shape;670;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71" name="Google Shape;671;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72" name="Google Shape;672;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78" name="Google Shape;678;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graphicFrame>
        <p:nvGraphicFramePr>
          <p:cNvPr id="683" name="Google Shape;683;g13ba245b7a9_0_478"/>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4" name="Google Shape;684;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5" name="Google Shape;685;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6" name="Google Shape;686;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87" name="Google Shape;687;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88" name="Google Shape;688;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g13ba245b7a9_0_49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94" name="Google Shape;694;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95" name="Google Shape;695;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96" name="Google Shape;696;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7" name="Google Shape;697;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98" name="Google Shape;698;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99" name="Google Shape;699;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700" name="Google Shape;700;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701" name="Google Shape;701;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702" name="Google Shape;702;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703" name="Google Shape;703;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704" name="Google Shape;704;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705" name="Google Shape;705;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706" name="Google Shape;706;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707" name="Google Shape;707;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708" name="Google Shape;708;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709" name="Google Shape;709;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710" name="Google Shape;710;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711" name="Google Shape;711;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712" name="Google Shape;712;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713" name="Google Shape;713;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714" name="Google Shape;714;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graphicFrame>
        <p:nvGraphicFramePr>
          <p:cNvPr id="719" name="Google Shape;719;g13ba245b7a9_0_574"/>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20" name="Google Shape;720;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21" name="Google Shape;721;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22" name="Google Shape;722;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3" name="Google Shape;723;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24" name="Google Shape;724;g13ba245b7a9_0_574"/>
          <p:cNvGrpSpPr/>
          <p:nvPr/>
        </p:nvGrpSpPr>
        <p:grpSpPr>
          <a:xfrm>
            <a:off x="570585" y="1673255"/>
            <a:ext cx="2986874" cy="3629445"/>
            <a:chOff x="214095" y="1332369"/>
            <a:chExt cx="9681926" cy="1087800"/>
          </a:xfrm>
        </p:grpSpPr>
        <p:sp>
          <p:nvSpPr>
            <p:cNvPr id="725" name="Google Shape;725;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26" name="Google Shape;726;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27" name="Google Shape;727;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29" name="Google Shape;729;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30" name="Google Shape;730;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731" name="Google Shape;731;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732" name="Google Shape;732;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33" name="Google Shape;733;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34" name="Google Shape;734;g13ba245b7a9_0_574"/>
          <p:cNvGrpSpPr/>
          <p:nvPr/>
        </p:nvGrpSpPr>
        <p:grpSpPr>
          <a:xfrm>
            <a:off x="4614648" y="1673255"/>
            <a:ext cx="2986874" cy="3629445"/>
            <a:chOff x="214095" y="1332369"/>
            <a:chExt cx="9681926" cy="1087800"/>
          </a:xfrm>
        </p:grpSpPr>
        <p:sp>
          <p:nvSpPr>
            <p:cNvPr id="735" name="Google Shape;735;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36" name="Google Shape;736;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37" name="Google Shape;737;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38" name="Google Shape;738;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39" name="Google Shape;739;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40" name="Google Shape;740;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aphicFrame>
        <p:nvGraphicFramePr>
          <p:cNvPr id="745" name="Google Shape;745;g13ba245b7a9_0_60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카카오, 구글, 애플 필수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6" name="Google Shape;746;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47" name="Google Shape;747;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8" name="Google Shape;748;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9" name="Google Shape;749;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50" name="Google Shape;750;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51" name="Google Shape;751;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52" name="Google Shape;752;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3" name="Google Shape;753;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54" name="Google Shape;754;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55" name="Google Shape;755;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56" name="Google Shape;756;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57" name="Google Shape;757;g13ba245b7a9_0_603"/>
          <p:cNvGrpSpPr/>
          <p:nvPr/>
        </p:nvGrpSpPr>
        <p:grpSpPr>
          <a:xfrm>
            <a:off x="3167437" y="2278288"/>
            <a:ext cx="158833" cy="104363"/>
            <a:chOff x="3395700" y="3271602"/>
            <a:chExt cx="158817" cy="104363"/>
          </a:xfrm>
        </p:grpSpPr>
        <p:grpSp>
          <p:nvGrpSpPr>
            <p:cNvPr id="758" name="Google Shape;758;g13ba245b7a9_0_603"/>
            <p:cNvGrpSpPr/>
            <p:nvPr/>
          </p:nvGrpSpPr>
          <p:grpSpPr>
            <a:xfrm>
              <a:off x="3395700" y="3271602"/>
              <a:ext cx="154800" cy="97800"/>
              <a:chOff x="3395700" y="3271602"/>
              <a:chExt cx="154800" cy="97800"/>
            </a:xfrm>
          </p:grpSpPr>
          <p:sp>
            <p:nvSpPr>
              <p:cNvPr id="759" name="Google Shape;759;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60" name="Google Shape;760;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61" name="Google Shape;761;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62" name="Google Shape;762;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63" name="Google Shape;763;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64" name="Google Shape;764;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65" name="Google Shape;765;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66" name="Google Shape;766;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67" name="Google Shape;767;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8" name="Google Shape;768;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69" name="Google Shape;769;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70" name="Google Shape;770;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71" name="Google Shape;771;g13ba245b7a9_0_603"/>
          <p:cNvPicPr preferRelativeResize="0"/>
          <p:nvPr/>
        </p:nvPicPr>
        <p:blipFill>
          <a:blip r:embed="rId5">
            <a:alphaModFix/>
          </a:blip>
          <a:stretch>
            <a:fillRect/>
          </a:stretch>
        </p:blipFill>
        <p:spPr>
          <a:xfrm>
            <a:off x="4737752" y="5423075"/>
            <a:ext cx="553950" cy="548098"/>
          </a:xfrm>
          <a:prstGeom prst="rect">
            <a:avLst/>
          </a:prstGeom>
          <a:noFill/>
          <a:ln>
            <a:noFill/>
          </a:ln>
        </p:spPr>
      </p:pic>
      <p:pic>
        <p:nvPicPr>
          <p:cNvPr id="772" name="Google Shape;772;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73" name="Google Shape;773;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pic>
        <p:nvPicPr>
          <p:cNvPr id="774" name="Google Shape;774;g13ba245b7a9_0_603"/>
          <p:cNvPicPr preferRelativeResize="0"/>
          <p:nvPr/>
        </p:nvPicPr>
        <p:blipFill rotWithShape="1">
          <a:blip r:embed="rId7">
            <a:alphaModFix/>
          </a:blip>
          <a:srcRect b="0" l="2230" r="-2230" t="0"/>
          <a:stretch/>
        </p:blipFill>
        <p:spPr>
          <a:xfrm>
            <a:off x="1816300" y="4175675"/>
            <a:ext cx="553950" cy="529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graphicFrame>
        <p:nvGraphicFramePr>
          <p:cNvPr id="779" name="Google Shape;779;g13bce9ef499_1_2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0" name="Google Shape;780;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81" name="Google Shape;781;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82" name="Google Shape;782;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83" name="Google Shape;783;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84" name="Google Shape;784;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85" name="Google Shape;785;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86" name="Google Shape;786;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87" name="Google Shape;787;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88" name="Google Shape;788;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89" name="Google Shape;789;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90" name="Google Shape;790;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1" name="Google Shape;791;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2" name="Google Shape;792;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93" name="Google Shape;793;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94" name="Google Shape;794;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95" name="Google Shape;795;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96" name="Google Shape;796;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graphicFrame>
        <p:nvGraphicFramePr>
          <p:cNvPr id="801" name="Google Shape;801;g13bce9ef499_1_5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02" name="Google Shape;802;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803" name="Google Shape;803;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04" name="Google Shape;804;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5" name="Google Shape;805;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806" name="Google Shape;806;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07" name="Google Shape;807;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808" name="Google Shape;808;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09" name="Google Shape;809;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10" name="Google Shape;810;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11" name="Google Shape;811;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12" name="Google Shape;812;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813" name="Google Shape;813;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814" name="Google Shape;814;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815" name="Google Shape;815;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816" name="Google Shape;816;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aphicFrame>
        <p:nvGraphicFramePr>
          <p:cNvPr id="821" name="Google Shape;821;g13bce9ef499_1_9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22" name="Google Shape;822;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823" name="Google Shape;823;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24" name="Google Shape;824;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25" name="Google Shape;825;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26" name="Google Shape;826;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27" name="Google Shape;827;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28" name="Google Shape;828;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29" name="Google Shape;829;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30" name="Google Shape;830;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31" name="Google Shape;831;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32" name="Google Shape;832;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833" name="Google Shape;833;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34" name="Google Shape;834;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35" name="Google Shape;835;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36" name="Google Shape;836;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37" name="Google Shape;837;g13bce9ef499_1_97"/>
          <p:cNvGrpSpPr/>
          <p:nvPr/>
        </p:nvGrpSpPr>
        <p:grpSpPr>
          <a:xfrm>
            <a:off x="3319837" y="2811688"/>
            <a:ext cx="158833" cy="104363"/>
            <a:chOff x="3395700" y="3271602"/>
            <a:chExt cx="158817" cy="104363"/>
          </a:xfrm>
        </p:grpSpPr>
        <p:grpSp>
          <p:nvGrpSpPr>
            <p:cNvPr id="838" name="Google Shape;838;g13bce9ef499_1_97"/>
            <p:cNvGrpSpPr/>
            <p:nvPr/>
          </p:nvGrpSpPr>
          <p:grpSpPr>
            <a:xfrm>
              <a:off x="3395700" y="3271602"/>
              <a:ext cx="154800" cy="97800"/>
              <a:chOff x="3395700" y="3271602"/>
              <a:chExt cx="154800" cy="97800"/>
            </a:xfrm>
          </p:grpSpPr>
          <p:sp>
            <p:nvSpPr>
              <p:cNvPr id="839" name="Google Shape;839;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40" name="Google Shape;840;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41" name="Google Shape;841;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42" name="Google Shape;842;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43" name="Google Shape;843;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44" name="Google Shape;844;g13bce9ef499_1_97"/>
          <p:cNvGrpSpPr/>
          <p:nvPr/>
        </p:nvGrpSpPr>
        <p:grpSpPr>
          <a:xfrm>
            <a:off x="3319837" y="3497488"/>
            <a:ext cx="158833" cy="104363"/>
            <a:chOff x="3395700" y="3271602"/>
            <a:chExt cx="158817" cy="104363"/>
          </a:xfrm>
        </p:grpSpPr>
        <p:grpSp>
          <p:nvGrpSpPr>
            <p:cNvPr id="845" name="Google Shape;845;g13bce9ef499_1_97"/>
            <p:cNvGrpSpPr/>
            <p:nvPr/>
          </p:nvGrpSpPr>
          <p:grpSpPr>
            <a:xfrm>
              <a:off x="3395700" y="3271602"/>
              <a:ext cx="154800" cy="97800"/>
              <a:chOff x="3395700" y="3271602"/>
              <a:chExt cx="154800" cy="97800"/>
            </a:xfrm>
          </p:grpSpPr>
          <p:sp>
            <p:nvSpPr>
              <p:cNvPr id="846" name="Google Shape;846;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47" name="Google Shape;847;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48" name="Google Shape;848;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49" name="Google Shape;849;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50" name="Google Shape;850;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52" name="Google Shape;852;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53" name="Google Shape;853;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54" name="Google Shape;854;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55" name="Google Shape;855;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56" name="Google Shape;856;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57" name="Google Shape;857;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58" name="Google Shape;858;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59" name="Google Shape;859;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60" name="Google Shape;860;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1" name="Google Shape;861;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62" name="Google Shape;862;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63" name="Google Shape;863;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64" name="Google Shape;864;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65" name="Google Shape;865;g13bce9ef499_1_97"/>
          <p:cNvGrpSpPr/>
          <p:nvPr/>
        </p:nvGrpSpPr>
        <p:grpSpPr>
          <a:xfrm>
            <a:off x="4616431" y="1285830"/>
            <a:ext cx="2986874" cy="3629445"/>
            <a:chOff x="214095" y="1332369"/>
            <a:chExt cx="9681926" cy="1087800"/>
          </a:xfrm>
        </p:grpSpPr>
        <p:sp>
          <p:nvSpPr>
            <p:cNvPr id="866" name="Google Shape;866;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67" name="Google Shape;867;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68" name="Google Shape;868;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69" name="Google Shape;869;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70" name="Google Shape;870;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1" name="Google Shape;871;g13bce9ef499_1_97"/>
          <p:cNvCxnSpPr>
            <a:stCxn id="857" idx="3"/>
            <a:endCxn id="860"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graphicFrame>
        <p:nvGraphicFramePr>
          <p:cNvPr id="876" name="Google Shape;876;g13c94f06daf_2_34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77" name="Google Shape;877;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78" name="Google Shape;878;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79" name="Google Shape;879;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80" name="Google Shape;880;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81" name="Google Shape;881;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82" name="Google Shape;882;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83" name="Google Shape;883;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84" name="Google Shape;884;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85" name="Google Shape;885;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86" name="Google Shape;886;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87" name="Google Shape;887;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88" name="Google Shape;888;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89" name="Google Shape;889;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90" name="Google Shape;890;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91" name="Google Shape;891;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92" name="Google Shape;892;g13c94f06daf_2_343"/>
          <p:cNvGrpSpPr/>
          <p:nvPr/>
        </p:nvGrpSpPr>
        <p:grpSpPr>
          <a:xfrm>
            <a:off x="3319837" y="2811688"/>
            <a:ext cx="158833" cy="104363"/>
            <a:chOff x="3395700" y="3271602"/>
            <a:chExt cx="158817" cy="104363"/>
          </a:xfrm>
        </p:grpSpPr>
        <p:grpSp>
          <p:nvGrpSpPr>
            <p:cNvPr id="893" name="Google Shape;893;g13c94f06daf_2_343"/>
            <p:cNvGrpSpPr/>
            <p:nvPr/>
          </p:nvGrpSpPr>
          <p:grpSpPr>
            <a:xfrm>
              <a:off x="3395700" y="3271602"/>
              <a:ext cx="154800" cy="97800"/>
              <a:chOff x="3395700" y="3271602"/>
              <a:chExt cx="154800" cy="97800"/>
            </a:xfrm>
          </p:grpSpPr>
          <p:sp>
            <p:nvSpPr>
              <p:cNvPr id="894" name="Google Shape;894;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95" name="Google Shape;895;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96" name="Google Shape;896;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97" name="Google Shape;897;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98" name="Google Shape;898;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99" name="Google Shape;899;g13c94f06daf_2_343"/>
          <p:cNvGrpSpPr/>
          <p:nvPr/>
        </p:nvGrpSpPr>
        <p:grpSpPr>
          <a:xfrm>
            <a:off x="3319837" y="3497488"/>
            <a:ext cx="158833" cy="104363"/>
            <a:chOff x="3395700" y="3271602"/>
            <a:chExt cx="158817" cy="104363"/>
          </a:xfrm>
        </p:grpSpPr>
        <p:grpSp>
          <p:nvGrpSpPr>
            <p:cNvPr id="900" name="Google Shape;900;g13c94f06daf_2_343"/>
            <p:cNvGrpSpPr/>
            <p:nvPr/>
          </p:nvGrpSpPr>
          <p:grpSpPr>
            <a:xfrm>
              <a:off x="3395700" y="3271602"/>
              <a:ext cx="154800" cy="97800"/>
              <a:chOff x="3395700" y="3271602"/>
              <a:chExt cx="154800" cy="97800"/>
            </a:xfrm>
          </p:grpSpPr>
          <p:sp>
            <p:nvSpPr>
              <p:cNvPr id="901" name="Google Shape;901;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902" name="Google Shape;902;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903" name="Google Shape;903;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904" name="Google Shape;904;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905" name="Google Shape;905;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906" name="Google Shape;906;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907" name="Google Shape;907;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908" name="Google Shape;908;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909" name="Google Shape;909;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910" name="Google Shape;910;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911" name="Google Shape;911;g13c94f06daf_2_343"/>
          <p:cNvCxnSpPr>
            <a:stCxn id="883" idx="3"/>
            <a:endCxn id="906"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912" name="Google Shape;912;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913" name="Google Shape;913;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914" name="Google Shape;914;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5" name="Google Shape;915;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916" name="Google Shape;916;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7" name="Google Shape;917;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918" name="Google Shape;918;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919" name="Google Shape;919;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20" name="Google Shape;920;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921" name="Google Shape;921;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22" name="Google Shape;922;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aphicFrame>
        <p:nvGraphicFramePr>
          <p:cNvPr id="927" name="Google Shape;927;g1402b7add03_0_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a:t>
                      </a:r>
                      <a:r>
                        <a:rPr lang="ko" sz="900">
                          <a:solidFill>
                            <a:srgbClr val="595959"/>
                          </a:solidFill>
                          <a:latin typeface="Malgun Gothic"/>
                          <a:ea typeface="Malgun Gothic"/>
                          <a:cs typeface="Malgun Gothic"/>
                          <a:sym typeface="Malgun Gothic"/>
                        </a:rPr>
                        <a:t>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28" name="Google Shape;928;g1402b7add03_0_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(소</a:t>
            </a:r>
            <a:r>
              <a:rPr b="1" lang="ko" sz="2000">
                <a:solidFill>
                  <a:schemeClr val="lt1"/>
                </a:solidFill>
                <a:latin typeface="Malgun Gothic"/>
                <a:ea typeface="Malgun Gothic"/>
                <a:cs typeface="Malgun Gothic"/>
                <a:sym typeface="Malgun Gothic"/>
              </a:rPr>
              <a:t>셜 네트웍 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29" name="Google Shape;929;g1402b7add03_0_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30" name="Google Shape;930;g1402b7add03_0_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931" name="Google Shape;931;g1402b7add03_0_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932" name="Google Shape;932;g1402b7add03_0_0"/>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933" name="Google Shape;933;g1402b7add03_0_0"/>
          <p:cNvSpPr/>
          <p:nvPr/>
        </p:nvSpPr>
        <p:spPr>
          <a:xfrm>
            <a:off x="620725" y="2380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934" name="Google Shape;934;g1402b7add03_0_0"/>
          <p:cNvSpPr/>
          <p:nvPr/>
        </p:nvSpPr>
        <p:spPr>
          <a:xfrm>
            <a:off x="620725" y="46565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935" name="Google Shape;935;g1402b7add03_0_0"/>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36" name="Google Shape;936;g1402b7add03_0_0"/>
          <p:cNvSpPr/>
          <p:nvPr/>
        </p:nvSpPr>
        <p:spPr>
          <a:xfrm>
            <a:off x="505971" y="2302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937" name="Google Shape;937;g1402b7add03_0_0"/>
          <p:cNvSpPr/>
          <p:nvPr/>
        </p:nvSpPr>
        <p:spPr>
          <a:xfrm>
            <a:off x="521646" y="4518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938" name="Google Shape;938;g1402b7add03_0_0"/>
          <p:cNvSpPr/>
          <p:nvPr/>
        </p:nvSpPr>
        <p:spPr>
          <a:xfrm>
            <a:off x="620725" y="2763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939" name="Google Shape;939;g1402b7add03_0_0"/>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940" name="Google Shape;940;g1402b7add03_0_0"/>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941" name="Google Shape;941;g1402b7add03_0_0"/>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942" name="Google Shape;942;g1402b7add03_0_0"/>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cxnSp>
        <p:nvCxnSpPr>
          <p:cNvPr id="943" name="Google Shape;943;g1402b7add03_0_0"/>
          <p:cNvCxnSpPr>
            <a:stCxn id="934" idx="3"/>
            <a:endCxn id="939" idx="1"/>
          </p:cNvCxnSpPr>
          <p:nvPr/>
        </p:nvCxnSpPr>
        <p:spPr>
          <a:xfrm flipH="1" rot="10800000">
            <a:off x="3576325" y="3607700"/>
            <a:ext cx="1168200" cy="12162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944" name="Google Shape;944;g1402b7add03_0_0"/>
          <p:cNvSpPr/>
          <p:nvPr/>
        </p:nvSpPr>
        <p:spPr>
          <a:xfrm>
            <a:off x="620725" y="30147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945" name="Google Shape;945;g1402b7add03_0_0"/>
          <p:cNvSpPr/>
          <p:nvPr/>
        </p:nvSpPr>
        <p:spPr>
          <a:xfrm>
            <a:off x="920550" y="30728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946" name="Google Shape;946;g1402b7add03_0_0"/>
          <p:cNvSpPr/>
          <p:nvPr/>
        </p:nvSpPr>
        <p:spPr>
          <a:xfrm>
            <a:off x="763500" y="31269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47" name="Google Shape;947;g1402b7add03_0_0"/>
          <p:cNvSpPr/>
          <p:nvPr/>
        </p:nvSpPr>
        <p:spPr>
          <a:xfrm>
            <a:off x="527546" y="30955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48" name="Google Shape;948;g1402b7add03_0_0"/>
          <p:cNvSpPr/>
          <p:nvPr/>
        </p:nvSpPr>
        <p:spPr>
          <a:xfrm>
            <a:off x="763500" y="3547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49" name="Google Shape;949;g1402b7add03_0_0"/>
          <p:cNvSpPr/>
          <p:nvPr/>
        </p:nvSpPr>
        <p:spPr>
          <a:xfrm>
            <a:off x="950375" y="35027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950" name="Google Shape;950;g1402b7add03_0_0"/>
          <p:cNvSpPr/>
          <p:nvPr/>
        </p:nvSpPr>
        <p:spPr>
          <a:xfrm>
            <a:off x="950275" y="38837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951" name="Google Shape;951;g1402b7add03_0_0"/>
          <p:cNvSpPr/>
          <p:nvPr/>
        </p:nvSpPr>
        <p:spPr>
          <a:xfrm>
            <a:off x="763500" y="3928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52" name="Google Shape;952;g1402b7add03_0_0"/>
          <p:cNvSpPr/>
          <p:nvPr/>
        </p:nvSpPr>
        <p:spPr>
          <a:xfrm>
            <a:off x="952288" y="42610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953" name="Google Shape;953;g1402b7add03_0_0"/>
          <p:cNvSpPr/>
          <p:nvPr/>
        </p:nvSpPr>
        <p:spPr>
          <a:xfrm>
            <a:off x="765513" y="43054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54" name="Google Shape;954;g1402b7add03_0_0"/>
          <p:cNvSpPr/>
          <p:nvPr/>
        </p:nvSpPr>
        <p:spPr>
          <a:xfrm>
            <a:off x="3216096" y="37376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55" name="Google Shape;955;g1402b7add03_0_0"/>
          <p:cNvSpPr txBox="1"/>
          <p:nvPr/>
        </p:nvSpPr>
        <p:spPr>
          <a:xfrm>
            <a:off x="620721" y="1524913"/>
            <a:ext cx="1659000" cy="261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소셜 네트웍 가입 사용자 </a:t>
            </a:r>
            <a:endParaRPr b="1" sz="1100">
              <a:solidFill>
                <a:schemeClr val="dk1"/>
              </a:solidFill>
              <a:latin typeface="Malgun Gothic"/>
              <a:ea typeface="Malgun Gothic"/>
              <a:cs typeface="Malgun Gothic"/>
              <a:sym typeface="Malgun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961" name="Google Shape;961;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홈</a:t>
            </a:r>
            <a:endParaRPr sz="2000"/>
          </a:p>
          <a:p>
            <a:pPr indent="-342900" lvl="0" marL="457200" rtl="0" algn="l">
              <a:spcBef>
                <a:spcPts val="0"/>
              </a:spcBef>
              <a:spcAft>
                <a:spcPts val="0"/>
              </a:spcAft>
              <a:buSzPct val="100000"/>
              <a:buChar char="-"/>
            </a:pPr>
            <a:r>
              <a:rPr lang="ko" sz="2000"/>
              <a:t>홈 &gt; 배너</a:t>
            </a:r>
            <a:endParaRPr sz="2000"/>
          </a:p>
          <a:p>
            <a:pPr indent="-342900" lvl="0" marL="457200" rtl="0" algn="l">
              <a:spcBef>
                <a:spcPts val="0"/>
              </a:spcBef>
              <a:spcAft>
                <a:spcPts val="0"/>
              </a:spcAft>
              <a:buSzPct val="100000"/>
              <a:buChar char="-"/>
            </a:pPr>
            <a:r>
              <a:rPr lang="ko" sz="2000"/>
              <a:t>포스팅</a:t>
            </a:r>
            <a:endParaRPr sz="2000"/>
          </a:p>
          <a:p>
            <a:pPr indent="-342900" lvl="0" marL="457200" rtl="0" algn="l">
              <a:spcBef>
                <a:spcPts val="0"/>
              </a:spcBef>
              <a:spcAft>
                <a:spcPts val="0"/>
              </a:spcAft>
              <a:buSzPct val="100000"/>
              <a:buChar char="-"/>
            </a:pPr>
            <a:r>
              <a:rPr lang="ko" sz="2000"/>
              <a:t>포스팅 등록</a:t>
            </a:r>
            <a:endParaRPr sz="2000"/>
          </a:p>
          <a:p>
            <a:pPr indent="-342900" lvl="0" marL="457200" rtl="0" algn="l">
              <a:spcBef>
                <a:spcPts val="0"/>
              </a:spcBef>
              <a:spcAft>
                <a:spcPts val="0"/>
              </a:spcAft>
              <a:buSzPct val="100000"/>
              <a:buChar char="-"/>
            </a:pPr>
            <a:r>
              <a:rPr lang="ko" sz="2000"/>
              <a:t>매칭 </a:t>
            </a:r>
            <a:endParaRPr sz="2000"/>
          </a:p>
          <a:p>
            <a:pPr indent="-342900" lvl="0" marL="457200" rtl="0" algn="l">
              <a:spcBef>
                <a:spcPts val="0"/>
              </a:spcBef>
              <a:spcAft>
                <a:spcPts val="0"/>
              </a:spcAft>
              <a:buSzPct val="100000"/>
              <a:buChar char="-"/>
            </a:pPr>
            <a:r>
              <a:rPr lang="ko" sz="2000"/>
              <a:t>마이</a:t>
            </a:r>
            <a:endParaRPr sz="2000"/>
          </a:p>
          <a:p>
            <a:pPr indent="-342900" lvl="0" marL="457200" rtl="0" algn="l">
              <a:spcBef>
                <a:spcPts val="0"/>
              </a:spcBef>
              <a:spcAft>
                <a:spcPts val="0"/>
              </a:spcAft>
              <a:buSzPct val="100000"/>
              <a:buChar char="-"/>
            </a:pPr>
            <a:r>
              <a:rPr lang="ko" sz="2000"/>
              <a:t>마이 &gt; 설정 &gt; 공지사항</a:t>
            </a:r>
            <a:endParaRPr sz="2000"/>
          </a:p>
          <a:p>
            <a:pPr indent="-342900" lvl="0" marL="457200" rtl="0" algn="l">
              <a:spcBef>
                <a:spcPts val="0"/>
              </a:spcBef>
              <a:spcAft>
                <a:spcPts val="0"/>
              </a:spcAft>
              <a:buSzPct val="100000"/>
              <a:buChar char="-"/>
            </a:pPr>
            <a:r>
              <a:rPr lang="ko" sz="2000"/>
              <a:t>마이 &gt; 설정 &gt; 자주 묻는 질문</a:t>
            </a:r>
            <a:endParaRPr sz="2000"/>
          </a:p>
          <a:p>
            <a:pPr indent="-342900" lvl="0" marL="457200" rtl="0" algn="l">
              <a:spcBef>
                <a:spcPts val="0"/>
              </a:spcBef>
              <a:spcAft>
                <a:spcPts val="0"/>
              </a:spcAft>
              <a:buSzPct val="100000"/>
              <a:buChar char="-"/>
            </a:pPr>
            <a:r>
              <a:rPr lang="ko" sz="2000"/>
              <a:t>마이 &gt; 설정 &gt; 이용 약관, 위치 정보 이용 약관</a:t>
            </a:r>
            <a:endParaRPr sz="2000"/>
          </a:p>
          <a:p>
            <a:pPr indent="-342900" lvl="0" marL="457200" rtl="0" algn="l">
              <a:spcBef>
                <a:spcPts val="0"/>
              </a:spcBef>
              <a:spcAft>
                <a:spcPts val="0"/>
              </a:spcAft>
              <a:buSzPct val="100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aphicFrame>
        <p:nvGraphicFramePr>
          <p:cNvPr id="966" name="Google Shape;966;g13bce9ef499_1_32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로그인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로그인의 경우 이미지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클릭의 경우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67" name="Google Shape;967;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68" name="Google Shape;968;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69" name="Google Shape;969;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70" name="Google Shape;970;g13bce9ef499_1_321"/>
          <p:cNvGrpSpPr/>
          <p:nvPr/>
        </p:nvGrpSpPr>
        <p:grpSpPr>
          <a:xfrm>
            <a:off x="427282" y="5542381"/>
            <a:ext cx="3277561" cy="521764"/>
            <a:chOff x="375801" y="5847020"/>
            <a:chExt cx="3293700" cy="521764"/>
          </a:xfrm>
        </p:grpSpPr>
        <p:cxnSp>
          <p:nvCxnSpPr>
            <p:cNvPr id="971" name="Google Shape;971;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72" name="Google Shape;972;g13bce9ef499_1_321"/>
            <p:cNvGrpSpPr/>
            <p:nvPr/>
          </p:nvGrpSpPr>
          <p:grpSpPr>
            <a:xfrm>
              <a:off x="606989" y="6013911"/>
              <a:ext cx="2863894" cy="354873"/>
              <a:chOff x="7628984" y="5817929"/>
              <a:chExt cx="2752156" cy="322612"/>
            </a:xfrm>
          </p:grpSpPr>
          <p:grpSp>
            <p:nvGrpSpPr>
              <p:cNvPr id="973" name="Google Shape;973;g13bce9ef499_1_321"/>
              <p:cNvGrpSpPr/>
              <p:nvPr/>
            </p:nvGrpSpPr>
            <p:grpSpPr>
              <a:xfrm>
                <a:off x="7688114" y="5817929"/>
                <a:ext cx="155879" cy="124336"/>
                <a:chOff x="3184196" y="1332369"/>
                <a:chExt cx="9681926" cy="1087800"/>
              </a:xfrm>
            </p:grpSpPr>
            <p:sp>
              <p:nvSpPr>
                <p:cNvPr id="974" name="Google Shape;974;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5" name="Google Shape;975;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6" name="Google Shape;976;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77" name="Google Shape;977;g13bce9ef499_1_321"/>
              <p:cNvGrpSpPr/>
              <p:nvPr/>
            </p:nvGrpSpPr>
            <p:grpSpPr>
              <a:xfrm>
                <a:off x="8308658" y="5817929"/>
                <a:ext cx="155879" cy="124336"/>
                <a:chOff x="214095" y="1332369"/>
                <a:chExt cx="9681926" cy="1087800"/>
              </a:xfrm>
            </p:grpSpPr>
            <p:sp>
              <p:nvSpPr>
                <p:cNvPr id="978" name="Google Shape;978;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9" name="Google Shape;979;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0" name="Google Shape;980;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1" name="Google Shape;981;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82" name="Google Shape;982;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83" name="Google Shape;983;g13bce9ef499_1_321"/>
              <p:cNvGrpSpPr/>
              <p:nvPr/>
            </p:nvGrpSpPr>
            <p:grpSpPr>
              <a:xfrm>
                <a:off x="9503672" y="5817929"/>
                <a:ext cx="157739" cy="124336"/>
                <a:chOff x="1583642" y="1332369"/>
                <a:chExt cx="9797430" cy="1087800"/>
              </a:xfrm>
            </p:grpSpPr>
            <p:sp>
              <p:nvSpPr>
                <p:cNvPr id="984" name="Google Shape;984;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5" name="Google Shape;985;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6" name="Google Shape;986;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87" name="Google Shape;987;g13bce9ef499_1_321"/>
              <p:cNvGrpSpPr/>
              <p:nvPr/>
            </p:nvGrpSpPr>
            <p:grpSpPr>
              <a:xfrm>
                <a:off x="10095422" y="5817929"/>
                <a:ext cx="155879" cy="124336"/>
                <a:chOff x="214095" y="1332369"/>
                <a:chExt cx="9681926" cy="1087800"/>
              </a:xfrm>
            </p:grpSpPr>
            <p:sp>
              <p:nvSpPr>
                <p:cNvPr id="988" name="Google Shape;988;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9" name="Google Shape;989;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90" name="Google Shape;990;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91" name="Google Shape;991;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92" name="Google Shape;992;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93" name="Google Shape;993;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994" name="Google Shape;994;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95" name="Google Shape;995;g13bce9ef499_1_321"/>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996" name="Google Shape;996;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97" name="Google Shape;997;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98" name="Google Shape;998;g13bce9ef499_1_321"/>
          <p:cNvGrpSpPr/>
          <p:nvPr/>
        </p:nvGrpSpPr>
        <p:grpSpPr>
          <a:xfrm>
            <a:off x="549342" y="1616712"/>
            <a:ext cx="3048838" cy="1647908"/>
            <a:chOff x="4392000" y="1013612"/>
            <a:chExt cx="3048838" cy="1647908"/>
          </a:xfrm>
        </p:grpSpPr>
        <p:grpSp>
          <p:nvGrpSpPr>
            <p:cNvPr id="999" name="Google Shape;999;g13bce9ef499_1_321"/>
            <p:cNvGrpSpPr/>
            <p:nvPr/>
          </p:nvGrpSpPr>
          <p:grpSpPr>
            <a:xfrm>
              <a:off x="4392000" y="1013612"/>
              <a:ext cx="3048838" cy="1647908"/>
              <a:chOff x="214095" y="1332369"/>
              <a:chExt cx="9681926" cy="1087800"/>
            </a:xfrm>
          </p:grpSpPr>
          <p:sp>
            <p:nvSpPr>
              <p:cNvPr id="1000" name="Google Shape;100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01" name="Google Shape;100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2" name="Google Shape;100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03" name="Google Shape;1003;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004" name="Google Shape;1004;g13bce9ef499_1_321"/>
          <p:cNvGrpSpPr/>
          <p:nvPr/>
        </p:nvGrpSpPr>
        <p:grpSpPr>
          <a:xfrm>
            <a:off x="549342" y="3389474"/>
            <a:ext cx="3048838" cy="1647908"/>
            <a:chOff x="4392000" y="1013612"/>
            <a:chExt cx="3048838" cy="1647908"/>
          </a:xfrm>
        </p:grpSpPr>
        <p:grpSp>
          <p:nvGrpSpPr>
            <p:cNvPr id="1005" name="Google Shape;1005;g13bce9ef499_1_321"/>
            <p:cNvGrpSpPr/>
            <p:nvPr/>
          </p:nvGrpSpPr>
          <p:grpSpPr>
            <a:xfrm>
              <a:off x="4392000" y="1013612"/>
              <a:ext cx="3048838" cy="1647908"/>
              <a:chOff x="214095" y="1332369"/>
              <a:chExt cx="9681926" cy="1087800"/>
            </a:xfrm>
          </p:grpSpPr>
          <p:sp>
            <p:nvSpPr>
              <p:cNvPr id="1006" name="Google Shape;1006;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07" name="Google Shape;1007;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8" name="Google Shape;1008;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09" name="Google Shape;1009;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10" name="Google Shape;1010;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11" name="Google Shape;1011;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12" name="Google Shape;1012;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1013" name="Google Shape;1013;g13bce9ef499_1_321"/>
          <p:cNvGrpSpPr/>
          <p:nvPr/>
        </p:nvGrpSpPr>
        <p:grpSpPr>
          <a:xfrm>
            <a:off x="4544400" y="1013612"/>
            <a:ext cx="3048838" cy="1647908"/>
            <a:chOff x="4392000" y="1013612"/>
            <a:chExt cx="3048838" cy="1647908"/>
          </a:xfrm>
        </p:grpSpPr>
        <p:grpSp>
          <p:nvGrpSpPr>
            <p:cNvPr id="1014" name="Google Shape;1014;g13bce9ef499_1_321"/>
            <p:cNvGrpSpPr/>
            <p:nvPr/>
          </p:nvGrpSpPr>
          <p:grpSpPr>
            <a:xfrm>
              <a:off x="4392000" y="1013612"/>
              <a:ext cx="3048838" cy="1647908"/>
              <a:chOff x="214095" y="1332369"/>
              <a:chExt cx="9681926" cy="1087800"/>
            </a:xfrm>
          </p:grpSpPr>
          <p:sp>
            <p:nvSpPr>
              <p:cNvPr id="1015" name="Google Shape;1015;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16" name="Google Shape;1016;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17" name="Google Shape;1017;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18" name="Google Shape;1018;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19" name="Google Shape;1019;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020" name="Google Shape;1020;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021" name="Google Shape;1021;g13bce9ef499_1_321"/>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022" name="Google Shape;1022;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23" name="Google Shape;1023;g13bce9ef499_1_321"/>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1024" name="Google Shape;1024;g13bce9ef499_1_321"/>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1025" name="Google Shape;1025;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graphicFrame>
        <p:nvGraphicFramePr>
          <p:cNvPr id="1030" name="Google Shape;1030;g13701a9683c_0_14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배너표시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큰 사각형 배너 표시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(홈 화면 항상 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작은 사각형 배너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(홈 화면 최하단)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해당 웹링크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31" name="Google Shape;1031;g13701a9683c_0_1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a:t>
            </a:r>
            <a:r>
              <a:rPr b="1" lang="ko" sz="2000">
                <a:solidFill>
                  <a:schemeClr val="lt1"/>
                </a:solidFill>
                <a:latin typeface="Malgun Gothic"/>
                <a:ea typeface="Malgun Gothic"/>
                <a:cs typeface="Malgun Gothic"/>
                <a:sym typeface="Malgun Gothic"/>
              </a:rPr>
              <a:t>홈 : 배너</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32" name="Google Shape;1032;g13701a9683c_0_1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33" name="Google Shape;1033;g13701a9683c_0_1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34" name="Google Shape;1034;g13701a9683c_0_140"/>
          <p:cNvGrpSpPr/>
          <p:nvPr/>
        </p:nvGrpSpPr>
        <p:grpSpPr>
          <a:xfrm>
            <a:off x="427282" y="5542381"/>
            <a:ext cx="3277561" cy="521764"/>
            <a:chOff x="375801" y="5847020"/>
            <a:chExt cx="3293700" cy="521764"/>
          </a:xfrm>
        </p:grpSpPr>
        <p:cxnSp>
          <p:nvCxnSpPr>
            <p:cNvPr id="1035" name="Google Shape;1035;g13701a9683c_0_140"/>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36" name="Google Shape;1036;g13701a9683c_0_140"/>
            <p:cNvGrpSpPr/>
            <p:nvPr/>
          </p:nvGrpSpPr>
          <p:grpSpPr>
            <a:xfrm>
              <a:off x="606989" y="6013911"/>
              <a:ext cx="2863894" cy="354873"/>
              <a:chOff x="7628984" y="5817929"/>
              <a:chExt cx="2752156" cy="322612"/>
            </a:xfrm>
          </p:grpSpPr>
          <p:grpSp>
            <p:nvGrpSpPr>
              <p:cNvPr id="1037" name="Google Shape;1037;g13701a9683c_0_140"/>
              <p:cNvGrpSpPr/>
              <p:nvPr/>
            </p:nvGrpSpPr>
            <p:grpSpPr>
              <a:xfrm>
                <a:off x="7688114" y="5817929"/>
                <a:ext cx="155879" cy="124336"/>
                <a:chOff x="3184196" y="1332369"/>
                <a:chExt cx="9681926" cy="1087800"/>
              </a:xfrm>
            </p:grpSpPr>
            <p:sp>
              <p:nvSpPr>
                <p:cNvPr id="1038" name="Google Shape;1038;g13701a9683c_0_140"/>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39" name="Google Shape;1039;g13701a9683c_0_140"/>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40" name="Google Shape;1040;g13701a9683c_0_140"/>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41" name="Google Shape;1041;g13701a9683c_0_140"/>
              <p:cNvGrpSpPr/>
              <p:nvPr/>
            </p:nvGrpSpPr>
            <p:grpSpPr>
              <a:xfrm>
                <a:off x="8308658" y="5817929"/>
                <a:ext cx="155879" cy="124336"/>
                <a:chOff x="214095" y="1332369"/>
                <a:chExt cx="9681926" cy="1087800"/>
              </a:xfrm>
            </p:grpSpPr>
            <p:sp>
              <p:nvSpPr>
                <p:cNvPr id="1042" name="Google Shape;1042;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43" name="Google Shape;1043;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44" name="Google Shape;1044;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45" name="Google Shape;1045;g13701a9683c_0_140"/>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46" name="Google Shape;1046;g13701a9683c_0_140"/>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47" name="Google Shape;1047;g13701a9683c_0_140"/>
              <p:cNvGrpSpPr/>
              <p:nvPr/>
            </p:nvGrpSpPr>
            <p:grpSpPr>
              <a:xfrm>
                <a:off x="9503672" y="5817929"/>
                <a:ext cx="157739" cy="124336"/>
                <a:chOff x="1583642" y="1332369"/>
                <a:chExt cx="9797430" cy="1087800"/>
              </a:xfrm>
            </p:grpSpPr>
            <p:sp>
              <p:nvSpPr>
                <p:cNvPr id="1048" name="Google Shape;1048;g13701a9683c_0_140"/>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49" name="Google Shape;1049;g13701a9683c_0_140"/>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0" name="Google Shape;1050;g13701a9683c_0_140"/>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51" name="Google Shape;1051;g13701a9683c_0_140"/>
              <p:cNvGrpSpPr/>
              <p:nvPr/>
            </p:nvGrpSpPr>
            <p:grpSpPr>
              <a:xfrm>
                <a:off x="10095422" y="5817929"/>
                <a:ext cx="155879" cy="124336"/>
                <a:chOff x="214095" y="1332369"/>
                <a:chExt cx="9681926" cy="1087800"/>
              </a:xfrm>
            </p:grpSpPr>
            <p:sp>
              <p:nvSpPr>
                <p:cNvPr id="1052" name="Google Shape;1052;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3" name="Google Shape;1053;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4" name="Google Shape;1054;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55" name="Google Shape;1055;g13701a9683c_0_140"/>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56" name="Google Shape;1056;g13701a9683c_0_140"/>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57" name="Google Shape;1057;g13701a9683c_0_140"/>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058" name="Google Shape;1058;g13701a9683c_0_140"/>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059" name="Google Shape;1059;g13701a9683c_0_140"/>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060" name="Google Shape;1060;g13701a9683c_0_140"/>
          <p:cNvSpPr txBox="1"/>
          <p:nvPr/>
        </p:nvSpPr>
        <p:spPr>
          <a:xfrm>
            <a:off x="576475" y="3377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61" name="Google Shape;1061;g13701a9683c_0_140"/>
          <p:cNvSpPr txBox="1"/>
          <p:nvPr/>
        </p:nvSpPr>
        <p:spPr>
          <a:xfrm>
            <a:off x="2512950" y="33778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062" name="Google Shape;1062;g13701a9683c_0_140"/>
          <p:cNvGrpSpPr/>
          <p:nvPr/>
        </p:nvGrpSpPr>
        <p:grpSpPr>
          <a:xfrm>
            <a:off x="549350" y="1311844"/>
            <a:ext cx="3048838" cy="1915181"/>
            <a:chOff x="214095" y="1332369"/>
            <a:chExt cx="9681926" cy="1087800"/>
          </a:xfrm>
        </p:grpSpPr>
        <p:sp>
          <p:nvSpPr>
            <p:cNvPr id="1063" name="Google Shape;1063;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64" name="Google Shape;1064;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5" name="Google Shape;1065;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66" name="Google Shape;1066;g13701a9683c_0_140"/>
          <p:cNvGrpSpPr/>
          <p:nvPr/>
        </p:nvGrpSpPr>
        <p:grpSpPr>
          <a:xfrm>
            <a:off x="549342" y="3694274"/>
            <a:ext cx="3048838" cy="1647908"/>
            <a:chOff x="4392000" y="1013612"/>
            <a:chExt cx="3048838" cy="1647908"/>
          </a:xfrm>
        </p:grpSpPr>
        <p:grpSp>
          <p:nvGrpSpPr>
            <p:cNvPr id="1067" name="Google Shape;1067;g13701a9683c_0_140"/>
            <p:cNvGrpSpPr/>
            <p:nvPr/>
          </p:nvGrpSpPr>
          <p:grpSpPr>
            <a:xfrm>
              <a:off x="4392000" y="1013612"/>
              <a:ext cx="3048838" cy="1647908"/>
              <a:chOff x="214095" y="1332369"/>
              <a:chExt cx="9681926" cy="1087800"/>
            </a:xfrm>
          </p:grpSpPr>
          <p:sp>
            <p:nvSpPr>
              <p:cNvPr id="1068" name="Google Shape;1068;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69" name="Google Shape;1069;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0" name="Google Shape;1070;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71" name="Google Shape;1071;g13701a9683c_0_140"/>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72" name="Google Shape;1072;g13701a9683c_0_140"/>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073" name="Google Shape;1073;g13701a9683c_0_140"/>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074" name="Google Shape;1074;g13701a9683c_0_140"/>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1075" name="Google Shape;1075;g13701a9683c_0_140"/>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1076" name="Google Shape;1076;g13701a9683c_0_140"/>
          <p:cNvSpPr/>
          <p:nvPr/>
        </p:nvSpPr>
        <p:spPr>
          <a:xfrm>
            <a:off x="429771" y="124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077" name="Google Shape;1077;g13701a9683c_0_140"/>
          <p:cNvGrpSpPr/>
          <p:nvPr/>
        </p:nvGrpSpPr>
        <p:grpSpPr>
          <a:xfrm>
            <a:off x="4713225" y="1373094"/>
            <a:ext cx="3048838" cy="1915181"/>
            <a:chOff x="214095" y="1332369"/>
            <a:chExt cx="9681926" cy="1087800"/>
          </a:xfrm>
        </p:grpSpPr>
        <p:sp>
          <p:nvSpPr>
            <p:cNvPr id="1078" name="Google Shape;1078;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큰사각형 </a:t>
              </a: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79" name="Google Shape;1079;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0" name="Google Shape;1080;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81" name="Google Shape;1081;g13701a9683c_0_140"/>
          <p:cNvGrpSpPr/>
          <p:nvPr/>
        </p:nvGrpSpPr>
        <p:grpSpPr>
          <a:xfrm>
            <a:off x="4713225" y="3560640"/>
            <a:ext cx="3048838" cy="769510"/>
            <a:chOff x="214095" y="1332369"/>
            <a:chExt cx="9681926" cy="1087800"/>
          </a:xfrm>
        </p:grpSpPr>
        <p:sp>
          <p:nvSpPr>
            <p:cNvPr id="1082" name="Google Shape;1082;g13701a9683c_0_14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1200">
                  <a:solidFill>
                    <a:schemeClr val="dk1"/>
                  </a:solidFill>
                  <a:latin typeface="Malgun Gothic"/>
                  <a:ea typeface="Malgun Gothic"/>
                  <a:cs typeface="Malgun Gothic"/>
                  <a:sym typeface="Malgun Gothic"/>
                </a:rPr>
                <a:t>작은 사각형 </a:t>
              </a:r>
              <a:r>
                <a:rPr b="1" lang="ko" sz="1200">
                  <a:solidFill>
                    <a:schemeClr val="dk1"/>
                  </a:solidFill>
                  <a:latin typeface="Malgun Gothic"/>
                  <a:ea typeface="Malgun Gothic"/>
                  <a:cs typeface="Malgun Gothic"/>
                  <a:sym typeface="Malgun Gothic"/>
                </a:rPr>
                <a:t>배너</a:t>
              </a:r>
              <a:endParaRPr b="1" i="0" sz="1200" u="none" cap="none" strike="noStrike">
                <a:solidFill>
                  <a:schemeClr val="dk1"/>
                </a:solidFill>
                <a:latin typeface="Malgun Gothic"/>
                <a:ea typeface="Malgun Gothic"/>
                <a:cs typeface="Malgun Gothic"/>
                <a:sym typeface="Malgun Gothic"/>
              </a:endParaRPr>
            </a:p>
          </p:txBody>
        </p:sp>
        <p:cxnSp>
          <p:nvCxnSpPr>
            <p:cNvPr id="1083" name="Google Shape;1083;g13701a9683c_0_14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4" name="Google Shape;1084;g13701a9683c_0_14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graphicFrame>
        <p:nvGraphicFramePr>
          <p:cNvPr id="1089" name="Google Shape;1089;g13bce9ef499_1_444"/>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90" name="Google Shape;1090;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91" name="Google Shape;1091;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92" name="Google Shape;1092;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093" name="Google Shape;1093;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1094" name="Google Shape;1094;g13bce9ef499_1_444"/>
          <p:cNvGrpSpPr/>
          <p:nvPr/>
        </p:nvGrpSpPr>
        <p:grpSpPr>
          <a:xfrm>
            <a:off x="427282" y="5542381"/>
            <a:ext cx="3277561" cy="521764"/>
            <a:chOff x="375801" y="5847020"/>
            <a:chExt cx="3293700" cy="521764"/>
          </a:xfrm>
        </p:grpSpPr>
        <p:cxnSp>
          <p:nvCxnSpPr>
            <p:cNvPr id="1095" name="Google Shape;1095;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96" name="Google Shape;1096;g13bce9ef499_1_444"/>
            <p:cNvGrpSpPr/>
            <p:nvPr/>
          </p:nvGrpSpPr>
          <p:grpSpPr>
            <a:xfrm>
              <a:off x="606989" y="6013911"/>
              <a:ext cx="2863894" cy="354873"/>
              <a:chOff x="7628984" y="5817929"/>
              <a:chExt cx="2752156" cy="322612"/>
            </a:xfrm>
          </p:grpSpPr>
          <p:grpSp>
            <p:nvGrpSpPr>
              <p:cNvPr id="1097" name="Google Shape;1097;g13bce9ef499_1_444"/>
              <p:cNvGrpSpPr/>
              <p:nvPr/>
            </p:nvGrpSpPr>
            <p:grpSpPr>
              <a:xfrm>
                <a:off x="7688114" y="5817929"/>
                <a:ext cx="155879" cy="124336"/>
                <a:chOff x="3184196" y="1332369"/>
                <a:chExt cx="9681926" cy="1087800"/>
              </a:xfrm>
            </p:grpSpPr>
            <p:sp>
              <p:nvSpPr>
                <p:cNvPr id="1098" name="Google Shape;1098;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99" name="Google Shape;1099;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00" name="Google Shape;1100;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01" name="Google Shape;1101;g13bce9ef499_1_444"/>
              <p:cNvGrpSpPr/>
              <p:nvPr/>
            </p:nvGrpSpPr>
            <p:grpSpPr>
              <a:xfrm>
                <a:off x="8308658" y="5817929"/>
                <a:ext cx="155879" cy="124336"/>
                <a:chOff x="214095" y="1332369"/>
                <a:chExt cx="9681926" cy="1087800"/>
              </a:xfrm>
            </p:grpSpPr>
            <p:sp>
              <p:nvSpPr>
                <p:cNvPr id="1102" name="Google Shape;1102;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03" name="Google Shape;1103;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04" name="Google Shape;1104;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05" name="Google Shape;1105;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06" name="Google Shape;1106;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07" name="Google Shape;1107;g13bce9ef499_1_444"/>
              <p:cNvGrpSpPr/>
              <p:nvPr/>
            </p:nvGrpSpPr>
            <p:grpSpPr>
              <a:xfrm>
                <a:off x="9503672" y="5817929"/>
                <a:ext cx="157739" cy="124336"/>
                <a:chOff x="1583642" y="1332369"/>
                <a:chExt cx="9797430" cy="1087800"/>
              </a:xfrm>
            </p:grpSpPr>
            <p:sp>
              <p:nvSpPr>
                <p:cNvPr id="1108" name="Google Shape;1108;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09" name="Google Shape;1109;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0" name="Google Shape;1110;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11" name="Google Shape;1111;g13bce9ef499_1_444"/>
              <p:cNvGrpSpPr/>
              <p:nvPr/>
            </p:nvGrpSpPr>
            <p:grpSpPr>
              <a:xfrm>
                <a:off x="10095422" y="5817929"/>
                <a:ext cx="155879" cy="124336"/>
                <a:chOff x="214095" y="1332369"/>
                <a:chExt cx="9681926" cy="1087800"/>
              </a:xfrm>
            </p:grpSpPr>
            <p:sp>
              <p:nvSpPr>
                <p:cNvPr id="1112" name="Google Shape;1112;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3" name="Google Shape;1113;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4" name="Google Shape;1114;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5" name="Google Shape;1115;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16" name="Google Shape;1116;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17" name="Google Shape;1117;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18" name="Google Shape;1118;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19" name="Google Shape;1119;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1120" name="Google Shape;1120;g13bce9ef499_1_444"/>
          <p:cNvGrpSpPr/>
          <p:nvPr/>
        </p:nvGrpSpPr>
        <p:grpSpPr>
          <a:xfrm>
            <a:off x="549342" y="1783612"/>
            <a:ext cx="3048838" cy="1647908"/>
            <a:chOff x="4392000" y="1013612"/>
            <a:chExt cx="3048838" cy="1647908"/>
          </a:xfrm>
        </p:grpSpPr>
        <p:grpSp>
          <p:nvGrpSpPr>
            <p:cNvPr id="1121" name="Google Shape;1121;g13bce9ef499_1_444"/>
            <p:cNvGrpSpPr/>
            <p:nvPr/>
          </p:nvGrpSpPr>
          <p:grpSpPr>
            <a:xfrm>
              <a:off x="4392000" y="1013612"/>
              <a:ext cx="3048838" cy="1647908"/>
              <a:chOff x="214095" y="1332369"/>
              <a:chExt cx="9681926" cy="1087800"/>
            </a:xfrm>
          </p:grpSpPr>
          <p:sp>
            <p:nvSpPr>
              <p:cNvPr id="1122" name="Google Shape;1122;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23" name="Google Shape;1123;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4" name="Google Shape;1124;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25" name="Google Shape;1125;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126" name="Google Shape;1126;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27" name="Google Shape;1127;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28" name="Google Shape;1128;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129" name="Google Shape;1129;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130" name="Google Shape;1130;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131" name="Google Shape;1131;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32" name="Google Shape;1132;g13bce9ef499_1_444"/>
          <p:cNvGrpSpPr/>
          <p:nvPr/>
        </p:nvGrpSpPr>
        <p:grpSpPr>
          <a:xfrm>
            <a:off x="549342" y="3618074"/>
            <a:ext cx="3048838" cy="1647908"/>
            <a:chOff x="4392000" y="1013612"/>
            <a:chExt cx="3048838" cy="1647908"/>
          </a:xfrm>
        </p:grpSpPr>
        <p:grpSp>
          <p:nvGrpSpPr>
            <p:cNvPr id="1133" name="Google Shape;1133;g13bce9ef499_1_444"/>
            <p:cNvGrpSpPr/>
            <p:nvPr/>
          </p:nvGrpSpPr>
          <p:grpSpPr>
            <a:xfrm>
              <a:off x="4392000" y="1013612"/>
              <a:ext cx="3048838" cy="1647908"/>
              <a:chOff x="214095" y="1332369"/>
              <a:chExt cx="9681926" cy="1087800"/>
            </a:xfrm>
          </p:grpSpPr>
          <p:sp>
            <p:nvSpPr>
              <p:cNvPr id="1134" name="Google Shape;1134;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35" name="Google Shape;113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36" name="Google Shape;113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37" name="Google Shape;1137;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138" name="Google Shape;1138;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139" name="Google Shape;1139;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140" name="Google Shape;1140;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41" name="Google Shape;1141;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142" name="Google Shape;1142;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143" name="Google Shape;1143;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144" name="Google Shape;1144;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45" name="Google Shape;1145;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46" name="Google Shape;1146;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147" name="Google Shape;1147;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148" name="Google Shape;1148;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149" name="Google Shape;1149;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50" name="Google Shape;1150;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51" name="Google Shape;1151;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152" name="Google Shape;1152;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153" name="Google Shape;1153;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154" name="Google Shape;1154;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55" name="Google Shape;1155;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156" name="Google Shape;1156;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157" name="Google Shape;1157;g13bce9ef499_1_444"/>
          <p:cNvCxnSpPr>
            <a:stCxn id="1093" idx="3"/>
            <a:endCxn id="1131"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158" name="Google Shape;1158;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159" name="Google Shape;1159;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60" name="Google Shape;1160;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61" name="Google Shape;1161;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162" name="Google Shape;1162;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163" name="Google Shape;1163;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graphicFrame>
        <p:nvGraphicFramePr>
          <p:cNvPr id="1168" name="Google Shape;1168;g13c94f06daf_2_2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69" name="Google Shape;1169;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170" name="Google Shape;1170;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71" name="Google Shape;1171;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72" name="Google Shape;1172;g13c94f06daf_2_27"/>
          <p:cNvGrpSpPr/>
          <p:nvPr/>
        </p:nvGrpSpPr>
        <p:grpSpPr>
          <a:xfrm>
            <a:off x="427282" y="5542381"/>
            <a:ext cx="3277561" cy="521764"/>
            <a:chOff x="375801" y="5847020"/>
            <a:chExt cx="3293700" cy="521764"/>
          </a:xfrm>
        </p:grpSpPr>
        <p:cxnSp>
          <p:nvCxnSpPr>
            <p:cNvPr id="1173" name="Google Shape;1173;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74" name="Google Shape;1174;g13c94f06daf_2_27"/>
            <p:cNvGrpSpPr/>
            <p:nvPr/>
          </p:nvGrpSpPr>
          <p:grpSpPr>
            <a:xfrm>
              <a:off x="606989" y="6013911"/>
              <a:ext cx="2863894" cy="354873"/>
              <a:chOff x="7628984" y="5817929"/>
              <a:chExt cx="2752156" cy="322612"/>
            </a:xfrm>
          </p:grpSpPr>
          <p:grpSp>
            <p:nvGrpSpPr>
              <p:cNvPr id="1175" name="Google Shape;1175;g13c94f06daf_2_27"/>
              <p:cNvGrpSpPr/>
              <p:nvPr/>
            </p:nvGrpSpPr>
            <p:grpSpPr>
              <a:xfrm>
                <a:off x="7688114" y="5817929"/>
                <a:ext cx="155879" cy="124336"/>
                <a:chOff x="3184196" y="1332369"/>
                <a:chExt cx="9681926" cy="1087800"/>
              </a:xfrm>
            </p:grpSpPr>
            <p:sp>
              <p:nvSpPr>
                <p:cNvPr id="1176" name="Google Shape;1176;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77" name="Google Shape;1177;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78" name="Google Shape;1178;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79" name="Google Shape;1179;g13c94f06daf_2_27"/>
              <p:cNvGrpSpPr/>
              <p:nvPr/>
            </p:nvGrpSpPr>
            <p:grpSpPr>
              <a:xfrm>
                <a:off x="8308658" y="5817929"/>
                <a:ext cx="155879" cy="124336"/>
                <a:chOff x="214095" y="1332369"/>
                <a:chExt cx="9681926" cy="1087800"/>
              </a:xfrm>
            </p:grpSpPr>
            <p:sp>
              <p:nvSpPr>
                <p:cNvPr id="1180" name="Google Shape;1180;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81" name="Google Shape;1181;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82" name="Google Shape;1182;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83" name="Google Shape;1183;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84" name="Google Shape;1184;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85" name="Google Shape;1185;g13c94f06daf_2_27"/>
              <p:cNvGrpSpPr/>
              <p:nvPr/>
            </p:nvGrpSpPr>
            <p:grpSpPr>
              <a:xfrm>
                <a:off x="9503672" y="5817929"/>
                <a:ext cx="157739" cy="124336"/>
                <a:chOff x="1583642" y="1332369"/>
                <a:chExt cx="9797430" cy="1087800"/>
              </a:xfrm>
            </p:grpSpPr>
            <p:sp>
              <p:nvSpPr>
                <p:cNvPr id="1186" name="Google Shape;1186;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87" name="Google Shape;1187;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88" name="Google Shape;1188;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89" name="Google Shape;1189;g13c94f06daf_2_27"/>
              <p:cNvGrpSpPr/>
              <p:nvPr/>
            </p:nvGrpSpPr>
            <p:grpSpPr>
              <a:xfrm>
                <a:off x="10095422" y="5817929"/>
                <a:ext cx="155879" cy="124336"/>
                <a:chOff x="214095" y="1332369"/>
                <a:chExt cx="9681926" cy="1087800"/>
              </a:xfrm>
            </p:grpSpPr>
            <p:sp>
              <p:nvSpPr>
                <p:cNvPr id="1190" name="Google Shape;1190;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91" name="Google Shape;1191;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92" name="Google Shape;1192;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93" name="Google Shape;1193;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94" name="Google Shape;1194;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95" name="Google Shape;1195;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96" name="Google Shape;1196;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197" name="Google Shape;1197;g13c94f06daf_2_27"/>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198" name="Google Shape;1198;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99" name="Google Shape;1199;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200" name="Google Shape;1200;g13c94f06daf_2_27"/>
          <p:cNvGrpSpPr/>
          <p:nvPr/>
        </p:nvGrpSpPr>
        <p:grpSpPr>
          <a:xfrm>
            <a:off x="549342" y="1616712"/>
            <a:ext cx="3048838" cy="1647908"/>
            <a:chOff x="4392000" y="1013612"/>
            <a:chExt cx="3048838" cy="1647908"/>
          </a:xfrm>
        </p:grpSpPr>
        <p:grpSp>
          <p:nvGrpSpPr>
            <p:cNvPr id="1201" name="Google Shape;1201;g13c94f06daf_2_27"/>
            <p:cNvGrpSpPr/>
            <p:nvPr/>
          </p:nvGrpSpPr>
          <p:grpSpPr>
            <a:xfrm>
              <a:off x="4392000" y="1013612"/>
              <a:ext cx="3048838" cy="1647908"/>
              <a:chOff x="214095" y="1332369"/>
              <a:chExt cx="9681926" cy="1087800"/>
            </a:xfrm>
          </p:grpSpPr>
          <p:sp>
            <p:nvSpPr>
              <p:cNvPr id="1202" name="Google Shape;120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203" name="Google Shape;120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04" name="Google Shape;120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05" name="Google Shape;1205;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206" name="Google Shape;1206;g13c94f06daf_2_27"/>
          <p:cNvGrpSpPr/>
          <p:nvPr/>
        </p:nvGrpSpPr>
        <p:grpSpPr>
          <a:xfrm>
            <a:off x="549342" y="3389474"/>
            <a:ext cx="3048838" cy="1647908"/>
            <a:chOff x="4392000" y="1013612"/>
            <a:chExt cx="3048838" cy="1647908"/>
          </a:xfrm>
        </p:grpSpPr>
        <p:grpSp>
          <p:nvGrpSpPr>
            <p:cNvPr id="1207" name="Google Shape;1207;g13c94f06daf_2_27"/>
            <p:cNvGrpSpPr/>
            <p:nvPr/>
          </p:nvGrpSpPr>
          <p:grpSpPr>
            <a:xfrm>
              <a:off x="4392000" y="1013612"/>
              <a:ext cx="3048838" cy="1647908"/>
              <a:chOff x="214095" y="1332369"/>
              <a:chExt cx="9681926" cy="1087800"/>
            </a:xfrm>
          </p:grpSpPr>
          <p:sp>
            <p:nvSpPr>
              <p:cNvPr id="1208" name="Google Shape;1208;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209" name="Google Shape;1209;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10" name="Google Shape;1210;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11" name="Google Shape;1211;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212" name="Google Shape;1212;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213" name="Google Shape;1213;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214" name="Google Shape;1214;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215" name="Google Shape;1215;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216" name="Google Shape;1216;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217" name="Google Shape;1217;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218" name="Google Shape;1218;g13c94f06daf_2_27"/>
          <p:cNvCxnSpPr>
            <a:stCxn id="1195" idx="4"/>
            <a:endCxn id="1213"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219" name="Google Shape;1219;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20" name="Google Shape;1220;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21" name="Google Shape;1221;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222" name="Google Shape;1222;g13c94f06daf_2_27"/>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223" name="Google Shape;1223;g13c94f06daf_2_27"/>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a:t>
            </a:r>
            <a:endParaRPr b="1" sz="1300">
              <a:solidFill>
                <a:schemeClr val="dk1"/>
              </a:solidFill>
              <a:latin typeface="Malgun Gothic"/>
              <a:ea typeface="Malgun Gothic"/>
              <a:cs typeface="Malgun Gothic"/>
              <a:sym typeface="Malgun Gothic"/>
            </a:endParaRPr>
          </a:p>
        </p:txBody>
      </p:sp>
      <p:pic>
        <p:nvPicPr>
          <p:cNvPr id="1224" name="Google Shape;1224;g13c94f06daf_2_27"/>
          <p:cNvPicPr preferRelativeResize="0"/>
          <p:nvPr/>
        </p:nvPicPr>
        <p:blipFill>
          <a:blip r:embed="rId5">
            <a:alphaModFix/>
          </a:blip>
          <a:stretch>
            <a:fillRect/>
          </a:stretch>
        </p:blipFill>
        <p:spPr>
          <a:xfrm>
            <a:off x="547720" y="821158"/>
            <a:ext cx="261600" cy="26902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graphicFrame>
        <p:nvGraphicFramePr>
          <p:cNvPr id="1229" name="Google Shape;1229;g13c94f06daf_2_165"/>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0" name="Google Shape;1230;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231" name="Google Shape;1231;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2" name="Google Shape;1232;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233" name="Google Shape;1233;g13c94f06daf_2_165"/>
          <p:cNvGrpSpPr/>
          <p:nvPr/>
        </p:nvGrpSpPr>
        <p:grpSpPr>
          <a:xfrm>
            <a:off x="427282" y="5542381"/>
            <a:ext cx="3277561" cy="521764"/>
            <a:chOff x="375801" y="5847020"/>
            <a:chExt cx="3293700" cy="521764"/>
          </a:xfrm>
        </p:grpSpPr>
        <p:cxnSp>
          <p:nvCxnSpPr>
            <p:cNvPr id="1234" name="Google Shape;1234;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235" name="Google Shape;1235;g13c94f06daf_2_165"/>
            <p:cNvGrpSpPr/>
            <p:nvPr/>
          </p:nvGrpSpPr>
          <p:grpSpPr>
            <a:xfrm>
              <a:off x="606989" y="6013911"/>
              <a:ext cx="2863894" cy="354873"/>
              <a:chOff x="7628984" y="5817929"/>
              <a:chExt cx="2752156" cy="322612"/>
            </a:xfrm>
          </p:grpSpPr>
          <p:grpSp>
            <p:nvGrpSpPr>
              <p:cNvPr id="1236" name="Google Shape;1236;g13c94f06daf_2_165"/>
              <p:cNvGrpSpPr/>
              <p:nvPr/>
            </p:nvGrpSpPr>
            <p:grpSpPr>
              <a:xfrm>
                <a:off x="7688114" y="5817929"/>
                <a:ext cx="155879" cy="124336"/>
                <a:chOff x="3184196" y="1332369"/>
                <a:chExt cx="9681926" cy="1087800"/>
              </a:xfrm>
            </p:grpSpPr>
            <p:sp>
              <p:nvSpPr>
                <p:cNvPr id="1237" name="Google Shape;1237;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38" name="Google Shape;1238;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39" name="Google Shape;1239;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40" name="Google Shape;1240;g13c94f06daf_2_165"/>
              <p:cNvGrpSpPr/>
              <p:nvPr/>
            </p:nvGrpSpPr>
            <p:grpSpPr>
              <a:xfrm>
                <a:off x="8308658" y="5817929"/>
                <a:ext cx="155879" cy="124336"/>
                <a:chOff x="214095" y="1332369"/>
                <a:chExt cx="9681926" cy="1087800"/>
              </a:xfrm>
            </p:grpSpPr>
            <p:sp>
              <p:nvSpPr>
                <p:cNvPr id="1241" name="Google Shape;1241;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42" name="Google Shape;1242;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43" name="Google Shape;1243;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44" name="Google Shape;1244;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245" name="Google Shape;1245;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246" name="Google Shape;1246;g13c94f06daf_2_165"/>
              <p:cNvGrpSpPr/>
              <p:nvPr/>
            </p:nvGrpSpPr>
            <p:grpSpPr>
              <a:xfrm>
                <a:off x="9503672" y="5817929"/>
                <a:ext cx="157739" cy="124336"/>
                <a:chOff x="1583642" y="1332369"/>
                <a:chExt cx="9797430" cy="1087800"/>
              </a:xfrm>
            </p:grpSpPr>
            <p:sp>
              <p:nvSpPr>
                <p:cNvPr id="1247" name="Google Shape;1247;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48" name="Google Shape;1248;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49" name="Google Shape;1249;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50" name="Google Shape;1250;g13c94f06daf_2_165"/>
              <p:cNvGrpSpPr/>
              <p:nvPr/>
            </p:nvGrpSpPr>
            <p:grpSpPr>
              <a:xfrm>
                <a:off x="10095422" y="5817929"/>
                <a:ext cx="155879" cy="124336"/>
                <a:chOff x="214095" y="1332369"/>
                <a:chExt cx="9681926" cy="1087800"/>
              </a:xfrm>
            </p:grpSpPr>
            <p:sp>
              <p:nvSpPr>
                <p:cNvPr id="1251" name="Google Shape;1251;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52" name="Google Shape;1252;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3" name="Google Shape;1253;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4" name="Google Shape;1254;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255" name="Google Shape;1255;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256" name="Google Shape;1256;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257" name="Google Shape;1257;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258" name="Google Shape;1258;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59" name="Google Shape;1259;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260" name="Google Shape;1260;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261" name="Google Shape;1261;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262" name="Google Shape;1262;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graphicFrame>
        <p:nvGraphicFramePr>
          <p:cNvPr id="1267" name="Google Shape;1267;g13c94f06daf_2_404"/>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68" name="Google Shape;1268;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269" name="Google Shape;1269;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70" name="Google Shape;1270;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271" name="Google Shape;1271;g13c94f06daf_2_404"/>
          <p:cNvGrpSpPr/>
          <p:nvPr/>
        </p:nvGrpSpPr>
        <p:grpSpPr>
          <a:xfrm>
            <a:off x="427282" y="5542381"/>
            <a:ext cx="3277561" cy="521764"/>
            <a:chOff x="375801" y="5847020"/>
            <a:chExt cx="3293700" cy="521764"/>
          </a:xfrm>
        </p:grpSpPr>
        <p:cxnSp>
          <p:nvCxnSpPr>
            <p:cNvPr id="1272" name="Google Shape;1272;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273" name="Google Shape;1273;g13c94f06daf_2_404"/>
            <p:cNvGrpSpPr/>
            <p:nvPr/>
          </p:nvGrpSpPr>
          <p:grpSpPr>
            <a:xfrm>
              <a:off x="606989" y="6013911"/>
              <a:ext cx="2863894" cy="354873"/>
              <a:chOff x="7628984" y="5817929"/>
              <a:chExt cx="2752156" cy="322612"/>
            </a:xfrm>
          </p:grpSpPr>
          <p:grpSp>
            <p:nvGrpSpPr>
              <p:cNvPr id="1274" name="Google Shape;1274;g13c94f06daf_2_404"/>
              <p:cNvGrpSpPr/>
              <p:nvPr/>
            </p:nvGrpSpPr>
            <p:grpSpPr>
              <a:xfrm>
                <a:off x="7688114" y="5817929"/>
                <a:ext cx="155879" cy="124336"/>
                <a:chOff x="3184196" y="1332369"/>
                <a:chExt cx="9681926" cy="1087800"/>
              </a:xfrm>
            </p:grpSpPr>
            <p:sp>
              <p:nvSpPr>
                <p:cNvPr id="1275" name="Google Shape;1275;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76" name="Google Shape;1276;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77" name="Google Shape;1277;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78" name="Google Shape;1278;g13c94f06daf_2_404"/>
              <p:cNvGrpSpPr/>
              <p:nvPr/>
            </p:nvGrpSpPr>
            <p:grpSpPr>
              <a:xfrm>
                <a:off x="8308658" y="5817929"/>
                <a:ext cx="155879" cy="124336"/>
                <a:chOff x="214095" y="1332369"/>
                <a:chExt cx="9681926" cy="1087800"/>
              </a:xfrm>
            </p:grpSpPr>
            <p:sp>
              <p:nvSpPr>
                <p:cNvPr id="1279" name="Google Shape;1279;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80" name="Google Shape;1280;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1" name="Google Shape;1281;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82" name="Google Shape;1282;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283" name="Google Shape;1283;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284" name="Google Shape;1284;g13c94f06daf_2_404"/>
              <p:cNvGrpSpPr/>
              <p:nvPr/>
            </p:nvGrpSpPr>
            <p:grpSpPr>
              <a:xfrm>
                <a:off x="9503672" y="5817929"/>
                <a:ext cx="157739" cy="124336"/>
                <a:chOff x="1583642" y="1332369"/>
                <a:chExt cx="9797430" cy="1087800"/>
              </a:xfrm>
            </p:grpSpPr>
            <p:sp>
              <p:nvSpPr>
                <p:cNvPr id="1285" name="Google Shape;1285;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86" name="Google Shape;1286;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7" name="Google Shape;1287;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288" name="Google Shape;1288;g13c94f06daf_2_404"/>
              <p:cNvGrpSpPr/>
              <p:nvPr/>
            </p:nvGrpSpPr>
            <p:grpSpPr>
              <a:xfrm>
                <a:off x="10095422" y="5817929"/>
                <a:ext cx="155879" cy="124336"/>
                <a:chOff x="214095" y="1332369"/>
                <a:chExt cx="9681926" cy="1087800"/>
              </a:xfrm>
            </p:grpSpPr>
            <p:sp>
              <p:nvSpPr>
                <p:cNvPr id="1289" name="Google Shape;1289;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290" name="Google Shape;1290;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91" name="Google Shape;1291;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92" name="Google Shape;1292;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293" name="Google Shape;1293;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294" name="Google Shape;1294;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295" name="Google Shape;1295;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296" name="Google Shape;1296;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97" name="Google Shape;1297;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298" name="Google Shape;1298;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299" name="Google Shape;1299;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300" name="Google Shape;1300;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301" name="Google Shape;1301;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02" name="Google Shape;1302;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303" name="Google Shape;1303;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04" name="Google Shape;1304;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305" name="Google Shape;1305;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06" name="Google Shape;1306;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07" name="Google Shape;1307;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308" name="Google Shape;1308;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09" name="Google Shape;1309;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0" name="Google Shape;1310;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1" name="Google Shape;1311;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12" name="Google Shape;1312;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313" name="Google Shape;1313;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4" name="Google Shape;1314;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5" name="Google Shape;1315;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6" name="Google Shape;1316;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7" name="Google Shape;1317;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18" name="Google Shape;1318;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319" name="Google Shape;1319;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320" name="Google Shape;1320;g13c94f06daf_2_404"/>
          <p:cNvCxnSpPr>
            <a:stCxn id="1321" idx="3"/>
            <a:endCxn id="1301"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321" name="Google Shape;1321;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322" name="Google Shape;1322;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23" name="Google Shape;1323;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graphicFrame>
        <p:nvGraphicFramePr>
          <p:cNvPr id="1328" name="Google Shape;1328;g13c94f06daf_2_56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29" name="Google Shape;1329;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330" name="Google Shape;1330;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31" name="Google Shape;1331;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32" name="Google Shape;1332;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333" name="Google Shape;1333;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334" name="Google Shape;1334;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335" name="Google Shape;1335;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336" name="Google Shape;1336;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337" name="Google Shape;1337;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338" name="Google Shape;1338;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339" name="Google Shape;1339;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340" name="Google Shape;1340;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341" name="Google Shape;1341;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342" name="Google Shape;1342;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343" name="Google Shape;1343;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44" name="Google Shape;1344;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345" name="Google Shape;1345;g13c94f06daf_2_567"/>
          <p:cNvGrpSpPr/>
          <p:nvPr/>
        </p:nvGrpSpPr>
        <p:grpSpPr>
          <a:xfrm>
            <a:off x="4571558" y="1826964"/>
            <a:ext cx="3048838" cy="2794232"/>
            <a:chOff x="214095" y="1332369"/>
            <a:chExt cx="9681926" cy="1087800"/>
          </a:xfrm>
        </p:grpSpPr>
        <p:sp>
          <p:nvSpPr>
            <p:cNvPr id="1346" name="Google Shape;1346;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347" name="Google Shape;1347;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8" name="Google Shape;1348;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9" name="Google Shape;1349;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350" name="Google Shape;1350;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351" name="Google Shape;1351;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352" name="Google Shape;1352;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53" name="Google Shape;1353;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354" name="Google Shape;1354;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355" name="Google Shape;1355;g13c94f06daf_2_567"/>
          <p:cNvCxnSpPr>
            <a:stCxn id="1335" idx="3"/>
            <a:endCxn id="1331"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graphicFrame>
        <p:nvGraphicFramePr>
          <p:cNvPr id="1360" name="Google Shape;1360;g13c94f06daf_2_67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61" name="Google Shape;1361;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362" name="Google Shape;1362;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63" name="Google Shape;1363;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64" name="Google Shape;1364;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365" name="Google Shape;1365;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366" name="Google Shape;1366;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367" name="Google Shape;1367;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368" name="Google Shape;1368;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369" name="Google Shape;1369;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370" name="Google Shape;1370;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371" name="Google Shape;1371;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372" name="Google Shape;1372;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373" name="Google Shape;1373;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374" name="Google Shape;1374;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375" name="Google Shape;1375;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76" name="Google Shape;1376;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377" name="Google Shape;1377;g13c94f06daf_2_670"/>
          <p:cNvGrpSpPr/>
          <p:nvPr/>
        </p:nvGrpSpPr>
        <p:grpSpPr>
          <a:xfrm>
            <a:off x="4571558" y="1826964"/>
            <a:ext cx="3048838" cy="2794232"/>
            <a:chOff x="214095" y="1332369"/>
            <a:chExt cx="9681926" cy="1087800"/>
          </a:xfrm>
        </p:grpSpPr>
        <p:sp>
          <p:nvSpPr>
            <p:cNvPr id="1378" name="Google Shape;1378;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379" name="Google Shape;1379;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0" name="Google Shape;1380;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1" name="Google Shape;1381;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382" name="Google Shape;1382;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383" name="Google Shape;1383;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384" name="Google Shape;1384;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385" name="Google Shape;1385;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386" name="Google Shape;1386;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387" name="Google Shape;1387;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388" name="Google Shape;1388;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389" name="Google Shape;1389;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390" name="Google Shape;1390;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391" name="Google Shape;1391;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392" name="Google Shape;1392;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a:t>
            </a:r>
            <a:endParaRPr sz="1000"/>
          </a:p>
        </p:txBody>
      </p:sp>
      <p:sp>
        <p:nvSpPr>
          <p:cNvPr id="1393" name="Google Shape;1393;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394" name="Google Shape;1394;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95" name="Google Shape;1395;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396" name="Google Shape;1396;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graphicFrame>
        <p:nvGraphicFramePr>
          <p:cNvPr id="1401" name="Google Shape;1401;g13c94f06daf_2_71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02" name="Google Shape;1402;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403" name="Google Shape;1403;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04" name="Google Shape;1404;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405" name="Google Shape;1405;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406" name="Google Shape;1406;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407" name="Google Shape;1407;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408" name="Google Shape;1408;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409" name="Google Shape;1409;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10" name="Google Shape;1410;g13c94f06daf_2_712"/>
          <p:cNvGrpSpPr/>
          <p:nvPr/>
        </p:nvGrpSpPr>
        <p:grpSpPr>
          <a:xfrm>
            <a:off x="544100" y="1217414"/>
            <a:ext cx="3048838" cy="3677634"/>
            <a:chOff x="214095" y="1332369"/>
            <a:chExt cx="9681926" cy="1087800"/>
          </a:xfrm>
        </p:grpSpPr>
        <p:sp>
          <p:nvSpPr>
            <p:cNvPr id="1411" name="Google Shape;1411;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412" name="Google Shape;1412;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13" name="Google Shape;1413;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14" name="Google Shape;1414;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415" name="Google Shape;1415;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416" name="Google Shape;1416;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417" name="Google Shape;1417;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18" name="Google Shape;1418;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419" name="Google Shape;1419;g13c94f06daf_2_712"/>
          <p:cNvGrpSpPr/>
          <p:nvPr/>
        </p:nvGrpSpPr>
        <p:grpSpPr>
          <a:xfrm>
            <a:off x="4572375" y="1217414"/>
            <a:ext cx="3048838" cy="3677634"/>
            <a:chOff x="214095" y="1332369"/>
            <a:chExt cx="9681926" cy="1087800"/>
          </a:xfrm>
        </p:grpSpPr>
        <p:sp>
          <p:nvSpPr>
            <p:cNvPr id="1420" name="Google Shape;1420;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421" name="Google Shape;1421;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2" name="Google Shape;1422;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graphicFrame>
        <p:nvGraphicFramePr>
          <p:cNvPr id="1427" name="Google Shape;1427;g13c94f06daf_2_75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28" name="Google Shape;1428;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429" name="Google Shape;1429;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30" name="Google Shape;1430;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431" name="Google Shape;1431;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432" name="Google Shape;1432;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433" name="Google Shape;1433;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434" name="Google Shape;1434;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435" name="Google Shape;1435;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36" name="Google Shape;1436;g13c94f06daf_2_759"/>
          <p:cNvGrpSpPr/>
          <p:nvPr/>
        </p:nvGrpSpPr>
        <p:grpSpPr>
          <a:xfrm>
            <a:off x="544100" y="1217414"/>
            <a:ext cx="3048838" cy="3677634"/>
            <a:chOff x="214095" y="1332369"/>
            <a:chExt cx="9681926" cy="1087800"/>
          </a:xfrm>
        </p:grpSpPr>
        <p:sp>
          <p:nvSpPr>
            <p:cNvPr id="1437" name="Google Shape;1437;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438" name="Google Shape;1438;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39" name="Google Shape;1439;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0" name="Google Shape;1440;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441" name="Google Shape;1441;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442" name="Google Shape;1442;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443" name="Google Shape;1443;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44" name="Google Shape;1444;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445" name="Google Shape;1445;g13c94f06daf_2_759"/>
          <p:cNvGrpSpPr/>
          <p:nvPr/>
        </p:nvGrpSpPr>
        <p:grpSpPr>
          <a:xfrm>
            <a:off x="4572375" y="1217414"/>
            <a:ext cx="3048838" cy="3677634"/>
            <a:chOff x="214095" y="1332369"/>
            <a:chExt cx="9681926" cy="1087800"/>
          </a:xfrm>
        </p:grpSpPr>
        <p:sp>
          <p:nvSpPr>
            <p:cNvPr id="1446" name="Google Shape;1446;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447" name="Google Shape;1447;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8" name="Google Shape;1448;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454" name="Google Shape;1454;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460" name="Google Shape;1460;g13c94f06daf_2_80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로그인 된 프로필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마이페이지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61" name="Google Shape;1461;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462" name="Google Shape;1462;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63" name="Google Shape;1463;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464" name="Google Shape;1464;g13c94f06daf_2_802"/>
          <p:cNvGrpSpPr/>
          <p:nvPr/>
        </p:nvGrpSpPr>
        <p:grpSpPr>
          <a:xfrm>
            <a:off x="4457219" y="5559931"/>
            <a:ext cx="3277561" cy="521764"/>
            <a:chOff x="375801" y="5847020"/>
            <a:chExt cx="3293700" cy="521764"/>
          </a:xfrm>
        </p:grpSpPr>
        <p:cxnSp>
          <p:nvCxnSpPr>
            <p:cNvPr id="1465" name="Google Shape;1465;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66" name="Google Shape;1466;g13c94f06daf_2_802"/>
            <p:cNvGrpSpPr/>
            <p:nvPr/>
          </p:nvGrpSpPr>
          <p:grpSpPr>
            <a:xfrm>
              <a:off x="606989" y="6013911"/>
              <a:ext cx="2863894" cy="354873"/>
              <a:chOff x="7628984" y="5817929"/>
              <a:chExt cx="2752156" cy="322612"/>
            </a:xfrm>
          </p:grpSpPr>
          <p:grpSp>
            <p:nvGrpSpPr>
              <p:cNvPr id="1467" name="Google Shape;1467;g13c94f06daf_2_802"/>
              <p:cNvGrpSpPr/>
              <p:nvPr/>
            </p:nvGrpSpPr>
            <p:grpSpPr>
              <a:xfrm>
                <a:off x="7688114" y="5817929"/>
                <a:ext cx="155879" cy="124336"/>
                <a:chOff x="3184196" y="1332369"/>
                <a:chExt cx="9681926" cy="1087800"/>
              </a:xfrm>
            </p:grpSpPr>
            <p:sp>
              <p:nvSpPr>
                <p:cNvPr id="1468" name="Google Shape;1468;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69" name="Google Shape;1469;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0" name="Google Shape;1470;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471" name="Google Shape;1471;g13c94f06daf_2_802"/>
              <p:cNvGrpSpPr/>
              <p:nvPr/>
            </p:nvGrpSpPr>
            <p:grpSpPr>
              <a:xfrm>
                <a:off x="8308658" y="5817929"/>
                <a:ext cx="155879" cy="124336"/>
                <a:chOff x="214095" y="1332369"/>
                <a:chExt cx="9681926" cy="1087800"/>
              </a:xfrm>
            </p:grpSpPr>
            <p:sp>
              <p:nvSpPr>
                <p:cNvPr id="1472" name="Google Shape;1472;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73" name="Google Shape;147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4" name="Google Shape;147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5" name="Google Shape;1475;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476" name="Google Shape;1476;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477" name="Google Shape;1477;g13c94f06daf_2_802"/>
              <p:cNvGrpSpPr/>
              <p:nvPr/>
            </p:nvGrpSpPr>
            <p:grpSpPr>
              <a:xfrm>
                <a:off x="9503672" y="5817929"/>
                <a:ext cx="157739" cy="124336"/>
                <a:chOff x="1583642" y="1332369"/>
                <a:chExt cx="9797430" cy="1087800"/>
              </a:xfrm>
            </p:grpSpPr>
            <p:sp>
              <p:nvSpPr>
                <p:cNvPr id="1478" name="Google Shape;1478;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79" name="Google Shape;1479;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0" name="Google Shape;1480;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481" name="Google Shape;1481;g13c94f06daf_2_802"/>
              <p:cNvGrpSpPr/>
              <p:nvPr/>
            </p:nvGrpSpPr>
            <p:grpSpPr>
              <a:xfrm>
                <a:off x="10095422" y="5817929"/>
                <a:ext cx="155879" cy="124336"/>
                <a:chOff x="214095" y="1332369"/>
                <a:chExt cx="9681926" cy="1087800"/>
              </a:xfrm>
            </p:grpSpPr>
            <p:sp>
              <p:nvSpPr>
                <p:cNvPr id="1482" name="Google Shape;1482;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483" name="Google Shape;148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4" name="Google Shape;148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85" name="Google Shape;1485;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486" name="Google Shape;1486;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487" name="Google Shape;1487;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488" name="Google Shape;1488;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89" name="Google Shape;1489;g13c94f06daf_2_802"/>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490" name="Google Shape;1490;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91" name="Google Shape;1491;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92" name="Google Shape;1492;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93" name="Google Shape;1493;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94" name="Google Shape;1494;g13c94f06daf_2_802"/>
          <p:cNvGrpSpPr/>
          <p:nvPr/>
        </p:nvGrpSpPr>
        <p:grpSpPr>
          <a:xfrm>
            <a:off x="608283" y="2755412"/>
            <a:ext cx="374691" cy="353100"/>
            <a:chOff x="214095" y="1332369"/>
            <a:chExt cx="9681926" cy="1087800"/>
          </a:xfrm>
        </p:grpSpPr>
        <p:sp>
          <p:nvSpPr>
            <p:cNvPr id="1495" name="Google Shape;1495;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96" name="Google Shape;1496;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7" name="Google Shape;1497;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8" name="Google Shape;1498;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499" name="Google Shape;1499;g13c94f06daf_2_802"/>
          <p:cNvGrpSpPr/>
          <p:nvPr/>
        </p:nvGrpSpPr>
        <p:grpSpPr>
          <a:xfrm>
            <a:off x="1082883" y="2755425"/>
            <a:ext cx="374691" cy="353100"/>
            <a:chOff x="214095" y="1332369"/>
            <a:chExt cx="9681926" cy="1087800"/>
          </a:xfrm>
        </p:grpSpPr>
        <p:sp>
          <p:nvSpPr>
            <p:cNvPr id="1500" name="Google Shape;1500;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01" name="Google Shape;1501;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2" name="Google Shape;1502;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3" name="Google Shape;1503;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504" name="Google Shape;1504;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05" name="Google Shape;1505;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06" name="Google Shape;1506;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07" name="Google Shape;1507;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08" name="Google Shape;1508;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09" name="Google Shape;1509;g13c94f06daf_2_802"/>
          <p:cNvGrpSpPr/>
          <p:nvPr/>
        </p:nvGrpSpPr>
        <p:grpSpPr>
          <a:xfrm>
            <a:off x="4556779" y="2994812"/>
            <a:ext cx="3073588" cy="1647908"/>
            <a:chOff x="4392000" y="1013612"/>
            <a:chExt cx="3073588" cy="1647908"/>
          </a:xfrm>
        </p:grpSpPr>
        <p:grpSp>
          <p:nvGrpSpPr>
            <p:cNvPr id="1510" name="Google Shape;1510;g13c94f06daf_2_802"/>
            <p:cNvGrpSpPr/>
            <p:nvPr/>
          </p:nvGrpSpPr>
          <p:grpSpPr>
            <a:xfrm>
              <a:off x="4392000" y="1013612"/>
              <a:ext cx="3073588" cy="1647908"/>
              <a:chOff x="214095" y="1332369"/>
              <a:chExt cx="9760522" cy="1087800"/>
            </a:xfrm>
          </p:grpSpPr>
          <p:sp>
            <p:nvSpPr>
              <p:cNvPr id="1511" name="Google Shape;1511;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12" name="Google Shape;151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3" name="Google Shape;151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14" name="Google Shape;1514;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515" name="Google Shape;1515;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516" name="Google Shape;1516;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17" name="Google Shape;1517;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518" name="Google Shape;1518;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519" name="Google Shape;1519;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520" name="Google Shape;1520;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521" name="Google Shape;1521;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522" name="Google Shape;1522;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523" name="Google Shape;1523;g13c94f06daf_2_802"/>
          <p:cNvGrpSpPr/>
          <p:nvPr/>
        </p:nvGrpSpPr>
        <p:grpSpPr>
          <a:xfrm>
            <a:off x="4556779" y="1242212"/>
            <a:ext cx="3073588" cy="1647908"/>
            <a:chOff x="4392000" y="1013612"/>
            <a:chExt cx="3073588" cy="1647908"/>
          </a:xfrm>
        </p:grpSpPr>
        <p:grpSp>
          <p:nvGrpSpPr>
            <p:cNvPr id="1524" name="Google Shape;1524;g13c94f06daf_2_802"/>
            <p:cNvGrpSpPr/>
            <p:nvPr/>
          </p:nvGrpSpPr>
          <p:grpSpPr>
            <a:xfrm>
              <a:off x="4392000" y="1013612"/>
              <a:ext cx="3073588" cy="1647908"/>
              <a:chOff x="214095" y="1332369"/>
              <a:chExt cx="9760522" cy="1087800"/>
            </a:xfrm>
          </p:grpSpPr>
          <p:sp>
            <p:nvSpPr>
              <p:cNvPr id="1525" name="Google Shape;1525;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26" name="Google Shape;1526;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27" name="Google Shape;1527;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28" name="Google Shape;1528;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529" name="Google Shape;1529;g13c94f06daf_2_802"/>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530" name="Google Shape;1530;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531" name="Google Shape;1531;g13c94f06daf_2_802"/>
          <p:cNvGrpSpPr/>
          <p:nvPr/>
        </p:nvGrpSpPr>
        <p:grpSpPr>
          <a:xfrm>
            <a:off x="537004" y="3779399"/>
            <a:ext cx="3073588" cy="1647908"/>
            <a:chOff x="4392000" y="1013612"/>
            <a:chExt cx="3073588" cy="1647908"/>
          </a:xfrm>
        </p:grpSpPr>
        <p:grpSp>
          <p:nvGrpSpPr>
            <p:cNvPr id="1532" name="Google Shape;1532;g13c94f06daf_2_802"/>
            <p:cNvGrpSpPr/>
            <p:nvPr/>
          </p:nvGrpSpPr>
          <p:grpSpPr>
            <a:xfrm>
              <a:off x="4392000" y="1013612"/>
              <a:ext cx="3073588" cy="1647908"/>
              <a:chOff x="214095" y="1332369"/>
              <a:chExt cx="9760522" cy="1087800"/>
            </a:xfrm>
          </p:grpSpPr>
          <p:sp>
            <p:nvSpPr>
              <p:cNvPr id="1533" name="Google Shape;1533;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34" name="Google Shape;153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35" name="Google Shape;153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36" name="Google Shape;1536;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537" name="Google Shape;1537;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1538" name="Google Shape;1538;g13c94f06daf_2_802"/>
          <p:cNvSpPr/>
          <p:nvPr/>
        </p:nvSpPr>
        <p:spPr>
          <a:xfrm>
            <a:off x="678713" y="17830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539" name="Google Shape;1539;g13c94f06daf_2_802"/>
          <p:cNvSpPr/>
          <p:nvPr/>
        </p:nvSpPr>
        <p:spPr>
          <a:xfrm>
            <a:off x="1389271" y="17830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540" name="Google Shape;1540;g13c94f06daf_2_802"/>
          <p:cNvSpPr/>
          <p:nvPr/>
        </p:nvSpPr>
        <p:spPr>
          <a:xfrm>
            <a:off x="2101755" y="17830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541" name="Google Shape;1541;g13c94f06daf_2_802"/>
          <p:cNvSpPr/>
          <p:nvPr/>
        </p:nvSpPr>
        <p:spPr>
          <a:xfrm>
            <a:off x="2812313" y="17830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542" name="Google Shape;1542;g13c94f06daf_2_802"/>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543" name="Google Shape;1543;g13c94f06daf_2_802"/>
          <p:cNvPicPr preferRelativeResize="0"/>
          <p:nvPr/>
        </p:nvPicPr>
        <p:blipFill>
          <a:blip r:embed="rId5">
            <a:alphaModFix/>
          </a:blip>
          <a:stretch>
            <a:fillRect/>
          </a:stretch>
        </p:blipFill>
        <p:spPr>
          <a:xfrm>
            <a:off x="547720" y="821158"/>
            <a:ext cx="261600" cy="269021"/>
          </a:xfrm>
          <a:prstGeom prst="rect">
            <a:avLst/>
          </a:prstGeom>
          <a:noFill/>
          <a:ln>
            <a:noFill/>
          </a:ln>
        </p:spPr>
      </p:pic>
      <p:sp>
        <p:nvSpPr>
          <p:cNvPr id="1544" name="Google Shape;1544;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graphicFrame>
        <p:nvGraphicFramePr>
          <p:cNvPr id="1549" name="Google Shape;1549;g13c94f06daf_2_145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 이전 도 같은 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50" name="Google Shape;1550;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551" name="Google Shape;1551;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52" name="Google Shape;1552;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53" name="Google Shape;1553;g13c94f06daf_2_1453"/>
          <p:cNvSpPr/>
          <p:nvPr/>
        </p:nvSpPr>
        <p:spPr>
          <a:xfrm>
            <a:off x="678713" y="16306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554" name="Google Shape;1554;g13c94f06daf_2_1453"/>
          <p:cNvSpPr/>
          <p:nvPr/>
        </p:nvSpPr>
        <p:spPr>
          <a:xfrm>
            <a:off x="1389271" y="16306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555" name="Google Shape;1555;g13c94f06daf_2_1453"/>
          <p:cNvSpPr/>
          <p:nvPr/>
        </p:nvSpPr>
        <p:spPr>
          <a:xfrm>
            <a:off x="2101755" y="16306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556" name="Google Shape;1556;g13c94f06daf_2_1453"/>
          <p:cNvSpPr/>
          <p:nvPr/>
        </p:nvSpPr>
        <p:spPr>
          <a:xfrm>
            <a:off x="2812313" y="16306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cxnSp>
        <p:nvCxnSpPr>
          <p:cNvPr id="1557" name="Google Shape;1557;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58" name="Google Shape;1558;g13c94f06daf_2_1453"/>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559" name="Google Shape;1559;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60" name="Google Shape;1560;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61" name="Google Shape;1561;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562" name="Google Shape;1562;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563" name="Google Shape;1563;g13c94f06daf_2_1453"/>
          <p:cNvGrpSpPr/>
          <p:nvPr/>
        </p:nvGrpSpPr>
        <p:grpSpPr>
          <a:xfrm>
            <a:off x="549369" y="2454893"/>
            <a:ext cx="3048838" cy="1015606"/>
            <a:chOff x="4392000" y="1013612"/>
            <a:chExt cx="3048838" cy="1647908"/>
          </a:xfrm>
        </p:grpSpPr>
        <p:grpSp>
          <p:nvGrpSpPr>
            <p:cNvPr id="1564" name="Google Shape;1564;g13c94f06daf_2_1453"/>
            <p:cNvGrpSpPr/>
            <p:nvPr/>
          </p:nvGrpSpPr>
          <p:grpSpPr>
            <a:xfrm>
              <a:off x="4392000" y="1013612"/>
              <a:ext cx="3048838" cy="1647908"/>
              <a:chOff x="214095" y="1332369"/>
              <a:chExt cx="9681926" cy="1087800"/>
            </a:xfrm>
          </p:grpSpPr>
          <p:sp>
            <p:nvSpPr>
              <p:cNvPr id="1565" name="Google Shape;156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66" name="Google Shape;156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7" name="Google Shape;156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8" name="Google Shape;1568;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569" name="Google Shape;1569;g13c94f06daf_2_1453"/>
          <p:cNvGrpSpPr/>
          <p:nvPr/>
        </p:nvGrpSpPr>
        <p:grpSpPr>
          <a:xfrm>
            <a:off x="608283" y="3517412"/>
            <a:ext cx="374691" cy="353100"/>
            <a:chOff x="214095" y="1332369"/>
            <a:chExt cx="9681926" cy="1087800"/>
          </a:xfrm>
        </p:grpSpPr>
        <p:sp>
          <p:nvSpPr>
            <p:cNvPr id="1570" name="Google Shape;157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71" name="Google Shape;157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72" name="Google Shape;157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73" name="Google Shape;1573;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574" name="Google Shape;1574;g13c94f06daf_2_1453"/>
          <p:cNvGrpSpPr/>
          <p:nvPr/>
        </p:nvGrpSpPr>
        <p:grpSpPr>
          <a:xfrm>
            <a:off x="1082883" y="3517425"/>
            <a:ext cx="374691" cy="353100"/>
            <a:chOff x="214095" y="1332369"/>
            <a:chExt cx="9681926" cy="1087800"/>
          </a:xfrm>
        </p:grpSpPr>
        <p:sp>
          <p:nvSpPr>
            <p:cNvPr id="1575" name="Google Shape;157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76" name="Google Shape;157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77" name="Google Shape;157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578" name="Google Shape;1578;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579" name="Google Shape;1579;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580" name="Google Shape;1580;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81" name="Google Shape;1581;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82" name="Google Shape;1582;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83" name="Google Shape;1583;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84" name="Google Shape;1584;g13c94f06daf_2_1453"/>
          <p:cNvGrpSpPr/>
          <p:nvPr/>
        </p:nvGrpSpPr>
        <p:grpSpPr>
          <a:xfrm>
            <a:off x="542933" y="4702368"/>
            <a:ext cx="3048838" cy="860304"/>
            <a:chOff x="4392000" y="1013612"/>
            <a:chExt cx="3048838" cy="1717173"/>
          </a:xfrm>
        </p:grpSpPr>
        <p:grpSp>
          <p:nvGrpSpPr>
            <p:cNvPr id="1585" name="Google Shape;1585;g13c94f06daf_2_1453"/>
            <p:cNvGrpSpPr/>
            <p:nvPr/>
          </p:nvGrpSpPr>
          <p:grpSpPr>
            <a:xfrm>
              <a:off x="4392000" y="1013612"/>
              <a:ext cx="3048838" cy="1647908"/>
              <a:chOff x="214095" y="1332369"/>
              <a:chExt cx="9681926" cy="1087800"/>
            </a:xfrm>
          </p:grpSpPr>
          <p:sp>
            <p:nvSpPr>
              <p:cNvPr id="1586" name="Google Shape;158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587" name="Google Shape;158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8" name="Google Shape;158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89" name="Google Shape;1589;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590" name="Google Shape;1590;g13c94f06daf_2_1453"/>
          <p:cNvPicPr preferRelativeResize="0"/>
          <p:nvPr/>
        </p:nvPicPr>
        <p:blipFill>
          <a:blip r:embed="rId4">
            <a:alphaModFix/>
          </a:blip>
          <a:stretch>
            <a:fillRect/>
          </a:stretch>
        </p:blipFill>
        <p:spPr>
          <a:xfrm>
            <a:off x="3082000" y="837302"/>
            <a:ext cx="261600" cy="261600"/>
          </a:xfrm>
          <a:prstGeom prst="rect">
            <a:avLst/>
          </a:prstGeom>
          <a:noFill/>
          <a:ln>
            <a:noFill/>
          </a:ln>
        </p:spPr>
      </p:pic>
      <p:sp>
        <p:nvSpPr>
          <p:cNvPr id="1591" name="Google Shape;1591;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592" name="Google Shape;1592;g13c94f06daf_2_1453"/>
          <p:cNvGrpSpPr/>
          <p:nvPr/>
        </p:nvGrpSpPr>
        <p:grpSpPr>
          <a:xfrm>
            <a:off x="428594" y="5543256"/>
            <a:ext cx="3277561" cy="521764"/>
            <a:chOff x="375801" y="5847020"/>
            <a:chExt cx="3293700" cy="521764"/>
          </a:xfrm>
        </p:grpSpPr>
        <p:cxnSp>
          <p:nvCxnSpPr>
            <p:cNvPr id="1593" name="Google Shape;1593;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94" name="Google Shape;1594;g13c94f06daf_2_1453"/>
            <p:cNvGrpSpPr/>
            <p:nvPr/>
          </p:nvGrpSpPr>
          <p:grpSpPr>
            <a:xfrm>
              <a:off x="606989" y="6013911"/>
              <a:ext cx="2863894" cy="354873"/>
              <a:chOff x="7628984" y="5817929"/>
              <a:chExt cx="2752156" cy="322612"/>
            </a:xfrm>
          </p:grpSpPr>
          <p:grpSp>
            <p:nvGrpSpPr>
              <p:cNvPr id="1595" name="Google Shape;1595;g13c94f06daf_2_1453"/>
              <p:cNvGrpSpPr/>
              <p:nvPr/>
            </p:nvGrpSpPr>
            <p:grpSpPr>
              <a:xfrm>
                <a:off x="7688114" y="5817929"/>
                <a:ext cx="155879" cy="124336"/>
                <a:chOff x="3184196" y="1332369"/>
                <a:chExt cx="9681926" cy="1087800"/>
              </a:xfrm>
            </p:grpSpPr>
            <p:sp>
              <p:nvSpPr>
                <p:cNvPr id="1596" name="Google Shape;1596;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97" name="Google Shape;1597;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8" name="Google Shape;1598;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99" name="Google Shape;1599;g13c94f06daf_2_1453"/>
              <p:cNvGrpSpPr/>
              <p:nvPr/>
            </p:nvGrpSpPr>
            <p:grpSpPr>
              <a:xfrm>
                <a:off x="8308658" y="5817929"/>
                <a:ext cx="155879" cy="124336"/>
                <a:chOff x="214095" y="1332369"/>
                <a:chExt cx="9681926" cy="1087800"/>
              </a:xfrm>
            </p:grpSpPr>
            <p:sp>
              <p:nvSpPr>
                <p:cNvPr id="1600" name="Google Shape;160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01" name="Google Shape;160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2" name="Google Shape;160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3" name="Google Shape;1603;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04" name="Google Shape;1604;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05" name="Google Shape;1605;g13c94f06daf_2_1453"/>
              <p:cNvGrpSpPr/>
              <p:nvPr/>
            </p:nvGrpSpPr>
            <p:grpSpPr>
              <a:xfrm>
                <a:off x="9503672" y="5817929"/>
                <a:ext cx="157739" cy="124336"/>
                <a:chOff x="1583642" y="1332369"/>
                <a:chExt cx="9797430" cy="1087800"/>
              </a:xfrm>
            </p:grpSpPr>
            <p:sp>
              <p:nvSpPr>
                <p:cNvPr id="1606" name="Google Shape;1606;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07" name="Google Shape;1607;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8" name="Google Shape;1608;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09" name="Google Shape;1609;g13c94f06daf_2_1453"/>
              <p:cNvGrpSpPr/>
              <p:nvPr/>
            </p:nvGrpSpPr>
            <p:grpSpPr>
              <a:xfrm>
                <a:off x="10095422" y="5817929"/>
                <a:ext cx="155879" cy="124336"/>
                <a:chOff x="214095" y="1332369"/>
                <a:chExt cx="9681926" cy="1087800"/>
              </a:xfrm>
            </p:grpSpPr>
            <p:sp>
              <p:nvSpPr>
                <p:cNvPr id="1610" name="Google Shape;161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11" name="Google Shape;161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2" name="Google Shape;161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13" name="Google Shape;1613;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14" name="Google Shape;1614;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15" name="Google Shape;1615;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16" name="Google Shape;1616;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618" name="Google Shape;1618;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619" name="Google Shape;1619;g13c94f06daf_2_1453"/>
          <p:cNvGrpSpPr/>
          <p:nvPr/>
        </p:nvGrpSpPr>
        <p:grpSpPr>
          <a:xfrm>
            <a:off x="640725" y="2248438"/>
            <a:ext cx="2853264" cy="2309399"/>
            <a:chOff x="214095" y="1332369"/>
            <a:chExt cx="9681926" cy="1087800"/>
          </a:xfrm>
        </p:grpSpPr>
        <p:sp>
          <p:nvSpPr>
            <p:cNvPr id="1620" name="Google Shape;162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621" name="Google Shape;162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2" name="Google Shape;162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23" name="Google Shape;1623;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624" name="Google Shape;1624;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25" name="Google Shape;1625;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626" name="Google Shape;1626;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27" name="Google Shape;1627;g13c94f06daf_2_1453"/>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628" name="Google Shape;1628;g13c94f06daf_2_1453"/>
          <p:cNvPicPr preferRelativeResize="0"/>
          <p:nvPr/>
        </p:nvPicPr>
        <p:blipFill>
          <a:blip r:embed="rId5">
            <a:alphaModFix/>
          </a:blip>
          <a:stretch>
            <a:fillRect/>
          </a:stretch>
        </p:blipFill>
        <p:spPr>
          <a:xfrm>
            <a:off x="547720" y="821158"/>
            <a:ext cx="261600" cy="26902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graphicFrame>
        <p:nvGraphicFramePr>
          <p:cNvPr id="1633" name="Google Shape;1633;g13c94f06daf_2_739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안읽은 알림의 경우 다르게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34" name="Google Shape;1634;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635" name="Google Shape;1635;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36" name="Google Shape;1636;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637" name="Google Shape;1637;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38" name="Google Shape;1638;g13c94f06daf_2_7392"/>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sp>
        <p:nvSpPr>
          <p:cNvPr id="1639" name="Google Shape;1639;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640" name="Google Shape;1640;g13c94f06daf_2_7392"/>
          <p:cNvGrpSpPr/>
          <p:nvPr/>
        </p:nvGrpSpPr>
        <p:grpSpPr>
          <a:xfrm>
            <a:off x="428594" y="5543256"/>
            <a:ext cx="3277561" cy="521764"/>
            <a:chOff x="375801" y="5847020"/>
            <a:chExt cx="3293700" cy="521764"/>
          </a:xfrm>
        </p:grpSpPr>
        <p:cxnSp>
          <p:nvCxnSpPr>
            <p:cNvPr id="1641" name="Google Shape;1641;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42" name="Google Shape;1642;g13c94f06daf_2_7392"/>
            <p:cNvGrpSpPr/>
            <p:nvPr/>
          </p:nvGrpSpPr>
          <p:grpSpPr>
            <a:xfrm>
              <a:off x="606989" y="6013911"/>
              <a:ext cx="2863894" cy="354873"/>
              <a:chOff x="7628984" y="5817929"/>
              <a:chExt cx="2752156" cy="322612"/>
            </a:xfrm>
          </p:grpSpPr>
          <p:grpSp>
            <p:nvGrpSpPr>
              <p:cNvPr id="1643" name="Google Shape;1643;g13c94f06daf_2_7392"/>
              <p:cNvGrpSpPr/>
              <p:nvPr/>
            </p:nvGrpSpPr>
            <p:grpSpPr>
              <a:xfrm>
                <a:off x="7688114" y="5817929"/>
                <a:ext cx="155879" cy="124336"/>
                <a:chOff x="3184196" y="1332369"/>
                <a:chExt cx="9681926" cy="1087800"/>
              </a:xfrm>
            </p:grpSpPr>
            <p:sp>
              <p:nvSpPr>
                <p:cNvPr id="1644" name="Google Shape;1644;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5" name="Google Shape;1645;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6" name="Google Shape;1646;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47" name="Google Shape;1647;g13c94f06daf_2_7392"/>
              <p:cNvGrpSpPr/>
              <p:nvPr/>
            </p:nvGrpSpPr>
            <p:grpSpPr>
              <a:xfrm>
                <a:off x="8308658" y="5817929"/>
                <a:ext cx="155879" cy="124336"/>
                <a:chOff x="214095" y="1332369"/>
                <a:chExt cx="9681926" cy="1087800"/>
              </a:xfrm>
            </p:grpSpPr>
            <p:sp>
              <p:nvSpPr>
                <p:cNvPr id="1648" name="Google Shape;164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9" name="Google Shape;164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0" name="Google Shape;165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1" name="Google Shape;1651;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52" name="Google Shape;1652;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53" name="Google Shape;1653;g13c94f06daf_2_7392"/>
              <p:cNvGrpSpPr/>
              <p:nvPr/>
            </p:nvGrpSpPr>
            <p:grpSpPr>
              <a:xfrm>
                <a:off x="9503672" y="5817929"/>
                <a:ext cx="157739" cy="124336"/>
                <a:chOff x="1583642" y="1332369"/>
                <a:chExt cx="9797430" cy="1087800"/>
              </a:xfrm>
            </p:grpSpPr>
            <p:sp>
              <p:nvSpPr>
                <p:cNvPr id="1654" name="Google Shape;1654;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5" name="Google Shape;1655;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6" name="Google Shape;1656;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57" name="Google Shape;1657;g13c94f06daf_2_7392"/>
              <p:cNvGrpSpPr/>
              <p:nvPr/>
            </p:nvGrpSpPr>
            <p:grpSpPr>
              <a:xfrm>
                <a:off x="10095422" y="5817929"/>
                <a:ext cx="155879" cy="124336"/>
                <a:chOff x="214095" y="1332369"/>
                <a:chExt cx="9681926" cy="1087800"/>
              </a:xfrm>
            </p:grpSpPr>
            <p:sp>
              <p:nvSpPr>
                <p:cNvPr id="1658" name="Google Shape;165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9" name="Google Shape;165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60" name="Google Shape;166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61" name="Google Shape;1661;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62" name="Google Shape;1662;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63" name="Google Shape;1663;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64" name="Google Shape;1664;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65" name="Google Shape;1665;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666" name="Google Shape;1666;g13c94f06daf_2_7392"/>
          <p:cNvPicPr preferRelativeResize="0"/>
          <p:nvPr/>
        </p:nvPicPr>
        <p:blipFill>
          <a:blip r:embed="rId4">
            <a:alphaModFix/>
          </a:blip>
          <a:stretch>
            <a:fillRect/>
          </a:stretch>
        </p:blipFill>
        <p:spPr>
          <a:xfrm>
            <a:off x="4582775" y="875650"/>
            <a:ext cx="213900" cy="257652"/>
          </a:xfrm>
          <a:prstGeom prst="rect">
            <a:avLst/>
          </a:prstGeom>
          <a:noFill/>
          <a:ln>
            <a:noFill/>
          </a:ln>
        </p:spPr>
      </p:pic>
      <p:sp>
        <p:nvSpPr>
          <p:cNvPr id="1667" name="Google Shape;1667;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000">
                <a:solidFill>
                  <a:schemeClr val="dk1"/>
                </a:solidFill>
                <a:latin typeface="Malgun Gothic"/>
                <a:ea typeface="Malgun Gothic"/>
                <a:cs typeface="Malgun Gothic"/>
                <a:sym typeface="Malgun Gothic"/>
              </a:rPr>
              <a:t>알림 1 </a:t>
            </a:r>
            <a:r>
              <a:rPr lang="ko" sz="1000">
                <a:solidFill>
                  <a:schemeClr val="dk1"/>
                </a:solidFill>
                <a:latin typeface="Malgun Gothic"/>
                <a:ea typeface="Malgun Gothic"/>
                <a:cs typeface="Malgun Gothic"/>
                <a:sym typeface="Malgun Gothic"/>
              </a:rPr>
              <a:t>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668" name="Google Shape;1668;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669" name="Google Shape;1669;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670" name="Google Shape;1670;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671" name="Google Shape;1671;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72" name="Google Shape;1672;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673" name="Google Shape;1673;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674" name="Google Shape;1674;g13c94f06daf_2_7392"/>
          <p:cNvPicPr preferRelativeResize="0"/>
          <p:nvPr/>
        </p:nvPicPr>
        <p:blipFill rotWithShape="1">
          <a:blip r:embed="rId5">
            <a:alphaModFix/>
          </a:blip>
          <a:srcRect b="0" l="0" r="0" t="0"/>
          <a:stretch/>
        </p:blipFill>
        <p:spPr>
          <a:xfrm>
            <a:off x="7402725" y="866022"/>
            <a:ext cx="276900" cy="276900"/>
          </a:xfrm>
          <a:prstGeom prst="rect">
            <a:avLst/>
          </a:prstGeom>
          <a:noFill/>
          <a:ln>
            <a:noFill/>
          </a:ln>
        </p:spPr>
      </p:pic>
      <p:sp>
        <p:nvSpPr>
          <p:cNvPr id="1675" name="Google Shape;1675;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676" name="Google Shape;1676;g13c94f06daf_2_7392"/>
          <p:cNvCxnSpPr>
            <a:stCxn id="1638" idx="3"/>
            <a:endCxn id="1664"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677" name="Google Shape;1677;g13c94f06daf_2_7392"/>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78" name="Google Shape;1678;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79" name="Google Shape;1679;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680" name="Google Shape;1680;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81" name="Google Shape;1681;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82" name="Google Shape;1682;g13c94f06daf_2_7392"/>
          <p:cNvGrpSpPr/>
          <p:nvPr/>
        </p:nvGrpSpPr>
        <p:grpSpPr>
          <a:xfrm>
            <a:off x="608283" y="2679212"/>
            <a:ext cx="374691" cy="353100"/>
            <a:chOff x="214095" y="1332369"/>
            <a:chExt cx="9681926" cy="1087800"/>
          </a:xfrm>
        </p:grpSpPr>
        <p:sp>
          <p:nvSpPr>
            <p:cNvPr id="1683" name="Google Shape;1683;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84" name="Google Shape;168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5" name="Google Shape;168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6" name="Google Shape;1686;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87" name="Google Shape;1687;g13c94f06daf_2_7392"/>
          <p:cNvGrpSpPr/>
          <p:nvPr/>
        </p:nvGrpSpPr>
        <p:grpSpPr>
          <a:xfrm>
            <a:off x="1082883" y="2679225"/>
            <a:ext cx="374691" cy="353100"/>
            <a:chOff x="214095" y="1332369"/>
            <a:chExt cx="9681926" cy="1087800"/>
          </a:xfrm>
        </p:grpSpPr>
        <p:sp>
          <p:nvSpPr>
            <p:cNvPr id="1688" name="Google Shape;168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89" name="Google Shape;168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0" name="Google Shape;169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1" name="Google Shape;1691;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92" name="Google Shape;1692;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93" name="Google Shape;1693;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94" name="Google Shape;1694;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95" name="Google Shape;1695;g13c94f06daf_2_7392"/>
          <p:cNvGrpSpPr/>
          <p:nvPr/>
        </p:nvGrpSpPr>
        <p:grpSpPr>
          <a:xfrm>
            <a:off x="537004" y="3626999"/>
            <a:ext cx="3073588" cy="1647908"/>
            <a:chOff x="4392000" y="1013612"/>
            <a:chExt cx="3073588" cy="1647908"/>
          </a:xfrm>
        </p:grpSpPr>
        <p:grpSp>
          <p:nvGrpSpPr>
            <p:cNvPr id="1696" name="Google Shape;1696;g13c94f06daf_2_7392"/>
            <p:cNvGrpSpPr/>
            <p:nvPr/>
          </p:nvGrpSpPr>
          <p:grpSpPr>
            <a:xfrm>
              <a:off x="4392000" y="1013612"/>
              <a:ext cx="3073588" cy="1647908"/>
              <a:chOff x="214095" y="1332369"/>
              <a:chExt cx="9760522" cy="1087800"/>
            </a:xfrm>
          </p:grpSpPr>
          <p:sp>
            <p:nvSpPr>
              <p:cNvPr id="1697" name="Google Shape;1697;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98" name="Google Shape;1698;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9" name="Google Shape;1699;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0" name="Google Shape;1700;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701" name="Google Shape;1701;g13c94f06daf_2_7392"/>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702" name="Google Shape;1702;g13c94f06daf_2_7392"/>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703" name="Google Shape;1703;g13c94f06daf_2_7392"/>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704" name="Google Shape;1704;g13c94f06daf_2_7392"/>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705" name="Google Shape;1705;g13c94f06daf_2_7392"/>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706" name="Google Shape;1706;g13c94f06daf_2_7392"/>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graphicFrame>
        <p:nvGraphicFramePr>
          <p:cNvPr id="1711" name="Google Shape;1711;g13c94f06daf_2_703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12" name="Google Shape;1712;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713" name="Google Shape;1713;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14" name="Google Shape;1714;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715" name="Google Shape;1715;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16" name="Google Shape;1716;g13c94f06daf_2_7039"/>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1717" name="Google Shape;1717;g13c94f06daf_2_7039"/>
          <p:cNvGrpSpPr/>
          <p:nvPr/>
        </p:nvGrpSpPr>
        <p:grpSpPr>
          <a:xfrm>
            <a:off x="428594" y="5543256"/>
            <a:ext cx="3277561" cy="521764"/>
            <a:chOff x="375801" y="5847020"/>
            <a:chExt cx="3293700" cy="521764"/>
          </a:xfrm>
        </p:grpSpPr>
        <p:cxnSp>
          <p:nvCxnSpPr>
            <p:cNvPr id="1718" name="Google Shape;1718;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19" name="Google Shape;1719;g13c94f06daf_2_7039"/>
            <p:cNvGrpSpPr/>
            <p:nvPr/>
          </p:nvGrpSpPr>
          <p:grpSpPr>
            <a:xfrm>
              <a:off x="606989" y="6013911"/>
              <a:ext cx="2863894" cy="354873"/>
              <a:chOff x="7628984" y="5817929"/>
              <a:chExt cx="2752156" cy="322612"/>
            </a:xfrm>
          </p:grpSpPr>
          <p:grpSp>
            <p:nvGrpSpPr>
              <p:cNvPr id="1720" name="Google Shape;1720;g13c94f06daf_2_7039"/>
              <p:cNvGrpSpPr/>
              <p:nvPr/>
            </p:nvGrpSpPr>
            <p:grpSpPr>
              <a:xfrm>
                <a:off x="7688114" y="5817929"/>
                <a:ext cx="155879" cy="124336"/>
                <a:chOff x="3184196" y="1332369"/>
                <a:chExt cx="9681926" cy="1087800"/>
              </a:xfrm>
            </p:grpSpPr>
            <p:sp>
              <p:nvSpPr>
                <p:cNvPr id="1721" name="Google Shape;1721;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22" name="Google Shape;1722;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23" name="Google Shape;1723;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24" name="Google Shape;1724;g13c94f06daf_2_7039"/>
              <p:cNvGrpSpPr/>
              <p:nvPr/>
            </p:nvGrpSpPr>
            <p:grpSpPr>
              <a:xfrm>
                <a:off x="8308658" y="5817929"/>
                <a:ext cx="155879" cy="124336"/>
                <a:chOff x="214095" y="1332369"/>
                <a:chExt cx="9681926" cy="1087800"/>
              </a:xfrm>
            </p:grpSpPr>
            <p:sp>
              <p:nvSpPr>
                <p:cNvPr id="1725" name="Google Shape;1725;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26" name="Google Shape;172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27" name="Google Shape;172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28" name="Google Shape;1728;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729" name="Google Shape;1729;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730" name="Google Shape;1730;g13c94f06daf_2_7039"/>
              <p:cNvGrpSpPr/>
              <p:nvPr/>
            </p:nvGrpSpPr>
            <p:grpSpPr>
              <a:xfrm>
                <a:off x="9503672" y="5817929"/>
                <a:ext cx="157739" cy="124336"/>
                <a:chOff x="1583642" y="1332369"/>
                <a:chExt cx="9797430" cy="1087800"/>
              </a:xfrm>
            </p:grpSpPr>
            <p:sp>
              <p:nvSpPr>
                <p:cNvPr id="1731" name="Google Shape;1731;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32" name="Google Shape;1732;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33" name="Google Shape;1733;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34" name="Google Shape;1734;g13c94f06daf_2_7039"/>
              <p:cNvGrpSpPr/>
              <p:nvPr/>
            </p:nvGrpSpPr>
            <p:grpSpPr>
              <a:xfrm>
                <a:off x="10095422" y="5817929"/>
                <a:ext cx="155879" cy="124336"/>
                <a:chOff x="214095" y="1332369"/>
                <a:chExt cx="9681926" cy="1087800"/>
              </a:xfrm>
            </p:grpSpPr>
            <p:sp>
              <p:nvSpPr>
                <p:cNvPr id="1735" name="Google Shape;1735;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36" name="Google Shape;173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37" name="Google Shape;173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38" name="Google Shape;1738;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39" name="Google Shape;1739;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40" name="Google Shape;1740;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41" name="Google Shape;1741;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42" name="Google Shape;1742;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743" name="Google Shape;1743;g13c94f06daf_2_7039"/>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1744" name="Google Shape;1744;g13c94f06daf_2_7039"/>
          <p:cNvCxnSpPr>
            <a:stCxn id="1745" idx="3"/>
            <a:endCxn id="1741"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745" name="Google Shape;1745;g13c94f06daf_2_7039"/>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746" name="Google Shape;1746;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47" name="Google Shape;1747;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748" name="Google Shape;1748;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49" name="Google Shape;1749;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50" name="Google Shape;1750;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751" name="Google Shape;1751;g13c94f06daf_2_7039"/>
          <p:cNvPicPr preferRelativeResize="0"/>
          <p:nvPr/>
        </p:nvPicPr>
        <p:blipFill>
          <a:blip r:embed="rId6">
            <a:alphaModFix/>
          </a:blip>
          <a:stretch>
            <a:fillRect/>
          </a:stretch>
        </p:blipFill>
        <p:spPr>
          <a:xfrm>
            <a:off x="7326520" y="881075"/>
            <a:ext cx="261600" cy="261600"/>
          </a:xfrm>
          <a:prstGeom prst="rect">
            <a:avLst/>
          </a:prstGeom>
          <a:noFill/>
          <a:ln>
            <a:noFill/>
          </a:ln>
        </p:spPr>
      </p:pic>
      <p:sp>
        <p:nvSpPr>
          <p:cNvPr id="1752" name="Google Shape;1752;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53" name="Google Shape;1753;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54" name="Google Shape;1754;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755" name="Google Shape;1755;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756" name="Google Shape;1756;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57" name="Google Shape;1757;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58" name="Google Shape;1758;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59" name="Google Shape;1759;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760" name="Google Shape;1760;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761" name="Google Shape;1761;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762" name="Google Shape;1762;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63" name="Google Shape;1763;g13c94f06daf_2_7039"/>
          <p:cNvGrpSpPr/>
          <p:nvPr/>
        </p:nvGrpSpPr>
        <p:grpSpPr>
          <a:xfrm>
            <a:off x="608283" y="2679212"/>
            <a:ext cx="374691" cy="353100"/>
            <a:chOff x="214095" y="1332369"/>
            <a:chExt cx="9681926" cy="1087800"/>
          </a:xfrm>
        </p:grpSpPr>
        <p:sp>
          <p:nvSpPr>
            <p:cNvPr id="1764" name="Google Shape;1764;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65" name="Google Shape;176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66" name="Google Shape;176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67" name="Google Shape;1767;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68" name="Google Shape;1768;g13c94f06daf_2_7039"/>
          <p:cNvGrpSpPr/>
          <p:nvPr/>
        </p:nvGrpSpPr>
        <p:grpSpPr>
          <a:xfrm>
            <a:off x="1082883" y="2679225"/>
            <a:ext cx="374691" cy="353100"/>
            <a:chOff x="214095" y="1332369"/>
            <a:chExt cx="9681926" cy="1087800"/>
          </a:xfrm>
        </p:grpSpPr>
        <p:sp>
          <p:nvSpPr>
            <p:cNvPr id="1769" name="Google Shape;1769;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70" name="Google Shape;1770;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1" name="Google Shape;1771;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72" name="Google Shape;1772;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73" name="Google Shape;1773;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74" name="Google Shape;1774;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75" name="Google Shape;1775;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76" name="Google Shape;1776;g13c94f06daf_2_7039"/>
          <p:cNvGrpSpPr/>
          <p:nvPr/>
        </p:nvGrpSpPr>
        <p:grpSpPr>
          <a:xfrm>
            <a:off x="537004" y="3626999"/>
            <a:ext cx="3073588" cy="1647908"/>
            <a:chOff x="4392000" y="1013612"/>
            <a:chExt cx="3073588" cy="1647908"/>
          </a:xfrm>
        </p:grpSpPr>
        <p:grpSp>
          <p:nvGrpSpPr>
            <p:cNvPr id="1777" name="Google Shape;1777;g13c94f06daf_2_7039"/>
            <p:cNvGrpSpPr/>
            <p:nvPr/>
          </p:nvGrpSpPr>
          <p:grpSpPr>
            <a:xfrm>
              <a:off x="4392000" y="1013612"/>
              <a:ext cx="3073588" cy="1647908"/>
              <a:chOff x="214095" y="1332369"/>
              <a:chExt cx="9760522" cy="1087800"/>
            </a:xfrm>
          </p:grpSpPr>
          <p:sp>
            <p:nvSpPr>
              <p:cNvPr id="1778" name="Google Shape;1778;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79" name="Google Shape;1779;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80" name="Google Shape;1780;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81" name="Google Shape;1781;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782" name="Google Shape;1782;g13c94f06daf_2_703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783" name="Google Shape;1783;g13c94f06daf_2_703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784" name="Google Shape;1784;g13c94f06daf_2_703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785" name="Google Shape;1785;g13c94f06daf_2_703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786" name="Google Shape;1786;g13c94f06daf_2_7039"/>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787" name="Google Shape;1787;g13c94f06daf_2_7039"/>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graphicFrame>
        <p:nvGraphicFramePr>
          <p:cNvPr id="1792" name="Google Shape;1792;g13c94f06daf_2_715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93" name="Google Shape;1793;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794" name="Google Shape;1794;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95" name="Google Shape;1795;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96" name="Google Shape;1796;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797" name="Google Shape;1797;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798" name="Google Shape;1798;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99" name="Google Shape;1799;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800" name="Google Shape;1800;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801" name="Google Shape;1801;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802" name="Google Shape;1802;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03" name="Google Shape;1803;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04" name="Google Shape;1804;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805" name="Google Shape;1805;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806" name="Google Shape;1806;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807" name="Google Shape;1807;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808" name="Google Shape;1808;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809" name="Google Shape;1809;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810" name="Google Shape;1810;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811" name="Google Shape;1811;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812" name="Google Shape;1812;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813" name="Google Shape;1813;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814" name="Google Shape;1814;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815" name="Google Shape;1815;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816" name="Google Shape;1816;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17" name="Google Shape;1817;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818" name="Google Shape;1818;g13c94f06daf_2_7151"/>
          <p:cNvCxnSpPr>
            <a:stCxn id="1800" idx="3"/>
            <a:endCxn id="1805"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24" name="Google Shape;1824;g13c94f06daf_2_160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추가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하나의 포스팅을 다른 목록으로 저장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목록의 아이콘 삭제 및 목록명으로 관리</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25" name="Google Shape;1825;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826" name="Google Shape;1826;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27" name="Google Shape;1827;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1828" name="Google Shape;1828;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829" name="Google Shape;1829;g13c94f06daf_2_1603"/>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1830" name="Google Shape;1830;g13c94f06daf_2_1603"/>
          <p:cNvGrpSpPr/>
          <p:nvPr/>
        </p:nvGrpSpPr>
        <p:grpSpPr>
          <a:xfrm>
            <a:off x="428594" y="5543256"/>
            <a:ext cx="3277561" cy="521764"/>
            <a:chOff x="375801" y="5847020"/>
            <a:chExt cx="3293700" cy="521764"/>
          </a:xfrm>
        </p:grpSpPr>
        <p:cxnSp>
          <p:nvCxnSpPr>
            <p:cNvPr id="1831" name="Google Shape;1831;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832" name="Google Shape;1832;g13c94f06daf_2_1603"/>
            <p:cNvGrpSpPr/>
            <p:nvPr/>
          </p:nvGrpSpPr>
          <p:grpSpPr>
            <a:xfrm>
              <a:off x="606989" y="6013911"/>
              <a:ext cx="2863894" cy="354873"/>
              <a:chOff x="7628984" y="5817929"/>
              <a:chExt cx="2752156" cy="322612"/>
            </a:xfrm>
          </p:grpSpPr>
          <p:grpSp>
            <p:nvGrpSpPr>
              <p:cNvPr id="1833" name="Google Shape;1833;g13c94f06daf_2_1603"/>
              <p:cNvGrpSpPr/>
              <p:nvPr/>
            </p:nvGrpSpPr>
            <p:grpSpPr>
              <a:xfrm>
                <a:off x="7688114" y="5817929"/>
                <a:ext cx="155879" cy="124336"/>
                <a:chOff x="3184196" y="1332369"/>
                <a:chExt cx="9681926" cy="1087800"/>
              </a:xfrm>
            </p:grpSpPr>
            <p:sp>
              <p:nvSpPr>
                <p:cNvPr id="1834" name="Google Shape;1834;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35" name="Google Shape;1835;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6" name="Google Shape;1836;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837" name="Google Shape;1837;g13c94f06daf_2_1603"/>
              <p:cNvGrpSpPr/>
              <p:nvPr/>
            </p:nvGrpSpPr>
            <p:grpSpPr>
              <a:xfrm>
                <a:off x="8308658" y="5817929"/>
                <a:ext cx="155879" cy="124336"/>
                <a:chOff x="214095" y="1332369"/>
                <a:chExt cx="9681926" cy="1087800"/>
              </a:xfrm>
            </p:grpSpPr>
            <p:sp>
              <p:nvSpPr>
                <p:cNvPr id="1838" name="Google Shape;1838;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39" name="Google Shape;1839;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0" name="Google Shape;1840;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41" name="Google Shape;1841;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842" name="Google Shape;1842;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843" name="Google Shape;1843;g13c94f06daf_2_1603"/>
              <p:cNvGrpSpPr/>
              <p:nvPr/>
            </p:nvGrpSpPr>
            <p:grpSpPr>
              <a:xfrm>
                <a:off x="9503672" y="5817929"/>
                <a:ext cx="157739" cy="124336"/>
                <a:chOff x="1583642" y="1332369"/>
                <a:chExt cx="9797430" cy="1087800"/>
              </a:xfrm>
            </p:grpSpPr>
            <p:sp>
              <p:nvSpPr>
                <p:cNvPr id="1844" name="Google Shape;1844;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45" name="Google Shape;1845;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6" name="Google Shape;1846;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847" name="Google Shape;1847;g13c94f06daf_2_1603"/>
              <p:cNvGrpSpPr/>
              <p:nvPr/>
            </p:nvGrpSpPr>
            <p:grpSpPr>
              <a:xfrm>
                <a:off x="10095422" y="5817929"/>
                <a:ext cx="155879" cy="124336"/>
                <a:chOff x="214095" y="1332369"/>
                <a:chExt cx="9681926" cy="1087800"/>
              </a:xfrm>
            </p:grpSpPr>
            <p:sp>
              <p:nvSpPr>
                <p:cNvPr id="1848" name="Google Shape;1848;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849" name="Google Shape;1849;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0" name="Google Shape;1850;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1" name="Google Shape;1851;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852" name="Google Shape;1852;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853" name="Google Shape;1853;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854" name="Google Shape;1854;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목록 4</a:t>
            </a:r>
            <a:endParaRPr b="1" sz="1100">
              <a:solidFill>
                <a:schemeClr val="dk1"/>
              </a:solidFill>
              <a:latin typeface="Malgun Gothic"/>
              <a:ea typeface="Malgun Gothic"/>
              <a:cs typeface="Malgun Gothic"/>
              <a:sym typeface="Malgun Gothic"/>
            </a:endParaRPr>
          </a:p>
        </p:txBody>
      </p:sp>
      <p:pic>
        <p:nvPicPr>
          <p:cNvPr id="1855" name="Google Shape;1855;g13c94f06daf_2_1603"/>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1856" name="Google Shape;1856;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57" name="Google Shape;1857;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858" name="Google Shape;1858;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59" name="Google Shape;1859;g13c94f06daf_2_1603"/>
          <p:cNvGrpSpPr/>
          <p:nvPr/>
        </p:nvGrpSpPr>
        <p:grpSpPr>
          <a:xfrm>
            <a:off x="4582958" y="1945443"/>
            <a:ext cx="3048838" cy="1165104"/>
            <a:chOff x="4392000" y="1013612"/>
            <a:chExt cx="3048838" cy="2325556"/>
          </a:xfrm>
        </p:grpSpPr>
        <p:grpSp>
          <p:nvGrpSpPr>
            <p:cNvPr id="1860" name="Google Shape;1860;g13c94f06daf_2_1603"/>
            <p:cNvGrpSpPr/>
            <p:nvPr/>
          </p:nvGrpSpPr>
          <p:grpSpPr>
            <a:xfrm>
              <a:off x="4392000" y="1013612"/>
              <a:ext cx="3048838" cy="1647908"/>
              <a:chOff x="214095" y="1332369"/>
              <a:chExt cx="9681926" cy="1087800"/>
            </a:xfrm>
          </p:grpSpPr>
          <p:sp>
            <p:nvSpPr>
              <p:cNvPr id="1861" name="Google Shape;1861;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62" name="Google Shape;1862;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63" name="Google Shape;1863;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64" name="Google Shape;1864;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65" name="Google Shape;1865;g13c94f06daf_2_1603"/>
          <p:cNvGrpSpPr/>
          <p:nvPr/>
        </p:nvGrpSpPr>
        <p:grpSpPr>
          <a:xfrm>
            <a:off x="4582958" y="3240843"/>
            <a:ext cx="3048838" cy="1165104"/>
            <a:chOff x="4392000" y="1013612"/>
            <a:chExt cx="3048838" cy="2325556"/>
          </a:xfrm>
        </p:grpSpPr>
        <p:grpSp>
          <p:nvGrpSpPr>
            <p:cNvPr id="1866" name="Google Shape;1866;g13c94f06daf_2_1603"/>
            <p:cNvGrpSpPr/>
            <p:nvPr/>
          </p:nvGrpSpPr>
          <p:grpSpPr>
            <a:xfrm>
              <a:off x="4392000" y="1013612"/>
              <a:ext cx="3048838" cy="1647908"/>
              <a:chOff x="214095" y="1332369"/>
              <a:chExt cx="9681926" cy="1087800"/>
            </a:xfrm>
          </p:grpSpPr>
          <p:sp>
            <p:nvSpPr>
              <p:cNvPr id="1867" name="Google Shape;1867;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68" name="Google Shape;186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69" name="Google Shape;186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70" name="Google Shape;1870;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71" name="Google Shape;1871;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872" name="Google Shape;1872;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873" name="Google Shape;1873;g13c94f06daf_2_1603"/>
          <p:cNvCxnSpPr>
            <a:stCxn id="1874" idx="3"/>
            <a:endCxn id="1823" idx="1"/>
          </p:cNvCxnSpPr>
          <p:nvPr/>
        </p:nvCxnSpPr>
        <p:spPr>
          <a:xfrm>
            <a:off x="3443513" y="1794760"/>
            <a:ext cx="1014600" cy="1631700"/>
          </a:xfrm>
          <a:prstGeom prst="bentConnector3">
            <a:avLst>
              <a:gd fmla="val 49996" name="adj1"/>
            </a:avLst>
          </a:prstGeom>
          <a:noFill/>
          <a:ln cap="flat" cmpd="sng" w="28575">
            <a:solidFill>
              <a:srgbClr val="FF0000"/>
            </a:solidFill>
            <a:prstDash val="solid"/>
            <a:round/>
            <a:headEnd len="med" w="med" type="none"/>
            <a:tailEnd len="med" w="med" type="triangle"/>
          </a:ln>
        </p:spPr>
      </p:cxnSp>
      <p:pic>
        <p:nvPicPr>
          <p:cNvPr id="1875" name="Google Shape;1875;g13c94f06daf_2_1603"/>
          <p:cNvPicPr preferRelativeResize="0"/>
          <p:nvPr/>
        </p:nvPicPr>
        <p:blipFill rotWithShape="1">
          <a:blip r:embed="rId5">
            <a:alphaModFix/>
          </a:blip>
          <a:srcRect b="0" l="0" r="0" t="0"/>
          <a:stretch/>
        </p:blipFill>
        <p:spPr>
          <a:xfrm>
            <a:off x="7439373" y="2893596"/>
            <a:ext cx="165738" cy="136824"/>
          </a:xfrm>
          <a:prstGeom prst="rect">
            <a:avLst/>
          </a:prstGeom>
          <a:noFill/>
          <a:ln>
            <a:noFill/>
          </a:ln>
        </p:spPr>
      </p:pic>
      <p:pic>
        <p:nvPicPr>
          <p:cNvPr id="1876" name="Google Shape;1876;g13c94f06daf_2_1603"/>
          <p:cNvPicPr preferRelativeResize="0"/>
          <p:nvPr/>
        </p:nvPicPr>
        <p:blipFill rotWithShape="1">
          <a:blip r:embed="rId5">
            <a:alphaModFix/>
          </a:blip>
          <a:srcRect b="0" l="0" r="0" t="0"/>
          <a:stretch/>
        </p:blipFill>
        <p:spPr>
          <a:xfrm>
            <a:off x="7440823" y="4220871"/>
            <a:ext cx="165738" cy="136824"/>
          </a:xfrm>
          <a:prstGeom prst="rect">
            <a:avLst/>
          </a:prstGeom>
          <a:noFill/>
          <a:ln>
            <a:noFill/>
          </a:ln>
        </p:spPr>
      </p:pic>
      <p:pic>
        <p:nvPicPr>
          <p:cNvPr id="1877" name="Google Shape;1877;g13c94f06daf_2_1603"/>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878" name="Google Shape;1878;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879" name="Google Shape;1879;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880" name="Google Shape;1880;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881" name="Google Shape;1881;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82" name="Google Shape;1882;g13c94f06daf_2_1603"/>
          <p:cNvGrpSpPr/>
          <p:nvPr/>
        </p:nvGrpSpPr>
        <p:grpSpPr>
          <a:xfrm>
            <a:off x="608283" y="2679212"/>
            <a:ext cx="374691" cy="353100"/>
            <a:chOff x="214095" y="1332369"/>
            <a:chExt cx="9681926" cy="1087800"/>
          </a:xfrm>
        </p:grpSpPr>
        <p:sp>
          <p:nvSpPr>
            <p:cNvPr id="1883" name="Google Shape;1883;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84" name="Google Shape;188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5" name="Google Shape;188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6" name="Google Shape;1886;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887" name="Google Shape;1887;g13c94f06daf_2_1603"/>
          <p:cNvGrpSpPr/>
          <p:nvPr/>
        </p:nvGrpSpPr>
        <p:grpSpPr>
          <a:xfrm>
            <a:off x="1082883" y="2679225"/>
            <a:ext cx="374691" cy="353100"/>
            <a:chOff x="214095" y="1332369"/>
            <a:chExt cx="9681926" cy="1087800"/>
          </a:xfrm>
        </p:grpSpPr>
        <p:sp>
          <p:nvSpPr>
            <p:cNvPr id="1888" name="Google Shape;1888;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89" name="Google Shape;1889;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0" name="Google Shape;1890;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91" name="Google Shape;1891;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892" name="Google Shape;1892;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93" name="Google Shape;1893;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94" name="Google Shape;1894;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95" name="Google Shape;1895;g13c94f06daf_2_1603"/>
          <p:cNvGrpSpPr/>
          <p:nvPr/>
        </p:nvGrpSpPr>
        <p:grpSpPr>
          <a:xfrm>
            <a:off x="537004" y="3626999"/>
            <a:ext cx="3073588" cy="1647908"/>
            <a:chOff x="4392000" y="1013612"/>
            <a:chExt cx="3073588" cy="1647908"/>
          </a:xfrm>
        </p:grpSpPr>
        <p:grpSp>
          <p:nvGrpSpPr>
            <p:cNvPr id="1896" name="Google Shape;1896;g13c94f06daf_2_1603"/>
            <p:cNvGrpSpPr/>
            <p:nvPr/>
          </p:nvGrpSpPr>
          <p:grpSpPr>
            <a:xfrm>
              <a:off x="4392000" y="1013612"/>
              <a:ext cx="3073588" cy="1647908"/>
              <a:chOff x="214095" y="1332369"/>
              <a:chExt cx="9760522" cy="1087800"/>
            </a:xfrm>
          </p:grpSpPr>
          <p:sp>
            <p:nvSpPr>
              <p:cNvPr id="1897" name="Google Shape;1897;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98" name="Google Shape;189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9" name="Google Shape;189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00" name="Google Shape;1900;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01" name="Google Shape;1901;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02" name="Google Shape;1902;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903" name="Google Shape;1903;g13c94f06daf_2_1603"/>
          <p:cNvSpPr/>
          <p:nvPr/>
        </p:nvSpPr>
        <p:spPr>
          <a:xfrm>
            <a:off x="678713" y="16563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904" name="Google Shape;1904;g13c94f06daf_2_1603"/>
          <p:cNvSpPr/>
          <p:nvPr/>
        </p:nvSpPr>
        <p:spPr>
          <a:xfrm>
            <a:off x="1389271" y="1656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05" name="Google Shape;1905;g13c94f06daf_2_1603"/>
          <p:cNvSpPr/>
          <p:nvPr/>
        </p:nvSpPr>
        <p:spPr>
          <a:xfrm>
            <a:off x="2101755" y="1656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874" name="Google Shape;1874;g13c94f06daf_2_1603"/>
          <p:cNvSpPr/>
          <p:nvPr/>
        </p:nvSpPr>
        <p:spPr>
          <a:xfrm>
            <a:off x="2812313" y="1656310"/>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906" name="Google Shape;1906;g13c94f06daf_2_1603"/>
          <p:cNvSpPr/>
          <p:nvPr/>
        </p:nvSpPr>
        <p:spPr>
          <a:xfrm>
            <a:off x="557909" y="1575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07" name="Google Shape;1907;g13c94f06daf_2_1603"/>
          <p:cNvSpPr/>
          <p:nvPr/>
        </p:nvSpPr>
        <p:spPr>
          <a:xfrm>
            <a:off x="47173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908" name="Google Shape;1908;g13c94f06daf_2_1603"/>
          <p:cNvSpPr/>
          <p:nvPr/>
        </p:nvSpPr>
        <p:spPr>
          <a:xfrm>
            <a:off x="54278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09" name="Google Shape;1909;g13c94f06daf_2_1603"/>
          <p:cNvSpPr/>
          <p:nvPr/>
        </p:nvSpPr>
        <p:spPr>
          <a:xfrm>
            <a:off x="61403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910" name="Google Shape;1910;g13c94f06daf_2_1603"/>
          <p:cNvPicPr preferRelativeResize="0"/>
          <p:nvPr/>
        </p:nvPicPr>
        <p:blipFill>
          <a:blip r:embed="rId7">
            <a:alphaModFix/>
          </a:blip>
          <a:stretch>
            <a:fillRect/>
          </a:stretch>
        </p:blipFill>
        <p:spPr>
          <a:xfrm>
            <a:off x="7235798" y="1291515"/>
            <a:ext cx="261600" cy="252088"/>
          </a:xfrm>
          <a:prstGeom prst="rect">
            <a:avLst/>
          </a:prstGeom>
          <a:noFill/>
          <a:ln>
            <a:noFill/>
          </a:ln>
        </p:spPr>
      </p:pic>
      <p:sp>
        <p:nvSpPr>
          <p:cNvPr id="1911" name="Google Shape;1911;g13c94f06daf_2_1603"/>
          <p:cNvSpPr/>
          <p:nvPr/>
        </p:nvSpPr>
        <p:spPr>
          <a:xfrm>
            <a:off x="45750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12" name="Google Shape;1912;g13c94f06daf_2_1603"/>
          <p:cNvSpPr/>
          <p:nvPr/>
        </p:nvSpPr>
        <p:spPr>
          <a:xfrm>
            <a:off x="70896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913" name="Google Shape;1913;g13c94f06daf_2_1603"/>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1914" name="Google Shape;1914;g13c94f06daf_2_1603"/>
          <p:cNvPicPr preferRelativeResize="0"/>
          <p:nvPr/>
        </p:nvPicPr>
        <p:blipFill>
          <a:blip r:embed="rId8">
            <a:alphaModFix/>
          </a:blip>
          <a:stretch>
            <a:fillRect/>
          </a:stretch>
        </p:blipFill>
        <p:spPr>
          <a:xfrm>
            <a:off x="547720" y="821158"/>
            <a:ext cx="261600" cy="2690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{B6AB772A-5C0D-4293-8095-12340EC96777}</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g13701a9683c_0_4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20" name="Google Shape;1920;g13701a9683c_0_4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변</a:t>
                      </a:r>
                      <a:r>
                        <a:rPr lang="ko" sz="900">
                          <a:solidFill>
                            <a:schemeClr val="dk2"/>
                          </a:solidFill>
                          <a:latin typeface="Malgun Gothic"/>
                          <a:ea typeface="Malgun Gothic"/>
                          <a:cs typeface="Malgun Gothic"/>
                          <a:sym typeface="Malgun Gothic"/>
                        </a:rPr>
                        <a:t>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명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a:t>
                      </a:r>
                      <a:r>
                        <a:rPr lang="ko" sz="900">
                          <a:solidFill>
                            <a:schemeClr val="dk2"/>
                          </a:solidFill>
                          <a:latin typeface="Malgun Gothic"/>
                          <a:ea typeface="Malgun Gothic"/>
                          <a:cs typeface="Malgun Gothic"/>
                          <a:sym typeface="Malgun Gothic"/>
                        </a:rPr>
                        <a:t>심 목록 배경 색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목</a:t>
                      </a:r>
                      <a:r>
                        <a:rPr lang="ko" sz="900">
                          <a:solidFill>
                            <a:schemeClr val="dk2"/>
                          </a:solidFill>
                          <a:latin typeface="Malgun Gothic"/>
                          <a:ea typeface="Malgun Gothic"/>
                          <a:cs typeface="Malgun Gothic"/>
                          <a:sym typeface="Malgun Gothic"/>
                        </a:rPr>
                        <a:t>록 명</a:t>
                      </a: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배</a:t>
                      </a:r>
                      <a:r>
                        <a:rPr lang="ko" sz="900">
                          <a:solidFill>
                            <a:schemeClr val="dk2"/>
                          </a:solidFill>
                          <a:latin typeface="Malgun Gothic"/>
                          <a:ea typeface="Malgun Gothic"/>
                          <a:cs typeface="Malgun Gothic"/>
                          <a:sym typeface="Malgun Gothic"/>
                        </a:rPr>
                        <a:t>경 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21" name="Google Shape;1921;g13701a9683c_0_4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변경 / 추가     </a:t>
            </a:r>
            <a:endParaRPr b="0" i="0" sz="2400" u="none" cap="none" strike="noStrike">
              <a:solidFill>
                <a:schemeClr val="lt1"/>
              </a:solidFill>
              <a:latin typeface="Arial"/>
              <a:ea typeface="Arial"/>
              <a:cs typeface="Arial"/>
              <a:sym typeface="Arial"/>
            </a:endParaRPr>
          </a:p>
        </p:txBody>
      </p:sp>
      <p:sp>
        <p:nvSpPr>
          <p:cNvPr id="1922" name="Google Shape;1922;g13701a9683c_0_4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23" name="Google Shape;1923;g13701a9683c_0_42"/>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924" name="Google Shape;1924;g13701a9683c_0_42"/>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25" name="Google Shape;1925;g13701a9683c_0_42"/>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26" name="Google Shape;1926;g13701a9683c_0_42"/>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927" name="Google Shape;1927;g13701a9683c_0_42"/>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28" name="Google Shape;1928;g13701a9683c_0_42"/>
          <p:cNvGrpSpPr/>
          <p:nvPr/>
        </p:nvGrpSpPr>
        <p:grpSpPr>
          <a:xfrm>
            <a:off x="544358" y="1945443"/>
            <a:ext cx="3048838" cy="1165104"/>
            <a:chOff x="4392000" y="1013612"/>
            <a:chExt cx="3048838" cy="2325556"/>
          </a:xfrm>
        </p:grpSpPr>
        <p:grpSp>
          <p:nvGrpSpPr>
            <p:cNvPr id="1929" name="Google Shape;1929;g13701a9683c_0_42"/>
            <p:cNvGrpSpPr/>
            <p:nvPr/>
          </p:nvGrpSpPr>
          <p:grpSpPr>
            <a:xfrm>
              <a:off x="4392000" y="1013612"/>
              <a:ext cx="3048838" cy="1647908"/>
              <a:chOff x="214095" y="1332369"/>
              <a:chExt cx="9681926" cy="1087800"/>
            </a:xfrm>
          </p:grpSpPr>
          <p:sp>
            <p:nvSpPr>
              <p:cNvPr id="1930" name="Google Shape;1930;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31" name="Google Shape;1931;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32" name="Google Shape;1932;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33" name="Google Shape;1933;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34" name="Google Shape;1934;g13701a9683c_0_42"/>
          <p:cNvGrpSpPr/>
          <p:nvPr/>
        </p:nvGrpSpPr>
        <p:grpSpPr>
          <a:xfrm>
            <a:off x="544358" y="3240843"/>
            <a:ext cx="3048838" cy="1165104"/>
            <a:chOff x="4392000" y="1013612"/>
            <a:chExt cx="3048838" cy="2325556"/>
          </a:xfrm>
        </p:grpSpPr>
        <p:grpSp>
          <p:nvGrpSpPr>
            <p:cNvPr id="1935" name="Google Shape;1935;g13701a9683c_0_42"/>
            <p:cNvGrpSpPr/>
            <p:nvPr/>
          </p:nvGrpSpPr>
          <p:grpSpPr>
            <a:xfrm>
              <a:off x="4392000" y="1013612"/>
              <a:ext cx="3048838" cy="1647908"/>
              <a:chOff x="214095" y="1332369"/>
              <a:chExt cx="9681926" cy="1087800"/>
            </a:xfrm>
          </p:grpSpPr>
          <p:sp>
            <p:nvSpPr>
              <p:cNvPr id="1936" name="Google Shape;1936;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37" name="Google Shape;1937;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38" name="Google Shape;1938;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39" name="Google Shape;1939;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40" name="Google Shape;1940;g13701a9683c_0_42"/>
          <p:cNvSpPr/>
          <p:nvPr/>
        </p:nvSpPr>
        <p:spPr>
          <a:xfrm>
            <a:off x="4458025" y="7002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41" name="Google Shape;1941;g13701a9683c_0_42"/>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942" name="Google Shape;1942;g13701a9683c_0_4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변경</a:t>
            </a:r>
            <a:endParaRPr b="1" sz="1100">
              <a:solidFill>
                <a:schemeClr val="dk1"/>
              </a:solidFill>
              <a:latin typeface="Malgun Gothic"/>
              <a:ea typeface="Malgun Gothic"/>
              <a:cs typeface="Malgun Gothic"/>
              <a:sym typeface="Malgun Gothic"/>
            </a:endParaRPr>
          </a:p>
        </p:txBody>
      </p:sp>
      <p:sp>
        <p:nvSpPr>
          <p:cNvPr id="1943" name="Google Shape;1943;g13701a9683c_0_42"/>
          <p:cNvSpPr/>
          <p:nvPr/>
        </p:nvSpPr>
        <p:spPr>
          <a:xfrm>
            <a:off x="4634567" y="1313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a:t>
            </a:r>
            <a:r>
              <a:rPr lang="ko" sz="1100">
                <a:solidFill>
                  <a:schemeClr val="dk2"/>
                </a:solidFill>
                <a:latin typeface="Malgun Gothic"/>
                <a:ea typeface="Malgun Gothic"/>
                <a:cs typeface="Malgun Gothic"/>
                <a:sym typeface="Malgun Gothic"/>
              </a:rPr>
              <a:t>록 명</a:t>
            </a:r>
            <a:endParaRPr b="0" i="0" sz="1800" u="none" cap="none" strike="noStrike">
              <a:solidFill>
                <a:schemeClr val="dk2"/>
              </a:solidFill>
              <a:latin typeface="Malgun Gothic"/>
              <a:ea typeface="Malgun Gothic"/>
              <a:cs typeface="Malgun Gothic"/>
              <a:sym typeface="Malgun Gothic"/>
            </a:endParaRPr>
          </a:p>
        </p:txBody>
      </p:sp>
      <p:sp>
        <p:nvSpPr>
          <p:cNvPr id="1944" name="Google Shape;1944;g13701a9683c_0_42"/>
          <p:cNvSpPr/>
          <p:nvPr/>
        </p:nvSpPr>
        <p:spPr>
          <a:xfrm>
            <a:off x="4629325" y="2358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945" name="Google Shape;1945;g13701a9683c_0_42"/>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1946" name="Google Shape;1946;g13701a9683c_0_42"/>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pic>
        <p:nvPicPr>
          <p:cNvPr id="1947" name="Google Shape;1947;g13701a9683c_0_42"/>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sp>
        <p:nvSpPr>
          <p:cNvPr id="1948" name="Google Shape;1948;g13701a9683c_0_42"/>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49" name="Google Shape;1949;g13701a9683c_0_42"/>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950" name="Google Shape;1950;g13701a9683c_0_42"/>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51" name="Google Shape;1951;g13701a9683c_0_42"/>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952" name="Google Shape;1952;g13701a9683c_0_42"/>
          <p:cNvPicPr preferRelativeResize="0"/>
          <p:nvPr/>
        </p:nvPicPr>
        <p:blipFill>
          <a:blip r:embed="rId6">
            <a:alphaModFix/>
          </a:blip>
          <a:stretch>
            <a:fillRect/>
          </a:stretch>
        </p:blipFill>
        <p:spPr>
          <a:xfrm>
            <a:off x="3197198" y="1291515"/>
            <a:ext cx="261600" cy="252088"/>
          </a:xfrm>
          <a:prstGeom prst="rect">
            <a:avLst/>
          </a:prstGeom>
          <a:noFill/>
          <a:ln>
            <a:noFill/>
          </a:ln>
        </p:spPr>
      </p:pic>
      <p:sp>
        <p:nvSpPr>
          <p:cNvPr id="1953" name="Google Shape;1953;g13701a9683c_0_42"/>
          <p:cNvSpPr/>
          <p:nvPr/>
        </p:nvSpPr>
        <p:spPr>
          <a:xfrm>
            <a:off x="4634567" y="1770800"/>
            <a:ext cx="2955600" cy="353100"/>
          </a:xfrm>
          <a:prstGeom prst="roundRect">
            <a:avLst>
              <a:gd fmla="val 9009" name="adj"/>
            </a:avLst>
          </a:prstGeom>
          <a:solidFill>
            <a:srgbClr val="D9EAD3"/>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a:t>
            </a:r>
            <a:r>
              <a:rPr lang="ko" sz="1100">
                <a:solidFill>
                  <a:schemeClr val="dk2"/>
                </a:solidFill>
                <a:latin typeface="Malgun Gothic"/>
                <a:ea typeface="Malgun Gothic"/>
                <a:cs typeface="Malgun Gothic"/>
                <a:sym typeface="Malgun Gothic"/>
              </a:rPr>
              <a:t>경 색상</a:t>
            </a:r>
            <a:endParaRPr b="0" i="0" sz="1800" u="none" cap="none" strike="noStrike">
              <a:solidFill>
                <a:schemeClr val="dk2"/>
              </a:solidFill>
              <a:latin typeface="Malgun Gothic"/>
              <a:ea typeface="Malgun Gothic"/>
              <a:cs typeface="Malgun Gothic"/>
              <a:sym typeface="Malgun Gothic"/>
            </a:endParaRPr>
          </a:p>
        </p:txBody>
      </p:sp>
      <p:sp>
        <p:nvSpPr>
          <p:cNvPr id="1954" name="Google Shape;1954;g13701a9683c_0_42"/>
          <p:cNvSpPr/>
          <p:nvPr/>
        </p:nvSpPr>
        <p:spPr>
          <a:xfrm>
            <a:off x="4553134" y="1727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55" name="Google Shape;1955;g13701a9683c_0_42"/>
          <p:cNvSpPr/>
          <p:nvPr/>
        </p:nvSpPr>
        <p:spPr>
          <a:xfrm>
            <a:off x="4458025" y="32148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56" name="Google Shape;1956;g13701a9683c_0_42"/>
          <p:cNvPicPr preferRelativeResize="0"/>
          <p:nvPr/>
        </p:nvPicPr>
        <p:blipFill>
          <a:blip r:embed="rId4">
            <a:alphaModFix/>
          </a:blip>
          <a:stretch>
            <a:fillRect/>
          </a:stretch>
        </p:blipFill>
        <p:spPr>
          <a:xfrm>
            <a:off x="4546040" y="3409546"/>
            <a:ext cx="213900" cy="219430"/>
          </a:xfrm>
          <a:prstGeom prst="rect">
            <a:avLst/>
          </a:prstGeom>
          <a:noFill/>
          <a:ln>
            <a:noFill/>
          </a:ln>
        </p:spPr>
      </p:pic>
      <p:sp>
        <p:nvSpPr>
          <p:cNvPr id="1957" name="Google Shape;1957;g13701a9683c_0_42"/>
          <p:cNvSpPr txBox="1"/>
          <p:nvPr/>
        </p:nvSpPr>
        <p:spPr>
          <a:xfrm>
            <a:off x="5031409" y="33956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추가</a:t>
            </a:r>
            <a:endParaRPr b="1" sz="1100">
              <a:solidFill>
                <a:schemeClr val="dk1"/>
              </a:solidFill>
              <a:latin typeface="Malgun Gothic"/>
              <a:ea typeface="Malgun Gothic"/>
              <a:cs typeface="Malgun Gothic"/>
              <a:sym typeface="Malgun Gothic"/>
            </a:endParaRPr>
          </a:p>
        </p:txBody>
      </p:sp>
      <p:sp>
        <p:nvSpPr>
          <p:cNvPr id="1958" name="Google Shape;1958;g13701a9683c_0_42"/>
          <p:cNvSpPr/>
          <p:nvPr/>
        </p:nvSpPr>
        <p:spPr>
          <a:xfrm>
            <a:off x="4634567" y="3828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명</a:t>
            </a:r>
            <a:endParaRPr b="0" i="0" sz="1800" u="none" cap="none" strike="noStrike">
              <a:solidFill>
                <a:schemeClr val="dk2"/>
              </a:solidFill>
              <a:latin typeface="Malgun Gothic"/>
              <a:ea typeface="Malgun Gothic"/>
              <a:cs typeface="Malgun Gothic"/>
              <a:sym typeface="Malgun Gothic"/>
            </a:endParaRPr>
          </a:p>
        </p:txBody>
      </p:sp>
      <p:sp>
        <p:nvSpPr>
          <p:cNvPr id="1959" name="Google Shape;1959;g13701a9683c_0_42"/>
          <p:cNvSpPr/>
          <p:nvPr/>
        </p:nvSpPr>
        <p:spPr>
          <a:xfrm>
            <a:off x="4629325" y="48731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960" name="Google Shape;1960;g13701a9683c_0_42"/>
          <p:cNvSpPr/>
          <p:nvPr/>
        </p:nvSpPr>
        <p:spPr>
          <a:xfrm>
            <a:off x="4551134" y="3719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61" name="Google Shape;1961;g13701a9683c_0_42"/>
          <p:cNvSpPr/>
          <p:nvPr/>
        </p:nvSpPr>
        <p:spPr>
          <a:xfrm>
            <a:off x="4634567" y="4285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배경 색상</a:t>
            </a:r>
            <a:endParaRPr b="0" i="0" sz="1800" u="none" cap="none" strike="noStrike">
              <a:solidFill>
                <a:schemeClr val="dk2"/>
              </a:solidFill>
              <a:latin typeface="Malgun Gothic"/>
              <a:ea typeface="Malgun Gothic"/>
              <a:cs typeface="Malgun Gothic"/>
              <a:sym typeface="Malgun Gothic"/>
            </a:endParaRPr>
          </a:p>
        </p:txBody>
      </p:sp>
      <p:sp>
        <p:nvSpPr>
          <p:cNvPr id="1962" name="Google Shape;1962;g13701a9683c_0_42"/>
          <p:cNvSpPr/>
          <p:nvPr/>
        </p:nvSpPr>
        <p:spPr>
          <a:xfrm>
            <a:off x="4553134" y="4242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963" name="Google Shape;1963;g13701a9683c_0_42"/>
          <p:cNvCxnSpPr>
            <a:stCxn id="1952" idx="3"/>
            <a:endCxn id="1962" idx="2"/>
          </p:cNvCxnSpPr>
          <p:nvPr/>
        </p:nvCxnSpPr>
        <p:spPr>
          <a:xfrm>
            <a:off x="3458798" y="1417559"/>
            <a:ext cx="1094400" cy="2931900"/>
          </a:xfrm>
          <a:prstGeom prst="bentConnector3">
            <a:avLst>
              <a:gd fmla="val 49997" name="adj1"/>
            </a:avLst>
          </a:prstGeom>
          <a:noFill/>
          <a:ln cap="flat" cmpd="sng" w="28575">
            <a:solidFill>
              <a:srgbClr val="FF0000"/>
            </a:solidFill>
            <a:prstDash val="solid"/>
            <a:round/>
            <a:headEnd len="med" w="med" type="none"/>
            <a:tailEnd len="med" w="med" type="triangle"/>
          </a:ln>
        </p:spPr>
      </p:cxnSp>
      <p:cxnSp>
        <p:nvCxnSpPr>
          <p:cNvPr id="1964" name="Google Shape;1964;g13701a9683c_0_42"/>
          <p:cNvCxnSpPr>
            <a:stCxn id="1923" idx="3"/>
            <a:endCxn id="1941" idx="1"/>
          </p:cNvCxnSpPr>
          <p:nvPr/>
        </p:nvCxnSpPr>
        <p:spPr>
          <a:xfrm flipH="1" rot="10800000">
            <a:off x="3053209" y="1004675"/>
            <a:ext cx="1492800" cy="7200"/>
          </a:xfrm>
          <a:prstGeom prst="bentConnector3">
            <a:avLst>
              <a:gd fmla="val 50001"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70" name="Google Shape;1970;g13c94f06daf_2_194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71" name="Google Shape;1971;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972" name="Google Shape;1972;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73" name="Google Shape;1973;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974" name="Google Shape;1974;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75" name="Google Shape;1975;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76" name="Google Shape;1976;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977" name="Google Shape;1977;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78" name="Google Shape;1978;g13c94f06daf_2_1949"/>
          <p:cNvGrpSpPr/>
          <p:nvPr/>
        </p:nvGrpSpPr>
        <p:grpSpPr>
          <a:xfrm>
            <a:off x="544358" y="1945443"/>
            <a:ext cx="3048838" cy="1165104"/>
            <a:chOff x="4392000" y="1013612"/>
            <a:chExt cx="3048838" cy="2325556"/>
          </a:xfrm>
        </p:grpSpPr>
        <p:grpSp>
          <p:nvGrpSpPr>
            <p:cNvPr id="1979" name="Google Shape;1979;g13c94f06daf_2_1949"/>
            <p:cNvGrpSpPr/>
            <p:nvPr/>
          </p:nvGrpSpPr>
          <p:grpSpPr>
            <a:xfrm>
              <a:off x="4392000" y="1013612"/>
              <a:ext cx="3048838" cy="1647908"/>
              <a:chOff x="214095" y="1332369"/>
              <a:chExt cx="9681926" cy="1087800"/>
            </a:xfrm>
          </p:grpSpPr>
          <p:sp>
            <p:nvSpPr>
              <p:cNvPr id="1980" name="Google Shape;1980;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81" name="Google Shape;1981;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2" name="Google Shape;1982;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3" name="Google Shape;1983;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84" name="Google Shape;1984;g13c94f06daf_2_1949"/>
          <p:cNvGrpSpPr/>
          <p:nvPr/>
        </p:nvGrpSpPr>
        <p:grpSpPr>
          <a:xfrm>
            <a:off x="544358" y="3240843"/>
            <a:ext cx="3048838" cy="1165104"/>
            <a:chOff x="4392000" y="1013612"/>
            <a:chExt cx="3048838" cy="2325556"/>
          </a:xfrm>
        </p:grpSpPr>
        <p:grpSp>
          <p:nvGrpSpPr>
            <p:cNvPr id="1985" name="Google Shape;1985;g13c94f06daf_2_1949"/>
            <p:cNvGrpSpPr/>
            <p:nvPr/>
          </p:nvGrpSpPr>
          <p:grpSpPr>
            <a:xfrm>
              <a:off x="4392000" y="1013612"/>
              <a:ext cx="3048838" cy="1647908"/>
              <a:chOff x="214095" y="1332369"/>
              <a:chExt cx="9681926" cy="1087800"/>
            </a:xfrm>
          </p:grpSpPr>
          <p:sp>
            <p:nvSpPr>
              <p:cNvPr id="1986" name="Google Shape;1986;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87" name="Google Shape;1987;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8" name="Google Shape;1988;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9" name="Google Shape;1989;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90" name="Google Shape;1990;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91" name="Google Shape;1991;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92" name="Google Shape;1992;g13c94f06daf_2_1949"/>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993" name="Google Shape;1993;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1994" name="Google Shape;1994;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1995" name="Google Shape;1995;g13c94f06daf_2_1949"/>
          <p:cNvCxnSpPr>
            <a:stCxn id="1996" idx="3"/>
            <a:endCxn id="1991"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1997" name="Google Shape;1997;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998" name="Google Shape;1998;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99" name="Google Shape;1999;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sp>
        <p:nvSpPr>
          <p:cNvPr id="2000" name="Google Shape;2000;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2001" name="Google Shape;2001;g13c94f06daf_2_1949"/>
          <p:cNvGrpSpPr/>
          <p:nvPr/>
        </p:nvGrpSpPr>
        <p:grpSpPr>
          <a:xfrm>
            <a:off x="4613383" y="1241693"/>
            <a:ext cx="3048838" cy="1165104"/>
            <a:chOff x="4392000" y="1013612"/>
            <a:chExt cx="3048838" cy="2325556"/>
          </a:xfrm>
        </p:grpSpPr>
        <p:grpSp>
          <p:nvGrpSpPr>
            <p:cNvPr id="2002" name="Google Shape;2002;g13c94f06daf_2_1949"/>
            <p:cNvGrpSpPr/>
            <p:nvPr/>
          </p:nvGrpSpPr>
          <p:grpSpPr>
            <a:xfrm>
              <a:off x="4392000" y="1013612"/>
              <a:ext cx="3048838" cy="1647908"/>
              <a:chOff x="214095" y="1332369"/>
              <a:chExt cx="9681926" cy="1087800"/>
            </a:xfrm>
          </p:grpSpPr>
          <p:sp>
            <p:nvSpPr>
              <p:cNvPr id="2003" name="Google Shape;2003;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04" name="Google Shape;2004;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05" name="Google Shape;2005;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06" name="Google Shape;2006;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996" name="Google Shape;1996;g13c94f06daf_2_1949"/>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pic>
        <p:nvPicPr>
          <p:cNvPr id="2007" name="Google Shape;2007;g13c94f06daf_2_1949"/>
          <p:cNvPicPr preferRelativeResize="0"/>
          <p:nvPr/>
        </p:nvPicPr>
        <p:blipFill>
          <a:blip r:embed="rId6">
            <a:alphaModFix/>
          </a:blip>
          <a:stretch>
            <a:fillRect/>
          </a:stretch>
        </p:blipFill>
        <p:spPr>
          <a:xfrm>
            <a:off x="7244199" y="2616575"/>
            <a:ext cx="374700" cy="363832"/>
          </a:xfrm>
          <a:prstGeom prst="rect">
            <a:avLst/>
          </a:prstGeom>
          <a:noFill/>
          <a:ln>
            <a:noFill/>
          </a:ln>
        </p:spPr>
      </p:pic>
      <p:pic>
        <p:nvPicPr>
          <p:cNvPr id="2008" name="Google Shape;2008;g13c94f06daf_2_1949"/>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sp>
        <p:nvSpPr>
          <p:cNvPr id="2009" name="Google Shape;2009;g13c94f06daf_2_1949"/>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2010" name="Google Shape;2010;g13c94f06daf_2_1949"/>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011" name="Google Shape;2011;g13c94f06daf_2_1949"/>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2012" name="Google Shape;2012;g13c94f06daf_2_1949"/>
          <p:cNvPicPr preferRelativeResize="0"/>
          <p:nvPr/>
        </p:nvPicPr>
        <p:blipFill>
          <a:blip r:embed="rId7">
            <a:alphaModFix/>
          </a:blip>
          <a:stretch>
            <a:fillRect/>
          </a:stretch>
        </p:blipFill>
        <p:spPr>
          <a:xfrm>
            <a:off x="3197198" y="1291515"/>
            <a:ext cx="261600" cy="252088"/>
          </a:xfrm>
          <a:prstGeom prst="rect">
            <a:avLst/>
          </a:prstGeom>
          <a:noFill/>
          <a:ln>
            <a:noFill/>
          </a:ln>
        </p:spPr>
      </p:pic>
      <p:sp>
        <p:nvSpPr>
          <p:cNvPr id="2013" name="Google Shape;2013;g13c94f06daf_2_1949"/>
          <p:cNvSpPr/>
          <p:nvPr/>
        </p:nvSpPr>
        <p:spPr>
          <a:xfrm>
            <a:off x="4641113" y="26469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014" name="Google Shape;2014;g13c94f06daf_2_1949"/>
          <p:cNvSpPr/>
          <p:nvPr/>
        </p:nvSpPr>
        <p:spPr>
          <a:xfrm>
            <a:off x="5351671" y="26469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015" name="Google Shape;2015;g13c94f06daf_2_1949"/>
          <p:cNvSpPr/>
          <p:nvPr/>
        </p:nvSpPr>
        <p:spPr>
          <a:xfrm>
            <a:off x="6064155" y="26469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016" name="Google Shape;2016;g13c94f06daf_2_1949"/>
          <p:cNvSpPr/>
          <p:nvPr/>
        </p:nvSpPr>
        <p:spPr>
          <a:xfrm>
            <a:off x="4551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17" name="Google Shape;2017;g13c94f06daf_2_1949"/>
          <p:cNvSpPr/>
          <p:nvPr/>
        </p:nvSpPr>
        <p:spPr>
          <a:xfrm>
            <a:off x="7218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1" name="Shape 2021"/>
        <p:cNvGrpSpPr/>
        <p:nvPr/>
      </p:nvGrpSpPr>
      <p:grpSpPr>
        <a:xfrm>
          <a:off x="0" y="0"/>
          <a:ext cx="0" cy="0"/>
          <a:chOff x="0" y="0"/>
          <a:chExt cx="0" cy="0"/>
        </a:xfrm>
      </p:grpSpPr>
      <p:sp>
        <p:nvSpPr>
          <p:cNvPr id="2022" name="Google Shape;2022;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2023" name="Google Shape;2023;g13c94f06daf_2_3150"/>
          <p:cNvSpPr txBox="1"/>
          <p:nvPr>
            <p:ph type="title"/>
          </p:nvPr>
        </p:nvSpPr>
        <p:spPr>
          <a:xfrm>
            <a:off x="877300" y="2186825"/>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a:p>
            <a:pPr indent="0" lvl="0" marL="457200" rtl="0" algn="l">
              <a:spcBef>
                <a:spcPts val="0"/>
              </a:spcBef>
              <a:spcAft>
                <a:spcPts val="0"/>
              </a:spcAft>
              <a:buNone/>
            </a:pPr>
            <a:r>
              <a:t/>
            </a:r>
            <a:endParaRPr sz="2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graphicFrame>
        <p:nvGraphicFramePr>
          <p:cNvPr id="2028" name="Google Shape;2028;g13c94f06daf_2_4018"/>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우선 (상담의로의 경우 상담의뢰 클릭)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29" name="Google Shape;2029;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2030" name="Google Shape;2030;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31" name="Google Shape;2031;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032" name="Google Shape;2032;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033" name="Google Shape;2033;g13c94f06daf_2_4018"/>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2034" name="Google Shape;2034;g13c94f06daf_2_4018"/>
          <p:cNvGrpSpPr/>
          <p:nvPr/>
        </p:nvGrpSpPr>
        <p:grpSpPr>
          <a:xfrm>
            <a:off x="428594" y="5543256"/>
            <a:ext cx="3277561" cy="521764"/>
            <a:chOff x="375801" y="5847020"/>
            <a:chExt cx="3293700" cy="521764"/>
          </a:xfrm>
        </p:grpSpPr>
        <p:cxnSp>
          <p:nvCxnSpPr>
            <p:cNvPr id="2035" name="Google Shape;2035;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036" name="Google Shape;2036;g13c94f06daf_2_4018"/>
            <p:cNvGrpSpPr/>
            <p:nvPr/>
          </p:nvGrpSpPr>
          <p:grpSpPr>
            <a:xfrm>
              <a:off x="606989" y="6013911"/>
              <a:ext cx="2863894" cy="354873"/>
              <a:chOff x="7628984" y="5817929"/>
              <a:chExt cx="2752156" cy="322612"/>
            </a:xfrm>
          </p:grpSpPr>
          <p:grpSp>
            <p:nvGrpSpPr>
              <p:cNvPr id="2037" name="Google Shape;2037;g13c94f06daf_2_4018"/>
              <p:cNvGrpSpPr/>
              <p:nvPr/>
            </p:nvGrpSpPr>
            <p:grpSpPr>
              <a:xfrm>
                <a:off x="7688114" y="5817929"/>
                <a:ext cx="155879" cy="124336"/>
                <a:chOff x="3184196" y="1332369"/>
                <a:chExt cx="9681926" cy="1087800"/>
              </a:xfrm>
            </p:grpSpPr>
            <p:sp>
              <p:nvSpPr>
                <p:cNvPr id="2038" name="Google Shape;2038;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39" name="Google Shape;2039;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40" name="Google Shape;2040;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41" name="Google Shape;2041;g13c94f06daf_2_4018"/>
              <p:cNvGrpSpPr/>
              <p:nvPr/>
            </p:nvGrpSpPr>
            <p:grpSpPr>
              <a:xfrm>
                <a:off x="8308658" y="5817929"/>
                <a:ext cx="155879" cy="124336"/>
                <a:chOff x="214095" y="1332369"/>
                <a:chExt cx="9681926" cy="1087800"/>
              </a:xfrm>
            </p:grpSpPr>
            <p:sp>
              <p:nvSpPr>
                <p:cNvPr id="2042" name="Google Shape;204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43" name="Google Shape;204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44" name="Google Shape;204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45" name="Google Shape;2045;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046" name="Google Shape;2046;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047" name="Google Shape;2047;g13c94f06daf_2_4018"/>
              <p:cNvGrpSpPr/>
              <p:nvPr/>
            </p:nvGrpSpPr>
            <p:grpSpPr>
              <a:xfrm>
                <a:off x="9503672" y="5817929"/>
                <a:ext cx="157739" cy="124336"/>
                <a:chOff x="1583642" y="1332369"/>
                <a:chExt cx="9797430" cy="1087800"/>
              </a:xfrm>
            </p:grpSpPr>
            <p:sp>
              <p:nvSpPr>
                <p:cNvPr id="2048" name="Google Shape;2048;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49" name="Google Shape;2049;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0" name="Google Shape;2050;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51" name="Google Shape;2051;g13c94f06daf_2_4018"/>
              <p:cNvGrpSpPr/>
              <p:nvPr/>
            </p:nvGrpSpPr>
            <p:grpSpPr>
              <a:xfrm>
                <a:off x="10095422" y="5817929"/>
                <a:ext cx="155879" cy="124336"/>
                <a:chOff x="214095" y="1332369"/>
                <a:chExt cx="9681926" cy="1087800"/>
              </a:xfrm>
            </p:grpSpPr>
            <p:sp>
              <p:nvSpPr>
                <p:cNvPr id="2052" name="Google Shape;205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3" name="Google Shape;205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4" name="Google Shape;205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5" name="Google Shape;2055;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056" name="Google Shape;2056;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057" name="Google Shape;2057;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058" name="Google Shape;2058;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59" name="Google Shape;2059;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60" name="Google Shape;2060;g13c94f06daf_2_4018"/>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2061" name="Google Shape;2061;g13c94f06daf_2_4018"/>
          <p:cNvCxnSpPr>
            <a:stCxn id="2057" idx="4"/>
            <a:endCxn id="2058"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2062" name="Google Shape;2062;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63" name="Google Shape;2063;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64" name="Google Shape;2064;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65" name="Google Shape;2065;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66" name="Google Shape;2066;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2067" name="Google Shape;2067;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2068" name="Google Shape;2068;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69" name="Google Shape;2069;g13c94f06daf_2_4018"/>
          <p:cNvPicPr preferRelativeResize="0"/>
          <p:nvPr/>
        </p:nvPicPr>
        <p:blipFill>
          <a:blip r:embed="rId5">
            <a:alphaModFix/>
          </a:blip>
          <a:stretch>
            <a:fillRect/>
          </a:stretch>
        </p:blipFill>
        <p:spPr>
          <a:xfrm>
            <a:off x="7288299" y="4452625"/>
            <a:ext cx="286508" cy="261600"/>
          </a:xfrm>
          <a:prstGeom prst="rect">
            <a:avLst/>
          </a:prstGeom>
          <a:noFill/>
          <a:ln>
            <a:noFill/>
          </a:ln>
        </p:spPr>
      </p:pic>
      <p:sp>
        <p:nvSpPr>
          <p:cNvPr id="2070" name="Google Shape;2070;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71" name="Google Shape;2071;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72" name="Google Shape;2072;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73" name="Google Shape;2073;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74" name="Google Shape;2074;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75" name="Google Shape;2075;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2076" name="Google Shape;2076;g13c94f06daf_2_4018"/>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2077" name="Google Shape;2077;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078" name="Google Shape;2078;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2079" name="Google Shape;2079;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080" name="Google Shape;2080;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081" name="Google Shape;2081;g13c94f06daf_2_4018"/>
          <p:cNvGrpSpPr/>
          <p:nvPr/>
        </p:nvGrpSpPr>
        <p:grpSpPr>
          <a:xfrm>
            <a:off x="608283" y="2679212"/>
            <a:ext cx="374691" cy="353100"/>
            <a:chOff x="214095" y="1332369"/>
            <a:chExt cx="9681926" cy="1087800"/>
          </a:xfrm>
        </p:grpSpPr>
        <p:sp>
          <p:nvSpPr>
            <p:cNvPr id="2082" name="Google Shape;208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083" name="Google Shape;208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84" name="Google Shape;208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85" name="Google Shape;2085;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086" name="Google Shape;2086;g13c94f06daf_2_4018"/>
          <p:cNvGrpSpPr/>
          <p:nvPr/>
        </p:nvGrpSpPr>
        <p:grpSpPr>
          <a:xfrm>
            <a:off x="1082883" y="2679225"/>
            <a:ext cx="374691" cy="353100"/>
            <a:chOff x="214095" y="1332369"/>
            <a:chExt cx="9681926" cy="1087800"/>
          </a:xfrm>
        </p:grpSpPr>
        <p:sp>
          <p:nvSpPr>
            <p:cNvPr id="2087" name="Google Shape;208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088" name="Google Shape;208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89" name="Google Shape;208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0" name="Google Shape;2090;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091" name="Google Shape;2091;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092" name="Google Shape;2092;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093" name="Google Shape;2093;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094" name="Google Shape;2094;g13c94f06daf_2_4018"/>
          <p:cNvGrpSpPr/>
          <p:nvPr/>
        </p:nvGrpSpPr>
        <p:grpSpPr>
          <a:xfrm>
            <a:off x="537004" y="3626999"/>
            <a:ext cx="3073588" cy="1647908"/>
            <a:chOff x="4392000" y="1013612"/>
            <a:chExt cx="3073588" cy="1647908"/>
          </a:xfrm>
        </p:grpSpPr>
        <p:grpSp>
          <p:nvGrpSpPr>
            <p:cNvPr id="2095" name="Google Shape;2095;g13c94f06daf_2_4018"/>
            <p:cNvGrpSpPr/>
            <p:nvPr/>
          </p:nvGrpSpPr>
          <p:grpSpPr>
            <a:xfrm>
              <a:off x="4392000" y="1013612"/>
              <a:ext cx="3073588" cy="1647908"/>
              <a:chOff x="214095" y="1332369"/>
              <a:chExt cx="9760522" cy="1087800"/>
            </a:xfrm>
          </p:grpSpPr>
          <p:sp>
            <p:nvSpPr>
              <p:cNvPr id="2096" name="Google Shape;2096;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97" name="Google Shape;2097;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98" name="Google Shape;2098;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9" name="Google Shape;2099;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100" name="Google Shape;2100;g13c94f06daf_2_4018"/>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101" name="Google Shape;2101;g13c94f06daf_2_4018"/>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102" name="Google Shape;2102;g13c94f06daf_2_4018"/>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103" name="Google Shape;2103;g13c94f06daf_2_4018"/>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2104" name="Google Shape;2104;g13c94f06daf_2_4018"/>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2105" name="Google Shape;2105;g13c94f06daf_2_4018"/>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graphicFrame>
        <p:nvGraphicFramePr>
          <p:cNvPr id="2110" name="Google Shape;2110;g13c94f06daf_2_458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지정 공개의 경우 포스팅과 메시지 보냄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11" name="Google Shape;2111;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12" name="Google Shape;2112;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13" name="Google Shape;2113;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14" name="Google Shape;2114;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15" name="Google Shape;2115;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116" name="Google Shape;2116;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2117" name="Google Shape;2117;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118" name="Google Shape;2118;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19" name="Google Shape;2119;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20" name="Google Shape;2120;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21" name="Google Shape;2121;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22" name="Google Shape;2122;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23" name="Google Shape;2123;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2124" name="Google Shape;2124;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125" name="Google Shape;2125;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126" name="Google Shape;2126;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2127" name="Google Shape;2127;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2128" name="Google Shape;2128;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29" name="Google Shape;2129;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30" name="Google Shape;2130;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31" name="Google Shape;2131;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32" name="Google Shape;2132;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133" name="Google Shape;2133;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34" name="Google Shape;2134;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35" name="Google Shape;2135;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2136" name="Google Shape;2136;g13c94f06daf_2_4580"/>
          <p:cNvCxnSpPr>
            <a:stCxn id="2122" idx="3"/>
            <a:endCxn id="2114"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2137" name="Google Shape;2137;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1" name="Shape 2141"/>
        <p:cNvGrpSpPr/>
        <p:nvPr/>
      </p:nvGrpSpPr>
      <p:grpSpPr>
        <a:xfrm>
          <a:off x="0" y="0"/>
          <a:ext cx="0" cy="0"/>
          <a:chOff x="0" y="0"/>
          <a:chExt cx="0" cy="0"/>
        </a:xfrm>
      </p:grpSpPr>
      <p:graphicFrame>
        <p:nvGraphicFramePr>
          <p:cNvPr id="2142" name="Google Shape;2142;g13c94f06daf_2_469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상담</a:t>
                      </a:r>
                      <a:r>
                        <a:rPr lang="ko" sz="900">
                          <a:solidFill>
                            <a:srgbClr val="595959"/>
                          </a:solidFill>
                          <a:latin typeface="Malgun Gothic"/>
                          <a:ea typeface="Malgun Gothic"/>
                          <a:cs typeface="Malgun Gothic"/>
                          <a:sym typeface="Malgun Gothic"/>
                        </a:rPr>
                        <a:t>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43" name="Google Shape;2143;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2144" name="Google Shape;2144;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45" name="Google Shape;2145;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146" name="Google Shape;2146;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147" name="Google Shape;2147;g13c94f06daf_2_4699"/>
          <p:cNvPicPr preferRelativeResize="0"/>
          <p:nvPr/>
        </p:nvPicPr>
        <p:blipFill rotWithShape="1">
          <a:blip r:embed="rId3">
            <a:alphaModFix/>
          </a:blip>
          <a:srcRect b="0" l="0" r="0" t="0"/>
          <a:stretch/>
        </p:blipFill>
        <p:spPr>
          <a:xfrm>
            <a:off x="3392237" y="832908"/>
            <a:ext cx="221225" cy="232825"/>
          </a:xfrm>
          <a:prstGeom prst="rect">
            <a:avLst/>
          </a:prstGeom>
          <a:noFill/>
          <a:ln>
            <a:noFill/>
          </a:ln>
        </p:spPr>
      </p:pic>
      <p:grpSp>
        <p:nvGrpSpPr>
          <p:cNvPr id="2148" name="Google Shape;2148;g13c94f06daf_2_4699"/>
          <p:cNvGrpSpPr/>
          <p:nvPr/>
        </p:nvGrpSpPr>
        <p:grpSpPr>
          <a:xfrm>
            <a:off x="428594" y="5543256"/>
            <a:ext cx="3277561" cy="521764"/>
            <a:chOff x="375801" y="5847020"/>
            <a:chExt cx="3293700" cy="521764"/>
          </a:xfrm>
        </p:grpSpPr>
        <p:cxnSp>
          <p:nvCxnSpPr>
            <p:cNvPr id="2149" name="Google Shape;2149;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150" name="Google Shape;2150;g13c94f06daf_2_4699"/>
            <p:cNvGrpSpPr/>
            <p:nvPr/>
          </p:nvGrpSpPr>
          <p:grpSpPr>
            <a:xfrm>
              <a:off x="606989" y="6013911"/>
              <a:ext cx="2863894" cy="354873"/>
              <a:chOff x="7628984" y="5817929"/>
              <a:chExt cx="2752156" cy="322612"/>
            </a:xfrm>
          </p:grpSpPr>
          <p:grpSp>
            <p:nvGrpSpPr>
              <p:cNvPr id="2151" name="Google Shape;2151;g13c94f06daf_2_4699"/>
              <p:cNvGrpSpPr/>
              <p:nvPr/>
            </p:nvGrpSpPr>
            <p:grpSpPr>
              <a:xfrm>
                <a:off x="7688114" y="5817929"/>
                <a:ext cx="155879" cy="124336"/>
                <a:chOff x="3184196" y="1332369"/>
                <a:chExt cx="9681926" cy="1087800"/>
              </a:xfrm>
            </p:grpSpPr>
            <p:sp>
              <p:nvSpPr>
                <p:cNvPr id="2152" name="Google Shape;2152;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53" name="Google Shape;2153;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54" name="Google Shape;2154;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55" name="Google Shape;2155;g13c94f06daf_2_4699"/>
              <p:cNvGrpSpPr/>
              <p:nvPr/>
            </p:nvGrpSpPr>
            <p:grpSpPr>
              <a:xfrm>
                <a:off x="8308658" y="5817929"/>
                <a:ext cx="155879" cy="124336"/>
                <a:chOff x="214095" y="1332369"/>
                <a:chExt cx="9681926" cy="1087800"/>
              </a:xfrm>
            </p:grpSpPr>
            <p:sp>
              <p:nvSpPr>
                <p:cNvPr id="2156" name="Google Shape;215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57" name="Google Shape;215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58" name="Google Shape;215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59" name="Google Shape;2159;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160" name="Google Shape;2160;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161" name="Google Shape;2161;g13c94f06daf_2_4699"/>
              <p:cNvGrpSpPr/>
              <p:nvPr/>
            </p:nvGrpSpPr>
            <p:grpSpPr>
              <a:xfrm>
                <a:off x="9503672" y="5817929"/>
                <a:ext cx="157739" cy="124336"/>
                <a:chOff x="1583642" y="1332369"/>
                <a:chExt cx="9797430" cy="1087800"/>
              </a:xfrm>
            </p:grpSpPr>
            <p:sp>
              <p:nvSpPr>
                <p:cNvPr id="2162" name="Google Shape;2162;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63" name="Google Shape;2163;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64" name="Google Shape;2164;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65" name="Google Shape;2165;g13c94f06daf_2_4699"/>
              <p:cNvGrpSpPr/>
              <p:nvPr/>
            </p:nvGrpSpPr>
            <p:grpSpPr>
              <a:xfrm>
                <a:off x="10095422" y="5817929"/>
                <a:ext cx="155879" cy="124336"/>
                <a:chOff x="214095" y="1332369"/>
                <a:chExt cx="9681926" cy="1087800"/>
              </a:xfrm>
            </p:grpSpPr>
            <p:sp>
              <p:nvSpPr>
                <p:cNvPr id="2166" name="Google Shape;216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67" name="Google Shape;216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68" name="Google Shape;216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69" name="Google Shape;2169;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170" name="Google Shape;2170;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171" name="Google Shape;2171;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172" name="Google Shape;2172;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73" name="Google Shape;2173;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174" name="Google Shape;2174;g13c94f06daf_2_4699"/>
          <p:cNvPicPr preferRelativeResize="0"/>
          <p:nvPr/>
        </p:nvPicPr>
        <p:blipFill>
          <a:blip r:embed="rId4">
            <a:alphaModFix/>
          </a:blip>
          <a:stretch>
            <a:fillRect/>
          </a:stretch>
        </p:blipFill>
        <p:spPr>
          <a:xfrm>
            <a:off x="4582775" y="875650"/>
            <a:ext cx="213900" cy="257652"/>
          </a:xfrm>
          <a:prstGeom prst="rect">
            <a:avLst/>
          </a:prstGeom>
          <a:noFill/>
          <a:ln>
            <a:noFill/>
          </a:ln>
        </p:spPr>
      </p:pic>
      <p:cxnSp>
        <p:nvCxnSpPr>
          <p:cNvPr id="2175" name="Google Shape;2175;g13c94f06daf_2_4699"/>
          <p:cNvCxnSpPr>
            <a:stCxn id="2171" idx="6"/>
            <a:endCxn id="2172"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2176" name="Google Shape;2176;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177" name="Google Shape;2177;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178" name="Google Shape;2178;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79" name="Google Shape;2179;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80" name="Google Shape;2180;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81" name="Google Shape;2181;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82" name="Google Shape;2182;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183" name="Google Shape;2183;g13c94f06daf_2_4699"/>
          <p:cNvPicPr preferRelativeResize="0"/>
          <p:nvPr/>
        </p:nvPicPr>
        <p:blipFill>
          <a:blip r:embed="rId5">
            <a:alphaModFix/>
          </a:blip>
          <a:stretch>
            <a:fillRect/>
          </a:stretch>
        </p:blipFill>
        <p:spPr>
          <a:xfrm>
            <a:off x="7288299" y="4071625"/>
            <a:ext cx="286508" cy="261600"/>
          </a:xfrm>
          <a:prstGeom prst="rect">
            <a:avLst/>
          </a:prstGeom>
          <a:noFill/>
          <a:ln>
            <a:noFill/>
          </a:ln>
        </p:spPr>
      </p:pic>
      <p:sp>
        <p:nvSpPr>
          <p:cNvPr id="2184" name="Google Shape;2184;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185" name="Google Shape;2185;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86" name="Google Shape;2186;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87" name="Google Shape;2187;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188" name="Google Shape;2188;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189" name="Google Shape;2189;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190" name="Google Shape;2190;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191" name="Google Shape;2191;g13c94f06daf_2_4699"/>
          <p:cNvPicPr preferRelativeResize="0"/>
          <p:nvPr/>
        </p:nvPicPr>
        <p:blipFill>
          <a:blip r:embed="rId5">
            <a:alphaModFix/>
          </a:blip>
          <a:stretch>
            <a:fillRect/>
          </a:stretch>
        </p:blipFill>
        <p:spPr>
          <a:xfrm>
            <a:off x="7302604" y="4528825"/>
            <a:ext cx="286508" cy="261600"/>
          </a:xfrm>
          <a:prstGeom prst="rect">
            <a:avLst/>
          </a:prstGeom>
          <a:noFill/>
          <a:ln>
            <a:noFill/>
          </a:ln>
        </p:spPr>
      </p:pic>
      <p:sp>
        <p:nvSpPr>
          <p:cNvPr id="2192" name="Google Shape;2192;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193" name="Google Shape;2193;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194" name="Google Shape;2194;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2195" name="Google Shape;2195;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196" name="Google Shape;2196;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197" name="Google Shape;2197;g13c94f06daf_2_4699"/>
          <p:cNvGrpSpPr/>
          <p:nvPr/>
        </p:nvGrpSpPr>
        <p:grpSpPr>
          <a:xfrm>
            <a:off x="608283" y="2679212"/>
            <a:ext cx="374691" cy="353100"/>
            <a:chOff x="214095" y="1332369"/>
            <a:chExt cx="9681926" cy="1087800"/>
          </a:xfrm>
        </p:grpSpPr>
        <p:sp>
          <p:nvSpPr>
            <p:cNvPr id="2198" name="Google Shape;219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99" name="Google Shape;219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00" name="Google Shape;220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01" name="Google Shape;2201;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202" name="Google Shape;2202;g13c94f06daf_2_4699"/>
          <p:cNvGrpSpPr/>
          <p:nvPr/>
        </p:nvGrpSpPr>
        <p:grpSpPr>
          <a:xfrm>
            <a:off x="1082883" y="2679225"/>
            <a:ext cx="374691" cy="353100"/>
            <a:chOff x="214095" y="1332369"/>
            <a:chExt cx="9681926" cy="1087800"/>
          </a:xfrm>
        </p:grpSpPr>
        <p:sp>
          <p:nvSpPr>
            <p:cNvPr id="2203" name="Google Shape;2203;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04" name="Google Shape;2204;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05" name="Google Shape;2205;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06" name="Google Shape;2206;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207" name="Google Shape;2207;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08" name="Google Shape;2208;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09" name="Google Shape;2209;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210" name="Google Shape;2210;g13c94f06daf_2_4699"/>
          <p:cNvGrpSpPr/>
          <p:nvPr/>
        </p:nvGrpSpPr>
        <p:grpSpPr>
          <a:xfrm>
            <a:off x="537004" y="3626999"/>
            <a:ext cx="3073588" cy="1647908"/>
            <a:chOff x="4392000" y="1013612"/>
            <a:chExt cx="3073588" cy="1647908"/>
          </a:xfrm>
        </p:grpSpPr>
        <p:grpSp>
          <p:nvGrpSpPr>
            <p:cNvPr id="2211" name="Google Shape;2211;g13c94f06daf_2_4699"/>
            <p:cNvGrpSpPr/>
            <p:nvPr/>
          </p:nvGrpSpPr>
          <p:grpSpPr>
            <a:xfrm>
              <a:off x="4392000" y="1013612"/>
              <a:ext cx="3073588" cy="1647908"/>
              <a:chOff x="214095" y="1332369"/>
              <a:chExt cx="9760522" cy="1087800"/>
            </a:xfrm>
          </p:grpSpPr>
          <p:sp>
            <p:nvSpPr>
              <p:cNvPr id="2212" name="Google Shape;2212;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13" name="Google Shape;2213;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14" name="Google Shape;2214;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15" name="Google Shape;2215;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216" name="Google Shape;2216;g13c94f06daf_2_469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2217" name="Google Shape;2217;g13c94f06daf_2_4699"/>
          <p:cNvSpPr/>
          <p:nvPr/>
        </p:nvSpPr>
        <p:spPr>
          <a:xfrm>
            <a:off x="4602930" y="4940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18" name="Google Shape;2218;g13c94f06daf_2_4699"/>
          <p:cNvPicPr preferRelativeResize="0"/>
          <p:nvPr/>
        </p:nvPicPr>
        <p:blipFill>
          <a:blip r:embed="rId5">
            <a:alphaModFix/>
          </a:blip>
          <a:stretch>
            <a:fillRect/>
          </a:stretch>
        </p:blipFill>
        <p:spPr>
          <a:xfrm>
            <a:off x="7302604" y="4986025"/>
            <a:ext cx="286508" cy="261600"/>
          </a:xfrm>
          <a:prstGeom prst="rect">
            <a:avLst/>
          </a:prstGeom>
          <a:noFill/>
          <a:ln>
            <a:noFill/>
          </a:ln>
        </p:spPr>
      </p:pic>
      <p:sp>
        <p:nvSpPr>
          <p:cNvPr id="2219" name="Google Shape;2219;g13c94f06daf_2_4699"/>
          <p:cNvSpPr/>
          <p:nvPr/>
        </p:nvSpPr>
        <p:spPr>
          <a:xfrm>
            <a:off x="4472476" y="493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220" name="Google Shape;2220;g13c94f06daf_2_469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221" name="Google Shape;2221;g13c94f06daf_2_469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222" name="Google Shape;2222;g13c94f06daf_2_469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223" name="Google Shape;2223;g13c94f06daf_2_469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2224" name="Google Shape;2224;g13c94f06daf_2_4699"/>
          <p:cNvSpPr txBox="1"/>
          <p:nvPr/>
        </p:nvSpPr>
        <p:spPr>
          <a:xfrm>
            <a:off x="794648" y="829806"/>
            <a:ext cx="998700" cy="27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프로필</a:t>
            </a:r>
            <a:endParaRPr b="1" sz="1300">
              <a:solidFill>
                <a:schemeClr val="dk1"/>
              </a:solidFill>
              <a:latin typeface="Malgun Gothic"/>
              <a:ea typeface="Malgun Gothic"/>
              <a:cs typeface="Malgun Gothic"/>
              <a:sym typeface="Malgun Gothic"/>
            </a:endParaRPr>
          </a:p>
        </p:txBody>
      </p:sp>
      <p:pic>
        <p:nvPicPr>
          <p:cNvPr id="2225" name="Google Shape;2225;g13c94f06daf_2_4699"/>
          <p:cNvPicPr preferRelativeResize="0"/>
          <p:nvPr/>
        </p:nvPicPr>
        <p:blipFill>
          <a:blip r:embed="rId7">
            <a:alphaModFix/>
          </a:blip>
          <a:stretch>
            <a:fillRect/>
          </a:stretch>
        </p:blipFill>
        <p:spPr>
          <a:xfrm>
            <a:off x="547720" y="821158"/>
            <a:ext cx="261600" cy="26902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graphicFrame>
        <p:nvGraphicFramePr>
          <p:cNvPr id="2230" name="Google Shape;2230;g13c94f06daf_2_423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타이틀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상담료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31" name="Google Shape;2231;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2232" name="Google Shape;2232;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33" name="Google Shape;2233;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34" name="Google Shape;2234;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35" name="Google Shape;2235;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236" name="Google Shape;2236;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2237" name="Google Shape;2237;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38" name="Google Shape;2238;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39" name="Google Shape;2239;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40" name="Google Shape;2240;g13c94f06daf_2_4230"/>
          <p:cNvSpPr/>
          <p:nvPr/>
        </p:nvSpPr>
        <p:spPr>
          <a:xfrm>
            <a:off x="526175" y="2139700"/>
            <a:ext cx="3067800" cy="12336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41" name="Google Shape;2241;g13c94f06daf_2_4230"/>
          <p:cNvSpPr/>
          <p:nvPr/>
        </p:nvSpPr>
        <p:spPr>
          <a:xfrm>
            <a:off x="534625" y="34624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42" name="Google Shape;2242;g13c94f06daf_2_4230"/>
          <p:cNvSpPr/>
          <p:nvPr/>
        </p:nvSpPr>
        <p:spPr>
          <a:xfrm>
            <a:off x="550025" y="4102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Min</a:t>
            </a:r>
            <a:endParaRPr b="0" i="0" sz="1800" u="none" cap="none" strike="noStrike">
              <a:solidFill>
                <a:schemeClr val="dk2"/>
              </a:solidFill>
              <a:latin typeface="Malgun Gothic"/>
              <a:ea typeface="Malgun Gothic"/>
              <a:cs typeface="Malgun Gothic"/>
              <a:sym typeface="Malgun Gothic"/>
            </a:endParaRPr>
          </a:p>
        </p:txBody>
      </p:sp>
      <p:pic>
        <p:nvPicPr>
          <p:cNvPr id="2243" name="Google Shape;2243;g13c94f06daf_2_4230"/>
          <p:cNvPicPr preferRelativeResize="0"/>
          <p:nvPr/>
        </p:nvPicPr>
        <p:blipFill>
          <a:blip r:embed="rId4">
            <a:alphaModFix/>
          </a:blip>
          <a:stretch>
            <a:fillRect/>
          </a:stretch>
        </p:blipFill>
        <p:spPr>
          <a:xfrm>
            <a:off x="3249699" y="4147825"/>
            <a:ext cx="286508" cy="261600"/>
          </a:xfrm>
          <a:prstGeom prst="rect">
            <a:avLst/>
          </a:prstGeom>
          <a:noFill/>
          <a:ln>
            <a:noFill/>
          </a:ln>
        </p:spPr>
      </p:pic>
      <p:sp>
        <p:nvSpPr>
          <p:cNvPr id="2244" name="Google Shape;2244;g13c94f06daf_2_4230"/>
          <p:cNvSpPr/>
          <p:nvPr/>
        </p:nvSpPr>
        <p:spPr>
          <a:xfrm>
            <a:off x="419571" y="4095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45" name="Google Shape;2245;g13c94f06daf_2_4230"/>
          <p:cNvSpPr/>
          <p:nvPr/>
        </p:nvSpPr>
        <p:spPr>
          <a:xfrm>
            <a:off x="564330" y="4559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Max</a:t>
            </a:r>
            <a:endParaRPr b="0" i="0" sz="1800" u="none" cap="none" strike="noStrike">
              <a:solidFill>
                <a:schemeClr val="dk2"/>
              </a:solidFill>
              <a:latin typeface="Malgun Gothic"/>
              <a:ea typeface="Malgun Gothic"/>
              <a:cs typeface="Malgun Gothic"/>
              <a:sym typeface="Malgun Gothic"/>
            </a:endParaRPr>
          </a:p>
        </p:txBody>
      </p:sp>
      <p:pic>
        <p:nvPicPr>
          <p:cNvPr id="2246" name="Google Shape;2246;g13c94f06daf_2_4230"/>
          <p:cNvPicPr preferRelativeResize="0"/>
          <p:nvPr/>
        </p:nvPicPr>
        <p:blipFill>
          <a:blip r:embed="rId4">
            <a:alphaModFix/>
          </a:blip>
          <a:stretch>
            <a:fillRect/>
          </a:stretch>
        </p:blipFill>
        <p:spPr>
          <a:xfrm>
            <a:off x="3264004" y="4605025"/>
            <a:ext cx="286508" cy="261600"/>
          </a:xfrm>
          <a:prstGeom prst="rect">
            <a:avLst/>
          </a:prstGeom>
          <a:noFill/>
          <a:ln>
            <a:noFill/>
          </a:ln>
        </p:spPr>
      </p:pic>
      <p:pic>
        <p:nvPicPr>
          <p:cNvPr id="2247" name="Google Shape;2247;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248" name="Google Shape;2248;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2249" name="Google Shape;2249;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2250" name="Google Shape;2250;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251" name="Google Shape;2251;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52" name="Google Shape;2252;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53" name="Google Shape;2253;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254" name="Google Shape;2254;g13c94f06daf_2_4230"/>
          <p:cNvCxnSpPr>
            <a:stCxn id="2242" idx="3"/>
            <a:endCxn id="2234" idx="1"/>
          </p:cNvCxnSpPr>
          <p:nvPr/>
        </p:nvCxnSpPr>
        <p:spPr>
          <a:xfrm flipH="1" rot="10800000">
            <a:off x="3617825" y="3426625"/>
            <a:ext cx="840300" cy="8520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255" name="Google Shape;2255;g13c94f06daf_2_4230"/>
          <p:cNvSpPr/>
          <p:nvPr/>
        </p:nvSpPr>
        <p:spPr>
          <a:xfrm>
            <a:off x="564330" y="50164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56" name="Google Shape;2256;g13c94f06daf_2_4230"/>
          <p:cNvPicPr preferRelativeResize="0"/>
          <p:nvPr/>
        </p:nvPicPr>
        <p:blipFill>
          <a:blip r:embed="rId4">
            <a:alphaModFix/>
          </a:blip>
          <a:stretch>
            <a:fillRect/>
          </a:stretch>
        </p:blipFill>
        <p:spPr>
          <a:xfrm>
            <a:off x="3264004" y="5062225"/>
            <a:ext cx="286508" cy="261600"/>
          </a:xfrm>
          <a:prstGeom prst="rect">
            <a:avLst/>
          </a:prstGeom>
          <a:noFill/>
          <a:ln>
            <a:noFill/>
          </a:ln>
        </p:spPr>
      </p:pic>
      <p:sp>
        <p:nvSpPr>
          <p:cNvPr id="2257" name="Google Shape;2257;g13c94f06daf_2_4230"/>
          <p:cNvSpPr/>
          <p:nvPr/>
        </p:nvSpPr>
        <p:spPr>
          <a:xfrm>
            <a:off x="419571" y="4555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1" name="Shape 2261"/>
        <p:cNvGrpSpPr/>
        <p:nvPr/>
      </p:nvGrpSpPr>
      <p:grpSpPr>
        <a:xfrm>
          <a:off x="0" y="0"/>
          <a:ext cx="0" cy="0"/>
          <a:chOff x="0" y="0"/>
          <a:chExt cx="0" cy="0"/>
        </a:xfrm>
      </p:grpSpPr>
      <p:sp>
        <p:nvSpPr>
          <p:cNvPr id="2262" name="Google Shape;2262;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263" name="Google Shape;2263;g13c94f06daf_2_433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 Min</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상담료 Max</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64" name="Google Shape;2264;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265" name="Google Shape;2265;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66" name="Google Shape;2266;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267" name="Google Shape;2267;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268" name="Google Shape;2268;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69" name="Google Shape;2269;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270" name="Google Shape;2270;g13c94f06daf_2_4336"/>
          <p:cNvGrpSpPr/>
          <p:nvPr/>
        </p:nvGrpSpPr>
        <p:grpSpPr>
          <a:xfrm>
            <a:off x="546154" y="1522257"/>
            <a:ext cx="3048838" cy="1468856"/>
            <a:chOff x="214095" y="1332369"/>
            <a:chExt cx="9681926" cy="1087800"/>
          </a:xfrm>
        </p:grpSpPr>
        <p:sp>
          <p:nvSpPr>
            <p:cNvPr id="2271" name="Google Shape;2271;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272" name="Google Shape;2272;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73" name="Google Shape;2273;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74" name="Google Shape;2274;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275" name="Google Shape;2275;g13c94f06daf_2_4336"/>
          <p:cNvGrpSpPr/>
          <p:nvPr/>
        </p:nvGrpSpPr>
        <p:grpSpPr>
          <a:xfrm>
            <a:off x="574293" y="1220645"/>
            <a:ext cx="239144" cy="198306"/>
            <a:chOff x="214095" y="1332369"/>
            <a:chExt cx="9681926" cy="1087800"/>
          </a:xfrm>
        </p:grpSpPr>
        <p:sp>
          <p:nvSpPr>
            <p:cNvPr id="2276" name="Google Shape;2276;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77" name="Google Shape;2277;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78" name="Google Shape;2278;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79" name="Google Shape;2279;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280" name="Google Shape;2280;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281" name="Google Shape;2281;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282" name="Google Shape;2282;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283" name="Google Shape;2283;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284" name="Google Shape;2284;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285" name="Google Shape;2285;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86" name="Google Shape;2286;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287" name="Google Shape;2287;g13c94f06daf_2_4336"/>
          <p:cNvGrpSpPr/>
          <p:nvPr/>
        </p:nvGrpSpPr>
        <p:grpSpPr>
          <a:xfrm>
            <a:off x="545354" y="3724453"/>
            <a:ext cx="3048838" cy="548142"/>
            <a:chOff x="214095" y="1332369"/>
            <a:chExt cx="9681926" cy="1087800"/>
          </a:xfrm>
        </p:grpSpPr>
        <p:sp>
          <p:nvSpPr>
            <p:cNvPr id="2288" name="Google Shape;2288;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289" name="Google Shape;2289;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90" name="Google Shape;2290;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91" name="Google Shape;2291;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92" name="Google Shape;2292;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93" name="Google Shape;2293;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94" name="Google Shape;2294;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95" name="Google Shape;2295;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96" name="Google Shape;2296;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97" name="Google Shape;2297;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298" name="Google Shape;2298;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299" name="Google Shape;2299;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00" name="Google Shape;2300;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01" name="Google Shape;2301;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02" name="Google Shape;2302;g13c94f06daf_2_4336"/>
          <p:cNvGrpSpPr/>
          <p:nvPr/>
        </p:nvGrpSpPr>
        <p:grpSpPr>
          <a:xfrm>
            <a:off x="546154" y="5454324"/>
            <a:ext cx="3048838" cy="548142"/>
            <a:chOff x="214095" y="1332369"/>
            <a:chExt cx="9681926" cy="1087800"/>
          </a:xfrm>
        </p:grpSpPr>
        <p:sp>
          <p:nvSpPr>
            <p:cNvPr id="2303" name="Google Shape;2303;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04" name="Google Shape;2304;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05" name="Google Shape;2305;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306" name="Google Shape;2306;g13c94f06daf_2_4336"/>
          <p:cNvCxnSpPr>
            <a:stCxn id="2301" idx="3"/>
            <a:endCxn id="2307"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2308" name="Google Shape;2308;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309" name="Google Shape;2309;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07" name="Google Shape;2307;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10" name="Google Shape;2310;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311" name="Google Shape;2311;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312" name="Google Shape;2312;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313" name="Google Shape;2313;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314" name="Google Shape;2314;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315" name="Google Shape;2315;g13c94f06daf_2_4336"/>
          <p:cNvSpPr/>
          <p:nvPr/>
        </p:nvSpPr>
        <p:spPr>
          <a:xfrm>
            <a:off x="4573225" y="3691000"/>
            <a:ext cx="3067800" cy="4395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316" name="Google Shape;2316;g13c94f06daf_2_4336"/>
          <p:cNvSpPr/>
          <p:nvPr/>
        </p:nvSpPr>
        <p:spPr>
          <a:xfrm>
            <a:off x="4588625" y="4213079"/>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317" name="Google Shape;2317;g13c94f06daf_2_4336"/>
          <p:cNvPicPr preferRelativeResize="0"/>
          <p:nvPr/>
        </p:nvPicPr>
        <p:blipFill>
          <a:blip r:embed="rId9">
            <a:alphaModFix/>
          </a:blip>
          <a:stretch>
            <a:fillRect/>
          </a:stretch>
        </p:blipFill>
        <p:spPr>
          <a:xfrm>
            <a:off x="7288299" y="4258829"/>
            <a:ext cx="286508" cy="261600"/>
          </a:xfrm>
          <a:prstGeom prst="rect">
            <a:avLst/>
          </a:prstGeom>
          <a:noFill/>
          <a:ln>
            <a:noFill/>
          </a:ln>
        </p:spPr>
      </p:pic>
      <p:sp>
        <p:nvSpPr>
          <p:cNvPr id="2318" name="Google Shape;2318;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19" name="Google Shape;2319;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20" name="Google Shape;2320;g13c94f06daf_2_4336"/>
          <p:cNvSpPr/>
          <p:nvPr/>
        </p:nvSpPr>
        <p:spPr>
          <a:xfrm>
            <a:off x="4458171" y="37044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21" name="Google Shape;2321;g13c94f06daf_2_4336"/>
          <p:cNvSpPr/>
          <p:nvPr/>
        </p:nvSpPr>
        <p:spPr>
          <a:xfrm>
            <a:off x="4458171" y="4206125"/>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322" name="Google Shape;2322;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323" name="Google Shape;2323;g13c94f06daf_2_4336"/>
          <p:cNvSpPr/>
          <p:nvPr/>
        </p:nvSpPr>
        <p:spPr>
          <a:xfrm>
            <a:off x="4602930" y="46564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324" name="Google Shape;2324;g13c94f06daf_2_4336"/>
          <p:cNvPicPr preferRelativeResize="0"/>
          <p:nvPr/>
        </p:nvPicPr>
        <p:blipFill>
          <a:blip r:embed="rId9">
            <a:alphaModFix/>
          </a:blip>
          <a:stretch>
            <a:fillRect/>
          </a:stretch>
        </p:blipFill>
        <p:spPr>
          <a:xfrm>
            <a:off x="7302604" y="4702230"/>
            <a:ext cx="286508" cy="261600"/>
          </a:xfrm>
          <a:prstGeom prst="rect">
            <a:avLst/>
          </a:prstGeom>
          <a:noFill/>
          <a:ln>
            <a:noFill/>
          </a:ln>
        </p:spPr>
      </p:pic>
      <p:sp>
        <p:nvSpPr>
          <p:cNvPr id="2325" name="Google Shape;2325;g13c94f06daf_2_4336"/>
          <p:cNvSpPr/>
          <p:nvPr/>
        </p:nvSpPr>
        <p:spPr>
          <a:xfrm>
            <a:off x="4472476" y="46495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grpSp>
        <p:nvGrpSpPr>
          <p:cNvPr id="2326" name="Google Shape;2326;g13c94f06daf_2_4336"/>
          <p:cNvGrpSpPr/>
          <p:nvPr/>
        </p:nvGrpSpPr>
        <p:grpSpPr>
          <a:xfrm>
            <a:off x="4581533" y="1197168"/>
            <a:ext cx="3048838" cy="860304"/>
            <a:chOff x="4392000" y="1013612"/>
            <a:chExt cx="3048838" cy="1717173"/>
          </a:xfrm>
        </p:grpSpPr>
        <p:grpSp>
          <p:nvGrpSpPr>
            <p:cNvPr id="2327" name="Google Shape;2327;g13c94f06daf_2_4336"/>
            <p:cNvGrpSpPr/>
            <p:nvPr/>
          </p:nvGrpSpPr>
          <p:grpSpPr>
            <a:xfrm>
              <a:off x="4392000" y="1013612"/>
              <a:ext cx="3048838" cy="1647908"/>
              <a:chOff x="214095" y="1332369"/>
              <a:chExt cx="9681926" cy="1087800"/>
            </a:xfrm>
          </p:grpSpPr>
          <p:sp>
            <p:nvSpPr>
              <p:cNvPr id="2328" name="Google Shape;2328;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29" name="Google Shape;2329;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30" name="Google Shape;2330;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31" name="Google Shape;2331;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32" name="Google Shape;2332;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33" name="Google Shape;2333;g13c94f06daf_2_4336"/>
          <p:cNvSpPr/>
          <p:nvPr/>
        </p:nvSpPr>
        <p:spPr>
          <a:xfrm>
            <a:off x="4602930" y="51136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34" name="Google Shape;2334;g13c94f06daf_2_4336"/>
          <p:cNvPicPr preferRelativeResize="0"/>
          <p:nvPr/>
        </p:nvPicPr>
        <p:blipFill>
          <a:blip r:embed="rId9">
            <a:alphaModFix/>
          </a:blip>
          <a:stretch>
            <a:fillRect/>
          </a:stretch>
        </p:blipFill>
        <p:spPr>
          <a:xfrm>
            <a:off x="7302604" y="5159430"/>
            <a:ext cx="286508" cy="261600"/>
          </a:xfrm>
          <a:prstGeom prst="rect">
            <a:avLst/>
          </a:prstGeom>
          <a:noFill/>
          <a:ln>
            <a:noFill/>
          </a:ln>
        </p:spPr>
      </p:pic>
      <p:sp>
        <p:nvSpPr>
          <p:cNvPr id="2335" name="Google Shape;2335;g13c94f06daf_2_4336"/>
          <p:cNvSpPr/>
          <p:nvPr/>
        </p:nvSpPr>
        <p:spPr>
          <a:xfrm>
            <a:off x="4472476" y="51067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sp>
        <p:nvSpPr>
          <p:cNvPr id="2340" name="Google Shape;2340;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41" name="Google Shape;2341;g13c94f06daf_2_443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제</a:t>
                      </a:r>
                      <a:r>
                        <a:rPr lang="ko" sz="900">
                          <a:solidFill>
                            <a:schemeClr val="dk2"/>
                          </a:solidFill>
                          <a:latin typeface="Malgun Gothic"/>
                          <a:ea typeface="Malgun Gothic"/>
                          <a:cs typeface="Malgun Gothic"/>
                          <a:sym typeface="Malgun Gothic"/>
                        </a:rPr>
                        <a:t>안 가격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관련 키워드 없을 시에 관련 키워드 없음으로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(예시 : 관련 키워드가 없습니다.)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42" name="Google Shape;2342;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2343" name="Google Shape;2343;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44" name="Google Shape;2344;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45" name="Google Shape;2345;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46" name="Google Shape;2346;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47" name="Google Shape;2347;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48" name="Google Shape;2348;g13c94f06daf_2_4432"/>
          <p:cNvGrpSpPr/>
          <p:nvPr/>
        </p:nvGrpSpPr>
        <p:grpSpPr>
          <a:xfrm>
            <a:off x="546154" y="1522257"/>
            <a:ext cx="3048838" cy="1468856"/>
            <a:chOff x="214095" y="1332369"/>
            <a:chExt cx="9681926" cy="1087800"/>
          </a:xfrm>
        </p:grpSpPr>
        <p:sp>
          <p:nvSpPr>
            <p:cNvPr id="2349" name="Google Shape;2349;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50" name="Google Shape;2350;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51" name="Google Shape;2351;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52" name="Google Shape;2352;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53" name="Google Shape;2353;g13c94f06daf_2_4432"/>
          <p:cNvGrpSpPr/>
          <p:nvPr/>
        </p:nvGrpSpPr>
        <p:grpSpPr>
          <a:xfrm>
            <a:off x="574293" y="1220645"/>
            <a:ext cx="239144" cy="198306"/>
            <a:chOff x="214095" y="1332369"/>
            <a:chExt cx="9681926" cy="1087800"/>
          </a:xfrm>
        </p:grpSpPr>
        <p:sp>
          <p:nvSpPr>
            <p:cNvPr id="2354" name="Google Shape;2354;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55" name="Google Shape;2355;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56" name="Google Shape;2356;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57" name="Google Shape;2357;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58" name="Google Shape;2358;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59" name="Google Shape;2359;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60" name="Google Shape;2360;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61" name="Google Shape;2361;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62" name="Google Shape;2362;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63" name="Google Shape;2363;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64" name="Google Shape;2364;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65" name="Google Shape;2365;g13c94f06daf_2_4432"/>
          <p:cNvGrpSpPr/>
          <p:nvPr/>
        </p:nvGrpSpPr>
        <p:grpSpPr>
          <a:xfrm>
            <a:off x="545354" y="3724453"/>
            <a:ext cx="3048838" cy="548142"/>
            <a:chOff x="214095" y="1332369"/>
            <a:chExt cx="9681926" cy="1087800"/>
          </a:xfrm>
        </p:grpSpPr>
        <p:sp>
          <p:nvSpPr>
            <p:cNvPr id="2366" name="Google Shape;2366;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367" name="Google Shape;2367;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68" name="Google Shape;2368;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69" name="Google Shape;2369;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70" name="Google Shape;2370;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1" name="Google Shape;2371;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2" name="Google Shape;2372;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3" name="Google Shape;2373;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4" name="Google Shape;2374;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75" name="Google Shape;2375;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76" name="Google Shape;2376;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77" name="Google Shape;2377;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78" name="Google Shape;2378;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79" name="Google Shape;2379;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80" name="Google Shape;2380;g13c94f06daf_2_4432"/>
          <p:cNvGrpSpPr/>
          <p:nvPr/>
        </p:nvGrpSpPr>
        <p:grpSpPr>
          <a:xfrm>
            <a:off x="546154" y="5454324"/>
            <a:ext cx="3048838" cy="548142"/>
            <a:chOff x="214095" y="1332369"/>
            <a:chExt cx="9681926" cy="1087800"/>
          </a:xfrm>
        </p:grpSpPr>
        <p:sp>
          <p:nvSpPr>
            <p:cNvPr id="2381" name="Google Shape;2381;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82" name="Google Shape;2382;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83" name="Google Shape;2383;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384" name="Google Shape;2384;g13c94f06daf_2_4432"/>
          <p:cNvCxnSpPr>
            <a:stCxn id="2378" idx="3"/>
            <a:endCxn id="2385"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2386" name="Google Shape;2386;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387" name="Google Shape;2387;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85" name="Google Shape;2385;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88" name="Google Shape;2388;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389" name="Google Shape;2389;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390" name="Google Shape;2390;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391" name="Google Shape;2391;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392" name="Google Shape;2392;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393" name="Google Shape;2393;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394" name="Google Shape;2394;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95" name="Google Shape;2395;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96" name="Google Shape;2396;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97" name="Google Shape;2397;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398" name="Google Shape;2398;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a:t>
            </a:r>
            <a:r>
              <a:rPr lang="ko" sz="1100">
                <a:solidFill>
                  <a:schemeClr val="dk2"/>
                </a:solidFill>
                <a:latin typeface="Malgun Gothic"/>
                <a:ea typeface="Malgun Gothic"/>
                <a:cs typeface="Malgun Gothic"/>
                <a:sym typeface="Malgun Gothic"/>
              </a:rPr>
              <a:t>안 가격</a:t>
            </a:r>
            <a:endParaRPr b="0" i="0" sz="1800" u="none" cap="none" strike="noStrike">
              <a:solidFill>
                <a:schemeClr val="dk2"/>
              </a:solidFill>
              <a:latin typeface="Malgun Gothic"/>
              <a:ea typeface="Malgun Gothic"/>
              <a:cs typeface="Malgun Gothic"/>
              <a:sym typeface="Malgun Gothic"/>
            </a:endParaRPr>
          </a:p>
        </p:txBody>
      </p:sp>
      <p:pic>
        <p:nvPicPr>
          <p:cNvPr id="2399" name="Google Shape;2399;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2400" name="Google Shape;2400;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2401" name="Google Shape;2401;g13c94f06daf_2_4432"/>
          <p:cNvGrpSpPr/>
          <p:nvPr/>
        </p:nvGrpSpPr>
        <p:grpSpPr>
          <a:xfrm>
            <a:off x="4581533" y="1197168"/>
            <a:ext cx="3048838" cy="860304"/>
            <a:chOff x="4392000" y="1013612"/>
            <a:chExt cx="3048838" cy="1717173"/>
          </a:xfrm>
        </p:grpSpPr>
        <p:grpSp>
          <p:nvGrpSpPr>
            <p:cNvPr id="2402" name="Google Shape;2402;g13c94f06daf_2_4432"/>
            <p:cNvGrpSpPr/>
            <p:nvPr/>
          </p:nvGrpSpPr>
          <p:grpSpPr>
            <a:xfrm>
              <a:off x="4392000" y="1013612"/>
              <a:ext cx="3048838" cy="1647908"/>
              <a:chOff x="214095" y="1332369"/>
              <a:chExt cx="9681926" cy="1087800"/>
            </a:xfrm>
          </p:grpSpPr>
          <p:sp>
            <p:nvSpPr>
              <p:cNvPr id="2403" name="Google Shape;2403;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04" name="Google Shape;2404;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05" name="Google Shape;2405;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06" name="Google Shape;2406;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407" name="Google Shape;2407;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08" name="Google Shape;2408;g13c94f06daf_2_4432"/>
          <p:cNvSpPr/>
          <p:nvPr/>
        </p:nvSpPr>
        <p:spPr>
          <a:xfrm>
            <a:off x="4602930" y="4850276"/>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409" name="Google Shape;2409;g13c94f06daf_2_4432"/>
          <p:cNvPicPr preferRelativeResize="0"/>
          <p:nvPr/>
        </p:nvPicPr>
        <p:blipFill>
          <a:blip r:embed="rId9">
            <a:alphaModFix/>
          </a:blip>
          <a:stretch>
            <a:fillRect/>
          </a:stretch>
        </p:blipFill>
        <p:spPr>
          <a:xfrm>
            <a:off x="7302604" y="4896026"/>
            <a:ext cx="286508" cy="261600"/>
          </a:xfrm>
          <a:prstGeom prst="rect">
            <a:avLst/>
          </a:prstGeom>
          <a:noFill/>
          <a:ln>
            <a:noFill/>
          </a:ln>
        </p:spPr>
      </p:pic>
      <p:sp>
        <p:nvSpPr>
          <p:cNvPr id="2410" name="Google Shape;2410;g13c94f06daf_2_4432"/>
          <p:cNvSpPr/>
          <p:nvPr/>
        </p:nvSpPr>
        <p:spPr>
          <a:xfrm>
            <a:off x="4472476" y="484332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4" name="Shape 2414"/>
        <p:cNvGrpSpPr/>
        <p:nvPr/>
      </p:nvGrpSpPr>
      <p:grpSpPr>
        <a:xfrm>
          <a:off x="0" y="0"/>
          <a:ext cx="0" cy="0"/>
          <a:chOff x="0" y="0"/>
          <a:chExt cx="0" cy="0"/>
        </a:xfrm>
      </p:grpSpPr>
      <p:sp>
        <p:nvSpPr>
          <p:cNvPr id="2415" name="Google Shape;2415;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416" name="Google Shape;2416;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추가메뉴 &gt; 수정, 삭제, 상담종료</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수락</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{B6AB772A-5C0D-4293-8095-12340EC96777}</a:tableStyleId>
              </a:tblPr>
              <a:tblGrid>
                <a:gridCol w="1726850"/>
                <a:gridCol w="1067150"/>
                <a:gridCol w="1067150"/>
                <a:gridCol w="1067150"/>
                <a:gridCol w="1067150"/>
                <a:gridCol w="1067150"/>
                <a:gridCol w="1067150"/>
                <a:gridCol w="1067150"/>
                <a:gridCol w="1067150"/>
                <a:gridCol w="106715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제안가격여부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0" name="Shape 2420"/>
        <p:cNvGrpSpPr/>
        <p:nvPr/>
      </p:nvGrpSpPr>
      <p:grpSpPr>
        <a:xfrm>
          <a:off x="0" y="0"/>
          <a:ext cx="0" cy="0"/>
          <a:chOff x="0" y="0"/>
          <a:chExt cx="0" cy="0"/>
        </a:xfrm>
      </p:grpSpPr>
      <p:sp>
        <p:nvSpPr>
          <p:cNvPr id="2421" name="Google Shape;2421;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22" name="Google Shape;2422;g13c94f06daf_2_114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23" name="Google Shape;2423;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424" name="Google Shape;2424;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25" name="Google Shape;2425;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426" name="Google Shape;2426;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427" name="Google Shape;2427;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28" name="Google Shape;2428;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429" name="Google Shape;2429;g13c94f06daf_2_1143"/>
          <p:cNvGrpSpPr/>
          <p:nvPr/>
        </p:nvGrpSpPr>
        <p:grpSpPr>
          <a:xfrm>
            <a:off x="546154" y="1522257"/>
            <a:ext cx="3048838" cy="1468856"/>
            <a:chOff x="214095" y="1332369"/>
            <a:chExt cx="9681926" cy="1087800"/>
          </a:xfrm>
        </p:grpSpPr>
        <p:sp>
          <p:nvSpPr>
            <p:cNvPr id="2430" name="Google Shape;243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431" name="Google Shape;243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32" name="Google Shape;243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33" name="Google Shape;2433;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434" name="Google Shape;2434;g13c94f06daf_2_1143"/>
          <p:cNvGrpSpPr/>
          <p:nvPr/>
        </p:nvGrpSpPr>
        <p:grpSpPr>
          <a:xfrm>
            <a:off x="574293" y="1220645"/>
            <a:ext cx="239144" cy="198306"/>
            <a:chOff x="214095" y="1332369"/>
            <a:chExt cx="9681926" cy="1087800"/>
          </a:xfrm>
        </p:grpSpPr>
        <p:sp>
          <p:nvSpPr>
            <p:cNvPr id="2435" name="Google Shape;243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36" name="Google Shape;243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37" name="Google Shape;243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38" name="Google Shape;2438;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439" name="Google Shape;2439;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440" name="Google Shape;2440;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41" name="Google Shape;2441;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442" name="Google Shape;2442;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443" name="Google Shape;2443;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444" name="Google Shape;2444;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45" name="Google Shape;2445;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46" name="Google Shape;2446;g13c94f06daf_2_1143"/>
          <p:cNvGrpSpPr/>
          <p:nvPr/>
        </p:nvGrpSpPr>
        <p:grpSpPr>
          <a:xfrm>
            <a:off x="545354" y="3724453"/>
            <a:ext cx="3048838" cy="548142"/>
            <a:chOff x="214095" y="1332369"/>
            <a:chExt cx="9681926" cy="1087800"/>
          </a:xfrm>
        </p:grpSpPr>
        <p:sp>
          <p:nvSpPr>
            <p:cNvPr id="2447" name="Google Shape;2447;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448" name="Google Shape;2448;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9" name="Google Shape;2449;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50" name="Google Shape;2450;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1" name="Google Shape;2451;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2" name="Google Shape;2452;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3" name="Google Shape;2453;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4" name="Google Shape;2454;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5" name="Google Shape;2455;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6" name="Google Shape;2456;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57" name="Google Shape;2457;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58" name="Google Shape;2458;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59" name="Google Shape;2459;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60" name="Google Shape;2460;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61" name="Google Shape;2461;g13c94f06daf_2_1143"/>
          <p:cNvGrpSpPr/>
          <p:nvPr/>
        </p:nvGrpSpPr>
        <p:grpSpPr>
          <a:xfrm>
            <a:off x="546154" y="5454324"/>
            <a:ext cx="3048838" cy="548142"/>
            <a:chOff x="214095" y="1332369"/>
            <a:chExt cx="9681926" cy="1087800"/>
          </a:xfrm>
        </p:grpSpPr>
        <p:sp>
          <p:nvSpPr>
            <p:cNvPr id="2462" name="Google Shape;2462;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463" name="Google Shape;2463;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64" name="Google Shape;2464;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65" name="Google Shape;2465;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466" name="Google Shape;2466;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67" name="Google Shape;2467;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68" name="Google Shape;2468;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69" name="Google Shape;2469;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70" name="Google Shape;2470;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471" name="Google Shape;2471;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472" name="Google Shape;2472;g13c94f06daf_2_1143"/>
          <p:cNvGrpSpPr/>
          <p:nvPr/>
        </p:nvGrpSpPr>
        <p:grpSpPr>
          <a:xfrm>
            <a:off x="4542814" y="2336250"/>
            <a:ext cx="3111718" cy="585000"/>
            <a:chOff x="5341167" y="4104075"/>
            <a:chExt cx="3396701" cy="585000"/>
          </a:xfrm>
        </p:grpSpPr>
        <p:grpSp>
          <p:nvGrpSpPr>
            <p:cNvPr id="2473" name="Google Shape;2473;g13c94f06daf_2_1143"/>
            <p:cNvGrpSpPr/>
            <p:nvPr/>
          </p:nvGrpSpPr>
          <p:grpSpPr>
            <a:xfrm>
              <a:off x="5341167" y="4145816"/>
              <a:ext cx="239144" cy="198197"/>
              <a:chOff x="214095" y="1332369"/>
              <a:chExt cx="9681926" cy="1087800"/>
            </a:xfrm>
          </p:grpSpPr>
          <p:sp>
            <p:nvSpPr>
              <p:cNvPr id="2474" name="Google Shape;247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75" name="Google Shape;247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76" name="Google Shape;247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77" name="Google Shape;2477;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78" name="Google Shape;2478;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479" name="Google Shape;2479;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80" name="Google Shape;2480;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481" name="Google Shape;2481;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482" name="Google Shape;2482;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483" name="Google Shape;2483;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484" name="Google Shape;2484;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485" name="Google Shape;2485;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486" name="Google Shape;2486;g13c94f06daf_2_1143"/>
          <p:cNvGrpSpPr/>
          <p:nvPr/>
        </p:nvGrpSpPr>
        <p:grpSpPr>
          <a:xfrm>
            <a:off x="4540139" y="1673925"/>
            <a:ext cx="3111718" cy="585000"/>
            <a:chOff x="5341167" y="4104075"/>
            <a:chExt cx="3396701" cy="585000"/>
          </a:xfrm>
        </p:grpSpPr>
        <p:grpSp>
          <p:nvGrpSpPr>
            <p:cNvPr id="2487" name="Google Shape;2487;g13c94f06daf_2_1143"/>
            <p:cNvGrpSpPr/>
            <p:nvPr/>
          </p:nvGrpSpPr>
          <p:grpSpPr>
            <a:xfrm>
              <a:off x="5341167" y="4145816"/>
              <a:ext cx="239144" cy="198197"/>
              <a:chOff x="214095" y="1332369"/>
              <a:chExt cx="9681926" cy="1087800"/>
            </a:xfrm>
          </p:grpSpPr>
          <p:sp>
            <p:nvSpPr>
              <p:cNvPr id="2488" name="Google Shape;248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89" name="Google Shape;248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90" name="Google Shape;249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91" name="Google Shape;2491;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92" name="Google Shape;2492;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493" name="Google Shape;2493;g13c94f06daf_2_1143"/>
          <p:cNvGrpSpPr/>
          <p:nvPr/>
        </p:nvGrpSpPr>
        <p:grpSpPr>
          <a:xfrm>
            <a:off x="4540139" y="959175"/>
            <a:ext cx="3111718" cy="585000"/>
            <a:chOff x="5341167" y="4104075"/>
            <a:chExt cx="3396701" cy="585000"/>
          </a:xfrm>
        </p:grpSpPr>
        <p:grpSp>
          <p:nvGrpSpPr>
            <p:cNvPr id="2494" name="Google Shape;2494;g13c94f06daf_2_1143"/>
            <p:cNvGrpSpPr/>
            <p:nvPr/>
          </p:nvGrpSpPr>
          <p:grpSpPr>
            <a:xfrm>
              <a:off x="5341167" y="4145816"/>
              <a:ext cx="239144" cy="198197"/>
              <a:chOff x="214095" y="1332369"/>
              <a:chExt cx="9681926" cy="1087800"/>
            </a:xfrm>
          </p:grpSpPr>
          <p:sp>
            <p:nvSpPr>
              <p:cNvPr id="2495" name="Google Shape;249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96" name="Google Shape;249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97" name="Google Shape;249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98" name="Google Shape;2498;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99" name="Google Shape;2499;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00" name="Google Shape;2500;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01" name="Google Shape;2501;g13c94f06daf_2_1143"/>
          <p:cNvGrpSpPr/>
          <p:nvPr/>
        </p:nvGrpSpPr>
        <p:grpSpPr>
          <a:xfrm>
            <a:off x="4574258" y="4146743"/>
            <a:ext cx="3048838" cy="1165104"/>
            <a:chOff x="4392000" y="1013612"/>
            <a:chExt cx="3048838" cy="2325556"/>
          </a:xfrm>
        </p:grpSpPr>
        <p:grpSp>
          <p:nvGrpSpPr>
            <p:cNvPr id="2502" name="Google Shape;2502;g13c94f06daf_2_1143"/>
            <p:cNvGrpSpPr/>
            <p:nvPr/>
          </p:nvGrpSpPr>
          <p:grpSpPr>
            <a:xfrm>
              <a:off x="4392000" y="1013612"/>
              <a:ext cx="3048838" cy="1647908"/>
              <a:chOff x="214095" y="1332369"/>
              <a:chExt cx="9681926" cy="1087800"/>
            </a:xfrm>
          </p:grpSpPr>
          <p:sp>
            <p:nvSpPr>
              <p:cNvPr id="2503" name="Google Shape;250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04" name="Google Shape;250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5" name="Google Shape;250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06" name="Google Shape;2506;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07" name="Google Shape;2507;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08" name="Google Shape;2508;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509" name="Google Shape;2509;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510" name="Google Shape;2510;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511" name="Google Shape;2511;g13c94f06daf_2_1143"/>
          <p:cNvCxnSpPr>
            <a:stCxn id="2421" idx="3"/>
            <a:endCxn id="2471"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12" name="Google Shape;2512;g13c94f06daf_2_1143"/>
          <p:cNvGrpSpPr/>
          <p:nvPr/>
        </p:nvGrpSpPr>
        <p:grpSpPr>
          <a:xfrm>
            <a:off x="4646883" y="3288812"/>
            <a:ext cx="374691" cy="353100"/>
            <a:chOff x="214095" y="1332369"/>
            <a:chExt cx="9681926" cy="1087800"/>
          </a:xfrm>
        </p:grpSpPr>
        <p:sp>
          <p:nvSpPr>
            <p:cNvPr id="2513" name="Google Shape;251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14" name="Google Shape;251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5" name="Google Shape;251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6" name="Google Shape;2516;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17" name="Google Shape;2517;g13c94f06daf_2_1143"/>
          <p:cNvGrpSpPr/>
          <p:nvPr/>
        </p:nvGrpSpPr>
        <p:grpSpPr>
          <a:xfrm>
            <a:off x="5121483" y="3288825"/>
            <a:ext cx="374691" cy="353100"/>
            <a:chOff x="214095" y="1332369"/>
            <a:chExt cx="9681926" cy="1087800"/>
          </a:xfrm>
        </p:grpSpPr>
        <p:sp>
          <p:nvSpPr>
            <p:cNvPr id="2518" name="Google Shape;251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19" name="Google Shape;251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20" name="Google Shape;252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1" name="Google Shape;2521;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22" name="Google Shape;2522;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3" name="Google Shape;2523;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7" name="Shape 2527"/>
        <p:cNvGrpSpPr/>
        <p:nvPr/>
      </p:nvGrpSpPr>
      <p:grpSpPr>
        <a:xfrm>
          <a:off x="0" y="0"/>
          <a:ext cx="0" cy="0"/>
          <a:chOff x="0" y="0"/>
          <a:chExt cx="0" cy="0"/>
        </a:xfrm>
      </p:grpSpPr>
      <p:sp>
        <p:nvSpPr>
          <p:cNvPr id="2528" name="Google Shape;2528;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29" name="Google Shape;2529;g13c94f06daf_2_489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Min, Max</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30" name="Google Shape;2530;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531" name="Google Shape;2531;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32" name="Google Shape;2532;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533" name="Google Shape;2533;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534" name="Google Shape;2534;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35" name="Google Shape;2535;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536" name="Google Shape;2536;g13c94f06daf_2_4896"/>
          <p:cNvGrpSpPr/>
          <p:nvPr/>
        </p:nvGrpSpPr>
        <p:grpSpPr>
          <a:xfrm>
            <a:off x="546150" y="1522198"/>
            <a:ext cx="3048838" cy="1231934"/>
            <a:chOff x="214095" y="1332369"/>
            <a:chExt cx="9681926" cy="1087800"/>
          </a:xfrm>
        </p:grpSpPr>
        <p:sp>
          <p:nvSpPr>
            <p:cNvPr id="2537" name="Google Shape;253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538" name="Google Shape;253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39" name="Google Shape;253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0" name="Google Shape;2540;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541" name="Google Shape;2541;g13c94f06daf_2_4896"/>
          <p:cNvGrpSpPr/>
          <p:nvPr/>
        </p:nvGrpSpPr>
        <p:grpSpPr>
          <a:xfrm>
            <a:off x="574293" y="1220645"/>
            <a:ext cx="239144" cy="198306"/>
            <a:chOff x="214095" y="1332369"/>
            <a:chExt cx="9681926" cy="1087800"/>
          </a:xfrm>
        </p:grpSpPr>
        <p:sp>
          <p:nvSpPr>
            <p:cNvPr id="2542" name="Google Shape;254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43" name="Google Shape;254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44" name="Google Shape;254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5" name="Google Shape;2545;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546" name="Google Shape;2546;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547" name="Google Shape;2547;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48" name="Google Shape;2548;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549" name="Google Shape;2549;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550" name="Google Shape;2550;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551" name="Google Shape;2551;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52" name="Google Shape;2552;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553" name="Google Shape;2553;g13c94f06daf_2_4896"/>
          <p:cNvGrpSpPr/>
          <p:nvPr/>
        </p:nvGrpSpPr>
        <p:grpSpPr>
          <a:xfrm>
            <a:off x="545354" y="3495853"/>
            <a:ext cx="3048838" cy="548142"/>
            <a:chOff x="214095" y="1332369"/>
            <a:chExt cx="9681926" cy="1087800"/>
          </a:xfrm>
        </p:grpSpPr>
        <p:sp>
          <p:nvSpPr>
            <p:cNvPr id="2554" name="Google Shape;255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555" name="Google Shape;255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6" name="Google Shape;255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7" name="Google Shape;2557;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58" name="Google Shape;2558;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59" name="Google Shape;2559;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0" name="Google Shape;2560;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1" name="Google Shape;2561;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2" name="Google Shape;2562;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63" name="Google Shape;2563;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64" name="Google Shape;2564;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65" name="Google Shape;2565;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566" name="Google Shape;2566;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567" name="Google Shape;2567;g13c94f06daf_2_4896"/>
          <p:cNvGrpSpPr/>
          <p:nvPr/>
        </p:nvGrpSpPr>
        <p:grpSpPr>
          <a:xfrm>
            <a:off x="546154" y="5454324"/>
            <a:ext cx="3048838" cy="548142"/>
            <a:chOff x="214095" y="1332369"/>
            <a:chExt cx="9681926" cy="1087800"/>
          </a:xfrm>
        </p:grpSpPr>
        <p:sp>
          <p:nvSpPr>
            <p:cNvPr id="2568" name="Google Shape;2568;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569" name="Google Shape;2569;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0" name="Google Shape;2570;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1" name="Google Shape;2571;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572" name="Google Shape;2572;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573" name="Google Shape;2573;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574" name="Google Shape;2574;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575" name="Google Shape;2575;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576" name="Google Shape;2576;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577" name="Google Shape;2577;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578" name="Google Shape;2578;g13c94f06daf_2_4896"/>
          <p:cNvGrpSpPr/>
          <p:nvPr/>
        </p:nvGrpSpPr>
        <p:grpSpPr>
          <a:xfrm>
            <a:off x="4542814" y="2336250"/>
            <a:ext cx="3111718" cy="585000"/>
            <a:chOff x="5341167" y="4104075"/>
            <a:chExt cx="3396701" cy="585000"/>
          </a:xfrm>
        </p:grpSpPr>
        <p:grpSp>
          <p:nvGrpSpPr>
            <p:cNvPr id="2579" name="Google Shape;2579;g13c94f06daf_2_4896"/>
            <p:cNvGrpSpPr/>
            <p:nvPr/>
          </p:nvGrpSpPr>
          <p:grpSpPr>
            <a:xfrm>
              <a:off x="5341167" y="4145816"/>
              <a:ext cx="239144" cy="198197"/>
              <a:chOff x="214095" y="1332369"/>
              <a:chExt cx="9681926" cy="1087800"/>
            </a:xfrm>
          </p:grpSpPr>
          <p:sp>
            <p:nvSpPr>
              <p:cNvPr id="2580" name="Google Shape;258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81" name="Google Shape;258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82" name="Google Shape;258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3" name="Google Shape;2583;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84" name="Google Shape;2584;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85" name="Google Shape;2585;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586" name="Google Shape;2586;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587" name="Google Shape;2587;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588" name="Google Shape;2588;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589" name="Google Shape;2589;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590" name="Google Shape;2590;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591" name="Google Shape;2591;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592" name="Google Shape;2592;g13c94f06daf_2_4896"/>
          <p:cNvGrpSpPr/>
          <p:nvPr/>
        </p:nvGrpSpPr>
        <p:grpSpPr>
          <a:xfrm>
            <a:off x="4540139" y="1673925"/>
            <a:ext cx="3111718" cy="585000"/>
            <a:chOff x="5341167" y="4104075"/>
            <a:chExt cx="3396701" cy="585000"/>
          </a:xfrm>
        </p:grpSpPr>
        <p:grpSp>
          <p:nvGrpSpPr>
            <p:cNvPr id="2593" name="Google Shape;2593;g13c94f06daf_2_4896"/>
            <p:cNvGrpSpPr/>
            <p:nvPr/>
          </p:nvGrpSpPr>
          <p:grpSpPr>
            <a:xfrm>
              <a:off x="5341167" y="4145816"/>
              <a:ext cx="239144" cy="198197"/>
              <a:chOff x="214095" y="1332369"/>
              <a:chExt cx="9681926" cy="1087800"/>
            </a:xfrm>
          </p:grpSpPr>
          <p:sp>
            <p:nvSpPr>
              <p:cNvPr id="2594" name="Google Shape;259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95" name="Google Shape;259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96" name="Google Shape;259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97" name="Google Shape;2597;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98" name="Google Shape;2598;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599" name="Google Shape;2599;g13c94f06daf_2_4896"/>
          <p:cNvGrpSpPr/>
          <p:nvPr/>
        </p:nvGrpSpPr>
        <p:grpSpPr>
          <a:xfrm>
            <a:off x="4540139" y="959175"/>
            <a:ext cx="3111718" cy="585000"/>
            <a:chOff x="5341167" y="4104075"/>
            <a:chExt cx="3396701" cy="585000"/>
          </a:xfrm>
        </p:grpSpPr>
        <p:grpSp>
          <p:nvGrpSpPr>
            <p:cNvPr id="2600" name="Google Shape;2600;g13c94f06daf_2_4896"/>
            <p:cNvGrpSpPr/>
            <p:nvPr/>
          </p:nvGrpSpPr>
          <p:grpSpPr>
            <a:xfrm>
              <a:off x="5341167" y="4145816"/>
              <a:ext cx="239144" cy="198197"/>
              <a:chOff x="214095" y="1332369"/>
              <a:chExt cx="9681926" cy="1087800"/>
            </a:xfrm>
          </p:grpSpPr>
          <p:sp>
            <p:nvSpPr>
              <p:cNvPr id="2601" name="Google Shape;2601;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02" name="Google Shape;2602;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03" name="Google Shape;2603;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04" name="Google Shape;2604;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05" name="Google Shape;2605;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606" name="Google Shape;2606;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07" name="Google Shape;2607;g13c94f06daf_2_4896"/>
          <p:cNvGrpSpPr/>
          <p:nvPr/>
        </p:nvGrpSpPr>
        <p:grpSpPr>
          <a:xfrm>
            <a:off x="4574258" y="4146743"/>
            <a:ext cx="3048838" cy="1165104"/>
            <a:chOff x="4392000" y="1013612"/>
            <a:chExt cx="3048838" cy="2325556"/>
          </a:xfrm>
        </p:grpSpPr>
        <p:grpSp>
          <p:nvGrpSpPr>
            <p:cNvPr id="2608" name="Google Shape;2608;g13c94f06daf_2_4896"/>
            <p:cNvGrpSpPr/>
            <p:nvPr/>
          </p:nvGrpSpPr>
          <p:grpSpPr>
            <a:xfrm>
              <a:off x="4392000" y="1013612"/>
              <a:ext cx="3048838" cy="1647908"/>
              <a:chOff x="214095" y="1332369"/>
              <a:chExt cx="9681926" cy="1087800"/>
            </a:xfrm>
          </p:grpSpPr>
          <p:sp>
            <p:nvSpPr>
              <p:cNvPr id="2609" name="Google Shape;2609;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10" name="Google Shape;2610;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1" name="Google Shape;2611;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2" name="Google Shape;2612;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13" name="Google Shape;2613;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614" name="Google Shape;2614;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615" name="Google Shape;2615;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616" name="Google Shape;2616;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617" name="Google Shape;2617;g13c94f06daf_2_4896"/>
          <p:cNvCxnSpPr>
            <a:stCxn id="2528" idx="3"/>
            <a:endCxn id="2577"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618" name="Google Shape;2618;g13c94f06daf_2_4896"/>
          <p:cNvGrpSpPr/>
          <p:nvPr/>
        </p:nvGrpSpPr>
        <p:grpSpPr>
          <a:xfrm>
            <a:off x="4646883" y="3288812"/>
            <a:ext cx="374691" cy="353100"/>
            <a:chOff x="214095" y="1332369"/>
            <a:chExt cx="9681926" cy="1087800"/>
          </a:xfrm>
        </p:grpSpPr>
        <p:sp>
          <p:nvSpPr>
            <p:cNvPr id="2619" name="Google Shape;2619;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20" name="Google Shape;2620;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21" name="Google Shape;2621;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22" name="Google Shape;2622;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623" name="Google Shape;2623;g13c94f06daf_2_4896"/>
          <p:cNvGrpSpPr/>
          <p:nvPr/>
        </p:nvGrpSpPr>
        <p:grpSpPr>
          <a:xfrm>
            <a:off x="5121483" y="3288825"/>
            <a:ext cx="374691" cy="353100"/>
            <a:chOff x="214095" y="1332369"/>
            <a:chExt cx="9681926" cy="1087800"/>
          </a:xfrm>
        </p:grpSpPr>
        <p:sp>
          <p:nvSpPr>
            <p:cNvPr id="2624" name="Google Shape;262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25" name="Google Shape;262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26" name="Google Shape;262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27" name="Google Shape;2627;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628" name="Google Shape;2628;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29" name="Google Shape;2629;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630" name="Google Shape;2630;g13c94f06daf_2_4896"/>
          <p:cNvSpPr txBox="1"/>
          <p:nvPr/>
        </p:nvSpPr>
        <p:spPr>
          <a:xfrm>
            <a:off x="537724" y="4107400"/>
            <a:ext cx="175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31" name="Google Shape;2631;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5" name="Shape 2635"/>
        <p:cNvGrpSpPr/>
        <p:nvPr/>
      </p:nvGrpSpPr>
      <p:grpSpPr>
        <a:xfrm>
          <a:off x="0" y="0"/>
          <a:ext cx="0" cy="0"/>
          <a:chOff x="0" y="0"/>
          <a:chExt cx="0" cy="0"/>
        </a:xfrm>
      </p:grpSpPr>
      <p:sp>
        <p:nvSpPr>
          <p:cNvPr id="2636" name="Google Shape;2636;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637" name="Google Shape;2637;g13c94f06daf_2_5004"/>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38" name="Google Shape;2638;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39" name="Google Shape;2639;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640" name="Google Shape;2640;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641" name="Google Shape;2641;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642" name="Google Shape;2642;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43" name="Google Shape;2643;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44" name="Google Shape;2644;g13c94f06daf_2_5004"/>
          <p:cNvGrpSpPr/>
          <p:nvPr/>
        </p:nvGrpSpPr>
        <p:grpSpPr>
          <a:xfrm>
            <a:off x="546150" y="2594239"/>
            <a:ext cx="3048838" cy="769510"/>
            <a:chOff x="214095" y="1332369"/>
            <a:chExt cx="9681926" cy="1087800"/>
          </a:xfrm>
        </p:grpSpPr>
        <p:sp>
          <p:nvSpPr>
            <p:cNvPr id="2645" name="Google Shape;264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646" name="Google Shape;264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7" name="Google Shape;264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8" name="Google Shape;2648;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49" name="Google Shape;2649;g13c94f06daf_2_5004"/>
          <p:cNvGrpSpPr/>
          <p:nvPr/>
        </p:nvGrpSpPr>
        <p:grpSpPr>
          <a:xfrm>
            <a:off x="574293" y="2211245"/>
            <a:ext cx="239144" cy="198306"/>
            <a:chOff x="214095" y="1332369"/>
            <a:chExt cx="9681926" cy="1087800"/>
          </a:xfrm>
        </p:grpSpPr>
        <p:sp>
          <p:nvSpPr>
            <p:cNvPr id="2650" name="Google Shape;2650;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51" name="Google Shape;2651;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2" name="Google Shape;2652;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3" name="Google Shape;2653;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54" name="Google Shape;2654;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655" name="Google Shape;2655;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56" name="Google Shape;2656;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57" name="Google Shape;2657;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658" name="Google Shape;2658;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659" name="Google Shape;2659;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0" name="Google Shape;2660;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61" name="Google Shape;2661;g13c94f06daf_2_5004"/>
          <p:cNvGrpSpPr/>
          <p:nvPr/>
        </p:nvGrpSpPr>
        <p:grpSpPr>
          <a:xfrm>
            <a:off x="545354" y="4105453"/>
            <a:ext cx="3048838" cy="548142"/>
            <a:chOff x="214095" y="1332369"/>
            <a:chExt cx="9681926" cy="1087800"/>
          </a:xfrm>
        </p:grpSpPr>
        <p:sp>
          <p:nvSpPr>
            <p:cNvPr id="2662" name="Google Shape;266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663" name="Google Shape;266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4" name="Google Shape;266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5" name="Google Shape;2665;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6" name="Google Shape;2666;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7" name="Google Shape;2667;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8" name="Google Shape;2668;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9" name="Google Shape;2669;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70" name="Google Shape;2670;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71" name="Google Shape;2671;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72" name="Google Shape;2672;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73" name="Google Shape;2673;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74" name="Google Shape;2674;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675" name="Google Shape;2675;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76" name="Google Shape;2676;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77" name="Google Shape;2677;g13c94f06daf_2_5004"/>
          <p:cNvGrpSpPr/>
          <p:nvPr/>
        </p:nvGrpSpPr>
        <p:grpSpPr>
          <a:xfrm>
            <a:off x="4574258" y="4146743"/>
            <a:ext cx="3048838" cy="1165104"/>
            <a:chOff x="4392000" y="1013612"/>
            <a:chExt cx="3048838" cy="2325556"/>
          </a:xfrm>
        </p:grpSpPr>
        <p:grpSp>
          <p:nvGrpSpPr>
            <p:cNvPr id="2678" name="Google Shape;2678;g13c94f06daf_2_5004"/>
            <p:cNvGrpSpPr/>
            <p:nvPr/>
          </p:nvGrpSpPr>
          <p:grpSpPr>
            <a:xfrm>
              <a:off x="4392000" y="1013612"/>
              <a:ext cx="3048838" cy="1647908"/>
              <a:chOff x="214095" y="1332369"/>
              <a:chExt cx="9681926" cy="1087800"/>
            </a:xfrm>
          </p:grpSpPr>
          <p:sp>
            <p:nvSpPr>
              <p:cNvPr id="2679" name="Google Shape;2679;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80" name="Google Shape;2680;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1" name="Google Shape;2681;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82" name="Google Shape;2682;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83" name="Google Shape;2683;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684" name="Google Shape;2684;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685" name="Google Shape;2685;g13c94f06daf_2_5004"/>
          <p:cNvCxnSpPr>
            <a:stCxn id="2636" idx="3"/>
            <a:endCxn id="2675"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686" name="Google Shape;2686;g13c94f06daf_2_5004"/>
          <p:cNvGrpSpPr/>
          <p:nvPr/>
        </p:nvGrpSpPr>
        <p:grpSpPr>
          <a:xfrm>
            <a:off x="4646883" y="3288812"/>
            <a:ext cx="374691" cy="353100"/>
            <a:chOff x="214095" y="1332369"/>
            <a:chExt cx="9681926" cy="1087800"/>
          </a:xfrm>
        </p:grpSpPr>
        <p:sp>
          <p:nvSpPr>
            <p:cNvPr id="2687" name="Google Shape;2687;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88" name="Google Shape;2688;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9" name="Google Shape;2689;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90" name="Google Shape;2690;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691" name="Google Shape;2691;g13c94f06daf_2_5004"/>
          <p:cNvGrpSpPr/>
          <p:nvPr/>
        </p:nvGrpSpPr>
        <p:grpSpPr>
          <a:xfrm>
            <a:off x="5121483" y="3288825"/>
            <a:ext cx="374691" cy="353100"/>
            <a:chOff x="214095" y="1332369"/>
            <a:chExt cx="9681926" cy="1087800"/>
          </a:xfrm>
        </p:grpSpPr>
        <p:sp>
          <p:nvSpPr>
            <p:cNvPr id="2692" name="Google Shape;269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93" name="Google Shape;269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94" name="Google Shape;269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95" name="Google Shape;2695;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696" name="Google Shape;2696;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97" name="Google Shape;2697;g13c94f06daf_2_5004"/>
          <p:cNvSpPr txBox="1"/>
          <p:nvPr/>
        </p:nvSpPr>
        <p:spPr>
          <a:xfrm>
            <a:off x="537724" y="47170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98" name="Google Shape;2698;g13c94f06daf_2_5004"/>
          <p:cNvGrpSpPr/>
          <p:nvPr/>
        </p:nvGrpSpPr>
        <p:grpSpPr>
          <a:xfrm>
            <a:off x="544108" y="1221243"/>
            <a:ext cx="3048838" cy="860304"/>
            <a:chOff x="4392000" y="1013612"/>
            <a:chExt cx="3048838" cy="1717173"/>
          </a:xfrm>
        </p:grpSpPr>
        <p:grpSp>
          <p:nvGrpSpPr>
            <p:cNvPr id="2699" name="Google Shape;2699;g13c94f06daf_2_5004"/>
            <p:cNvGrpSpPr/>
            <p:nvPr/>
          </p:nvGrpSpPr>
          <p:grpSpPr>
            <a:xfrm>
              <a:off x="4392000" y="1013612"/>
              <a:ext cx="3048838" cy="1647908"/>
              <a:chOff x="214095" y="1332369"/>
              <a:chExt cx="9681926" cy="1087800"/>
            </a:xfrm>
          </p:grpSpPr>
          <p:sp>
            <p:nvSpPr>
              <p:cNvPr id="2700" name="Google Shape;2700;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01" name="Google Shape;2701;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02" name="Google Shape;2702;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03" name="Google Shape;2703;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04" name="Google Shape;2704;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05" name="Google Shape;2705;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706" name="Google Shape;2706;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707" name="Google Shape;2707;g13c94f06daf_2_5004"/>
          <p:cNvGrpSpPr/>
          <p:nvPr/>
        </p:nvGrpSpPr>
        <p:grpSpPr>
          <a:xfrm>
            <a:off x="4582708" y="911618"/>
            <a:ext cx="3048838" cy="860304"/>
            <a:chOff x="4392000" y="1013612"/>
            <a:chExt cx="3048838" cy="1717173"/>
          </a:xfrm>
        </p:grpSpPr>
        <p:grpSp>
          <p:nvGrpSpPr>
            <p:cNvPr id="2708" name="Google Shape;2708;g13c94f06daf_2_5004"/>
            <p:cNvGrpSpPr/>
            <p:nvPr/>
          </p:nvGrpSpPr>
          <p:grpSpPr>
            <a:xfrm>
              <a:off x="4392000" y="1013612"/>
              <a:ext cx="3048838" cy="1647908"/>
              <a:chOff x="214095" y="1332369"/>
              <a:chExt cx="9681926" cy="1087800"/>
            </a:xfrm>
          </p:grpSpPr>
          <p:sp>
            <p:nvSpPr>
              <p:cNvPr id="2709" name="Google Shape;2709;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10" name="Google Shape;2710;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1" name="Google Shape;2711;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2" name="Google Shape;2712;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713" name="Google Shape;2713;g13c94f06daf_2_5004"/>
          <p:cNvGrpSpPr/>
          <p:nvPr/>
        </p:nvGrpSpPr>
        <p:grpSpPr>
          <a:xfrm>
            <a:off x="4582708" y="1824868"/>
            <a:ext cx="3048838" cy="860304"/>
            <a:chOff x="4392000" y="1013612"/>
            <a:chExt cx="3048838" cy="1717173"/>
          </a:xfrm>
        </p:grpSpPr>
        <p:grpSp>
          <p:nvGrpSpPr>
            <p:cNvPr id="2714" name="Google Shape;2714;g13c94f06daf_2_5004"/>
            <p:cNvGrpSpPr/>
            <p:nvPr/>
          </p:nvGrpSpPr>
          <p:grpSpPr>
            <a:xfrm>
              <a:off x="4392000" y="1013612"/>
              <a:ext cx="3048838" cy="1647908"/>
              <a:chOff x="214095" y="1332369"/>
              <a:chExt cx="9681926" cy="1087800"/>
            </a:xfrm>
          </p:grpSpPr>
          <p:sp>
            <p:nvSpPr>
              <p:cNvPr id="2715" name="Google Shape;271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16" name="Google Shape;271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7" name="Google Shape;271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8" name="Google Shape;2718;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19" name="Google Shape;2719;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수락</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3" name="Shape 2723"/>
        <p:cNvGrpSpPr/>
        <p:nvPr/>
      </p:nvGrpSpPr>
      <p:grpSpPr>
        <a:xfrm>
          <a:off x="0" y="0"/>
          <a:ext cx="0" cy="0"/>
          <a:chOff x="0" y="0"/>
          <a:chExt cx="0" cy="0"/>
        </a:xfrm>
      </p:grpSpPr>
      <p:graphicFrame>
        <p:nvGraphicFramePr>
          <p:cNvPr id="2724" name="Google Shape;2724;g13c94f06daf_2_7615"/>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25" name="Google Shape;2725;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726" name="Google Shape;2726;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27" name="Google Shape;2727;g13c94f06daf_2_7615"/>
          <p:cNvGrpSpPr/>
          <p:nvPr/>
        </p:nvGrpSpPr>
        <p:grpSpPr>
          <a:xfrm>
            <a:off x="4458661" y="785093"/>
            <a:ext cx="2164525" cy="2145868"/>
            <a:chOff x="5285909" y="2527378"/>
            <a:chExt cx="3261300" cy="2498100"/>
          </a:xfrm>
        </p:grpSpPr>
        <p:sp>
          <p:nvSpPr>
            <p:cNvPr id="2728" name="Google Shape;2728;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29" name="Google Shape;2729;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30" name="Google Shape;2730;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731" name="Google Shape;2731;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32" name="Google Shape;2732;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733" name="Google Shape;2733;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34" name="Google Shape;2734;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735" name="Google Shape;2735;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36" name="Google Shape;2736;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737" name="Google Shape;2737;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738" name="Google Shape;2738;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39" name="Google Shape;2739;g13c94f06daf_2_7615"/>
          <p:cNvCxnSpPr>
            <a:stCxn id="2730" idx="3"/>
            <a:endCxn id="2740"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741" name="Google Shape;2741;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742" name="Google Shape;2742;g13c94f06daf_2_7615"/>
          <p:cNvGrpSpPr/>
          <p:nvPr/>
        </p:nvGrpSpPr>
        <p:grpSpPr>
          <a:xfrm>
            <a:off x="6876370" y="755897"/>
            <a:ext cx="2894689" cy="5304073"/>
            <a:chOff x="9066342" y="4193027"/>
            <a:chExt cx="2894400" cy="2088300"/>
          </a:xfrm>
        </p:grpSpPr>
        <p:sp>
          <p:nvSpPr>
            <p:cNvPr id="2740" name="Google Shape;2740;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43" name="Google Shape;2743;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744" name="Google Shape;2744;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745" name="Google Shape;2745;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746" name="Google Shape;2746;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47" name="Google Shape;2747;g13c94f06daf_2_7615"/>
          <p:cNvGrpSpPr/>
          <p:nvPr/>
        </p:nvGrpSpPr>
        <p:grpSpPr>
          <a:xfrm>
            <a:off x="546154" y="1522257"/>
            <a:ext cx="3048838" cy="1468856"/>
            <a:chOff x="214095" y="1332369"/>
            <a:chExt cx="9681926" cy="1087800"/>
          </a:xfrm>
        </p:grpSpPr>
        <p:sp>
          <p:nvSpPr>
            <p:cNvPr id="2748" name="Google Shape;2748;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49" name="Google Shape;2749;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50" name="Google Shape;2750;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51" name="Google Shape;2751;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52" name="Google Shape;2752;g13c94f06daf_2_7615"/>
          <p:cNvGrpSpPr/>
          <p:nvPr/>
        </p:nvGrpSpPr>
        <p:grpSpPr>
          <a:xfrm>
            <a:off x="574293" y="1220645"/>
            <a:ext cx="239144" cy="198306"/>
            <a:chOff x="214095" y="1332369"/>
            <a:chExt cx="9681926" cy="1087800"/>
          </a:xfrm>
        </p:grpSpPr>
        <p:sp>
          <p:nvSpPr>
            <p:cNvPr id="2753" name="Google Shape;2753;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54" name="Google Shape;2754;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55" name="Google Shape;2755;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56" name="Google Shape;2756;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57" name="Google Shape;2757;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58" name="Google Shape;2758;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59" name="Google Shape;2759;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60" name="Google Shape;2760;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61" name="Google Shape;2761;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62" name="Google Shape;2762;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63" name="Google Shape;2763;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64" name="Google Shape;2764;g13c94f06daf_2_7615"/>
          <p:cNvGrpSpPr/>
          <p:nvPr/>
        </p:nvGrpSpPr>
        <p:grpSpPr>
          <a:xfrm>
            <a:off x="545354" y="3724453"/>
            <a:ext cx="3048838" cy="548142"/>
            <a:chOff x="214095" y="1332369"/>
            <a:chExt cx="9681926" cy="1087800"/>
          </a:xfrm>
        </p:grpSpPr>
        <p:sp>
          <p:nvSpPr>
            <p:cNvPr id="2765" name="Google Shape;2765;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66" name="Google Shape;2766;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67" name="Google Shape;2767;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68" name="Google Shape;2768;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69" name="Google Shape;2769;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0" name="Google Shape;2770;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1" name="Google Shape;2771;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2" name="Google Shape;2772;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3" name="Google Shape;2773;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74" name="Google Shape;2774;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75" name="Google Shape;2775;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76" name="Google Shape;2776;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77" name="Google Shape;2777;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778" name="Google Shape;2778;g13c94f06daf_2_7615"/>
          <p:cNvGrpSpPr/>
          <p:nvPr/>
        </p:nvGrpSpPr>
        <p:grpSpPr>
          <a:xfrm>
            <a:off x="546154" y="5454324"/>
            <a:ext cx="3048838" cy="548142"/>
            <a:chOff x="214095" y="1332369"/>
            <a:chExt cx="9681926" cy="1087800"/>
          </a:xfrm>
        </p:grpSpPr>
        <p:sp>
          <p:nvSpPr>
            <p:cNvPr id="2779" name="Google Shape;2779;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780" name="Google Shape;2780;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1" name="Google Shape;2781;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782" name="Google Shape;2782;g13c94f06daf_2_7615"/>
          <p:cNvCxnSpPr>
            <a:stCxn id="2757" idx="3"/>
            <a:endCxn id="2728"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783" name="Google Shape;2783;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84" name="Google Shape;2784;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785" name="Google Shape;2785;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786" name="Google Shape;2786;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0" name="Shape 2790"/>
        <p:cNvGrpSpPr/>
        <p:nvPr/>
      </p:nvGrpSpPr>
      <p:grpSpPr>
        <a:xfrm>
          <a:off x="0" y="0"/>
          <a:ext cx="0" cy="0"/>
          <a:chOff x="0" y="0"/>
          <a:chExt cx="0" cy="0"/>
        </a:xfrm>
      </p:grpSpPr>
      <p:graphicFrame>
        <p:nvGraphicFramePr>
          <p:cNvPr id="2791" name="Google Shape;2791;g13c94f06daf_2_2804"/>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92" name="Google Shape;2792;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793" name="Google Shape;2793;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94" name="Google Shape;2794;g13c94f06daf_2_2804"/>
          <p:cNvGrpSpPr/>
          <p:nvPr/>
        </p:nvGrpSpPr>
        <p:grpSpPr>
          <a:xfrm>
            <a:off x="4458661" y="785093"/>
            <a:ext cx="2164525" cy="2145868"/>
            <a:chOff x="5285909" y="2527378"/>
            <a:chExt cx="3261300" cy="2498100"/>
          </a:xfrm>
        </p:grpSpPr>
        <p:sp>
          <p:nvSpPr>
            <p:cNvPr id="2795" name="Google Shape;2795;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96" name="Google Shape;2796;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97" name="Google Shape;2797;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798" name="Google Shape;2798;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99" name="Google Shape;2799;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00" name="Google Shape;2800;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01" name="Google Shape;2801;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02" name="Google Shape;2802;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803" name="Google Shape;2803;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804" name="Google Shape;2804;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805" name="Google Shape;2805;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806" name="Google Shape;2806;g13c94f06daf_2_2804"/>
          <p:cNvCxnSpPr>
            <a:stCxn id="2797" idx="3"/>
            <a:endCxn id="2803"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807" name="Google Shape;2807;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08" name="Google Shape;2808;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09" name="Google Shape;2809;g13c94f06daf_2_2804"/>
          <p:cNvGrpSpPr/>
          <p:nvPr/>
        </p:nvGrpSpPr>
        <p:grpSpPr>
          <a:xfrm>
            <a:off x="546154" y="1522257"/>
            <a:ext cx="3048838" cy="1468856"/>
            <a:chOff x="214095" y="1332369"/>
            <a:chExt cx="9681926" cy="1087800"/>
          </a:xfrm>
        </p:grpSpPr>
        <p:sp>
          <p:nvSpPr>
            <p:cNvPr id="2810" name="Google Shape;2810;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11" name="Google Shape;2811;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12" name="Google Shape;2812;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13" name="Google Shape;2813;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14" name="Google Shape;2814;g13c94f06daf_2_2804"/>
          <p:cNvGrpSpPr/>
          <p:nvPr/>
        </p:nvGrpSpPr>
        <p:grpSpPr>
          <a:xfrm>
            <a:off x="574293" y="1220645"/>
            <a:ext cx="239144" cy="198306"/>
            <a:chOff x="214095" y="1332369"/>
            <a:chExt cx="9681926" cy="1087800"/>
          </a:xfrm>
        </p:grpSpPr>
        <p:sp>
          <p:nvSpPr>
            <p:cNvPr id="2815" name="Google Shape;2815;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16" name="Google Shape;2816;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17" name="Google Shape;2817;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18" name="Google Shape;2818;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19" name="Google Shape;2819;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20" name="Google Shape;2820;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21" name="Google Shape;2821;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22" name="Google Shape;2822;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23" name="Google Shape;2823;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24" name="Google Shape;2824;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25" name="Google Shape;2825;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26" name="Google Shape;2826;g13c94f06daf_2_2804"/>
          <p:cNvGrpSpPr/>
          <p:nvPr/>
        </p:nvGrpSpPr>
        <p:grpSpPr>
          <a:xfrm>
            <a:off x="545354" y="3724453"/>
            <a:ext cx="3048838" cy="548142"/>
            <a:chOff x="214095" y="1332369"/>
            <a:chExt cx="9681926" cy="1087800"/>
          </a:xfrm>
        </p:grpSpPr>
        <p:sp>
          <p:nvSpPr>
            <p:cNvPr id="2827" name="Google Shape;2827;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28" name="Google Shape;2828;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29" name="Google Shape;2829;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30" name="Google Shape;2830;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31" name="Google Shape;2831;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32" name="Google Shape;2832;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33" name="Google Shape;2833;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34" name="Google Shape;2834;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35" name="Google Shape;2835;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36" name="Google Shape;2836;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37" name="Google Shape;2837;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38" name="Google Shape;2838;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39" name="Google Shape;2839;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40" name="Google Shape;2840;g13c94f06daf_2_2804"/>
          <p:cNvGrpSpPr/>
          <p:nvPr/>
        </p:nvGrpSpPr>
        <p:grpSpPr>
          <a:xfrm>
            <a:off x="546154" y="5454324"/>
            <a:ext cx="3048838" cy="548142"/>
            <a:chOff x="214095" y="1332369"/>
            <a:chExt cx="9681926" cy="1087800"/>
          </a:xfrm>
        </p:grpSpPr>
        <p:sp>
          <p:nvSpPr>
            <p:cNvPr id="2841" name="Google Shape;2841;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42" name="Google Shape;2842;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3" name="Google Shape;2843;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44" name="Google Shape;2844;g13c94f06daf_2_2804"/>
          <p:cNvCxnSpPr>
            <a:stCxn id="2819" idx="3"/>
            <a:endCxn id="2795"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45" name="Google Shape;2845;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46" name="Google Shape;2846;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47" name="Google Shape;2847;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48" name="Google Shape;2848;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49" name="Google Shape;2849;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50" name="Google Shape;2850;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851" name="Google Shape;2851;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5" name="Shape 2855"/>
        <p:cNvGrpSpPr/>
        <p:nvPr/>
      </p:nvGrpSpPr>
      <p:grpSpPr>
        <a:xfrm>
          <a:off x="0" y="0"/>
          <a:ext cx="0" cy="0"/>
          <a:chOff x="0" y="0"/>
          <a:chExt cx="0" cy="0"/>
        </a:xfrm>
      </p:grpSpPr>
      <p:graphicFrame>
        <p:nvGraphicFramePr>
          <p:cNvPr id="2856" name="Google Shape;2856;gf48f6d2838_0_12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수정, 삭제 공유 </a:t>
                      </a:r>
                      <a:r>
                        <a:rPr lang="ko" sz="900">
                          <a:solidFill>
                            <a:srgbClr val="595959"/>
                          </a:solidFill>
                          <a:latin typeface="Malgun Gothic"/>
                          <a:ea typeface="Malgun Gothic"/>
                          <a:cs typeface="Malgun Gothic"/>
                          <a:sym typeface="Malgun Gothic"/>
                        </a:rPr>
                        <a:t>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수</a:t>
                      </a:r>
                      <a:r>
                        <a:rPr lang="ko" sz="900">
                          <a:solidFill>
                            <a:srgbClr val="595959"/>
                          </a:solidFill>
                          <a:latin typeface="Malgun Gothic"/>
                          <a:ea typeface="Malgun Gothic"/>
                          <a:cs typeface="Malgun Gothic"/>
                          <a:sym typeface="Malgun Gothic"/>
                        </a:rPr>
                        <a:t>정, 삭제, 공유, 상담종료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a:t>
                      </a:r>
                      <a:r>
                        <a:rPr lang="ko" sz="900">
                          <a:solidFill>
                            <a:srgbClr val="595959"/>
                          </a:solidFill>
                          <a:latin typeface="Malgun Gothic"/>
                          <a:ea typeface="Malgun Gothic"/>
                          <a:cs typeface="Malgun Gothic"/>
                          <a:sym typeface="Malgun Gothic"/>
                        </a:rPr>
                        <a:t>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상담종료 : 상담의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57" name="Google Shape;2857;gf48f6d2838_0_1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수</a:t>
            </a:r>
            <a:r>
              <a:rPr b="1" lang="ko" sz="2000">
                <a:solidFill>
                  <a:schemeClr val="lt1"/>
                </a:solidFill>
                <a:latin typeface="Malgun Gothic"/>
                <a:ea typeface="Malgun Gothic"/>
                <a:cs typeface="Malgun Gothic"/>
                <a:sym typeface="Malgun Gothic"/>
              </a:rPr>
              <a:t>정, 삭제, 상담종료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858" name="Google Shape;2858;gf48f6d2838_0_1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59" name="Google Shape;2859;gf48f6d2838_0_126"/>
          <p:cNvGrpSpPr/>
          <p:nvPr/>
        </p:nvGrpSpPr>
        <p:grpSpPr>
          <a:xfrm>
            <a:off x="4458661" y="785093"/>
            <a:ext cx="2164525" cy="2145868"/>
            <a:chOff x="5285909" y="2527378"/>
            <a:chExt cx="3261300" cy="2498100"/>
          </a:xfrm>
        </p:grpSpPr>
        <p:sp>
          <p:nvSpPr>
            <p:cNvPr id="2860" name="Google Shape;2860;gf48f6d2838_0_126"/>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61" name="Google Shape;2861;gf48f6d2838_0_126"/>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62" name="Google Shape;2862;gf48f6d2838_0_126"/>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수정</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상담종료</a:t>
            </a:r>
            <a:endParaRPr b="1" sz="1100">
              <a:solidFill>
                <a:schemeClr val="dk1"/>
              </a:solidFill>
              <a:latin typeface="Malgun Gothic"/>
              <a:ea typeface="Malgun Gothic"/>
              <a:cs typeface="Malgun Gothic"/>
              <a:sym typeface="Malgun Gothic"/>
            </a:endParaRPr>
          </a:p>
        </p:txBody>
      </p:sp>
      <p:sp>
        <p:nvSpPr>
          <p:cNvPr id="2863" name="Google Shape;2863;gf48f6d2838_0_126"/>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864" name="Google Shape;2864;gf48f6d2838_0_126"/>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65" name="Google Shape;2865;gf48f6d2838_0_126"/>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66" name="Google Shape;2866;gf48f6d2838_0_1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67" name="Google Shape;2867;gf48f6d2838_0_12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868" name="Google Shape;2868;gf48f6d2838_0_126"/>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869" name="Google Shape;2869;gf48f6d2838_0_126"/>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870" name="Google Shape;2870;gf48f6d2838_0_126"/>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871" name="Google Shape;2871;gf48f6d2838_0_126"/>
          <p:cNvCxnSpPr>
            <a:stCxn id="2862" idx="3"/>
            <a:endCxn id="2868" idx="1"/>
          </p:cNvCxnSpPr>
          <p:nvPr/>
        </p:nvCxnSpPr>
        <p:spPr>
          <a:xfrm flipH="1">
            <a:off x="4438000" y="1589375"/>
            <a:ext cx="1638000" cy="3321600"/>
          </a:xfrm>
          <a:prstGeom prst="bentConnector5">
            <a:avLst>
              <a:gd fmla="val -14538" name="adj1"/>
              <a:gd fmla="val 41802" name="adj2"/>
              <a:gd fmla="val 114539" name="adj3"/>
            </a:avLst>
          </a:prstGeom>
          <a:noFill/>
          <a:ln cap="flat" cmpd="sng" w="28575">
            <a:solidFill>
              <a:srgbClr val="FF0000"/>
            </a:solidFill>
            <a:prstDash val="solid"/>
            <a:round/>
            <a:headEnd len="med" w="med" type="none"/>
            <a:tailEnd len="med" w="med" type="triangle"/>
          </a:ln>
        </p:spPr>
      </p:cxnSp>
      <p:sp>
        <p:nvSpPr>
          <p:cNvPr id="2872" name="Google Shape;2872;gf48f6d2838_0_12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73" name="Google Shape;2873;gf48f6d2838_0_12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74" name="Google Shape;2874;gf48f6d2838_0_126"/>
          <p:cNvGrpSpPr/>
          <p:nvPr/>
        </p:nvGrpSpPr>
        <p:grpSpPr>
          <a:xfrm>
            <a:off x="546154" y="1522257"/>
            <a:ext cx="3048838" cy="1468856"/>
            <a:chOff x="214095" y="1332369"/>
            <a:chExt cx="9681926" cy="1087800"/>
          </a:xfrm>
        </p:grpSpPr>
        <p:sp>
          <p:nvSpPr>
            <p:cNvPr id="2875" name="Google Shape;2875;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76" name="Google Shape;2876;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77" name="Google Shape;2877;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78" name="Google Shape;2878;gf48f6d2838_0_12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79" name="Google Shape;2879;gf48f6d2838_0_126"/>
          <p:cNvGrpSpPr/>
          <p:nvPr/>
        </p:nvGrpSpPr>
        <p:grpSpPr>
          <a:xfrm>
            <a:off x="574293" y="1220645"/>
            <a:ext cx="239144" cy="198306"/>
            <a:chOff x="214095" y="1332369"/>
            <a:chExt cx="9681926" cy="1087800"/>
          </a:xfrm>
        </p:grpSpPr>
        <p:sp>
          <p:nvSpPr>
            <p:cNvPr id="2880" name="Google Shape;2880;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81" name="Google Shape;2881;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82" name="Google Shape;2882;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83" name="Google Shape;2883;gf48f6d2838_0_12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84" name="Google Shape;2884;gf48f6d2838_0_12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85" name="Google Shape;2885;gf48f6d2838_0_12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86" name="Google Shape;2886;gf48f6d2838_0_12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87" name="Google Shape;2887;gf48f6d2838_0_12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88" name="Google Shape;2888;gf48f6d2838_0_12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89" name="Google Shape;2889;gf48f6d2838_0_12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90" name="Google Shape;2890;gf48f6d2838_0_12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91" name="Google Shape;2891;gf48f6d2838_0_126"/>
          <p:cNvGrpSpPr/>
          <p:nvPr/>
        </p:nvGrpSpPr>
        <p:grpSpPr>
          <a:xfrm>
            <a:off x="545354" y="3724453"/>
            <a:ext cx="3048838" cy="548142"/>
            <a:chOff x="214095" y="1332369"/>
            <a:chExt cx="9681926" cy="1087800"/>
          </a:xfrm>
        </p:grpSpPr>
        <p:sp>
          <p:nvSpPr>
            <p:cNvPr id="2892" name="Google Shape;2892;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93" name="Google Shape;2893;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94" name="Google Shape;2894;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95" name="Google Shape;2895;gf48f6d2838_0_12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96" name="Google Shape;2896;gf48f6d2838_0_12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97" name="Google Shape;2897;gf48f6d2838_0_12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98" name="Google Shape;2898;gf48f6d2838_0_12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99" name="Google Shape;2899;gf48f6d2838_0_12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00" name="Google Shape;2900;gf48f6d2838_0_12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01" name="Google Shape;2901;gf48f6d2838_0_12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02" name="Google Shape;2902;gf48f6d2838_0_12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03" name="Google Shape;2903;gf48f6d2838_0_12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04" name="Google Shape;2904;gf48f6d2838_0_12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05" name="Google Shape;2905;gf48f6d2838_0_126"/>
          <p:cNvGrpSpPr/>
          <p:nvPr/>
        </p:nvGrpSpPr>
        <p:grpSpPr>
          <a:xfrm>
            <a:off x="546154" y="5454324"/>
            <a:ext cx="3048838" cy="548142"/>
            <a:chOff x="214095" y="1332369"/>
            <a:chExt cx="9681926" cy="1087800"/>
          </a:xfrm>
        </p:grpSpPr>
        <p:sp>
          <p:nvSpPr>
            <p:cNvPr id="2906" name="Google Shape;2906;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07" name="Google Shape;2907;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08" name="Google Shape;2908;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09" name="Google Shape;2909;gf48f6d2838_0_126"/>
          <p:cNvCxnSpPr>
            <a:stCxn id="2884" idx="3"/>
            <a:endCxn id="2860"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910" name="Google Shape;2910;gf48f6d2838_0_126"/>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11" name="Google Shape;2911;gf48f6d2838_0_126"/>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912" name="Google Shape;2912;gf48f6d2838_0_12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13" name="Google Shape;2913;gf48f6d2838_0_12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4" name="Google Shape;2914;gf48f6d2838_0_126"/>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915" name="Google Shape;2915;gf48f6d2838_0_126"/>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 공유하기</a:t>
            </a:r>
            <a:endParaRPr b="1" i="0" sz="1100" u="none" cap="none" strike="noStrike">
              <a:solidFill>
                <a:schemeClr val="lt1"/>
              </a:solidFill>
              <a:latin typeface="Malgun Gothic"/>
              <a:ea typeface="Malgun Gothic"/>
              <a:cs typeface="Malgun Gothic"/>
              <a:sym typeface="Malgun Gothic"/>
            </a:endParaRPr>
          </a:p>
        </p:txBody>
      </p:sp>
      <p:sp>
        <p:nvSpPr>
          <p:cNvPr id="2916" name="Google Shape;2916;gf48f6d2838_0_126"/>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0" name="Shape 2920"/>
        <p:cNvGrpSpPr/>
        <p:nvPr/>
      </p:nvGrpSpPr>
      <p:grpSpPr>
        <a:xfrm>
          <a:off x="0" y="0"/>
          <a:ext cx="0" cy="0"/>
          <a:chOff x="0" y="0"/>
          <a:chExt cx="0" cy="0"/>
        </a:xfrm>
      </p:grpSpPr>
      <p:sp>
        <p:nvSpPr>
          <p:cNvPr id="2921" name="Google Shape;2921;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22" name="Google Shape;2922;g13c94f06daf_2_271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23" name="Google Shape;2923;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924" name="Google Shape;2924;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25" name="Google Shape;2925;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26" name="Google Shape;2926;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27" name="Google Shape;2927;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28" name="Google Shape;2928;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29" name="Google Shape;2929;g13c94f06daf_2_2710"/>
          <p:cNvGrpSpPr/>
          <p:nvPr/>
        </p:nvGrpSpPr>
        <p:grpSpPr>
          <a:xfrm>
            <a:off x="546154" y="1522257"/>
            <a:ext cx="3048838" cy="1468856"/>
            <a:chOff x="214095" y="1332369"/>
            <a:chExt cx="9681926" cy="1087800"/>
          </a:xfrm>
        </p:grpSpPr>
        <p:sp>
          <p:nvSpPr>
            <p:cNvPr id="2930" name="Google Shape;2930;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31" name="Google Shape;2931;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32" name="Google Shape;2932;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33" name="Google Shape;2933;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34" name="Google Shape;2934;g13c94f06daf_2_2710"/>
          <p:cNvGrpSpPr/>
          <p:nvPr/>
        </p:nvGrpSpPr>
        <p:grpSpPr>
          <a:xfrm>
            <a:off x="574293" y="1220645"/>
            <a:ext cx="239144" cy="198306"/>
            <a:chOff x="214095" y="1332369"/>
            <a:chExt cx="9681926" cy="1087800"/>
          </a:xfrm>
        </p:grpSpPr>
        <p:sp>
          <p:nvSpPr>
            <p:cNvPr id="2935" name="Google Shape;2935;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36" name="Google Shape;2936;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37" name="Google Shape;2937;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38" name="Google Shape;2938;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39" name="Google Shape;2939;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40" name="Google Shape;2940;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41" name="Google Shape;2941;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42" name="Google Shape;2942;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43" name="Google Shape;2943;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44" name="Google Shape;2944;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45" name="Google Shape;2945;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46" name="Google Shape;2946;g13c94f06daf_2_2710"/>
          <p:cNvGrpSpPr/>
          <p:nvPr/>
        </p:nvGrpSpPr>
        <p:grpSpPr>
          <a:xfrm>
            <a:off x="545354" y="3724453"/>
            <a:ext cx="3048838" cy="548142"/>
            <a:chOff x="214095" y="1332369"/>
            <a:chExt cx="9681926" cy="1087800"/>
          </a:xfrm>
        </p:grpSpPr>
        <p:sp>
          <p:nvSpPr>
            <p:cNvPr id="2947" name="Google Shape;2947;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48" name="Google Shape;2948;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49" name="Google Shape;2949;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50" name="Google Shape;2950;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51" name="Google Shape;2951;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52" name="Google Shape;2952;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53" name="Google Shape;2953;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54" name="Google Shape;2954;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55" name="Google Shape;2955;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56" name="Google Shape;2956;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57" name="Google Shape;2957;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58" name="Google Shape;2958;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59" name="Google Shape;2959;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60" name="Google Shape;2960;g13c94f06daf_2_2710"/>
          <p:cNvGrpSpPr/>
          <p:nvPr/>
        </p:nvGrpSpPr>
        <p:grpSpPr>
          <a:xfrm>
            <a:off x="546154" y="5454324"/>
            <a:ext cx="3048838" cy="548142"/>
            <a:chOff x="214095" y="1332369"/>
            <a:chExt cx="9681926" cy="1087800"/>
          </a:xfrm>
        </p:grpSpPr>
        <p:sp>
          <p:nvSpPr>
            <p:cNvPr id="2961" name="Google Shape;2961;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62" name="Google Shape;2962;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63" name="Google Shape;2963;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64" name="Google Shape;2964;g13c94f06daf_2_2710"/>
          <p:cNvCxnSpPr>
            <a:stCxn id="2941" idx="1"/>
            <a:endCxn id="2965"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2966" name="Google Shape;2966;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65" name="Google Shape;2965;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967" name="Google Shape;2967;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2968" name="Google Shape;2968;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969" name="Google Shape;2969;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2970" name="Google Shape;2970;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971" name="Google Shape;2971;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972" name="Google Shape;2972;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73" name="Google Shape;2973;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2974" name="Google Shape;2974;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975" name="Google Shape;2975;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2976" name="Google Shape;2976;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977" name="Google Shape;2977;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2978" name="Google Shape;2978;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979" name="Google Shape;2979;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980" name="Google Shape;2980;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81" name="Google Shape;2981;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82" name="Google Shape;2982;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983" name="Google Shape;2983;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7" name="Shape 2987"/>
        <p:cNvGrpSpPr/>
        <p:nvPr/>
      </p:nvGrpSpPr>
      <p:grpSpPr>
        <a:xfrm>
          <a:off x="0" y="0"/>
          <a:ext cx="0" cy="0"/>
          <a:chOff x="0" y="0"/>
          <a:chExt cx="0" cy="0"/>
        </a:xfrm>
      </p:grpSpPr>
      <p:sp>
        <p:nvSpPr>
          <p:cNvPr id="2988" name="Google Shape;2988;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89" name="Google Shape;2989;g13c94f06daf_2_325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90" name="Google Shape;2990;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2991" name="Google Shape;2991;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92" name="Google Shape;2992;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93" name="Google Shape;2993;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94" name="Google Shape;2994;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95" name="Google Shape;2995;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96" name="Google Shape;2996;g13c94f06daf_2_3251"/>
          <p:cNvGrpSpPr/>
          <p:nvPr/>
        </p:nvGrpSpPr>
        <p:grpSpPr>
          <a:xfrm>
            <a:off x="546154" y="1522257"/>
            <a:ext cx="3048838" cy="1468856"/>
            <a:chOff x="214095" y="1332369"/>
            <a:chExt cx="9681926" cy="1087800"/>
          </a:xfrm>
        </p:grpSpPr>
        <p:sp>
          <p:nvSpPr>
            <p:cNvPr id="2997" name="Google Shape;2997;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98" name="Google Shape;2998;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99" name="Google Shape;2999;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00" name="Google Shape;3000;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01" name="Google Shape;3001;g13c94f06daf_2_3251"/>
          <p:cNvGrpSpPr/>
          <p:nvPr/>
        </p:nvGrpSpPr>
        <p:grpSpPr>
          <a:xfrm>
            <a:off x="574293" y="1220645"/>
            <a:ext cx="239144" cy="198306"/>
            <a:chOff x="214095" y="1332369"/>
            <a:chExt cx="9681926" cy="1087800"/>
          </a:xfrm>
        </p:grpSpPr>
        <p:sp>
          <p:nvSpPr>
            <p:cNvPr id="3002" name="Google Shape;3002;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03" name="Google Shape;3003;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04" name="Google Shape;3004;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05" name="Google Shape;3005;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06" name="Google Shape;3006;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07" name="Google Shape;3007;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08" name="Google Shape;3008;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09" name="Google Shape;3009;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10" name="Google Shape;3010;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11" name="Google Shape;3011;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12" name="Google Shape;3012;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13" name="Google Shape;3013;g13c94f06daf_2_3251"/>
          <p:cNvGrpSpPr/>
          <p:nvPr/>
        </p:nvGrpSpPr>
        <p:grpSpPr>
          <a:xfrm>
            <a:off x="545354" y="3724453"/>
            <a:ext cx="3048838" cy="548142"/>
            <a:chOff x="214095" y="1332369"/>
            <a:chExt cx="9681926" cy="1087800"/>
          </a:xfrm>
        </p:grpSpPr>
        <p:sp>
          <p:nvSpPr>
            <p:cNvPr id="3014" name="Google Shape;3014;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15" name="Google Shape;3015;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16" name="Google Shape;3016;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17" name="Google Shape;3017;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18" name="Google Shape;3018;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19" name="Google Shape;3019;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20" name="Google Shape;3020;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21" name="Google Shape;3021;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22" name="Google Shape;3022;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23" name="Google Shape;3023;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24" name="Google Shape;3024;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25" name="Google Shape;3025;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26" name="Google Shape;3026;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27" name="Google Shape;3027;g13c94f06daf_2_3251"/>
          <p:cNvGrpSpPr/>
          <p:nvPr/>
        </p:nvGrpSpPr>
        <p:grpSpPr>
          <a:xfrm>
            <a:off x="546154" y="5454324"/>
            <a:ext cx="3048838" cy="548142"/>
            <a:chOff x="214095" y="1332369"/>
            <a:chExt cx="9681926" cy="1087800"/>
          </a:xfrm>
        </p:grpSpPr>
        <p:sp>
          <p:nvSpPr>
            <p:cNvPr id="3028" name="Google Shape;3028;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29" name="Google Shape;3029;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0" name="Google Shape;3030;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31" name="Google Shape;3031;g13c94f06daf_2_3251"/>
          <p:cNvCxnSpPr>
            <a:stCxn id="3032" idx="2"/>
            <a:endCxn id="3033"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3032" name="Google Shape;3032;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34" name="Google Shape;3034;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35" name="Google Shape;3035;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033" name="Google Shape;3033;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36" name="Google Shape;3036;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3037" name="Google Shape;3037;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38" name="Google Shape;3038;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3039" name="Google Shape;3039;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40" name="Google Shape;3040;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41" name="Google Shape;3041;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3042" name="Google Shape;3042;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43" name="Google Shape;3043;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44" name="Google Shape;3044;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45" name="Google Shape;3045;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46" name="Google Shape;3046;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47" name="Google Shape;3047;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48" name="Google Shape;3048;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049" name="Google Shape;3049;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3050" name="Google Shape;3050;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051" name="Google Shape;3051;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3052" name="Google Shape;3052;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6" name="Shape 3056"/>
        <p:cNvGrpSpPr/>
        <p:nvPr/>
      </p:nvGrpSpPr>
      <p:grpSpPr>
        <a:xfrm>
          <a:off x="0" y="0"/>
          <a:ext cx="0" cy="0"/>
          <a:chOff x="0" y="0"/>
          <a:chExt cx="0" cy="0"/>
        </a:xfrm>
      </p:grpSpPr>
      <p:sp>
        <p:nvSpPr>
          <p:cNvPr id="3057" name="Google Shape;3057;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58" name="Google Shape;3058;g13c94f06daf_2_4812"/>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59" name="Google Shape;3059;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60" name="Google Shape;3060;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61" name="Google Shape;3061;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62" name="Google Shape;3062;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63" name="Google Shape;3063;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64" name="Google Shape;3064;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65" name="Google Shape;3065;g13c94f06daf_2_4812"/>
          <p:cNvGrpSpPr/>
          <p:nvPr/>
        </p:nvGrpSpPr>
        <p:grpSpPr>
          <a:xfrm>
            <a:off x="546154" y="1522257"/>
            <a:ext cx="3048838" cy="1468856"/>
            <a:chOff x="214095" y="1332369"/>
            <a:chExt cx="9681926" cy="1087800"/>
          </a:xfrm>
        </p:grpSpPr>
        <p:sp>
          <p:nvSpPr>
            <p:cNvPr id="3066" name="Google Shape;3066;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67" name="Google Shape;3067;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68" name="Google Shape;3068;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69" name="Google Shape;3069;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70" name="Google Shape;3070;g13c94f06daf_2_4812"/>
          <p:cNvGrpSpPr/>
          <p:nvPr/>
        </p:nvGrpSpPr>
        <p:grpSpPr>
          <a:xfrm>
            <a:off x="574293" y="1220645"/>
            <a:ext cx="239144" cy="198306"/>
            <a:chOff x="214095" y="1332369"/>
            <a:chExt cx="9681926" cy="1087800"/>
          </a:xfrm>
        </p:grpSpPr>
        <p:sp>
          <p:nvSpPr>
            <p:cNvPr id="3071" name="Google Shape;3071;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72" name="Google Shape;3072;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73" name="Google Shape;3073;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74" name="Google Shape;3074;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75" name="Google Shape;3075;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76" name="Google Shape;3076;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77" name="Google Shape;3077;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78" name="Google Shape;3078;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79" name="Google Shape;3079;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80" name="Google Shape;3080;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81" name="Google Shape;3081;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82" name="Google Shape;3082;g13c94f06daf_2_4812"/>
          <p:cNvGrpSpPr/>
          <p:nvPr/>
        </p:nvGrpSpPr>
        <p:grpSpPr>
          <a:xfrm>
            <a:off x="545354" y="3724453"/>
            <a:ext cx="3048838" cy="548142"/>
            <a:chOff x="214095" y="1332369"/>
            <a:chExt cx="9681926" cy="1087800"/>
          </a:xfrm>
        </p:grpSpPr>
        <p:sp>
          <p:nvSpPr>
            <p:cNvPr id="3083" name="Google Shape;3083;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84" name="Google Shape;3084;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85" name="Google Shape;3085;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86" name="Google Shape;3086;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87" name="Google Shape;3087;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88" name="Google Shape;3088;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89" name="Google Shape;3089;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90" name="Google Shape;3090;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91" name="Google Shape;3091;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92" name="Google Shape;3092;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93" name="Google Shape;3093;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94" name="Google Shape;3094;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95" name="Google Shape;3095;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96" name="Google Shape;3096;g13c94f06daf_2_4812"/>
          <p:cNvGrpSpPr/>
          <p:nvPr/>
        </p:nvGrpSpPr>
        <p:grpSpPr>
          <a:xfrm>
            <a:off x="546154" y="5454324"/>
            <a:ext cx="3048838" cy="548142"/>
            <a:chOff x="214095" y="1332369"/>
            <a:chExt cx="9681926" cy="1087800"/>
          </a:xfrm>
        </p:grpSpPr>
        <p:sp>
          <p:nvSpPr>
            <p:cNvPr id="3097" name="Google Shape;3097;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98" name="Google Shape;3098;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99" name="Google Shape;3099;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3100" name="Google Shape;3100;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101" name="Google Shape;3101;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102" name="Google Shape;3102;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103" name="Google Shape;3103;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104" name="Google Shape;3104;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105" name="Google Shape;3105;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3106" name="Google Shape;3106;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3107" name="Google Shape;3107;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108" name="Google Shape;3108;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109" name="Google Shape;3109;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10" name="Google Shape;3110;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11" name="Google Shape;3111;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12" name="Google Shape;3112;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113" name="Google Shape;3113;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7" name="Shape 3117"/>
        <p:cNvGrpSpPr/>
        <p:nvPr/>
      </p:nvGrpSpPr>
      <p:grpSpPr>
        <a:xfrm>
          <a:off x="0" y="0"/>
          <a:ext cx="0" cy="0"/>
          <a:chOff x="0" y="0"/>
          <a:chExt cx="0" cy="0"/>
        </a:xfrm>
      </p:grpSpPr>
      <p:sp>
        <p:nvSpPr>
          <p:cNvPr id="3118" name="Google Shape;3118;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19" name="Google Shape;3119;g13c94f06daf_2_335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20" name="Google Shape;3120;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121" name="Google Shape;3121;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22" name="Google Shape;3122;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23" name="Google Shape;3123;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24" name="Google Shape;3124;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25" name="Google Shape;3125;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26" name="Google Shape;3126;g13c94f06daf_2_3356"/>
          <p:cNvGrpSpPr/>
          <p:nvPr/>
        </p:nvGrpSpPr>
        <p:grpSpPr>
          <a:xfrm>
            <a:off x="546154" y="1522257"/>
            <a:ext cx="3048838" cy="1468856"/>
            <a:chOff x="214095" y="1332369"/>
            <a:chExt cx="9681926" cy="1087800"/>
          </a:xfrm>
        </p:grpSpPr>
        <p:sp>
          <p:nvSpPr>
            <p:cNvPr id="3127" name="Google Shape;3127;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28" name="Google Shape;3128;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29" name="Google Shape;3129;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30" name="Google Shape;3130;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31" name="Google Shape;3131;g13c94f06daf_2_3356"/>
          <p:cNvGrpSpPr/>
          <p:nvPr/>
        </p:nvGrpSpPr>
        <p:grpSpPr>
          <a:xfrm>
            <a:off x="574293" y="1220645"/>
            <a:ext cx="239144" cy="198306"/>
            <a:chOff x="214095" y="1332369"/>
            <a:chExt cx="9681926" cy="1087800"/>
          </a:xfrm>
        </p:grpSpPr>
        <p:sp>
          <p:nvSpPr>
            <p:cNvPr id="3132" name="Google Shape;3132;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33" name="Google Shape;3133;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34" name="Google Shape;3134;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35" name="Google Shape;3135;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36" name="Google Shape;3136;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37" name="Google Shape;3137;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38" name="Google Shape;3138;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39" name="Google Shape;3139;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40" name="Google Shape;3140;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41" name="Google Shape;3141;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42" name="Google Shape;3142;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43" name="Google Shape;3143;g13c94f06daf_2_3356"/>
          <p:cNvGrpSpPr/>
          <p:nvPr/>
        </p:nvGrpSpPr>
        <p:grpSpPr>
          <a:xfrm>
            <a:off x="545354" y="3724453"/>
            <a:ext cx="3048838" cy="548142"/>
            <a:chOff x="214095" y="1332369"/>
            <a:chExt cx="9681926" cy="1087800"/>
          </a:xfrm>
        </p:grpSpPr>
        <p:sp>
          <p:nvSpPr>
            <p:cNvPr id="3144" name="Google Shape;3144;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45" name="Google Shape;3145;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46" name="Google Shape;3146;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47" name="Google Shape;3147;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48" name="Google Shape;3148;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49" name="Google Shape;3149;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50" name="Google Shape;3150;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51" name="Google Shape;3151;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52" name="Google Shape;3152;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53" name="Google Shape;3153;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54" name="Google Shape;3154;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55" name="Google Shape;3155;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56" name="Google Shape;3156;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57" name="Google Shape;3157;g13c94f06daf_2_3356"/>
          <p:cNvGrpSpPr/>
          <p:nvPr/>
        </p:nvGrpSpPr>
        <p:grpSpPr>
          <a:xfrm>
            <a:off x="546154" y="5454324"/>
            <a:ext cx="3048838" cy="548142"/>
            <a:chOff x="214095" y="1332369"/>
            <a:chExt cx="9681926" cy="1087800"/>
          </a:xfrm>
        </p:grpSpPr>
        <p:sp>
          <p:nvSpPr>
            <p:cNvPr id="3158" name="Google Shape;3158;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59" name="Google Shape;3159;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60" name="Google Shape;3160;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61" name="Google Shape;3161;g13c94f06daf_2_3356"/>
          <p:cNvCxnSpPr>
            <a:stCxn id="3139" idx="3"/>
            <a:endCxn id="3162"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3163" name="Google Shape;3163;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164" name="Google Shape;3164;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62" name="Google Shape;3162;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165" name="Google Shape;3165;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166" name="Google Shape;3166;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3167" name="Google Shape;3167;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168" name="Google Shape;3168;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3169" name="Google Shape;3169;g13c94f06daf_2_3356"/>
          <p:cNvGrpSpPr/>
          <p:nvPr/>
        </p:nvGrpSpPr>
        <p:grpSpPr>
          <a:xfrm>
            <a:off x="4656458" y="2658225"/>
            <a:ext cx="374691" cy="353100"/>
            <a:chOff x="214095" y="1332369"/>
            <a:chExt cx="9681926" cy="1087800"/>
          </a:xfrm>
        </p:grpSpPr>
        <p:sp>
          <p:nvSpPr>
            <p:cNvPr id="3170" name="Google Shape;3170;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171" name="Google Shape;3171;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2" name="Google Shape;3172;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73" name="Google Shape;3173;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3174" name="Google Shape;3174;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175" name="Google Shape;3175;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176" name="Google Shape;3176;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77" name="Google Shape;3177;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78" name="Google Shape;3178;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179" name="Google Shape;3179;g13c94f06daf_2_3356"/>
          <p:cNvGrpSpPr/>
          <p:nvPr/>
        </p:nvGrpSpPr>
        <p:grpSpPr>
          <a:xfrm>
            <a:off x="4613383" y="1241693"/>
            <a:ext cx="3048838" cy="1165104"/>
            <a:chOff x="4392000" y="1013612"/>
            <a:chExt cx="3048838" cy="2325556"/>
          </a:xfrm>
        </p:grpSpPr>
        <p:grpSp>
          <p:nvGrpSpPr>
            <p:cNvPr id="3180" name="Google Shape;3180;g13c94f06daf_2_3356"/>
            <p:cNvGrpSpPr/>
            <p:nvPr/>
          </p:nvGrpSpPr>
          <p:grpSpPr>
            <a:xfrm>
              <a:off x="4392000" y="1013612"/>
              <a:ext cx="3048838" cy="1647908"/>
              <a:chOff x="214095" y="1332369"/>
              <a:chExt cx="9681926" cy="1087800"/>
            </a:xfrm>
          </p:grpSpPr>
          <p:sp>
            <p:nvSpPr>
              <p:cNvPr id="3181" name="Google Shape;3181;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82" name="Google Shape;3182;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3" name="Google Shape;3183;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4" name="Google Shape;3184;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185" name="Google Shape;3185;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{B6AB772A-5C0D-4293-8095-12340EC96777}</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{B6AB772A-5C0D-4293-8095-12340EC96777}</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{B6AB772A-5C0D-4293-8095-12340EC96777}</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sp>
        <p:nvSpPr>
          <p:cNvPr id="3190" name="Google Shape;3190;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91" name="Google Shape;3191;g13c94f06daf_2_359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92" name="Google Shape;3192;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193" name="Google Shape;3193;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94" name="Google Shape;3194;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95" name="Google Shape;3195;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96" name="Google Shape;3196;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97" name="Google Shape;3197;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98" name="Google Shape;3198;g13c94f06daf_2_3597"/>
          <p:cNvGrpSpPr/>
          <p:nvPr/>
        </p:nvGrpSpPr>
        <p:grpSpPr>
          <a:xfrm>
            <a:off x="546150" y="1522268"/>
            <a:ext cx="3048838" cy="641149"/>
            <a:chOff x="214095" y="1332369"/>
            <a:chExt cx="9681926" cy="1087800"/>
          </a:xfrm>
        </p:grpSpPr>
        <p:sp>
          <p:nvSpPr>
            <p:cNvPr id="3199" name="Google Shape;3199;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00" name="Google Shape;3200;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1" name="Google Shape;3201;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02" name="Google Shape;3202;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03" name="Google Shape;3203;g13c94f06daf_2_3597"/>
          <p:cNvGrpSpPr/>
          <p:nvPr/>
        </p:nvGrpSpPr>
        <p:grpSpPr>
          <a:xfrm>
            <a:off x="574293" y="1220645"/>
            <a:ext cx="239144" cy="198306"/>
            <a:chOff x="214095" y="1332369"/>
            <a:chExt cx="9681926" cy="1087800"/>
          </a:xfrm>
        </p:grpSpPr>
        <p:sp>
          <p:nvSpPr>
            <p:cNvPr id="3204" name="Google Shape;320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05" name="Google Shape;320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6" name="Google Shape;320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07" name="Google Shape;3207;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08" name="Google Shape;3208;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09" name="Google Shape;3209;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10" name="Google Shape;3210;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11" name="Google Shape;3211;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12" name="Google Shape;3212;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13" name="Google Shape;3213;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14" name="Google Shape;3214;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15" name="Google Shape;3215;g13c94f06daf_2_3597"/>
          <p:cNvGrpSpPr/>
          <p:nvPr/>
        </p:nvGrpSpPr>
        <p:grpSpPr>
          <a:xfrm>
            <a:off x="545354" y="2962453"/>
            <a:ext cx="3048838" cy="548142"/>
            <a:chOff x="214095" y="1332369"/>
            <a:chExt cx="9681926" cy="1087800"/>
          </a:xfrm>
        </p:grpSpPr>
        <p:sp>
          <p:nvSpPr>
            <p:cNvPr id="3216" name="Google Shape;3216;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17" name="Google Shape;3217;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8" name="Google Shape;3218;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19" name="Google Shape;3219;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20" name="Google Shape;3220;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21" name="Google Shape;3221;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22" name="Google Shape;3222;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23" name="Google Shape;3223;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24" name="Google Shape;3224;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25" name="Google Shape;3225;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26" name="Google Shape;3226;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27" name="Google Shape;3227;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28" name="Google Shape;3228;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229" name="Google Shape;3229;g13c94f06daf_2_3597"/>
          <p:cNvCxnSpPr>
            <a:stCxn id="3226" idx="2"/>
            <a:endCxn id="3230"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231" name="Google Shape;3231;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232" name="Google Shape;3232;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230" name="Google Shape;3230;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233" name="Google Shape;3233;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34" name="Google Shape;3234;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235" name="Google Shape;3235;g13c94f06daf_2_3597"/>
          <p:cNvGrpSpPr/>
          <p:nvPr/>
        </p:nvGrpSpPr>
        <p:grpSpPr>
          <a:xfrm>
            <a:off x="590118" y="4721925"/>
            <a:ext cx="3111718" cy="585000"/>
            <a:chOff x="5341167" y="4104075"/>
            <a:chExt cx="3396701" cy="585000"/>
          </a:xfrm>
        </p:grpSpPr>
        <p:grpSp>
          <p:nvGrpSpPr>
            <p:cNvPr id="3236" name="Google Shape;3236;g13c94f06daf_2_3597"/>
            <p:cNvGrpSpPr/>
            <p:nvPr/>
          </p:nvGrpSpPr>
          <p:grpSpPr>
            <a:xfrm>
              <a:off x="5341167" y="4145816"/>
              <a:ext cx="239144" cy="198197"/>
              <a:chOff x="214095" y="1332369"/>
              <a:chExt cx="9681926" cy="1087800"/>
            </a:xfrm>
          </p:grpSpPr>
          <p:sp>
            <p:nvSpPr>
              <p:cNvPr id="3237" name="Google Shape;3237;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38" name="Google Shape;3238;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39" name="Google Shape;3239;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0" name="Google Shape;3240;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41" name="Google Shape;3241;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42" name="Google Shape;3242;g13c94f06daf_2_3597"/>
          <p:cNvGrpSpPr/>
          <p:nvPr/>
        </p:nvGrpSpPr>
        <p:grpSpPr>
          <a:xfrm>
            <a:off x="580472" y="5280408"/>
            <a:ext cx="3111718" cy="585000"/>
            <a:chOff x="5341167" y="4104075"/>
            <a:chExt cx="3396701" cy="585000"/>
          </a:xfrm>
        </p:grpSpPr>
        <p:grpSp>
          <p:nvGrpSpPr>
            <p:cNvPr id="3243" name="Google Shape;3243;g13c94f06daf_2_3597"/>
            <p:cNvGrpSpPr/>
            <p:nvPr/>
          </p:nvGrpSpPr>
          <p:grpSpPr>
            <a:xfrm>
              <a:off x="5341167" y="4145816"/>
              <a:ext cx="239144" cy="198197"/>
              <a:chOff x="214095" y="1332369"/>
              <a:chExt cx="9681926" cy="1087800"/>
            </a:xfrm>
          </p:grpSpPr>
          <p:sp>
            <p:nvSpPr>
              <p:cNvPr id="3244" name="Google Shape;324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45" name="Google Shape;324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6" name="Google Shape;324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7" name="Google Shape;3247;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48" name="Google Shape;3248;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49" name="Google Shape;3249;g13c94f06daf_2_3597"/>
          <p:cNvGrpSpPr/>
          <p:nvPr/>
        </p:nvGrpSpPr>
        <p:grpSpPr>
          <a:xfrm>
            <a:off x="4628718" y="1216725"/>
            <a:ext cx="3111718" cy="585000"/>
            <a:chOff x="5341167" y="4104075"/>
            <a:chExt cx="3396701" cy="585000"/>
          </a:xfrm>
        </p:grpSpPr>
        <p:grpSp>
          <p:nvGrpSpPr>
            <p:cNvPr id="3250" name="Google Shape;3250;g13c94f06daf_2_3597"/>
            <p:cNvGrpSpPr/>
            <p:nvPr/>
          </p:nvGrpSpPr>
          <p:grpSpPr>
            <a:xfrm>
              <a:off x="5341167" y="4145816"/>
              <a:ext cx="239144" cy="198197"/>
              <a:chOff x="214095" y="1332369"/>
              <a:chExt cx="9681926" cy="1087800"/>
            </a:xfrm>
          </p:grpSpPr>
          <p:sp>
            <p:nvSpPr>
              <p:cNvPr id="3251" name="Google Shape;3251;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52" name="Google Shape;3252;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53" name="Google Shape;3253;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4" name="Google Shape;3254;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55" name="Google Shape;3255;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56" name="Google Shape;3256;g13c94f06daf_2_3597"/>
          <p:cNvGrpSpPr/>
          <p:nvPr/>
        </p:nvGrpSpPr>
        <p:grpSpPr>
          <a:xfrm>
            <a:off x="4619072" y="1775208"/>
            <a:ext cx="3111718" cy="585000"/>
            <a:chOff x="5341167" y="4104075"/>
            <a:chExt cx="3396701" cy="585000"/>
          </a:xfrm>
        </p:grpSpPr>
        <p:grpSp>
          <p:nvGrpSpPr>
            <p:cNvPr id="3257" name="Google Shape;3257;g13c94f06daf_2_3597"/>
            <p:cNvGrpSpPr/>
            <p:nvPr/>
          </p:nvGrpSpPr>
          <p:grpSpPr>
            <a:xfrm>
              <a:off x="5341167" y="4145816"/>
              <a:ext cx="239144" cy="198197"/>
              <a:chOff x="214095" y="1332369"/>
              <a:chExt cx="9681926" cy="1087800"/>
            </a:xfrm>
          </p:grpSpPr>
          <p:sp>
            <p:nvSpPr>
              <p:cNvPr id="3258" name="Google Shape;3258;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59" name="Google Shape;3259;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60" name="Google Shape;3260;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61" name="Google Shape;3261;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62" name="Google Shape;3262;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263" name="Google Shape;3263;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264" name="Google Shape;3264;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265" name="Google Shape;3265;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66" name="Google Shape;3266;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267" name="Google Shape;3267;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1" name="Shape 3271"/>
        <p:cNvGrpSpPr/>
        <p:nvPr/>
      </p:nvGrpSpPr>
      <p:grpSpPr>
        <a:xfrm>
          <a:off x="0" y="0"/>
          <a:ext cx="0" cy="0"/>
          <a:chOff x="0" y="0"/>
          <a:chExt cx="0" cy="0"/>
        </a:xfrm>
      </p:grpSpPr>
      <p:sp>
        <p:nvSpPr>
          <p:cNvPr id="3272" name="Google Shape;3272;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73" name="Google Shape;3273;g13c94f06daf_2_370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수락된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다수의 수락이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74" name="Google Shape;3274;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275" name="Google Shape;3275;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76" name="Google Shape;3276;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77" name="Google Shape;3277;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78" name="Google Shape;3278;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79" name="Google Shape;3279;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80" name="Google Shape;3280;g13c94f06daf_2_3707"/>
          <p:cNvGrpSpPr/>
          <p:nvPr/>
        </p:nvGrpSpPr>
        <p:grpSpPr>
          <a:xfrm>
            <a:off x="546150" y="1522268"/>
            <a:ext cx="3048838" cy="641149"/>
            <a:chOff x="214095" y="1332369"/>
            <a:chExt cx="9681926" cy="1087800"/>
          </a:xfrm>
        </p:grpSpPr>
        <p:sp>
          <p:nvSpPr>
            <p:cNvPr id="3281" name="Google Shape;3281;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82" name="Google Shape;3282;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3" name="Google Shape;3283;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4" name="Google Shape;3284;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85" name="Google Shape;3285;g13c94f06daf_2_3707"/>
          <p:cNvGrpSpPr/>
          <p:nvPr/>
        </p:nvGrpSpPr>
        <p:grpSpPr>
          <a:xfrm>
            <a:off x="574293" y="1220645"/>
            <a:ext cx="239144" cy="198306"/>
            <a:chOff x="214095" y="1332369"/>
            <a:chExt cx="9681926" cy="1087800"/>
          </a:xfrm>
        </p:grpSpPr>
        <p:sp>
          <p:nvSpPr>
            <p:cNvPr id="3286" name="Google Shape;328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87" name="Google Shape;328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8" name="Google Shape;328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9" name="Google Shape;3289;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90" name="Google Shape;3290;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91" name="Google Shape;3291;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92" name="Google Shape;3292;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93" name="Google Shape;3293;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94" name="Google Shape;3294;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95" name="Google Shape;3295;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96" name="Google Shape;3296;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97" name="Google Shape;3297;g13c94f06daf_2_3707"/>
          <p:cNvGrpSpPr/>
          <p:nvPr/>
        </p:nvGrpSpPr>
        <p:grpSpPr>
          <a:xfrm>
            <a:off x="545354" y="2962453"/>
            <a:ext cx="3048838" cy="548142"/>
            <a:chOff x="214095" y="1332369"/>
            <a:chExt cx="9681926" cy="1087800"/>
          </a:xfrm>
        </p:grpSpPr>
        <p:sp>
          <p:nvSpPr>
            <p:cNvPr id="3298" name="Google Shape;329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99" name="Google Shape;329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00" name="Google Shape;330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01" name="Google Shape;3301;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02" name="Google Shape;3302;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03" name="Google Shape;3303;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04" name="Google Shape;3304;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05" name="Google Shape;3305;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06" name="Google Shape;3306;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07" name="Google Shape;3307;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08" name="Google Shape;3308;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309" name="Google Shape;3309;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310" name="Google Shape;3310;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311" name="Google Shape;3311;g13c94f06daf_2_3707"/>
          <p:cNvCxnSpPr>
            <a:stCxn id="3272" idx="3"/>
            <a:endCxn id="3312"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313" name="Google Shape;3313;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312" name="Google Shape;3312;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314" name="Google Shape;3314;g13c94f06daf_2_3707"/>
          <p:cNvGrpSpPr/>
          <p:nvPr/>
        </p:nvGrpSpPr>
        <p:grpSpPr>
          <a:xfrm>
            <a:off x="542933" y="4702368"/>
            <a:ext cx="3048838" cy="860304"/>
            <a:chOff x="4392000" y="1013612"/>
            <a:chExt cx="3048838" cy="1717173"/>
          </a:xfrm>
        </p:grpSpPr>
        <p:grpSp>
          <p:nvGrpSpPr>
            <p:cNvPr id="3315" name="Google Shape;3315;g13c94f06daf_2_3707"/>
            <p:cNvGrpSpPr/>
            <p:nvPr/>
          </p:nvGrpSpPr>
          <p:grpSpPr>
            <a:xfrm>
              <a:off x="4392000" y="1013612"/>
              <a:ext cx="3048838" cy="1647908"/>
              <a:chOff x="214095" y="1332369"/>
              <a:chExt cx="9681926" cy="1087800"/>
            </a:xfrm>
          </p:grpSpPr>
          <p:sp>
            <p:nvSpPr>
              <p:cNvPr id="3316" name="Google Shape;331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17" name="Google Shape;331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18" name="Google Shape;331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19" name="Google Shape;3319;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320" name="Google Shape;3320;g13c94f06daf_2_3707"/>
          <p:cNvGrpSpPr/>
          <p:nvPr/>
        </p:nvGrpSpPr>
        <p:grpSpPr>
          <a:xfrm>
            <a:off x="4582708" y="911618"/>
            <a:ext cx="3048838" cy="860304"/>
            <a:chOff x="4392000" y="1013612"/>
            <a:chExt cx="3048838" cy="1717173"/>
          </a:xfrm>
        </p:grpSpPr>
        <p:grpSp>
          <p:nvGrpSpPr>
            <p:cNvPr id="3321" name="Google Shape;3321;g13c94f06daf_2_3707"/>
            <p:cNvGrpSpPr/>
            <p:nvPr/>
          </p:nvGrpSpPr>
          <p:grpSpPr>
            <a:xfrm>
              <a:off x="4392000" y="1013612"/>
              <a:ext cx="3048838" cy="1647908"/>
              <a:chOff x="214095" y="1332369"/>
              <a:chExt cx="9681926" cy="1087800"/>
            </a:xfrm>
          </p:grpSpPr>
          <p:sp>
            <p:nvSpPr>
              <p:cNvPr id="3322" name="Google Shape;332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23" name="Google Shape;332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4" name="Google Shape;332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5" name="Google Shape;3325;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26" name="Google Shape;3326;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27" name="Google Shape;3327;g13c94f06daf_2_3707"/>
          <p:cNvGrpSpPr/>
          <p:nvPr/>
        </p:nvGrpSpPr>
        <p:grpSpPr>
          <a:xfrm>
            <a:off x="4582708" y="1824868"/>
            <a:ext cx="3048838" cy="860304"/>
            <a:chOff x="4392000" y="1013612"/>
            <a:chExt cx="3048838" cy="1717173"/>
          </a:xfrm>
        </p:grpSpPr>
        <p:grpSp>
          <p:nvGrpSpPr>
            <p:cNvPr id="3328" name="Google Shape;3328;g13c94f06daf_2_3707"/>
            <p:cNvGrpSpPr/>
            <p:nvPr/>
          </p:nvGrpSpPr>
          <p:grpSpPr>
            <a:xfrm>
              <a:off x="4392000" y="1013612"/>
              <a:ext cx="3048838" cy="1647908"/>
              <a:chOff x="214095" y="1332369"/>
              <a:chExt cx="9681926" cy="1087800"/>
            </a:xfrm>
          </p:grpSpPr>
          <p:sp>
            <p:nvSpPr>
              <p:cNvPr id="3329" name="Google Shape;3329;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30" name="Google Shape;3330;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31" name="Google Shape;3331;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32" name="Google Shape;3332;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33" name="Google Shape;3333;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수학</a:t>
            </a:r>
            <a:endParaRPr b="0" i="0" sz="900" u="none" cap="none" strike="noStrike">
              <a:solidFill>
                <a:schemeClr val="lt1"/>
              </a:solidFill>
              <a:latin typeface="Malgun Gothic"/>
              <a:ea typeface="Malgun Gothic"/>
              <a:cs typeface="Malgun Gothic"/>
              <a:sym typeface="Malgun Gothic"/>
            </a:endParaRPr>
          </a:p>
        </p:txBody>
      </p:sp>
      <p:sp>
        <p:nvSpPr>
          <p:cNvPr id="3334" name="Google Shape;3334;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35" name="Google Shape;3335;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36" name="Google Shape;3336;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37" name="Google Shape;3337;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38" name="Google Shape;3338;g13c94f06daf_2_3707"/>
          <p:cNvGrpSpPr/>
          <p:nvPr/>
        </p:nvGrpSpPr>
        <p:grpSpPr>
          <a:xfrm>
            <a:off x="4574258" y="3918143"/>
            <a:ext cx="3048838" cy="1165104"/>
            <a:chOff x="4392000" y="1013612"/>
            <a:chExt cx="3048838" cy="2325556"/>
          </a:xfrm>
        </p:grpSpPr>
        <p:grpSp>
          <p:nvGrpSpPr>
            <p:cNvPr id="3339" name="Google Shape;3339;g13c94f06daf_2_3707"/>
            <p:cNvGrpSpPr/>
            <p:nvPr/>
          </p:nvGrpSpPr>
          <p:grpSpPr>
            <a:xfrm>
              <a:off x="4392000" y="1013612"/>
              <a:ext cx="3048838" cy="1647908"/>
              <a:chOff x="214095" y="1332369"/>
              <a:chExt cx="9681926" cy="1087800"/>
            </a:xfrm>
          </p:grpSpPr>
          <p:sp>
            <p:nvSpPr>
              <p:cNvPr id="3340" name="Google Shape;3340;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41" name="Google Shape;3341;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42" name="Google Shape;3342;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43" name="Google Shape;3343;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44" name="Google Shape;3344;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345" name="Google Shape;3345;g13c94f06daf_2_3707"/>
          <p:cNvGrpSpPr/>
          <p:nvPr/>
        </p:nvGrpSpPr>
        <p:grpSpPr>
          <a:xfrm>
            <a:off x="4646883" y="3060212"/>
            <a:ext cx="374691" cy="353100"/>
            <a:chOff x="214095" y="1332369"/>
            <a:chExt cx="9681926" cy="1087800"/>
          </a:xfrm>
        </p:grpSpPr>
        <p:sp>
          <p:nvSpPr>
            <p:cNvPr id="3346" name="Google Shape;334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47" name="Google Shape;334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48" name="Google Shape;334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49" name="Google Shape;3349;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350" name="Google Shape;3350;g13c94f06daf_2_3707"/>
          <p:cNvGrpSpPr/>
          <p:nvPr/>
        </p:nvGrpSpPr>
        <p:grpSpPr>
          <a:xfrm>
            <a:off x="5121483" y="3060225"/>
            <a:ext cx="374691" cy="353100"/>
            <a:chOff x="214095" y="1332369"/>
            <a:chExt cx="9681926" cy="1087800"/>
          </a:xfrm>
        </p:grpSpPr>
        <p:sp>
          <p:nvSpPr>
            <p:cNvPr id="3351" name="Google Shape;3351;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52" name="Google Shape;3352;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53" name="Google Shape;3353;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54" name="Google Shape;3354;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355" name="Google Shape;3355;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9" name="Shape 3359"/>
        <p:cNvGrpSpPr/>
        <p:nvPr/>
      </p:nvGrpSpPr>
      <p:grpSpPr>
        <a:xfrm>
          <a:off x="0" y="0"/>
          <a:ext cx="0" cy="0"/>
          <a:chOff x="0" y="0"/>
          <a:chExt cx="0" cy="0"/>
        </a:xfrm>
      </p:grpSpPr>
      <p:sp>
        <p:nvSpPr>
          <p:cNvPr id="3360" name="Google Shape;3360;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61" name="Google Shape;3361;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62" name="Google Shape;3362;g13c94f06daf_2_388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수락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수락할 경우 제안가격 지불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63" name="Google Shape;3363;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364" name="Google Shape;3364;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65" name="Google Shape;3365;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366" name="Google Shape;3366;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367" name="Google Shape;3367;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68" name="Google Shape;3368;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369" name="Google Shape;3369;g13c94f06daf_2_3889"/>
          <p:cNvGrpSpPr/>
          <p:nvPr/>
        </p:nvGrpSpPr>
        <p:grpSpPr>
          <a:xfrm>
            <a:off x="4584750" y="2455076"/>
            <a:ext cx="3048838" cy="1145562"/>
            <a:chOff x="214095" y="1332369"/>
            <a:chExt cx="9681926" cy="1087800"/>
          </a:xfrm>
        </p:grpSpPr>
        <p:sp>
          <p:nvSpPr>
            <p:cNvPr id="3370" name="Google Shape;3370;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71" name="Google Shape;3371;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2" name="Google Shape;3372;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3" name="Google Shape;3373;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74" name="Google Shape;3374;g13c94f06daf_2_3889"/>
          <p:cNvGrpSpPr/>
          <p:nvPr/>
        </p:nvGrpSpPr>
        <p:grpSpPr>
          <a:xfrm>
            <a:off x="4612893" y="2135045"/>
            <a:ext cx="239144" cy="198306"/>
            <a:chOff x="214095" y="1332369"/>
            <a:chExt cx="9681926" cy="1087800"/>
          </a:xfrm>
        </p:grpSpPr>
        <p:sp>
          <p:nvSpPr>
            <p:cNvPr id="3375" name="Google Shape;337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76" name="Google Shape;337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7" name="Google Shape;337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8" name="Google Shape;3378;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79" name="Google Shape;3379;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380" name="Google Shape;3380;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81" name="Google Shape;3381;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82" name="Google Shape;3382;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383" name="Google Shape;3383;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84" name="Google Shape;3384;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85" name="Google Shape;3385;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86" name="Google Shape;3386;g13c94f06daf_2_3889"/>
          <p:cNvGrpSpPr/>
          <p:nvPr/>
        </p:nvGrpSpPr>
        <p:grpSpPr>
          <a:xfrm>
            <a:off x="4583954" y="4257853"/>
            <a:ext cx="3048838" cy="548142"/>
            <a:chOff x="214095" y="1332369"/>
            <a:chExt cx="9681926" cy="1087800"/>
          </a:xfrm>
        </p:grpSpPr>
        <p:sp>
          <p:nvSpPr>
            <p:cNvPr id="3387" name="Google Shape;338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88" name="Google Shape;338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9" name="Google Shape;338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90" name="Google Shape;3390;g13c94f06daf_2_3889"/>
          <p:cNvSpPr txBox="1"/>
          <p:nvPr/>
        </p:nvSpPr>
        <p:spPr>
          <a:xfrm>
            <a:off x="45763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91" name="Google Shape;3391;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2" name="Google Shape;3392;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3" name="Google Shape;3393;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4" name="Google Shape;3394;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5" name="Google Shape;3395;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96" name="Google Shape;3396;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97" name="Google Shape;3397;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398" name="Google Shape;3398;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399" name="Google Shape;3399;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400" name="Google Shape;3400;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01" name="Google Shape;3401;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02" name="Google Shape;3402;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03" name="Google Shape;3403;g13c94f06daf_2_3889"/>
          <p:cNvGrpSpPr/>
          <p:nvPr/>
        </p:nvGrpSpPr>
        <p:grpSpPr>
          <a:xfrm>
            <a:off x="546150" y="1522268"/>
            <a:ext cx="3048838" cy="641149"/>
            <a:chOff x="214095" y="1332369"/>
            <a:chExt cx="9681926" cy="1087800"/>
          </a:xfrm>
        </p:grpSpPr>
        <p:sp>
          <p:nvSpPr>
            <p:cNvPr id="3404" name="Google Shape;3404;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05" name="Google Shape;3405;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6" name="Google Shape;3406;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07" name="Google Shape;3407;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08" name="Google Shape;3408;g13c94f06daf_2_3889"/>
          <p:cNvGrpSpPr/>
          <p:nvPr/>
        </p:nvGrpSpPr>
        <p:grpSpPr>
          <a:xfrm>
            <a:off x="574293" y="1220645"/>
            <a:ext cx="239144" cy="198306"/>
            <a:chOff x="214095" y="1332369"/>
            <a:chExt cx="9681926" cy="1087800"/>
          </a:xfrm>
        </p:grpSpPr>
        <p:sp>
          <p:nvSpPr>
            <p:cNvPr id="3409" name="Google Shape;3409;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10" name="Google Shape;3410;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1" name="Google Shape;3411;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2" name="Google Shape;3412;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13" name="Google Shape;3413;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414" name="Google Shape;3414;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15" name="Google Shape;3415;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16" name="Google Shape;3416;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417" name="Google Shape;3417;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18" name="Google Shape;3418;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19" name="Google Shape;3419;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20" name="Google Shape;3420;g13c94f06daf_2_3889"/>
          <p:cNvGrpSpPr/>
          <p:nvPr/>
        </p:nvGrpSpPr>
        <p:grpSpPr>
          <a:xfrm>
            <a:off x="545354" y="2962453"/>
            <a:ext cx="3048838" cy="548142"/>
            <a:chOff x="214095" y="1332369"/>
            <a:chExt cx="9681926" cy="1087800"/>
          </a:xfrm>
        </p:grpSpPr>
        <p:sp>
          <p:nvSpPr>
            <p:cNvPr id="3421" name="Google Shape;3421;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22" name="Google Shape;3422;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23" name="Google Shape;3423;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24" name="Google Shape;3424;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5" name="Google Shape;3425;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6" name="Google Shape;3426;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7" name="Google Shape;3427;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8" name="Google Shape;3428;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9" name="Google Shape;3429;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30" name="Google Shape;3430;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31" name="Google Shape;3431;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432" name="Google Shape;3432;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433" name="Google Shape;3433;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434" name="Google Shape;3434;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435" name="Google Shape;3435;g13c94f06daf_2_3889"/>
          <p:cNvGrpSpPr/>
          <p:nvPr/>
        </p:nvGrpSpPr>
        <p:grpSpPr>
          <a:xfrm>
            <a:off x="542933" y="4702368"/>
            <a:ext cx="3048838" cy="860304"/>
            <a:chOff x="4392000" y="1013612"/>
            <a:chExt cx="3048838" cy="1717173"/>
          </a:xfrm>
        </p:grpSpPr>
        <p:grpSp>
          <p:nvGrpSpPr>
            <p:cNvPr id="3436" name="Google Shape;3436;g13c94f06daf_2_3889"/>
            <p:cNvGrpSpPr/>
            <p:nvPr/>
          </p:nvGrpSpPr>
          <p:grpSpPr>
            <a:xfrm>
              <a:off x="4392000" y="1013612"/>
              <a:ext cx="3048838" cy="1647908"/>
              <a:chOff x="214095" y="1332369"/>
              <a:chExt cx="9681926" cy="1087800"/>
            </a:xfrm>
          </p:grpSpPr>
          <p:sp>
            <p:nvSpPr>
              <p:cNvPr id="3437" name="Google Shape;343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38" name="Google Shape;343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39" name="Google Shape;343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0" name="Google Shape;3440;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441" name="Google Shape;3441;g13c94f06daf_2_3889"/>
          <p:cNvCxnSpPr>
            <a:stCxn id="3437" idx="3"/>
            <a:endCxn id="3360"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442" name="Google Shape;3442;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443" name="Google Shape;3443;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444" name="Google Shape;3444;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445" name="Google Shape;3445;g13c94f06daf_2_3889"/>
          <p:cNvGrpSpPr/>
          <p:nvPr/>
        </p:nvGrpSpPr>
        <p:grpSpPr>
          <a:xfrm>
            <a:off x="4582708" y="1221243"/>
            <a:ext cx="3048838" cy="860304"/>
            <a:chOff x="4392000" y="1013612"/>
            <a:chExt cx="3048838" cy="1717173"/>
          </a:xfrm>
        </p:grpSpPr>
        <p:grpSp>
          <p:nvGrpSpPr>
            <p:cNvPr id="3446" name="Google Shape;3446;g13c94f06daf_2_3889"/>
            <p:cNvGrpSpPr/>
            <p:nvPr/>
          </p:nvGrpSpPr>
          <p:grpSpPr>
            <a:xfrm>
              <a:off x="4392000" y="1013612"/>
              <a:ext cx="3048838" cy="1647908"/>
              <a:chOff x="214095" y="1332369"/>
              <a:chExt cx="9681926" cy="1087800"/>
            </a:xfrm>
          </p:grpSpPr>
          <p:sp>
            <p:nvSpPr>
              <p:cNvPr id="3447" name="Google Shape;344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48" name="Google Shape;344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9" name="Google Shape;344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50" name="Google Shape;3450;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51" name="Google Shape;3451;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52" name="Google Shape;3452;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3" name="Google Shape;3453;g13c94f06daf_2_3889"/>
          <p:cNvSpPr txBox="1"/>
          <p:nvPr/>
        </p:nvSpPr>
        <p:spPr>
          <a:xfrm>
            <a:off x="45763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a:t>
            </a:r>
            <a:r>
              <a:rPr b="1" lang="ko" sz="900">
                <a:solidFill>
                  <a:schemeClr val="dk1"/>
                </a:solidFill>
                <a:latin typeface="Malgun Gothic"/>
                <a:ea typeface="Malgun Gothic"/>
                <a:cs typeface="Malgun Gothic"/>
                <a:sym typeface="Malgun Gothic"/>
              </a:rPr>
              <a:t>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4" name="Google Shape;3454;g13c94f06daf_2_3889"/>
          <p:cNvSpPr/>
          <p:nvPr/>
        </p:nvSpPr>
        <p:spPr>
          <a:xfrm>
            <a:off x="4558434" y="48343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8" name="Shape 3458"/>
        <p:cNvGrpSpPr/>
        <p:nvPr/>
      </p:nvGrpSpPr>
      <p:grpSpPr>
        <a:xfrm>
          <a:off x="0" y="0"/>
          <a:ext cx="0" cy="0"/>
          <a:chOff x="0" y="0"/>
          <a:chExt cx="0" cy="0"/>
        </a:xfrm>
      </p:grpSpPr>
      <p:sp>
        <p:nvSpPr>
          <p:cNvPr id="3459" name="Google Shape;3459;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60" name="Google Shape;3460;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61" name="Google Shape;3461;g13c94f06daf_2_727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결제수단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수락 및 결제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62" name="Google Shape;3462;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수락</a:t>
            </a:r>
            <a:endParaRPr b="0" i="0" sz="2400" u="none" cap="none" strike="noStrike">
              <a:solidFill>
                <a:schemeClr val="lt1"/>
              </a:solidFill>
              <a:latin typeface="Arial"/>
              <a:ea typeface="Arial"/>
              <a:cs typeface="Arial"/>
              <a:sym typeface="Arial"/>
            </a:endParaRPr>
          </a:p>
        </p:txBody>
      </p:sp>
      <p:sp>
        <p:nvSpPr>
          <p:cNvPr id="3463" name="Google Shape;3463;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64" name="Google Shape;3464;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465" name="Google Shape;3465;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66" name="Google Shape;3466;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67" name="Google Shape;3467;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68" name="Google Shape;3468;g13c94f06daf_2_7276"/>
          <p:cNvGrpSpPr/>
          <p:nvPr/>
        </p:nvGrpSpPr>
        <p:grpSpPr>
          <a:xfrm>
            <a:off x="546150" y="2455076"/>
            <a:ext cx="3048838" cy="1145562"/>
            <a:chOff x="214095" y="1332369"/>
            <a:chExt cx="9681926" cy="1087800"/>
          </a:xfrm>
        </p:grpSpPr>
        <p:sp>
          <p:nvSpPr>
            <p:cNvPr id="3469" name="Google Shape;3469;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70" name="Google Shape;3470;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1" name="Google Shape;3471;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2" name="Google Shape;3472;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73" name="Google Shape;3473;g13c94f06daf_2_7276"/>
          <p:cNvGrpSpPr/>
          <p:nvPr/>
        </p:nvGrpSpPr>
        <p:grpSpPr>
          <a:xfrm>
            <a:off x="574293" y="2135045"/>
            <a:ext cx="239144" cy="198306"/>
            <a:chOff x="214095" y="1332369"/>
            <a:chExt cx="9681926" cy="1087800"/>
          </a:xfrm>
        </p:grpSpPr>
        <p:sp>
          <p:nvSpPr>
            <p:cNvPr id="3474" name="Google Shape;3474;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75" name="Google Shape;3475;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6" name="Google Shape;3476;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7" name="Google Shape;3477;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78" name="Google Shape;3478;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479" name="Google Shape;3479;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80" name="Google Shape;3480;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81" name="Google Shape;3481;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482" name="Google Shape;3482;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83" name="Google Shape;3483;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84" name="Google Shape;3484;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85" name="Google Shape;3485;g13c94f06daf_2_7276"/>
          <p:cNvGrpSpPr/>
          <p:nvPr/>
        </p:nvGrpSpPr>
        <p:grpSpPr>
          <a:xfrm>
            <a:off x="545354" y="4257853"/>
            <a:ext cx="3048838" cy="548142"/>
            <a:chOff x="214095" y="1332369"/>
            <a:chExt cx="9681926" cy="1087800"/>
          </a:xfrm>
        </p:grpSpPr>
        <p:sp>
          <p:nvSpPr>
            <p:cNvPr id="3486" name="Google Shape;3486;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87" name="Google Shape;3487;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88" name="Google Shape;3488;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89" name="Google Shape;3489;g13c94f06daf_2_7276"/>
          <p:cNvSpPr txBox="1"/>
          <p:nvPr/>
        </p:nvSpPr>
        <p:spPr>
          <a:xfrm>
            <a:off x="5377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0" name="Google Shape;3490;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1" name="Google Shape;3491;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2" name="Google Shape;3492;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3" name="Google Shape;3493;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4" name="Google Shape;3494;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5" name="Google Shape;3495;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496" name="Google Shape;3496;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497" name="Google Shape;3497;g13c94f06daf_2_7276"/>
          <p:cNvCxnSpPr>
            <a:stCxn id="3498" idx="3"/>
            <a:endCxn id="3459"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498" name="Google Shape;3498;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499" name="Google Shape;3499;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500" name="Google Shape;3500;g13c94f06daf_2_7276"/>
          <p:cNvGrpSpPr/>
          <p:nvPr/>
        </p:nvGrpSpPr>
        <p:grpSpPr>
          <a:xfrm>
            <a:off x="544108" y="1221243"/>
            <a:ext cx="3048838" cy="860304"/>
            <a:chOff x="4392000" y="1013612"/>
            <a:chExt cx="3048838" cy="1717173"/>
          </a:xfrm>
        </p:grpSpPr>
        <p:grpSp>
          <p:nvGrpSpPr>
            <p:cNvPr id="3501" name="Google Shape;3501;g13c94f06daf_2_7276"/>
            <p:cNvGrpSpPr/>
            <p:nvPr/>
          </p:nvGrpSpPr>
          <p:grpSpPr>
            <a:xfrm>
              <a:off x="4392000" y="1013612"/>
              <a:ext cx="3048838" cy="1647908"/>
              <a:chOff x="214095" y="1332369"/>
              <a:chExt cx="9681926" cy="1087800"/>
            </a:xfrm>
          </p:grpSpPr>
          <p:sp>
            <p:nvSpPr>
              <p:cNvPr id="3502" name="Google Shape;3502;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03" name="Google Shape;3503;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4" name="Google Shape;3504;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05" name="Google Shape;3505;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506" name="Google Shape;3506;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수락</a:t>
            </a:r>
            <a:endParaRPr b="1" sz="1100">
              <a:solidFill>
                <a:schemeClr val="dk1"/>
              </a:solidFill>
              <a:latin typeface="Malgun Gothic"/>
              <a:ea typeface="Malgun Gothic"/>
              <a:cs typeface="Malgun Gothic"/>
              <a:sym typeface="Malgun Gothic"/>
            </a:endParaRPr>
          </a:p>
        </p:txBody>
      </p:sp>
      <p:pic>
        <p:nvPicPr>
          <p:cNvPr id="3507" name="Google Shape;3507;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508" name="Google Shape;3508;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수락 하시겠습니까?</a:t>
            </a:r>
            <a:endParaRPr b="1" i="0" sz="1600" u="none" cap="none" strike="noStrike">
              <a:solidFill>
                <a:srgbClr val="00B0F0"/>
              </a:solidFill>
              <a:latin typeface="Malgun Gothic"/>
              <a:ea typeface="Malgun Gothic"/>
              <a:cs typeface="Malgun Gothic"/>
              <a:sym typeface="Malgun Gothic"/>
            </a:endParaRPr>
          </a:p>
        </p:txBody>
      </p:sp>
      <p:sp>
        <p:nvSpPr>
          <p:cNvPr id="3509" name="Google Shape;3509;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510" name="Google Shape;3510;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20,000원</a:t>
            </a:r>
            <a:endParaRPr sz="700">
              <a:solidFill>
                <a:schemeClr val="dk1"/>
              </a:solidFill>
              <a:latin typeface="Malgun Gothic"/>
              <a:ea typeface="Malgun Gothic"/>
              <a:cs typeface="Malgun Gothic"/>
              <a:sym typeface="Malgun Gothic"/>
            </a:endParaRPr>
          </a:p>
        </p:txBody>
      </p:sp>
      <p:sp>
        <p:nvSpPr>
          <p:cNvPr id="3511" name="Google Shape;3511;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 및 </a:t>
            </a: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sp>
        <p:nvSpPr>
          <p:cNvPr id="3512" name="Google Shape;3512;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결제수단</a:t>
            </a:r>
            <a:endParaRPr sz="700">
              <a:solidFill>
                <a:schemeClr val="dk1"/>
              </a:solidFill>
              <a:latin typeface="Malgun Gothic"/>
              <a:ea typeface="Malgun Gothic"/>
              <a:cs typeface="Malgun Gothic"/>
              <a:sym typeface="Malgun Gothic"/>
            </a:endParaRPr>
          </a:p>
        </p:txBody>
      </p:sp>
      <p:sp>
        <p:nvSpPr>
          <p:cNvPr id="3513" name="Google Shape;3513;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14" name="Google Shape;3514;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15" name="Google Shape;3515;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16" name="Google Shape;3516;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결제금액</a:t>
            </a:r>
            <a:r>
              <a:rPr b="1" lang="ko" sz="1600">
                <a:solidFill>
                  <a:schemeClr val="dk1"/>
                </a:solidFill>
                <a:latin typeface="Malgun Gothic"/>
                <a:ea typeface="Malgun Gothic"/>
                <a:cs typeface="Malgun Gothic"/>
                <a:sym typeface="Malgun Gothic"/>
              </a:rPr>
              <a:t> : 20,000원</a:t>
            </a:r>
            <a:endParaRPr sz="700">
              <a:solidFill>
                <a:schemeClr val="dk1"/>
              </a:solidFill>
              <a:latin typeface="Malgun Gothic"/>
              <a:ea typeface="Malgun Gothic"/>
              <a:cs typeface="Malgun Gothic"/>
              <a:sym typeface="Malgun Gothic"/>
            </a:endParaRPr>
          </a:p>
        </p:txBody>
      </p:sp>
      <p:sp>
        <p:nvSpPr>
          <p:cNvPr id="3517" name="Google Shape;3517;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18" name="Google Shape;3518;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3519" name="Google Shape;3519;g13c94f06daf_2_7276"/>
          <p:cNvSpPr txBox="1"/>
          <p:nvPr/>
        </p:nvSpPr>
        <p:spPr>
          <a:xfrm>
            <a:off x="5377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3" name="Shape 3523"/>
        <p:cNvGrpSpPr/>
        <p:nvPr/>
      </p:nvGrpSpPr>
      <p:grpSpPr>
        <a:xfrm>
          <a:off x="0" y="0"/>
          <a:ext cx="0" cy="0"/>
          <a:chOff x="0" y="0"/>
          <a:chExt cx="0" cy="0"/>
        </a:xfrm>
      </p:grpSpPr>
      <p:sp>
        <p:nvSpPr>
          <p:cNvPr id="3524" name="Google Shape;3524;gf48f6d2838_0_19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상</a:t>
            </a:r>
            <a:r>
              <a:rPr lang="ko" sz="3000"/>
              <a:t>세 &gt; 프로필</a:t>
            </a:r>
            <a:endParaRPr sz="3000"/>
          </a:p>
        </p:txBody>
      </p:sp>
      <p:sp>
        <p:nvSpPr>
          <p:cNvPr id="3525" name="Google Shape;3525;gf48f6d2838_0_19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상세 &gt; 프로필</a:t>
            </a:r>
            <a:endParaRPr sz="2000"/>
          </a:p>
          <a:p>
            <a:pPr indent="-355600" lvl="0" marL="457200" rtl="0" algn="l">
              <a:spcBef>
                <a:spcPts val="0"/>
              </a:spcBef>
              <a:spcAft>
                <a:spcPts val="0"/>
              </a:spcAft>
              <a:buSzPts val="2000"/>
              <a:buChar char="-"/>
            </a:pPr>
            <a:r>
              <a:rPr lang="ko" sz="2000"/>
              <a:t>포스팅 상세 &gt; 프로필 &gt; 추가메뉴 &gt; 신고, 차단</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팔로우, 팔로잉</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메시지</a:t>
            </a:r>
            <a:endParaRPr sz="2000"/>
          </a:p>
          <a:p>
            <a:pPr indent="0" lvl="0" marL="457200" rtl="0" algn="l">
              <a:spcBef>
                <a:spcPts val="0"/>
              </a:spcBef>
              <a:spcAft>
                <a:spcPts val="0"/>
              </a:spcAft>
              <a:buNone/>
            </a:pPr>
            <a:r>
              <a:t/>
            </a:r>
            <a:endParaRPr sz="20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9" name="Shape 3529"/>
        <p:cNvGrpSpPr/>
        <p:nvPr/>
      </p:nvGrpSpPr>
      <p:grpSpPr>
        <a:xfrm>
          <a:off x="0" y="0"/>
          <a:ext cx="0" cy="0"/>
          <a:chOff x="0" y="0"/>
          <a:chExt cx="0" cy="0"/>
        </a:xfrm>
      </p:grpSpPr>
      <p:sp>
        <p:nvSpPr>
          <p:cNvPr id="3530" name="Google Shape;3530;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31" name="Google Shape;3531;g13c94f06daf_2_214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수락여부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32" name="Google Shape;3532;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3533" name="Google Shape;3533;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34" name="Google Shape;3534;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535" name="Google Shape;3535;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36" name="Google Shape;3536;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37" name="Google Shape;3537;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38" name="Google Shape;3538;g13c94f06daf_2_2141"/>
          <p:cNvGrpSpPr/>
          <p:nvPr/>
        </p:nvGrpSpPr>
        <p:grpSpPr>
          <a:xfrm>
            <a:off x="546154" y="1522257"/>
            <a:ext cx="3048838" cy="1468856"/>
            <a:chOff x="214095" y="1332369"/>
            <a:chExt cx="9681926" cy="1087800"/>
          </a:xfrm>
        </p:grpSpPr>
        <p:sp>
          <p:nvSpPr>
            <p:cNvPr id="3539" name="Google Shape;3539;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40" name="Google Shape;3540;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1" name="Google Shape;3541;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2" name="Google Shape;3542;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43" name="Google Shape;3543;g13c94f06daf_2_2141"/>
          <p:cNvGrpSpPr/>
          <p:nvPr/>
        </p:nvGrpSpPr>
        <p:grpSpPr>
          <a:xfrm>
            <a:off x="574293" y="1220645"/>
            <a:ext cx="239144" cy="198306"/>
            <a:chOff x="214095" y="1332369"/>
            <a:chExt cx="9681926" cy="1087800"/>
          </a:xfrm>
        </p:grpSpPr>
        <p:sp>
          <p:nvSpPr>
            <p:cNvPr id="3544" name="Google Shape;3544;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45" name="Google Shape;3545;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6" name="Google Shape;3546;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7" name="Google Shape;3547;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48" name="Google Shape;3548;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549" name="Google Shape;3549;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50" name="Google Shape;3550;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51" name="Google Shape;3551;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552" name="Google Shape;3552;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53" name="Google Shape;3553;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54" name="Google Shape;3554;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55" name="Google Shape;3555;g13c94f06daf_2_2141"/>
          <p:cNvGrpSpPr/>
          <p:nvPr/>
        </p:nvGrpSpPr>
        <p:grpSpPr>
          <a:xfrm>
            <a:off x="545354" y="3724453"/>
            <a:ext cx="3048838" cy="548142"/>
            <a:chOff x="214095" y="1332369"/>
            <a:chExt cx="9681926" cy="1087800"/>
          </a:xfrm>
        </p:grpSpPr>
        <p:sp>
          <p:nvSpPr>
            <p:cNvPr id="3556" name="Google Shape;355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57" name="Google Shape;355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58" name="Google Shape;355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59" name="Google Shape;3559;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60" name="Google Shape;3560;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1" name="Google Shape;3561;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2" name="Google Shape;3562;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3" name="Google Shape;3563;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64" name="Google Shape;3564;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565" name="Google Shape;3565;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566" name="Google Shape;3566;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567" name="Google Shape;3567;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568" name="Google Shape;3568;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569" name="Google Shape;3569;g13c94f06daf_2_2141"/>
          <p:cNvGrpSpPr/>
          <p:nvPr/>
        </p:nvGrpSpPr>
        <p:grpSpPr>
          <a:xfrm>
            <a:off x="546154" y="5454324"/>
            <a:ext cx="3048838" cy="548142"/>
            <a:chOff x="214095" y="1332369"/>
            <a:chExt cx="9681926" cy="1087800"/>
          </a:xfrm>
        </p:grpSpPr>
        <p:sp>
          <p:nvSpPr>
            <p:cNvPr id="3570" name="Google Shape;3570;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571" name="Google Shape;3571;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72" name="Google Shape;3572;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73" name="Google Shape;3573;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74" name="Google Shape;3574;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575" name="Google Shape;3575;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3576" name="Google Shape;3576;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577" name="Google Shape;3577;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578" name="Google Shape;3578;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3579" name="Google Shape;3579;g13c94f06daf_2_2141"/>
          <p:cNvGrpSpPr/>
          <p:nvPr/>
        </p:nvGrpSpPr>
        <p:grpSpPr>
          <a:xfrm>
            <a:off x="4574250" y="2293628"/>
            <a:ext cx="3048838" cy="400202"/>
            <a:chOff x="214095" y="1332369"/>
            <a:chExt cx="9681926" cy="1087800"/>
          </a:xfrm>
        </p:grpSpPr>
        <p:sp>
          <p:nvSpPr>
            <p:cNvPr id="3580" name="Google Shape;3580;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3581" name="Google Shape;3581;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82" name="Google Shape;3582;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583" name="Google Shape;3583;g13c94f06daf_2_2141"/>
          <p:cNvGrpSpPr/>
          <p:nvPr/>
        </p:nvGrpSpPr>
        <p:grpSpPr>
          <a:xfrm>
            <a:off x="4574258" y="4339718"/>
            <a:ext cx="3048838" cy="860304"/>
            <a:chOff x="4392000" y="1013612"/>
            <a:chExt cx="3048838" cy="1717173"/>
          </a:xfrm>
        </p:grpSpPr>
        <p:grpSp>
          <p:nvGrpSpPr>
            <p:cNvPr id="3584" name="Google Shape;3584;g13c94f06daf_2_2141"/>
            <p:cNvGrpSpPr/>
            <p:nvPr/>
          </p:nvGrpSpPr>
          <p:grpSpPr>
            <a:xfrm>
              <a:off x="4392000" y="1013612"/>
              <a:ext cx="3048838" cy="1647908"/>
              <a:chOff x="214095" y="1332369"/>
              <a:chExt cx="9681926" cy="1087800"/>
            </a:xfrm>
          </p:grpSpPr>
          <p:sp>
            <p:nvSpPr>
              <p:cNvPr id="3585" name="Google Shape;3585;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86" name="Google Shape;3586;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87" name="Google Shape;3587;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88" name="Google Shape;3588;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589" name="Google Shape;3589;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590" name="Google Shape;3590;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1" name="Google Shape;3591;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592" name="Google Shape;3592;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593" name="Google Shape;3593;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594" name="Google Shape;3594;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5" name="Google Shape;3595;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6" name="Google Shape;3596;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7" name="Google Shape;3597;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598" name="Google Shape;3598;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9" name="Google Shape;3599;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0" name="Google Shape;3600;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1" name="Google Shape;3601;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2" name="Google Shape;3602;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3" name="Google Shape;3603;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04" name="Google Shape;3604;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05" name="Google Shape;3605;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06" name="Google Shape;3606;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607" name="Google Shape;3607;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608" name="Google Shape;3608;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609" name="Google Shape;3609;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10" name="Google Shape;3610;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11" name="Google Shape;3611;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612" name="Google Shape;3612;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613" name="Google Shape;3613;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614" name="Google Shape;3614;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615" name="Google Shape;3615;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616" name="Google Shape;3616;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3617" name="Google Shape;3617;g13c94f06daf_2_2141"/>
          <p:cNvCxnSpPr>
            <a:stCxn id="3547" idx="0"/>
            <a:endCxn id="3573"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3618" name="Google Shape;3618;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619" name="Google Shape;3619;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3620" name="Google Shape;3620;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3621" name="Google Shape;3621;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5" name="Shape 3625"/>
        <p:cNvGrpSpPr/>
        <p:nvPr/>
      </p:nvGrpSpPr>
      <p:grpSpPr>
        <a:xfrm>
          <a:off x="0" y="0"/>
          <a:ext cx="0" cy="0"/>
          <a:chOff x="0" y="0"/>
          <a:chExt cx="0" cy="0"/>
        </a:xfrm>
      </p:grpSpPr>
      <p:sp>
        <p:nvSpPr>
          <p:cNvPr id="3626" name="Google Shape;3626;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27" name="Google Shape;3627;g13c94f06daf_2_2405"/>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28" name="Google Shape;3628;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29" name="Google Shape;3629;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30" name="Google Shape;3630;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31" name="Google Shape;3631;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32" name="Google Shape;3632;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33" name="Google Shape;3633;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34" name="Google Shape;3634;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35" name="Google Shape;3635;g13c94f06daf_2_2405"/>
          <p:cNvGrpSpPr/>
          <p:nvPr/>
        </p:nvGrpSpPr>
        <p:grpSpPr>
          <a:xfrm>
            <a:off x="535650" y="2293628"/>
            <a:ext cx="3048838" cy="400202"/>
            <a:chOff x="214095" y="1332369"/>
            <a:chExt cx="9681926" cy="1087800"/>
          </a:xfrm>
        </p:grpSpPr>
        <p:sp>
          <p:nvSpPr>
            <p:cNvPr id="3636" name="Google Shape;3636;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37" name="Google Shape;3637;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38" name="Google Shape;3638;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39" name="Google Shape;3639;g13c94f06daf_2_2405"/>
          <p:cNvGrpSpPr/>
          <p:nvPr/>
        </p:nvGrpSpPr>
        <p:grpSpPr>
          <a:xfrm>
            <a:off x="535658" y="4339718"/>
            <a:ext cx="3048838" cy="860304"/>
            <a:chOff x="4392000" y="1013612"/>
            <a:chExt cx="3048838" cy="1717173"/>
          </a:xfrm>
        </p:grpSpPr>
        <p:grpSp>
          <p:nvGrpSpPr>
            <p:cNvPr id="3640" name="Google Shape;3640;g13c94f06daf_2_2405"/>
            <p:cNvGrpSpPr/>
            <p:nvPr/>
          </p:nvGrpSpPr>
          <p:grpSpPr>
            <a:xfrm>
              <a:off x="4392000" y="1013612"/>
              <a:ext cx="3048838" cy="1647908"/>
              <a:chOff x="214095" y="1332369"/>
              <a:chExt cx="9681926" cy="1087800"/>
            </a:xfrm>
          </p:grpSpPr>
          <p:sp>
            <p:nvSpPr>
              <p:cNvPr id="3641" name="Google Shape;3641;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42" name="Google Shape;3642;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43" name="Google Shape;3643;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44" name="Google Shape;3644;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45" name="Google Shape;3645;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46" name="Google Shape;3646;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47" name="Google Shape;3647;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48" name="Google Shape;3648;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49" name="Google Shape;3649;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50" name="Google Shape;3650;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51" name="Google Shape;3651;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52" name="Google Shape;3652;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53" name="Google Shape;3653;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54" name="Google Shape;3654;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55" name="Google Shape;3655;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56" name="Google Shape;3656;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57" name="Google Shape;3657;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58" name="Google Shape;3658;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59" name="Google Shape;3659;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60" name="Google Shape;3660;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61" name="Google Shape;3661;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62" name="Google Shape;3662;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663" name="Google Shape;3663;g13c94f06daf_2_2405"/>
          <p:cNvGrpSpPr/>
          <p:nvPr/>
        </p:nvGrpSpPr>
        <p:grpSpPr>
          <a:xfrm>
            <a:off x="4458772" y="784998"/>
            <a:ext cx="2090493" cy="1711948"/>
            <a:chOff x="5285909" y="2527378"/>
            <a:chExt cx="3261300" cy="2498100"/>
          </a:xfrm>
        </p:grpSpPr>
        <p:sp>
          <p:nvSpPr>
            <p:cNvPr id="3664" name="Google Shape;3664;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3665" name="Google Shape;3665;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3666" name="Google Shape;3666;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3667" name="Google Shape;3667;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3668" name="Google Shape;3668;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69" name="Google Shape;3669;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670" name="Google Shape;3670;g13c94f06daf_2_2405"/>
          <p:cNvCxnSpPr>
            <a:stCxn id="3634" idx="3"/>
            <a:endCxn id="3664"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3671" name="Google Shape;3671;g13c94f06daf_2_2405"/>
          <p:cNvGrpSpPr/>
          <p:nvPr/>
        </p:nvGrpSpPr>
        <p:grpSpPr>
          <a:xfrm>
            <a:off x="6876267" y="3189362"/>
            <a:ext cx="2894689" cy="2870368"/>
            <a:chOff x="9066342" y="4193027"/>
            <a:chExt cx="2894400" cy="2088300"/>
          </a:xfrm>
        </p:grpSpPr>
        <p:sp>
          <p:nvSpPr>
            <p:cNvPr id="3672" name="Google Shape;3672;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73" name="Google Shape;3673;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3674" name="Google Shape;3674;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3675" name="Google Shape;3675;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3676" name="Google Shape;3676;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3677" name="Google Shape;3677;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3678" name="Google Shape;3678;g13c94f06daf_2_2405"/>
          <p:cNvGrpSpPr/>
          <p:nvPr/>
        </p:nvGrpSpPr>
        <p:grpSpPr>
          <a:xfrm>
            <a:off x="3886679" y="3217937"/>
            <a:ext cx="2894689" cy="2870368"/>
            <a:chOff x="9066342" y="4193027"/>
            <a:chExt cx="2894400" cy="2088300"/>
          </a:xfrm>
        </p:grpSpPr>
        <p:sp>
          <p:nvSpPr>
            <p:cNvPr id="3679" name="Google Shape;3679;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80" name="Google Shape;3680;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3681" name="Google Shape;3681;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3682" name="Google Shape;3682;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3683" name="Google Shape;3683;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3684" name="Google Shape;3684;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3685" name="Google Shape;3685;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3686" name="Google Shape;3686;g13c94f06daf_2_2405"/>
          <p:cNvCxnSpPr>
            <a:stCxn id="3666" idx="3"/>
            <a:endCxn id="3672"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3687" name="Google Shape;3687;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1" name="Shape 3691"/>
        <p:cNvGrpSpPr/>
        <p:nvPr/>
      </p:nvGrpSpPr>
      <p:grpSpPr>
        <a:xfrm>
          <a:off x="0" y="0"/>
          <a:ext cx="0" cy="0"/>
          <a:chOff x="0" y="0"/>
          <a:chExt cx="0" cy="0"/>
        </a:xfrm>
      </p:grpSpPr>
      <p:sp>
        <p:nvSpPr>
          <p:cNvPr id="3692" name="Google Shape;3692;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93" name="Google Shape;3693;g13c94f06daf_2_251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버튼 없음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94" name="Google Shape;3694;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95" name="Google Shape;3695;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96" name="Google Shape;3696;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97" name="Google Shape;3697;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98" name="Google Shape;3698;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99" name="Google Shape;3699;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00" name="Google Shape;3700;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01" name="Google Shape;3701;g13c94f06daf_2_2513"/>
          <p:cNvGrpSpPr/>
          <p:nvPr/>
        </p:nvGrpSpPr>
        <p:grpSpPr>
          <a:xfrm>
            <a:off x="535650" y="2293628"/>
            <a:ext cx="3048838" cy="400202"/>
            <a:chOff x="214095" y="1332369"/>
            <a:chExt cx="9681926" cy="1087800"/>
          </a:xfrm>
        </p:grpSpPr>
        <p:sp>
          <p:nvSpPr>
            <p:cNvPr id="3702" name="Google Shape;3702;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03" name="Google Shape;3703;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04" name="Google Shape;3704;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05" name="Google Shape;3705;g13c94f06daf_2_2513"/>
          <p:cNvGrpSpPr/>
          <p:nvPr/>
        </p:nvGrpSpPr>
        <p:grpSpPr>
          <a:xfrm>
            <a:off x="535658" y="4339718"/>
            <a:ext cx="3048838" cy="860304"/>
            <a:chOff x="4392000" y="1013612"/>
            <a:chExt cx="3048838" cy="1717173"/>
          </a:xfrm>
        </p:grpSpPr>
        <p:grpSp>
          <p:nvGrpSpPr>
            <p:cNvPr id="3706" name="Google Shape;3706;g13c94f06daf_2_2513"/>
            <p:cNvGrpSpPr/>
            <p:nvPr/>
          </p:nvGrpSpPr>
          <p:grpSpPr>
            <a:xfrm>
              <a:off x="4392000" y="1013612"/>
              <a:ext cx="3048838" cy="1647908"/>
              <a:chOff x="214095" y="1332369"/>
              <a:chExt cx="9681926" cy="1087800"/>
            </a:xfrm>
          </p:grpSpPr>
          <p:sp>
            <p:nvSpPr>
              <p:cNvPr id="3707" name="Google Shape;3707;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08" name="Google Shape;3708;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09" name="Google Shape;3709;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10" name="Google Shape;3710;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711" name="Google Shape;3711;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712" name="Google Shape;3712;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13" name="Google Shape;3713;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14" name="Google Shape;3714;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15" name="Google Shape;3715;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716" name="Google Shape;3716;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17" name="Google Shape;3717;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18" name="Google Shape;3718;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19" name="Google Shape;3719;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720" name="Google Shape;3720;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21" name="Google Shape;3721;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22" name="Google Shape;3722;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23" name="Google Shape;3723;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24" name="Google Shape;3724;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25" name="Google Shape;3725;g13c94f06daf_2_2513"/>
          <p:cNvSpPr txBox="1"/>
          <p:nvPr/>
        </p:nvSpPr>
        <p:spPr>
          <a:xfrm>
            <a:off x="5328575" y="29680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726" name="Google Shape;3726;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27" name="Google Shape;3727;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728" name="Google Shape;3728;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729" name="Google Shape;3729;g13c94f06daf_2_2513"/>
          <p:cNvCxnSpPr>
            <a:stCxn id="3718" idx="3"/>
            <a:endCxn id="3730"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730" name="Google Shape;3730;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731" name="Google Shape;3731;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732" name="Google Shape;3732;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733" name="Google Shape;3733;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34" name="Google Shape;3734;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35" name="Google Shape;3735;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36" name="Google Shape;3736;g13c94f06daf_2_2513"/>
          <p:cNvSpPr txBox="1"/>
          <p:nvPr/>
        </p:nvSpPr>
        <p:spPr>
          <a:xfrm>
            <a:off x="46346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37" name="Google Shape;3737;g13c94f06daf_2_2513"/>
          <p:cNvSpPr/>
          <p:nvPr/>
        </p:nvSpPr>
        <p:spPr>
          <a:xfrm>
            <a:off x="6558924" y="2156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3738" name="Google Shape;3738;g13c94f06daf_2_2513"/>
          <p:cNvSpPr txBox="1"/>
          <p:nvPr/>
        </p:nvSpPr>
        <p:spPr>
          <a:xfrm>
            <a:off x="4634629" y="2429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39" name="Google Shape;3739;g13c94f06daf_2_2513"/>
          <p:cNvSpPr/>
          <p:nvPr/>
        </p:nvSpPr>
        <p:spPr>
          <a:xfrm>
            <a:off x="6558924" y="2461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40" name="Google Shape;3740;g13c94f06daf_2_2513"/>
          <p:cNvSpPr txBox="1"/>
          <p:nvPr/>
        </p:nvSpPr>
        <p:spPr>
          <a:xfrm>
            <a:off x="4634629" y="2734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41" name="Google Shape;3741;g13c94f06daf_2_2513"/>
          <p:cNvSpPr/>
          <p:nvPr/>
        </p:nvSpPr>
        <p:spPr>
          <a:xfrm>
            <a:off x="6558924" y="2766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42" name="Google Shape;3742;g13c94f06daf_2_2513"/>
          <p:cNvSpPr/>
          <p:nvPr/>
        </p:nvSpPr>
        <p:spPr>
          <a:xfrm>
            <a:off x="64472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43" name="Google Shape;3743;g13c94f06daf_2_2513"/>
          <p:cNvSpPr/>
          <p:nvPr/>
        </p:nvSpPr>
        <p:spPr>
          <a:xfrm>
            <a:off x="6447221" y="236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3744" name="Google Shape;3744;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3745" name="Google Shape;3745;g13c94f06daf_2_2513"/>
          <p:cNvSpPr/>
          <p:nvPr/>
        </p:nvSpPr>
        <p:spPr>
          <a:xfrm>
            <a:off x="46184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46" name="Google Shape;3746;g13c94f06daf_2_2513"/>
          <p:cNvSpPr/>
          <p:nvPr/>
        </p:nvSpPr>
        <p:spPr>
          <a:xfrm>
            <a:off x="4670785" y="158686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0" name="Shape 3750"/>
        <p:cNvGrpSpPr/>
        <p:nvPr/>
      </p:nvGrpSpPr>
      <p:grpSpPr>
        <a:xfrm>
          <a:off x="0" y="0"/>
          <a:ext cx="0" cy="0"/>
          <a:chOff x="0" y="0"/>
          <a:chExt cx="0" cy="0"/>
        </a:xfrm>
      </p:grpSpPr>
      <p:sp>
        <p:nvSpPr>
          <p:cNvPr id="3751" name="Google Shape;3751;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52" name="Google Shape;3752;g13c94f06daf_2_257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53" name="Google Shape;3753;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54" name="Google Shape;3754;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55" name="Google Shape;3755;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56" name="Google Shape;3756;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57" name="Google Shape;3757;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58" name="Google Shape;3758;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59" name="Google Shape;3759;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60" name="Google Shape;3760;g13c94f06daf_2_2579"/>
          <p:cNvGrpSpPr/>
          <p:nvPr/>
        </p:nvGrpSpPr>
        <p:grpSpPr>
          <a:xfrm>
            <a:off x="535650" y="2293628"/>
            <a:ext cx="3048838" cy="400202"/>
            <a:chOff x="214095" y="1332369"/>
            <a:chExt cx="9681926" cy="1087800"/>
          </a:xfrm>
        </p:grpSpPr>
        <p:sp>
          <p:nvSpPr>
            <p:cNvPr id="3761" name="Google Shape;3761;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62" name="Google Shape;3762;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63" name="Google Shape;3763;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64" name="Google Shape;3764;g13c94f06daf_2_2579"/>
          <p:cNvGrpSpPr/>
          <p:nvPr/>
        </p:nvGrpSpPr>
        <p:grpSpPr>
          <a:xfrm>
            <a:off x="535658" y="4339718"/>
            <a:ext cx="3048838" cy="860304"/>
            <a:chOff x="4392000" y="1013612"/>
            <a:chExt cx="3048838" cy="1717173"/>
          </a:xfrm>
        </p:grpSpPr>
        <p:grpSp>
          <p:nvGrpSpPr>
            <p:cNvPr id="3765" name="Google Shape;3765;g13c94f06daf_2_2579"/>
            <p:cNvGrpSpPr/>
            <p:nvPr/>
          </p:nvGrpSpPr>
          <p:grpSpPr>
            <a:xfrm>
              <a:off x="4392000" y="1013612"/>
              <a:ext cx="3048838" cy="1647908"/>
              <a:chOff x="214095" y="1332369"/>
              <a:chExt cx="9681926" cy="1087800"/>
            </a:xfrm>
          </p:grpSpPr>
          <p:sp>
            <p:nvSpPr>
              <p:cNvPr id="3766" name="Google Shape;3766;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67" name="Google Shape;3767;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68" name="Google Shape;3768;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69" name="Google Shape;3769;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770" name="Google Shape;3770;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771" name="Google Shape;3771;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2" name="Google Shape;3772;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73" name="Google Shape;3773;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74" name="Google Shape;3774;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775" name="Google Shape;3775;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6" name="Google Shape;3776;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7" name="Google Shape;3777;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8" name="Google Shape;3778;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779" name="Google Shape;3779;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80" name="Google Shape;3780;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81" name="Google Shape;3781;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82" name="Google Shape;3782;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83" name="Google Shape;3783;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84" name="Google Shape;3784;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85" name="Google Shape;3785;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786" name="Google Shape;3786;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787" name="Google Shape;3787;g13c94f06daf_2_2579"/>
          <p:cNvCxnSpPr>
            <a:stCxn id="3785" idx="3"/>
            <a:endCxn id="3788"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3789" name="Google Shape;3789;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788" name="Google Shape;3788;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90" name="Google Shape;3790;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791" name="Google Shape;3791;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3792" name="Google Shape;3792;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3793" name="Google Shape;3793;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3794" name="Google Shape;3794;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3795" name="Google Shape;3795;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3796" name="Google Shape;3796;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3797" name="Google Shape;3797;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3798" name="Google Shape;3798;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799" name="Google Shape;3799;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800" name="Google Shape;3800;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01" name="Google Shape;3801;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802" name="Google Shape;3802;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03" name="Google Shape;3803;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7" name="Shape 3807"/>
        <p:cNvGrpSpPr/>
        <p:nvPr/>
      </p:nvGrpSpPr>
      <p:grpSpPr>
        <a:xfrm>
          <a:off x="0" y="0"/>
          <a:ext cx="0" cy="0"/>
          <a:chOff x="0" y="0"/>
          <a:chExt cx="0" cy="0"/>
        </a:xfrm>
      </p:grpSpPr>
      <p:sp>
        <p:nvSpPr>
          <p:cNvPr id="3808" name="Google Shape;3808;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809" name="Google Shape;3809;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3" name="Shape 3813"/>
        <p:cNvGrpSpPr/>
        <p:nvPr/>
      </p:nvGrpSpPr>
      <p:grpSpPr>
        <a:xfrm>
          <a:off x="0" y="0"/>
          <a:ext cx="0" cy="0"/>
          <a:chOff x="0" y="0"/>
          <a:chExt cx="0" cy="0"/>
        </a:xfrm>
      </p:grpSpPr>
      <p:graphicFrame>
        <p:nvGraphicFramePr>
          <p:cNvPr id="3814" name="Google Shape;3814;g13c94f06daf_2_513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15" name="Google Shape;3815;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816" name="Google Shape;3816;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17" name="Google Shape;3817;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18" name="Google Shape;3818;g13c94f06daf_2_5139"/>
          <p:cNvGrpSpPr/>
          <p:nvPr/>
        </p:nvGrpSpPr>
        <p:grpSpPr>
          <a:xfrm>
            <a:off x="427282" y="5542381"/>
            <a:ext cx="3277561" cy="521764"/>
            <a:chOff x="375801" y="5847020"/>
            <a:chExt cx="3293700" cy="521764"/>
          </a:xfrm>
        </p:grpSpPr>
        <p:cxnSp>
          <p:nvCxnSpPr>
            <p:cNvPr id="3819" name="Google Shape;3819;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20" name="Google Shape;3820;g13c94f06daf_2_5139"/>
            <p:cNvGrpSpPr/>
            <p:nvPr/>
          </p:nvGrpSpPr>
          <p:grpSpPr>
            <a:xfrm>
              <a:off x="606989" y="6013911"/>
              <a:ext cx="2863894" cy="354873"/>
              <a:chOff x="7628984" y="5817929"/>
              <a:chExt cx="2752156" cy="322612"/>
            </a:xfrm>
          </p:grpSpPr>
          <p:grpSp>
            <p:nvGrpSpPr>
              <p:cNvPr id="3821" name="Google Shape;3821;g13c94f06daf_2_5139"/>
              <p:cNvGrpSpPr/>
              <p:nvPr/>
            </p:nvGrpSpPr>
            <p:grpSpPr>
              <a:xfrm>
                <a:off x="7688114" y="5817929"/>
                <a:ext cx="155879" cy="124336"/>
                <a:chOff x="3184196" y="1332369"/>
                <a:chExt cx="9681926" cy="1087800"/>
              </a:xfrm>
            </p:grpSpPr>
            <p:sp>
              <p:nvSpPr>
                <p:cNvPr id="3822" name="Google Shape;3822;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23" name="Google Shape;3823;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24" name="Google Shape;3824;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25" name="Google Shape;3825;g13c94f06daf_2_5139"/>
              <p:cNvGrpSpPr/>
              <p:nvPr/>
            </p:nvGrpSpPr>
            <p:grpSpPr>
              <a:xfrm>
                <a:off x="8308658" y="5817929"/>
                <a:ext cx="155879" cy="124336"/>
                <a:chOff x="214095" y="1332369"/>
                <a:chExt cx="9681926" cy="1087800"/>
              </a:xfrm>
            </p:grpSpPr>
            <p:sp>
              <p:nvSpPr>
                <p:cNvPr id="3826" name="Google Shape;3826;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27" name="Google Shape;3827;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28" name="Google Shape;3828;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29" name="Google Shape;3829;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30" name="Google Shape;3830;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31" name="Google Shape;3831;g13c94f06daf_2_5139"/>
              <p:cNvGrpSpPr/>
              <p:nvPr/>
            </p:nvGrpSpPr>
            <p:grpSpPr>
              <a:xfrm>
                <a:off x="9503672" y="5817929"/>
                <a:ext cx="157739" cy="124336"/>
                <a:chOff x="1583642" y="1332369"/>
                <a:chExt cx="9797430" cy="1087800"/>
              </a:xfrm>
            </p:grpSpPr>
            <p:sp>
              <p:nvSpPr>
                <p:cNvPr id="3832" name="Google Shape;3832;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33" name="Google Shape;3833;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34" name="Google Shape;3834;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35" name="Google Shape;3835;g13c94f06daf_2_5139"/>
              <p:cNvGrpSpPr/>
              <p:nvPr/>
            </p:nvGrpSpPr>
            <p:grpSpPr>
              <a:xfrm>
                <a:off x="10095422" y="5817929"/>
                <a:ext cx="155879" cy="124336"/>
                <a:chOff x="214095" y="1332369"/>
                <a:chExt cx="9681926" cy="1087800"/>
              </a:xfrm>
            </p:grpSpPr>
            <p:sp>
              <p:nvSpPr>
                <p:cNvPr id="3836" name="Google Shape;3836;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37" name="Google Shape;3837;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38" name="Google Shape;3838;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39" name="Google Shape;3839;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40" name="Google Shape;3840;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41" name="Google Shape;3841;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42" name="Google Shape;3842;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43" name="Google Shape;3843;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844" name="Google Shape;3844;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45" name="Google Shape;3845;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846" name="Google Shape;3846;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847" name="Google Shape;3847;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848" name="Google Shape;3848;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849" name="Google Shape;3849;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850" name="Google Shape;3850;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851" name="Google Shape;3851;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852" name="Google Shape;3852;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53" name="Google Shape;3853;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854" name="Google Shape;3854;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855" name="Google Shape;3855;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856" name="Google Shape;3856;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857" name="Google Shape;3857;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58" name="Google Shape;3858;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859" name="Google Shape;3859;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860" name="Google Shape;3860;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861" name="Google Shape;3861;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862" name="Google Shape;3862;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863" name="Google Shape;3863;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864" name="Google Shape;3864;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865" name="Google Shape;3865;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866" name="Google Shape;3866;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867" name="Google Shape;3867;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868" name="Google Shape;3868;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869" name="Google Shape;3869;g13c94f06daf_2_5139"/>
          <p:cNvGrpSpPr/>
          <p:nvPr/>
        </p:nvGrpSpPr>
        <p:grpSpPr>
          <a:xfrm>
            <a:off x="549342" y="2926612"/>
            <a:ext cx="3048838" cy="1647908"/>
            <a:chOff x="4392000" y="1013612"/>
            <a:chExt cx="3048838" cy="1647908"/>
          </a:xfrm>
        </p:grpSpPr>
        <p:grpSp>
          <p:nvGrpSpPr>
            <p:cNvPr id="3870" name="Google Shape;3870;g13c94f06daf_2_5139"/>
            <p:cNvGrpSpPr/>
            <p:nvPr/>
          </p:nvGrpSpPr>
          <p:grpSpPr>
            <a:xfrm>
              <a:off x="4392000" y="1013612"/>
              <a:ext cx="3048838" cy="1647908"/>
              <a:chOff x="214095" y="1332369"/>
              <a:chExt cx="9681926" cy="1087800"/>
            </a:xfrm>
          </p:grpSpPr>
          <p:sp>
            <p:nvSpPr>
              <p:cNvPr id="3871" name="Google Shape;3871;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72" name="Google Shape;3872;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3" name="Google Shape;3873;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74" name="Google Shape;3874;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875" name="Google Shape;3875;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76" name="Google Shape;3876;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877" name="Google Shape;3877;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878" name="Google Shape;3878;g13c94f06daf_2_5139"/>
          <p:cNvCxnSpPr>
            <a:stCxn id="3867" idx="3"/>
            <a:endCxn id="3844"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879" name="Google Shape;3879;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880" name="Google Shape;3880;g13c94f06daf_2_5139"/>
          <p:cNvGrpSpPr/>
          <p:nvPr/>
        </p:nvGrpSpPr>
        <p:grpSpPr>
          <a:xfrm>
            <a:off x="608283" y="1841012"/>
            <a:ext cx="374691" cy="353100"/>
            <a:chOff x="214095" y="1332369"/>
            <a:chExt cx="9681926" cy="1087800"/>
          </a:xfrm>
        </p:grpSpPr>
        <p:sp>
          <p:nvSpPr>
            <p:cNvPr id="3881" name="Google Shape;3881;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82" name="Google Shape;3882;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83" name="Google Shape;3883;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84" name="Google Shape;3884;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885" name="Google Shape;3885;g13c94f06daf_2_5139"/>
          <p:cNvGrpSpPr/>
          <p:nvPr/>
        </p:nvGrpSpPr>
        <p:grpSpPr>
          <a:xfrm>
            <a:off x="1082883" y="1841025"/>
            <a:ext cx="374691" cy="353100"/>
            <a:chOff x="214095" y="1332369"/>
            <a:chExt cx="9681926" cy="1087800"/>
          </a:xfrm>
        </p:grpSpPr>
        <p:sp>
          <p:nvSpPr>
            <p:cNvPr id="3886" name="Google Shape;3886;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87" name="Google Shape;3887;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88" name="Google Shape;3888;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89" name="Google Shape;3889;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890" name="Google Shape;3890;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891" name="Google Shape;3891;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92" name="Google Shape;3892;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6" name="Shape 3896"/>
        <p:cNvGrpSpPr/>
        <p:nvPr/>
      </p:nvGrpSpPr>
      <p:grpSpPr>
        <a:xfrm>
          <a:off x="0" y="0"/>
          <a:ext cx="0" cy="0"/>
          <a:chOff x="0" y="0"/>
          <a:chExt cx="0" cy="0"/>
        </a:xfrm>
      </p:grpSpPr>
      <p:sp>
        <p:nvSpPr>
          <p:cNvPr id="3897" name="Google Shape;3897;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898" name="Google Shape;3898;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a:t>
            </a:r>
            <a:endParaRPr sz="2000"/>
          </a:p>
          <a:p>
            <a:pPr indent="-355600" lvl="0" marL="457200" rtl="0" algn="l">
              <a:spcBef>
                <a:spcPts val="0"/>
              </a:spcBef>
              <a:spcAft>
                <a:spcPts val="0"/>
              </a:spcAft>
              <a:buSzPts val="2000"/>
              <a:buChar char="-"/>
            </a:pPr>
            <a:r>
              <a:rPr lang="ko" sz="2000"/>
              <a:t>마이 &gt; 팔로잉, 차단</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2" name="Shape 3902"/>
        <p:cNvGrpSpPr/>
        <p:nvPr/>
      </p:nvGrpSpPr>
      <p:grpSpPr>
        <a:xfrm>
          <a:off x="0" y="0"/>
          <a:ext cx="0" cy="0"/>
          <a:chOff x="0" y="0"/>
          <a:chExt cx="0" cy="0"/>
        </a:xfrm>
      </p:grpSpPr>
      <p:graphicFrame>
        <p:nvGraphicFramePr>
          <p:cNvPr id="3903" name="Google Shape;3903;g13c94f06daf_2_529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04" name="Google Shape;3904;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905" name="Google Shape;3905;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06" name="Google Shape;3906;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07" name="Google Shape;3907;g13c94f06daf_2_5299"/>
          <p:cNvGrpSpPr/>
          <p:nvPr/>
        </p:nvGrpSpPr>
        <p:grpSpPr>
          <a:xfrm>
            <a:off x="427282" y="5542381"/>
            <a:ext cx="3277561" cy="521764"/>
            <a:chOff x="375801" y="5847020"/>
            <a:chExt cx="3293700" cy="521764"/>
          </a:xfrm>
        </p:grpSpPr>
        <p:cxnSp>
          <p:nvCxnSpPr>
            <p:cNvPr id="3908" name="Google Shape;3908;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09" name="Google Shape;3909;g13c94f06daf_2_5299"/>
            <p:cNvGrpSpPr/>
            <p:nvPr/>
          </p:nvGrpSpPr>
          <p:grpSpPr>
            <a:xfrm>
              <a:off x="606989" y="6013911"/>
              <a:ext cx="2863894" cy="354873"/>
              <a:chOff x="7628984" y="5817929"/>
              <a:chExt cx="2752156" cy="322612"/>
            </a:xfrm>
          </p:grpSpPr>
          <p:grpSp>
            <p:nvGrpSpPr>
              <p:cNvPr id="3910" name="Google Shape;3910;g13c94f06daf_2_5299"/>
              <p:cNvGrpSpPr/>
              <p:nvPr/>
            </p:nvGrpSpPr>
            <p:grpSpPr>
              <a:xfrm>
                <a:off x="7688114" y="5817929"/>
                <a:ext cx="155879" cy="124336"/>
                <a:chOff x="3184196" y="1332369"/>
                <a:chExt cx="9681926" cy="1087800"/>
              </a:xfrm>
            </p:grpSpPr>
            <p:sp>
              <p:nvSpPr>
                <p:cNvPr id="3911" name="Google Shape;3911;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12" name="Google Shape;3912;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3" name="Google Shape;3913;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14" name="Google Shape;3914;g13c94f06daf_2_5299"/>
              <p:cNvGrpSpPr/>
              <p:nvPr/>
            </p:nvGrpSpPr>
            <p:grpSpPr>
              <a:xfrm>
                <a:off x="8308658" y="5817929"/>
                <a:ext cx="155879" cy="124336"/>
                <a:chOff x="214095" y="1332369"/>
                <a:chExt cx="9681926" cy="1087800"/>
              </a:xfrm>
            </p:grpSpPr>
            <p:sp>
              <p:nvSpPr>
                <p:cNvPr id="3915" name="Google Shape;3915;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16" name="Google Shape;3916;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7" name="Google Shape;3917;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18" name="Google Shape;3918;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19" name="Google Shape;3919;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20" name="Google Shape;3920;g13c94f06daf_2_5299"/>
              <p:cNvGrpSpPr/>
              <p:nvPr/>
            </p:nvGrpSpPr>
            <p:grpSpPr>
              <a:xfrm>
                <a:off x="9503672" y="5817929"/>
                <a:ext cx="157739" cy="124336"/>
                <a:chOff x="1583642" y="1332369"/>
                <a:chExt cx="9797430" cy="1087800"/>
              </a:xfrm>
            </p:grpSpPr>
            <p:sp>
              <p:nvSpPr>
                <p:cNvPr id="3921" name="Google Shape;3921;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22" name="Google Shape;3922;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3" name="Google Shape;3923;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24" name="Google Shape;3924;g13c94f06daf_2_5299"/>
              <p:cNvGrpSpPr/>
              <p:nvPr/>
            </p:nvGrpSpPr>
            <p:grpSpPr>
              <a:xfrm>
                <a:off x="10095422" y="5817929"/>
                <a:ext cx="155879" cy="124336"/>
                <a:chOff x="214095" y="1332369"/>
                <a:chExt cx="9681926" cy="1087800"/>
              </a:xfrm>
            </p:grpSpPr>
            <p:sp>
              <p:nvSpPr>
                <p:cNvPr id="3925" name="Google Shape;3925;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26" name="Google Shape;3926;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7" name="Google Shape;3927;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8" name="Google Shape;3928;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29" name="Google Shape;3929;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30" name="Google Shape;3930;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31" name="Google Shape;3931;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32" name="Google Shape;3932;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933" name="Google Shape;3933;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34" name="Google Shape;3934;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935" name="Google Shape;3935;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936" name="Google Shape;3936;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37" name="Google Shape;3937;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38" name="Google Shape;3938;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39" name="Google Shape;3939;g13c94f06daf_2_5299"/>
          <p:cNvGrpSpPr/>
          <p:nvPr/>
        </p:nvGrpSpPr>
        <p:grpSpPr>
          <a:xfrm>
            <a:off x="535650" y="2293628"/>
            <a:ext cx="3048838" cy="400202"/>
            <a:chOff x="214095" y="1332369"/>
            <a:chExt cx="9681926" cy="1087800"/>
          </a:xfrm>
        </p:grpSpPr>
        <p:sp>
          <p:nvSpPr>
            <p:cNvPr id="3940" name="Google Shape;3940;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41" name="Google Shape;3941;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42" name="Google Shape;3942;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43" name="Google Shape;3943;g13c94f06daf_2_5299"/>
          <p:cNvGrpSpPr/>
          <p:nvPr/>
        </p:nvGrpSpPr>
        <p:grpSpPr>
          <a:xfrm>
            <a:off x="535658" y="4339718"/>
            <a:ext cx="3048838" cy="860304"/>
            <a:chOff x="4392000" y="1013612"/>
            <a:chExt cx="3048838" cy="1717173"/>
          </a:xfrm>
        </p:grpSpPr>
        <p:grpSp>
          <p:nvGrpSpPr>
            <p:cNvPr id="3944" name="Google Shape;3944;g13c94f06daf_2_5299"/>
            <p:cNvGrpSpPr/>
            <p:nvPr/>
          </p:nvGrpSpPr>
          <p:grpSpPr>
            <a:xfrm>
              <a:off x="4392000" y="1013612"/>
              <a:ext cx="3048838" cy="1647908"/>
              <a:chOff x="214095" y="1332369"/>
              <a:chExt cx="9681926" cy="1087800"/>
            </a:xfrm>
          </p:grpSpPr>
          <p:sp>
            <p:nvSpPr>
              <p:cNvPr id="3945" name="Google Shape;3945;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46" name="Google Shape;3946;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47" name="Google Shape;3947;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48" name="Google Shape;3948;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49" name="Google Shape;3949;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50" name="Google Shape;3950;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1" name="Google Shape;3951;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52" name="Google Shape;3952;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53" name="Google Shape;3953;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4" name="Google Shape;3954;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5" name="Google Shape;3955;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6" name="Google Shape;3956;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57" name="Google Shape;3957;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8" name="Google Shape;3958;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59" name="Google Shape;3959;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60" name="Google Shape;3960;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61" name="Google Shape;3961;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62" name="Google Shape;3962;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63" name="Google Shape;3963;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64" name="Google Shape;3964;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965" name="Google Shape;3965;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66" name="Google Shape;3966;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967" name="Google Shape;3967;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968" name="Google Shape;3968;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969" name="Google Shape;3969;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970" name="Google Shape;3970;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971" name="Google Shape;3971;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972" name="Google Shape;3972;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73" name="Google Shape;3973;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974" name="Google Shape;3974;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3975" name="Google Shape;3975;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3976" name="Google Shape;3976;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3977" name="Google Shape;3977;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978" name="Google Shape;3978;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3979" name="Google Shape;3979;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980" name="Google Shape;3980;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981" name="Google Shape;3981;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982" name="Google Shape;3982;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983" name="Google Shape;3983;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7" name="Shape 3987"/>
        <p:cNvGrpSpPr/>
        <p:nvPr/>
      </p:nvGrpSpPr>
      <p:grpSpPr>
        <a:xfrm>
          <a:off x="0" y="0"/>
          <a:ext cx="0" cy="0"/>
          <a:chOff x="0" y="0"/>
          <a:chExt cx="0" cy="0"/>
        </a:xfrm>
      </p:grpSpPr>
      <p:graphicFrame>
        <p:nvGraphicFramePr>
          <p:cNvPr id="3988" name="Google Shape;3988;g13c94f06daf_2_552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팔로워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팔롱워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89" name="Google Shape;3989;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a:t>
            </a:r>
            <a:endParaRPr b="0" i="0" sz="2400" u="none" cap="none" strike="noStrike">
              <a:solidFill>
                <a:schemeClr val="lt1"/>
              </a:solidFill>
              <a:latin typeface="Arial"/>
              <a:ea typeface="Arial"/>
              <a:cs typeface="Arial"/>
              <a:sym typeface="Arial"/>
            </a:endParaRPr>
          </a:p>
        </p:txBody>
      </p:sp>
      <p:sp>
        <p:nvSpPr>
          <p:cNvPr id="3990" name="Google Shape;3990;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91" name="Google Shape;3991;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92" name="Google Shape;3992;g13c94f06daf_2_5529"/>
          <p:cNvGrpSpPr/>
          <p:nvPr/>
        </p:nvGrpSpPr>
        <p:grpSpPr>
          <a:xfrm>
            <a:off x="427282" y="5542381"/>
            <a:ext cx="3277561" cy="521764"/>
            <a:chOff x="375801" y="5847020"/>
            <a:chExt cx="3293700" cy="521764"/>
          </a:xfrm>
        </p:grpSpPr>
        <p:cxnSp>
          <p:nvCxnSpPr>
            <p:cNvPr id="3993" name="Google Shape;3993;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94" name="Google Shape;3994;g13c94f06daf_2_5529"/>
            <p:cNvGrpSpPr/>
            <p:nvPr/>
          </p:nvGrpSpPr>
          <p:grpSpPr>
            <a:xfrm>
              <a:off x="606989" y="6013911"/>
              <a:ext cx="2863894" cy="354873"/>
              <a:chOff x="7628984" y="5817929"/>
              <a:chExt cx="2752156" cy="322612"/>
            </a:xfrm>
          </p:grpSpPr>
          <p:grpSp>
            <p:nvGrpSpPr>
              <p:cNvPr id="3995" name="Google Shape;3995;g13c94f06daf_2_5529"/>
              <p:cNvGrpSpPr/>
              <p:nvPr/>
            </p:nvGrpSpPr>
            <p:grpSpPr>
              <a:xfrm>
                <a:off x="7688114" y="5817929"/>
                <a:ext cx="155879" cy="124336"/>
                <a:chOff x="3184196" y="1332369"/>
                <a:chExt cx="9681926" cy="1087800"/>
              </a:xfrm>
            </p:grpSpPr>
            <p:sp>
              <p:nvSpPr>
                <p:cNvPr id="3996" name="Google Shape;3996;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97" name="Google Shape;3997;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98" name="Google Shape;3998;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99" name="Google Shape;3999;g13c94f06daf_2_5529"/>
              <p:cNvGrpSpPr/>
              <p:nvPr/>
            </p:nvGrpSpPr>
            <p:grpSpPr>
              <a:xfrm>
                <a:off x="8308658" y="5817929"/>
                <a:ext cx="155879" cy="124336"/>
                <a:chOff x="214095" y="1332369"/>
                <a:chExt cx="9681926" cy="1087800"/>
              </a:xfrm>
            </p:grpSpPr>
            <p:sp>
              <p:nvSpPr>
                <p:cNvPr id="4000" name="Google Shape;4000;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01" name="Google Shape;4001;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02" name="Google Shape;4002;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03" name="Google Shape;4003;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04" name="Google Shape;4004;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05" name="Google Shape;4005;g13c94f06daf_2_5529"/>
              <p:cNvGrpSpPr/>
              <p:nvPr/>
            </p:nvGrpSpPr>
            <p:grpSpPr>
              <a:xfrm>
                <a:off x="9503672" y="5817929"/>
                <a:ext cx="157739" cy="124336"/>
                <a:chOff x="1583642" y="1332369"/>
                <a:chExt cx="9797430" cy="1087800"/>
              </a:xfrm>
            </p:grpSpPr>
            <p:sp>
              <p:nvSpPr>
                <p:cNvPr id="4006" name="Google Shape;4006;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07" name="Google Shape;4007;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08" name="Google Shape;4008;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09" name="Google Shape;4009;g13c94f06daf_2_5529"/>
              <p:cNvGrpSpPr/>
              <p:nvPr/>
            </p:nvGrpSpPr>
            <p:grpSpPr>
              <a:xfrm>
                <a:off x="10095422" y="5817929"/>
                <a:ext cx="155879" cy="124336"/>
                <a:chOff x="214095" y="1332369"/>
                <a:chExt cx="9681926" cy="1087800"/>
              </a:xfrm>
            </p:grpSpPr>
            <p:sp>
              <p:nvSpPr>
                <p:cNvPr id="4010" name="Google Shape;4010;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11" name="Google Shape;4011;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12" name="Google Shape;4012;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13" name="Google Shape;4013;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014" name="Google Shape;4014;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015" name="Google Shape;4015;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016" name="Google Shape;4016;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017" name="Google Shape;4017;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018" name="Google Shape;4018;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019" name="Google Shape;4019;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020" name="Google Shape;4020;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21" name="Google Shape;4021;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022" name="Google Shape;4022;g13c94f06daf_2_5529"/>
          <p:cNvGrpSpPr/>
          <p:nvPr/>
        </p:nvGrpSpPr>
        <p:grpSpPr>
          <a:xfrm>
            <a:off x="535650" y="2293628"/>
            <a:ext cx="3048838" cy="400202"/>
            <a:chOff x="214095" y="1332369"/>
            <a:chExt cx="9681926" cy="1087800"/>
          </a:xfrm>
        </p:grpSpPr>
        <p:sp>
          <p:nvSpPr>
            <p:cNvPr id="4023" name="Google Shape;4023;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024" name="Google Shape;4024;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25" name="Google Shape;4025;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26" name="Google Shape;4026;g13c94f06daf_2_5529"/>
          <p:cNvGrpSpPr/>
          <p:nvPr/>
        </p:nvGrpSpPr>
        <p:grpSpPr>
          <a:xfrm>
            <a:off x="535658" y="4339718"/>
            <a:ext cx="3048838" cy="860304"/>
            <a:chOff x="4392000" y="1013612"/>
            <a:chExt cx="3048838" cy="1717173"/>
          </a:xfrm>
        </p:grpSpPr>
        <p:grpSp>
          <p:nvGrpSpPr>
            <p:cNvPr id="4027" name="Google Shape;4027;g13c94f06daf_2_5529"/>
            <p:cNvGrpSpPr/>
            <p:nvPr/>
          </p:nvGrpSpPr>
          <p:grpSpPr>
            <a:xfrm>
              <a:off x="4392000" y="1013612"/>
              <a:ext cx="3048838" cy="1647908"/>
              <a:chOff x="214095" y="1332369"/>
              <a:chExt cx="9681926" cy="1087800"/>
            </a:xfrm>
          </p:grpSpPr>
          <p:sp>
            <p:nvSpPr>
              <p:cNvPr id="4028" name="Google Shape;4028;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029" name="Google Shape;4029;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0" name="Google Shape;4030;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31" name="Google Shape;4031;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032" name="Google Shape;4032;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033" name="Google Shape;4033;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4" name="Google Shape;4034;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35" name="Google Shape;4035;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36" name="Google Shape;4036;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7" name="Google Shape;4037;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8" name="Google Shape;4038;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39" name="Google Shape;4039;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40" name="Google Shape;4040;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41" name="Google Shape;4041;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42" name="Google Shape;4042;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43" name="Google Shape;4043;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44" name="Google Shape;4044;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45" name="Google Shape;4045;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46" name="Google Shape;4046;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47" name="Google Shape;4047;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48" name="Google Shape;4048;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049" name="Google Shape;4049;g13c94f06daf_2_5529"/>
          <p:cNvCxnSpPr>
            <a:stCxn id="4038" idx="3"/>
            <a:endCxn id="4050"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4050" name="Google Shape;4050;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51" name="Google Shape;4051;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052" name="Google Shape;4052;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53" name="Google Shape;4053;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54" name="Google Shape;4054;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55" name="Google Shape;4055;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56" name="Google Shape;4056;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7" name="Google Shape;4057;g13c94f06daf_2_5529"/>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58" name="Google Shape;4058;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9" name="Google Shape;4059;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60" name="Google Shape;4060;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61" name="Google Shape;4061;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62" name="Google Shape;4062;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63" name="Google Shape;4063;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4" name="Google Shape;4064;g13c94f06daf_2_5529"/>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65" name="Google Shape;4065;g13c94f06daf_2_5529"/>
          <p:cNvSpPr/>
          <p:nvPr/>
        </p:nvSpPr>
        <p:spPr>
          <a:xfrm>
            <a:off x="4514371" y="15507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66" name="Google Shape;4066;g13c94f06daf_2_5529"/>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67" name="Google Shape;4067;g13c94f06daf_2_5529"/>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a:t>
            </a:r>
            <a:r>
              <a:rPr lang="ko" sz="900">
                <a:solidFill>
                  <a:schemeClr val="dk1"/>
                </a:solidFill>
                <a:latin typeface="Malgun Gothic"/>
                <a:ea typeface="Malgun Gothic"/>
                <a:cs typeface="Malgun Gothic"/>
                <a:sym typeface="Malgun Gothic"/>
              </a:rPr>
              <a:t>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8" name="Google Shape;4068;g13c94f06daf_2_5529"/>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2" name="Shape 4072"/>
        <p:cNvGrpSpPr/>
        <p:nvPr/>
      </p:nvGrpSpPr>
      <p:grpSpPr>
        <a:xfrm>
          <a:off x="0" y="0"/>
          <a:ext cx="0" cy="0"/>
          <a:chOff x="0" y="0"/>
          <a:chExt cx="0" cy="0"/>
        </a:xfrm>
      </p:grpSpPr>
      <p:graphicFrame>
        <p:nvGraphicFramePr>
          <p:cNvPr id="4073" name="Google Shape;4073;gf48f6d2838_0_25"/>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a:t>
                      </a:r>
                      <a:r>
                        <a:rPr lang="ko" sz="900">
                          <a:solidFill>
                            <a:schemeClr val="dk2"/>
                          </a:solidFill>
                          <a:latin typeface="Malgun Gothic"/>
                          <a:ea typeface="Malgun Gothic"/>
                          <a:cs typeface="Malgun Gothic"/>
                          <a:sym typeface="Malgun Gothic"/>
                        </a:rPr>
                        <a:t>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팔로잉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선택 시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차단된 사용자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차단된 사용자 차단 해제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74" name="Google Shape;4074;gf48f6d2838_0_2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잉, 차단</a:t>
            </a:r>
            <a:endParaRPr b="0" i="0" sz="2400" u="none" cap="none" strike="noStrike">
              <a:solidFill>
                <a:schemeClr val="lt1"/>
              </a:solidFill>
              <a:latin typeface="Arial"/>
              <a:ea typeface="Arial"/>
              <a:cs typeface="Arial"/>
              <a:sym typeface="Arial"/>
            </a:endParaRPr>
          </a:p>
        </p:txBody>
      </p:sp>
      <p:sp>
        <p:nvSpPr>
          <p:cNvPr id="4075" name="Google Shape;4075;gf48f6d2838_0_2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76" name="Google Shape;4076;gf48f6d2838_0_2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077" name="Google Shape;4077;gf48f6d2838_0_25"/>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078" name="Google Shape;4078;gf48f6d2838_0_25"/>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79" name="Google Shape;4079;gf48f6d2838_0_25"/>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080" name="Google Shape;4080;gf48f6d2838_0_2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81" name="Google Shape;4081;gf48f6d2838_0_25"/>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82" name="Google Shape;4082;gf48f6d2838_0_25"/>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83" name="Google Shape;4083;gf48f6d2838_0_25"/>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84" name="Google Shape;4084;gf48f6d2838_0_25"/>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85" name="Google Shape;4085;gf48f6d2838_0_25"/>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86" name="Google Shape;4086;gf48f6d2838_0_25"/>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87" name="Google Shape;4087;gf48f6d2838_0_25"/>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88" name="Google Shape;4088;gf48f6d2838_0_25"/>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89" name="Google Shape;4089;gf48f6d2838_0_25"/>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090" name="Google Shape;4090;gf48f6d2838_0_25"/>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91" name="Google Shape;4091;gf48f6d2838_0_25"/>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92" name="Google Shape;4092;gf48f6d2838_0_25"/>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93" name="Google Shape;4093;gf48f6d2838_0_25"/>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차단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094" name="Google Shape;4094;gf48f6d2838_0_25"/>
          <p:cNvSpPr txBox="1"/>
          <p:nvPr/>
        </p:nvSpPr>
        <p:spPr>
          <a:xfrm>
            <a:off x="13037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4095" name="Google Shape;4095;gf48f6d2838_0_25"/>
          <p:cNvPicPr preferRelativeResize="0"/>
          <p:nvPr/>
        </p:nvPicPr>
        <p:blipFill>
          <a:blip r:embed="rId3">
            <a:alphaModFix/>
          </a:blip>
          <a:stretch>
            <a:fillRect/>
          </a:stretch>
        </p:blipFill>
        <p:spPr>
          <a:xfrm>
            <a:off x="521238" y="915951"/>
            <a:ext cx="213900" cy="219430"/>
          </a:xfrm>
          <a:prstGeom prst="rect">
            <a:avLst/>
          </a:prstGeom>
          <a:noFill/>
          <a:ln>
            <a:noFill/>
          </a:ln>
        </p:spPr>
      </p:pic>
      <p:sp>
        <p:nvSpPr>
          <p:cNvPr id="4096" name="Google Shape;4096;gf48f6d2838_0_25"/>
          <p:cNvSpPr txBox="1"/>
          <p:nvPr/>
        </p:nvSpPr>
        <p:spPr>
          <a:xfrm>
            <a:off x="1006608" y="90208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97" name="Google Shape;4097;gf48f6d2838_0_25"/>
          <p:cNvSpPr txBox="1"/>
          <p:nvPr/>
        </p:nvSpPr>
        <p:spPr>
          <a:xfrm>
            <a:off x="609824"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98" name="Google Shape;4098;gf48f6d2838_0_25"/>
          <p:cNvSpPr txBox="1"/>
          <p:nvPr/>
        </p:nvSpPr>
        <p:spPr>
          <a:xfrm>
            <a:off x="12847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321 팔로잉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cxnSp>
        <p:nvCxnSpPr>
          <p:cNvPr id="4099" name="Google Shape;4099;gf48f6d2838_0_25"/>
          <p:cNvCxnSpPr/>
          <p:nvPr/>
        </p:nvCxnSpPr>
        <p:spPr>
          <a:xfrm>
            <a:off x="642970" y="1506176"/>
            <a:ext cx="2946000" cy="8400"/>
          </a:xfrm>
          <a:prstGeom prst="straightConnector1">
            <a:avLst/>
          </a:prstGeom>
          <a:noFill/>
          <a:ln cap="flat" cmpd="sng" w="9525">
            <a:solidFill>
              <a:schemeClr val="dk2"/>
            </a:solidFill>
            <a:prstDash val="solid"/>
            <a:round/>
            <a:headEnd len="med" w="med" type="none"/>
            <a:tailEnd len="med" w="med" type="none"/>
          </a:ln>
        </p:spPr>
      </p:cxnSp>
      <p:sp>
        <p:nvSpPr>
          <p:cNvPr id="4100" name="Google Shape;4100;gf48f6d2838_0_25"/>
          <p:cNvSpPr txBox="1"/>
          <p:nvPr/>
        </p:nvSpPr>
        <p:spPr>
          <a:xfrm>
            <a:off x="609828" y="22220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01" name="Google Shape;4101;gf48f6d2838_0_25"/>
          <p:cNvSpPr/>
          <p:nvPr/>
        </p:nvSpPr>
        <p:spPr>
          <a:xfrm>
            <a:off x="2534123" y="22536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02" name="Google Shape;4102;gf48f6d2838_0_25"/>
          <p:cNvSpPr txBox="1"/>
          <p:nvPr/>
        </p:nvSpPr>
        <p:spPr>
          <a:xfrm>
            <a:off x="609828" y="25268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03" name="Google Shape;4103;gf48f6d2838_0_25"/>
          <p:cNvSpPr/>
          <p:nvPr/>
        </p:nvSpPr>
        <p:spPr>
          <a:xfrm>
            <a:off x="2534123" y="25584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04" name="Google Shape;4104;gf48f6d2838_0_25"/>
          <p:cNvSpPr txBox="1"/>
          <p:nvPr/>
        </p:nvSpPr>
        <p:spPr>
          <a:xfrm>
            <a:off x="609828" y="28316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05" name="Google Shape;4105;gf48f6d2838_0_25"/>
          <p:cNvSpPr/>
          <p:nvPr/>
        </p:nvSpPr>
        <p:spPr>
          <a:xfrm>
            <a:off x="2534123" y="28632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06" name="Google Shape;4106;gf48f6d2838_0_25"/>
          <p:cNvSpPr/>
          <p:nvPr/>
        </p:nvSpPr>
        <p:spPr>
          <a:xfrm>
            <a:off x="2422420" y="2158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07" name="Google Shape;4107;gf48f6d2838_0_25"/>
          <p:cNvSpPr/>
          <p:nvPr/>
        </p:nvSpPr>
        <p:spPr>
          <a:xfrm>
            <a:off x="640161" y="1581080"/>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08" name="Google Shape;4108;gf48f6d2838_0_25"/>
          <p:cNvSpPr/>
          <p:nvPr/>
        </p:nvSpPr>
        <p:spPr>
          <a:xfrm>
            <a:off x="517420" y="2220590"/>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09" name="Google Shape;4109;gf48f6d2838_0_25"/>
          <p:cNvSpPr txBox="1"/>
          <p:nvPr/>
        </p:nvSpPr>
        <p:spPr>
          <a:xfrm>
            <a:off x="26563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10" name="Google Shape;4110;gf48f6d2838_0_25"/>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4" name="Shape 4114"/>
        <p:cNvGrpSpPr/>
        <p:nvPr/>
      </p:nvGrpSpPr>
      <p:grpSpPr>
        <a:xfrm>
          <a:off x="0" y="0"/>
          <a:ext cx="0" cy="0"/>
          <a:chOff x="0" y="0"/>
          <a:chExt cx="0" cy="0"/>
        </a:xfrm>
      </p:grpSpPr>
      <p:graphicFrame>
        <p:nvGraphicFramePr>
          <p:cNvPr id="4115" name="Google Shape;4115;g13c94f06daf_2_542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16" name="Google Shape;4116;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117" name="Google Shape;4117;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18" name="Google Shape;4118;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19" name="Google Shape;4119;g13c94f06daf_2_5421"/>
          <p:cNvGrpSpPr/>
          <p:nvPr/>
        </p:nvGrpSpPr>
        <p:grpSpPr>
          <a:xfrm>
            <a:off x="427282" y="5542381"/>
            <a:ext cx="3277561" cy="521764"/>
            <a:chOff x="375801" y="5847020"/>
            <a:chExt cx="3293700" cy="521764"/>
          </a:xfrm>
        </p:grpSpPr>
        <p:cxnSp>
          <p:nvCxnSpPr>
            <p:cNvPr id="4120" name="Google Shape;4120;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21" name="Google Shape;4121;g13c94f06daf_2_5421"/>
            <p:cNvGrpSpPr/>
            <p:nvPr/>
          </p:nvGrpSpPr>
          <p:grpSpPr>
            <a:xfrm>
              <a:off x="606989" y="6013911"/>
              <a:ext cx="2863894" cy="354873"/>
              <a:chOff x="7628984" y="5817929"/>
              <a:chExt cx="2752156" cy="322612"/>
            </a:xfrm>
          </p:grpSpPr>
          <p:grpSp>
            <p:nvGrpSpPr>
              <p:cNvPr id="4122" name="Google Shape;4122;g13c94f06daf_2_5421"/>
              <p:cNvGrpSpPr/>
              <p:nvPr/>
            </p:nvGrpSpPr>
            <p:grpSpPr>
              <a:xfrm>
                <a:off x="7688114" y="5817929"/>
                <a:ext cx="155879" cy="124336"/>
                <a:chOff x="3184196" y="1332369"/>
                <a:chExt cx="9681926" cy="1087800"/>
              </a:xfrm>
            </p:grpSpPr>
            <p:sp>
              <p:nvSpPr>
                <p:cNvPr id="4123" name="Google Shape;4123;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4" name="Google Shape;4124;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5" name="Google Shape;4125;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26" name="Google Shape;4126;g13c94f06daf_2_5421"/>
              <p:cNvGrpSpPr/>
              <p:nvPr/>
            </p:nvGrpSpPr>
            <p:grpSpPr>
              <a:xfrm>
                <a:off x="8308658" y="5817929"/>
                <a:ext cx="155879" cy="124336"/>
                <a:chOff x="214095" y="1332369"/>
                <a:chExt cx="9681926" cy="1087800"/>
              </a:xfrm>
            </p:grpSpPr>
            <p:sp>
              <p:nvSpPr>
                <p:cNvPr id="4127" name="Google Shape;4127;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8" name="Google Shape;4128;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9" name="Google Shape;4129;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30" name="Google Shape;4130;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31" name="Google Shape;4131;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32" name="Google Shape;4132;g13c94f06daf_2_5421"/>
              <p:cNvGrpSpPr/>
              <p:nvPr/>
            </p:nvGrpSpPr>
            <p:grpSpPr>
              <a:xfrm>
                <a:off x="9503672" y="5817929"/>
                <a:ext cx="157739" cy="124336"/>
                <a:chOff x="1583642" y="1332369"/>
                <a:chExt cx="9797430" cy="1087800"/>
              </a:xfrm>
            </p:grpSpPr>
            <p:sp>
              <p:nvSpPr>
                <p:cNvPr id="4133" name="Google Shape;4133;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34" name="Google Shape;4134;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35" name="Google Shape;4135;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36" name="Google Shape;4136;g13c94f06daf_2_5421"/>
              <p:cNvGrpSpPr/>
              <p:nvPr/>
            </p:nvGrpSpPr>
            <p:grpSpPr>
              <a:xfrm>
                <a:off x="10095422" y="5817929"/>
                <a:ext cx="155879" cy="124336"/>
                <a:chOff x="214095" y="1332369"/>
                <a:chExt cx="9681926" cy="1087800"/>
              </a:xfrm>
            </p:grpSpPr>
            <p:sp>
              <p:nvSpPr>
                <p:cNvPr id="4137" name="Google Shape;4137;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38" name="Google Shape;4138;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39" name="Google Shape;4139;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40" name="Google Shape;4140;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41" name="Google Shape;4141;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42" name="Google Shape;4142;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43" name="Google Shape;4143;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44" name="Google Shape;4144;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145" name="Google Shape;4145;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46" name="Google Shape;4146;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147" name="Google Shape;4147;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148" name="Google Shape;4148;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149" name="Google Shape;4149;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150" name="Google Shape;4150;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51" name="Google Shape;4151;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52" name="Google Shape;4152;g13c94f06daf_2_5421"/>
          <p:cNvGrpSpPr/>
          <p:nvPr/>
        </p:nvGrpSpPr>
        <p:grpSpPr>
          <a:xfrm>
            <a:off x="535650" y="2293628"/>
            <a:ext cx="3048838" cy="400202"/>
            <a:chOff x="214095" y="1332369"/>
            <a:chExt cx="9681926" cy="1087800"/>
          </a:xfrm>
        </p:grpSpPr>
        <p:sp>
          <p:nvSpPr>
            <p:cNvPr id="4153" name="Google Shape;4153;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54" name="Google Shape;4154;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55" name="Google Shape;4155;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56" name="Google Shape;4156;g13c94f06daf_2_5421"/>
          <p:cNvGrpSpPr/>
          <p:nvPr/>
        </p:nvGrpSpPr>
        <p:grpSpPr>
          <a:xfrm>
            <a:off x="535658" y="4339718"/>
            <a:ext cx="3048838" cy="860304"/>
            <a:chOff x="4392000" y="1013612"/>
            <a:chExt cx="3048838" cy="1717173"/>
          </a:xfrm>
        </p:grpSpPr>
        <p:grpSp>
          <p:nvGrpSpPr>
            <p:cNvPr id="4157" name="Google Shape;4157;g13c94f06daf_2_5421"/>
            <p:cNvGrpSpPr/>
            <p:nvPr/>
          </p:nvGrpSpPr>
          <p:grpSpPr>
            <a:xfrm>
              <a:off x="4392000" y="1013612"/>
              <a:ext cx="3048838" cy="1647908"/>
              <a:chOff x="214095" y="1332369"/>
              <a:chExt cx="9681926" cy="1087800"/>
            </a:xfrm>
          </p:grpSpPr>
          <p:sp>
            <p:nvSpPr>
              <p:cNvPr id="4158" name="Google Shape;4158;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59" name="Google Shape;4159;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60" name="Google Shape;4160;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61" name="Google Shape;4161;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62" name="Google Shape;4162;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163" name="Google Shape;4163;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4" name="Google Shape;4164;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65" name="Google Shape;4165;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66" name="Google Shape;4166;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7" name="Google Shape;4167;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8" name="Google Shape;4168;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9" name="Google Shape;4169;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170" name="Google Shape;4170;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71" name="Google Shape;4171;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72" name="Google Shape;4172;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73" name="Google Shape;4173;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74" name="Google Shape;4174;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75" name="Google Shape;4175;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176" name="Google Shape;4176;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177" name="Google Shape;4177;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178" name="Google Shape;4178;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179" name="Google Shape;4179;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180" name="Google Shape;4180;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181" name="Google Shape;4181;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182" name="Google Shape;4182;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83" name="Google Shape;4183;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184" name="Google Shape;4184;g13c94f06daf_2_5421"/>
          <p:cNvCxnSpPr>
            <a:stCxn id="4175" idx="3"/>
            <a:endCxn id="4145"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185" name="Google Shape;4185;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186" name="Google Shape;4186;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187" name="Google Shape;4187;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88" name="Google Shape;4188;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89" name="Google Shape;4189;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190" name="Google Shape;4190;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191" name="Google Shape;4191;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192" name="Google Shape;4192;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193" name="Google Shape;4193;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194" name="Google Shape;4194;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195" name="Google Shape;4195;g13c94f06daf_2_5421"/>
          <p:cNvGrpSpPr/>
          <p:nvPr/>
        </p:nvGrpSpPr>
        <p:grpSpPr>
          <a:xfrm>
            <a:off x="8040148" y="774617"/>
            <a:ext cx="1644674" cy="1919290"/>
            <a:chOff x="5285909" y="2527378"/>
            <a:chExt cx="3261300" cy="2498100"/>
          </a:xfrm>
        </p:grpSpPr>
        <p:sp>
          <p:nvSpPr>
            <p:cNvPr id="4196" name="Google Shape;4196;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197" name="Google Shape;4197;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198" name="Google Shape;4198;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199" name="Google Shape;4199;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200" name="Google Shape;4200;g13c94f06daf_2_5421"/>
          <p:cNvCxnSpPr>
            <a:stCxn id="4177" idx="3"/>
            <a:endCxn id="4196"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201" name="Google Shape;4201;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2" name="Google Shape;4202;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6" name="Shape 4206"/>
        <p:cNvGrpSpPr/>
        <p:nvPr/>
      </p:nvGrpSpPr>
      <p:grpSpPr>
        <a:xfrm>
          <a:off x="0" y="0"/>
          <a:ext cx="0" cy="0"/>
          <a:chOff x="0" y="0"/>
          <a:chExt cx="0" cy="0"/>
        </a:xfrm>
      </p:grpSpPr>
      <p:graphicFrame>
        <p:nvGraphicFramePr>
          <p:cNvPr id="4207" name="Google Shape;4207;g13c94f06daf_2_614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08" name="Google Shape;4208;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209" name="Google Shape;4209;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10" name="Google Shape;4210;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11" name="Google Shape;4211;g13c94f06daf_2_6146"/>
          <p:cNvGrpSpPr/>
          <p:nvPr/>
        </p:nvGrpSpPr>
        <p:grpSpPr>
          <a:xfrm>
            <a:off x="427282" y="5542381"/>
            <a:ext cx="3277561" cy="521764"/>
            <a:chOff x="375801" y="5847020"/>
            <a:chExt cx="3293700" cy="521764"/>
          </a:xfrm>
        </p:grpSpPr>
        <p:cxnSp>
          <p:nvCxnSpPr>
            <p:cNvPr id="4212" name="Google Shape;4212;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13" name="Google Shape;4213;g13c94f06daf_2_6146"/>
            <p:cNvGrpSpPr/>
            <p:nvPr/>
          </p:nvGrpSpPr>
          <p:grpSpPr>
            <a:xfrm>
              <a:off x="606989" y="6013911"/>
              <a:ext cx="2863894" cy="354873"/>
              <a:chOff x="7628984" y="5817929"/>
              <a:chExt cx="2752156" cy="322612"/>
            </a:xfrm>
          </p:grpSpPr>
          <p:grpSp>
            <p:nvGrpSpPr>
              <p:cNvPr id="4214" name="Google Shape;4214;g13c94f06daf_2_6146"/>
              <p:cNvGrpSpPr/>
              <p:nvPr/>
            </p:nvGrpSpPr>
            <p:grpSpPr>
              <a:xfrm>
                <a:off x="7688114" y="5817929"/>
                <a:ext cx="155879" cy="124336"/>
                <a:chOff x="3184196" y="1332369"/>
                <a:chExt cx="9681926" cy="1087800"/>
              </a:xfrm>
            </p:grpSpPr>
            <p:sp>
              <p:nvSpPr>
                <p:cNvPr id="4215" name="Google Shape;4215;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16" name="Google Shape;4216;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7" name="Google Shape;4217;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18" name="Google Shape;4218;g13c94f06daf_2_6146"/>
              <p:cNvGrpSpPr/>
              <p:nvPr/>
            </p:nvGrpSpPr>
            <p:grpSpPr>
              <a:xfrm>
                <a:off x="8308658" y="5817929"/>
                <a:ext cx="155879" cy="124336"/>
                <a:chOff x="214095" y="1332369"/>
                <a:chExt cx="9681926" cy="1087800"/>
              </a:xfrm>
            </p:grpSpPr>
            <p:sp>
              <p:nvSpPr>
                <p:cNvPr id="4219" name="Google Shape;4219;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0" name="Google Shape;4220;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1" name="Google Shape;4221;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22" name="Google Shape;4222;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23" name="Google Shape;4223;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24" name="Google Shape;4224;g13c94f06daf_2_6146"/>
              <p:cNvGrpSpPr/>
              <p:nvPr/>
            </p:nvGrpSpPr>
            <p:grpSpPr>
              <a:xfrm>
                <a:off x="9503672" y="5817929"/>
                <a:ext cx="157739" cy="124336"/>
                <a:chOff x="1583642" y="1332369"/>
                <a:chExt cx="9797430" cy="1087800"/>
              </a:xfrm>
            </p:grpSpPr>
            <p:sp>
              <p:nvSpPr>
                <p:cNvPr id="4225" name="Google Shape;4225;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6" name="Google Shape;4226;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7" name="Google Shape;4227;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28" name="Google Shape;4228;g13c94f06daf_2_6146"/>
              <p:cNvGrpSpPr/>
              <p:nvPr/>
            </p:nvGrpSpPr>
            <p:grpSpPr>
              <a:xfrm>
                <a:off x="10095422" y="5817929"/>
                <a:ext cx="155879" cy="124336"/>
                <a:chOff x="214095" y="1332369"/>
                <a:chExt cx="9681926" cy="1087800"/>
              </a:xfrm>
            </p:grpSpPr>
            <p:sp>
              <p:nvSpPr>
                <p:cNvPr id="4229" name="Google Shape;4229;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30" name="Google Shape;4230;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31" name="Google Shape;4231;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32" name="Google Shape;4232;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33" name="Google Shape;4233;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34" name="Google Shape;4234;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35" name="Google Shape;4235;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36" name="Google Shape;4236;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37" name="Google Shape;4237;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38" name="Google Shape;4238;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39" name="Google Shape;4239;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40" name="Google Shape;4240;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41" name="Google Shape;4241;g13c94f06daf_2_6146"/>
          <p:cNvGrpSpPr/>
          <p:nvPr/>
        </p:nvGrpSpPr>
        <p:grpSpPr>
          <a:xfrm>
            <a:off x="535650" y="2293628"/>
            <a:ext cx="3048838" cy="400202"/>
            <a:chOff x="214095" y="1332369"/>
            <a:chExt cx="9681926" cy="1087800"/>
          </a:xfrm>
        </p:grpSpPr>
        <p:sp>
          <p:nvSpPr>
            <p:cNvPr id="4242" name="Google Shape;4242;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43" name="Google Shape;4243;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4" name="Google Shape;4244;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45" name="Google Shape;4245;g13c94f06daf_2_6146"/>
          <p:cNvGrpSpPr/>
          <p:nvPr/>
        </p:nvGrpSpPr>
        <p:grpSpPr>
          <a:xfrm>
            <a:off x="535658" y="4339718"/>
            <a:ext cx="3048838" cy="860304"/>
            <a:chOff x="4392000" y="1013612"/>
            <a:chExt cx="3048838" cy="1717173"/>
          </a:xfrm>
        </p:grpSpPr>
        <p:grpSp>
          <p:nvGrpSpPr>
            <p:cNvPr id="4246" name="Google Shape;4246;g13c94f06daf_2_6146"/>
            <p:cNvGrpSpPr/>
            <p:nvPr/>
          </p:nvGrpSpPr>
          <p:grpSpPr>
            <a:xfrm>
              <a:off x="4392000" y="1013612"/>
              <a:ext cx="3048838" cy="1647908"/>
              <a:chOff x="214095" y="1332369"/>
              <a:chExt cx="9681926" cy="1087800"/>
            </a:xfrm>
          </p:grpSpPr>
          <p:sp>
            <p:nvSpPr>
              <p:cNvPr id="4247" name="Google Shape;4247;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48" name="Google Shape;424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9" name="Google Shape;424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50" name="Google Shape;4250;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51" name="Google Shape;4251;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52" name="Google Shape;4252;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3" name="Google Shape;4253;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54" name="Google Shape;4254;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55" name="Google Shape;4255;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6" name="Google Shape;4256;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7" name="Google Shape;4257;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8" name="Google Shape;4258;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59" name="Google Shape;4259;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60" name="Google Shape;4260;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1" name="Google Shape;4261;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2" name="Google Shape;4262;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3" name="Google Shape;4263;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4" name="Google Shape;4264;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65" name="Google Shape;4265;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66" name="Google Shape;4266;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67" name="Google Shape;4267;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268" name="Google Shape;4268;g13c94f06daf_2_6146"/>
          <p:cNvCxnSpPr>
            <a:stCxn id="4269" idx="3"/>
            <a:endCxn id="4270"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270" name="Google Shape;4270;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271" name="Google Shape;4271;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272" name="Google Shape;4272;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269" name="Google Shape;4269;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273" name="Google Shape;4273;g13c94f06daf_2_6146"/>
          <p:cNvGrpSpPr/>
          <p:nvPr/>
        </p:nvGrpSpPr>
        <p:grpSpPr>
          <a:xfrm>
            <a:off x="4558528" y="1687105"/>
            <a:ext cx="3090185" cy="677213"/>
            <a:chOff x="5330914" y="1841697"/>
            <a:chExt cx="2809004" cy="508800"/>
          </a:xfrm>
        </p:grpSpPr>
        <p:grpSp>
          <p:nvGrpSpPr>
            <p:cNvPr id="4274" name="Google Shape;4274;g13c94f06daf_2_6146"/>
            <p:cNvGrpSpPr/>
            <p:nvPr/>
          </p:nvGrpSpPr>
          <p:grpSpPr>
            <a:xfrm>
              <a:off x="5330914" y="1853248"/>
              <a:ext cx="620611" cy="424895"/>
              <a:chOff x="214095" y="1332369"/>
              <a:chExt cx="9681926" cy="1087800"/>
            </a:xfrm>
          </p:grpSpPr>
          <p:sp>
            <p:nvSpPr>
              <p:cNvPr id="4275" name="Google Shape;427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76" name="Google Shape;427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77" name="Google Shape;427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78" name="Google Shape;4278;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279" name="Google Shape;4279;g13c94f06daf_2_6146"/>
          <p:cNvGrpSpPr/>
          <p:nvPr/>
        </p:nvGrpSpPr>
        <p:grpSpPr>
          <a:xfrm>
            <a:off x="4558528" y="2433417"/>
            <a:ext cx="3090185" cy="677213"/>
            <a:chOff x="5330914" y="1841697"/>
            <a:chExt cx="2809004" cy="508800"/>
          </a:xfrm>
        </p:grpSpPr>
        <p:grpSp>
          <p:nvGrpSpPr>
            <p:cNvPr id="4280" name="Google Shape;4280;g13c94f06daf_2_6146"/>
            <p:cNvGrpSpPr/>
            <p:nvPr/>
          </p:nvGrpSpPr>
          <p:grpSpPr>
            <a:xfrm>
              <a:off x="5330914" y="1853248"/>
              <a:ext cx="620611" cy="424895"/>
              <a:chOff x="214095" y="1332369"/>
              <a:chExt cx="9681926" cy="1087800"/>
            </a:xfrm>
          </p:grpSpPr>
          <p:sp>
            <p:nvSpPr>
              <p:cNvPr id="4281" name="Google Shape;4281;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82" name="Google Shape;4282;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3" name="Google Shape;4283;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84" name="Google Shape;4284;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285" name="Google Shape;4285;g13c94f06daf_2_6146"/>
          <p:cNvGrpSpPr/>
          <p:nvPr/>
        </p:nvGrpSpPr>
        <p:grpSpPr>
          <a:xfrm>
            <a:off x="4558528" y="3157544"/>
            <a:ext cx="3090185" cy="677213"/>
            <a:chOff x="5330914" y="1841697"/>
            <a:chExt cx="2809004" cy="508800"/>
          </a:xfrm>
        </p:grpSpPr>
        <p:grpSp>
          <p:nvGrpSpPr>
            <p:cNvPr id="4286" name="Google Shape;4286;g13c94f06daf_2_6146"/>
            <p:cNvGrpSpPr/>
            <p:nvPr/>
          </p:nvGrpSpPr>
          <p:grpSpPr>
            <a:xfrm>
              <a:off x="5330914" y="1853248"/>
              <a:ext cx="620611" cy="424895"/>
              <a:chOff x="214095" y="1332369"/>
              <a:chExt cx="9681926" cy="1087800"/>
            </a:xfrm>
          </p:grpSpPr>
          <p:sp>
            <p:nvSpPr>
              <p:cNvPr id="4287" name="Google Shape;4287;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288" name="Google Shape;428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9" name="Google Shape;428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90" name="Google Shape;4290;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291" name="Google Shape;4291;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292" name="Google Shape;4292;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6" name="Shape 4296"/>
        <p:cNvGrpSpPr/>
        <p:nvPr/>
      </p:nvGrpSpPr>
      <p:grpSpPr>
        <a:xfrm>
          <a:off x="0" y="0"/>
          <a:ext cx="0" cy="0"/>
          <a:chOff x="0" y="0"/>
          <a:chExt cx="0" cy="0"/>
        </a:xfrm>
      </p:grpSpPr>
      <p:sp>
        <p:nvSpPr>
          <p:cNvPr id="4297" name="Google Shape;4297;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298" name="Google Shape;4298;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2" name="Shape 4302"/>
        <p:cNvGrpSpPr/>
        <p:nvPr/>
      </p:nvGrpSpPr>
      <p:grpSpPr>
        <a:xfrm>
          <a:off x="0" y="0"/>
          <a:ext cx="0" cy="0"/>
          <a:chOff x="0" y="0"/>
          <a:chExt cx="0" cy="0"/>
        </a:xfrm>
      </p:grpSpPr>
      <p:graphicFrame>
        <p:nvGraphicFramePr>
          <p:cNvPr id="4303" name="Google Shape;4303;g13c94f06daf_2_564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04" name="Google Shape;4304;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305" name="Google Shape;4305;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06" name="Google Shape;4306;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307" name="Google Shape;4307;g13c94f06daf_2_5646"/>
          <p:cNvGrpSpPr/>
          <p:nvPr/>
        </p:nvGrpSpPr>
        <p:grpSpPr>
          <a:xfrm>
            <a:off x="427282" y="5542381"/>
            <a:ext cx="3277561" cy="521764"/>
            <a:chOff x="375801" y="5847020"/>
            <a:chExt cx="3293700" cy="521764"/>
          </a:xfrm>
        </p:grpSpPr>
        <p:cxnSp>
          <p:nvCxnSpPr>
            <p:cNvPr id="4308" name="Google Shape;4308;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309" name="Google Shape;4309;g13c94f06daf_2_5646"/>
            <p:cNvGrpSpPr/>
            <p:nvPr/>
          </p:nvGrpSpPr>
          <p:grpSpPr>
            <a:xfrm>
              <a:off x="606989" y="6013911"/>
              <a:ext cx="2863894" cy="354873"/>
              <a:chOff x="7628984" y="5817929"/>
              <a:chExt cx="2752156" cy="322612"/>
            </a:xfrm>
          </p:grpSpPr>
          <p:grpSp>
            <p:nvGrpSpPr>
              <p:cNvPr id="4310" name="Google Shape;4310;g13c94f06daf_2_5646"/>
              <p:cNvGrpSpPr/>
              <p:nvPr/>
            </p:nvGrpSpPr>
            <p:grpSpPr>
              <a:xfrm>
                <a:off x="7688114" y="5817929"/>
                <a:ext cx="155879" cy="124336"/>
                <a:chOff x="3184196" y="1332369"/>
                <a:chExt cx="9681926" cy="1087800"/>
              </a:xfrm>
            </p:grpSpPr>
            <p:sp>
              <p:nvSpPr>
                <p:cNvPr id="4311" name="Google Shape;4311;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12" name="Google Shape;4312;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3" name="Google Shape;4313;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14" name="Google Shape;4314;g13c94f06daf_2_5646"/>
              <p:cNvGrpSpPr/>
              <p:nvPr/>
            </p:nvGrpSpPr>
            <p:grpSpPr>
              <a:xfrm>
                <a:off x="8308658" y="5817929"/>
                <a:ext cx="155879" cy="124336"/>
                <a:chOff x="214095" y="1332369"/>
                <a:chExt cx="9681926" cy="1087800"/>
              </a:xfrm>
            </p:grpSpPr>
            <p:sp>
              <p:nvSpPr>
                <p:cNvPr id="4315" name="Google Shape;4315;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16" name="Google Shape;4316;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7" name="Google Shape;4317;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18" name="Google Shape;4318;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319" name="Google Shape;4319;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320" name="Google Shape;4320;g13c94f06daf_2_5646"/>
              <p:cNvGrpSpPr/>
              <p:nvPr/>
            </p:nvGrpSpPr>
            <p:grpSpPr>
              <a:xfrm>
                <a:off x="9503672" y="5817929"/>
                <a:ext cx="157739" cy="124336"/>
                <a:chOff x="1583642" y="1332369"/>
                <a:chExt cx="9797430" cy="1087800"/>
              </a:xfrm>
            </p:grpSpPr>
            <p:sp>
              <p:nvSpPr>
                <p:cNvPr id="4321" name="Google Shape;4321;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22" name="Google Shape;4322;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23" name="Google Shape;4323;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24" name="Google Shape;4324;g13c94f06daf_2_5646"/>
              <p:cNvGrpSpPr/>
              <p:nvPr/>
            </p:nvGrpSpPr>
            <p:grpSpPr>
              <a:xfrm>
                <a:off x="10095422" y="5817929"/>
                <a:ext cx="155879" cy="124336"/>
                <a:chOff x="214095" y="1332369"/>
                <a:chExt cx="9681926" cy="1087800"/>
              </a:xfrm>
            </p:grpSpPr>
            <p:sp>
              <p:nvSpPr>
                <p:cNvPr id="4325" name="Google Shape;4325;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26" name="Google Shape;4326;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27" name="Google Shape;4327;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28" name="Google Shape;4328;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329" name="Google Shape;4329;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330" name="Google Shape;4330;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331" name="Google Shape;4331;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332" name="Google Shape;4332;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333" name="Google Shape;4333;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334" name="Google Shape;4334;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335" name="Google Shape;4335;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336" name="Google Shape;4336;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337" name="Google Shape;4337;g13c94f06daf_2_5646"/>
          <p:cNvGrpSpPr/>
          <p:nvPr/>
        </p:nvGrpSpPr>
        <p:grpSpPr>
          <a:xfrm>
            <a:off x="535650" y="2293628"/>
            <a:ext cx="3048838" cy="400202"/>
            <a:chOff x="214095" y="1332369"/>
            <a:chExt cx="9681926" cy="1087800"/>
          </a:xfrm>
        </p:grpSpPr>
        <p:sp>
          <p:nvSpPr>
            <p:cNvPr id="4338" name="Google Shape;4338;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339" name="Google Shape;4339;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40" name="Google Shape;4340;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41" name="Google Shape;4341;g13c94f06daf_2_5646"/>
          <p:cNvGrpSpPr/>
          <p:nvPr/>
        </p:nvGrpSpPr>
        <p:grpSpPr>
          <a:xfrm>
            <a:off x="535658" y="4339718"/>
            <a:ext cx="3048838" cy="860304"/>
            <a:chOff x="4392000" y="1013612"/>
            <a:chExt cx="3048838" cy="1717173"/>
          </a:xfrm>
        </p:grpSpPr>
        <p:grpSp>
          <p:nvGrpSpPr>
            <p:cNvPr id="4342" name="Google Shape;4342;g13c94f06daf_2_5646"/>
            <p:cNvGrpSpPr/>
            <p:nvPr/>
          </p:nvGrpSpPr>
          <p:grpSpPr>
            <a:xfrm>
              <a:off x="4392000" y="1013612"/>
              <a:ext cx="3048838" cy="1647908"/>
              <a:chOff x="214095" y="1332369"/>
              <a:chExt cx="9681926" cy="1087800"/>
            </a:xfrm>
          </p:grpSpPr>
          <p:sp>
            <p:nvSpPr>
              <p:cNvPr id="4343" name="Google Shape;4343;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344" name="Google Shape;4344;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45" name="Google Shape;4345;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46" name="Google Shape;4346;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347" name="Google Shape;4347;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348" name="Google Shape;4348;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49" name="Google Shape;4349;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350" name="Google Shape;4350;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351" name="Google Shape;4351;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2" name="Google Shape;4352;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3" name="Google Shape;4353;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4" name="Google Shape;4354;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355" name="Google Shape;4355;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6" name="Google Shape;4356;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57" name="Google Shape;4357;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58" name="Google Shape;4358;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59" name="Google Shape;4359;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60" name="Google Shape;4360;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61" name="Google Shape;4361;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62" name="Google Shape;4362;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363" name="Google Shape;4363;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364" name="Google Shape;4364;g13c94f06daf_2_5646"/>
          <p:cNvCxnSpPr>
            <a:stCxn id="4361" idx="3"/>
            <a:endCxn id="4365"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365" name="Google Shape;4365;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66" name="Google Shape;4366;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67" name="Google Shape;4367;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68" name="Google Shape;4368;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369" name="Google Shape;4369;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370" name="Google Shape;4370;g13c94f06daf_2_5646"/>
          <p:cNvGraphicFramePr/>
          <p:nvPr/>
        </p:nvGraphicFramePr>
        <p:xfrm>
          <a:off x="4552086" y="2199733"/>
          <a:ext cx="3000000" cy="3000000"/>
        </p:xfrm>
        <a:graphic>
          <a:graphicData uri="http://schemas.openxmlformats.org/drawingml/2006/table">
            <a:tbl>
              <a:tblPr bandRow="1" firstRow="1">
                <a:noFill/>
                <a:tableStyleId>{9BB954A3-8738-47C0-9CDB-8398EF37FF87}</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371" name="Google Shape;4371;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72" name="Google Shape;4372;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73" name="Google Shape;4373;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374" name="Google Shape;4374;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375" name="Google Shape;4375;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9" name="Shape 4379"/>
        <p:cNvGrpSpPr/>
        <p:nvPr/>
      </p:nvGrpSpPr>
      <p:grpSpPr>
        <a:xfrm>
          <a:off x="0" y="0"/>
          <a:ext cx="0" cy="0"/>
          <a:chOff x="0" y="0"/>
          <a:chExt cx="0" cy="0"/>
        </a:xfrm>
      </p:grpSpPr>
      <p:graphicFrame>
        <p:nvGraphicFramePr>
          <p:cNvPr id="4380" name="Google Shape;4380;g13c94f06daf_2_5746"/>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81" name="Google Shape;4381;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82" name="Google Shape;4382;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83" name="Google Shape;4383;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84" name="Google Shape;4384;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85" name="Google Shape;4385;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86" name="Google Shape;4386;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87" name="Google Shape;4387;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8" name="Google Shape;4388;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89" name="Google Shape;4389;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0" name="Google Shape;4390;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91" name="Google Shape;4391;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92" name="Google Shape;4392;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93" name="Google Shape;4393;g13c94f06daf_2_5746"/>
          <p:cNvGraphicFramePr/>
          <p:nvPr/>
        </p:nvGraphicFramePr>
        <p:xfrm>
          <a:off x="493197" y="2605571"/>
          <a:ext cx="3000000" cy="3000000"/>
        </p:xfrm>
        <a:graphic>
          <a:graphicData uri="http://schemas.openxmlformats.org/drawingml/2006/table">
            <a:tbl>
              <a:tblPr bandRow="1" firstRow="1">
                <a:noFill/>
                <a:tableStyleId>{9BB954A3-8738-47C0-9CDB-8398EF37FF87}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394" name="Google Shape;4394;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95" name="Google Shape;4395;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396" name="Google Shape;4396;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397" name="Google Shape;4397;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398" name="Google Shape;4398;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99" name="Google Shape;4399;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00" name="Google Shape;4400;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01" name="Google Shape;4401;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02" name="Google Shape;4402;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403" name="Google Shape;4403;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04" name="Google Shape;4404;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05" name="Google Shape;4405;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06" name="Google Shape;4406;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407" name="Google Shape;4407;g13c94f06daf_2_5746"/>
          <p:cNvGraphicFramePr/>
          <p:nvPr/>
        </p:nvGraphicFramePr>
        <p:xfrm>
          <a:off x="4552086" y="2580733"/>
          <a:ext cx="3000000" cy="3000000"/>
        </p:xfrm>
        <a:graphic>
          <a:graphicData uri="http://schemas.openxmlformats.org/drawingml/2006/table">
            <a:tbl>
              <a:tblPr bandRow="1" firstRow="1">
                <a:noFill/>
                <a:tableStyleId>{9BB954A3-8738-47C0-9CDB-8398EF37FF87}</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08" name="Google Shape;4408;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409" name="Google Shape;4409;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결제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3" name="Shape 4413"/>
        <p:cNvGrpSpPr/>
        <p:nvPr/>
      </p:nvGrpSpPr>
      <p:grpSpPr>
        <a:xfrm>
          <a:off x="0" y="0"/>
          <a:ext cx="0" cy="0"/>
          <a:chOff x="0" y="0"/>
          <a:chExt cx="0" cy="0"/>
        </a:xfrm>
      </p:grpSpPr>
      <p:graphicFrame>
        <p:nvGraphicFramePr>
          <p:cNvPr id="4414" name="Google Shape;4414;g13c94f06daf_2_5837"/>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a:t>
                      </a:r>
                      <a:r>
                        <a:rPr lang="ko" sz="900">
                          <a:solidFill>
                            <a:schemeClr val="dk2"/>
                          </a:solidFill>
                          <a:latin typeface="Malgun Gothic"/>
                          <a:ea typeface="Malgun Gothic"/>
                          <a:cs typeface="Malgun Gothic"/>
                          <a:sym typeface="Malgun Gothic"/>
                        </a:rPr>
                        <a:t>결제</a:t>
                      </a:r>
                      <a:r>
                        <a:rPr lang="ko" sz="900">
                          <a:solidFill>
                            <a:schemeClr val="dk2"/>
                          </a:solidFill>
                          <a:latin typeface="Malgun Gothic"/>
                          <a:ea typeface="Malgun Gothic"/>
                          <a:cs typeface="Malgun Gothic"/>
                          <a:sym typeface="Malgun Gothic"/>
                        </a:rPr>
                        <a:t>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a:t>
                      </a:r>
                      <a:r>
                        <a:rPr lang="ko" sz="900">
                          <a:solidFill>
                            <a:schemeClr val="dk2"/>
                          </a:solidFill>
                          <a:latin typeface="Malgun Gothic"/>
                          <a:ea typeface="Malgun Gothic"/>
                          <a:cs typeface="Malgun Gothic"/>
                          <a:sym typeface="Malgun Gothic"/>
                        </a:rPr>
                        <a:t>결제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15" name="Google Shape;4415;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16" name="Google Shape;4416;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17" name="Google Shape;4417;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18" name="Google Shape;4418;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19" name="Google Shape;4419;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20" name="Google Shape;4420;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21" name="Google Shape;4421;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22" name="Google Shape;4422;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3" name="Google Shape;4423;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24" name="Google Shape;4424;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5" name="Google Shape;4425;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26" name="Google Shape;4426;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27" name="Google Shape;4427;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28" name="Google Shape;4428;g13c94f06daf_2_5837"/>
          <p:cNvGraphicFramePr/>
          <p:nvPr/>
        </p:nvGraphicFramePr>
        <p:xfrm>
          <a:off x="493197" y="2605571"/>
          <a:ext cx="3000000" cy="3000000"/>
        </p:xfrm>
        <a:graphic>
          <a:graphicData uri="http://schemas.openxmlformats.org/drawingml/2006/table">
            <a:tbl>
              <a:tblPr bandRow="1" firstRow="1">
                <a:noFill/>
                <a:tableStyleId>{9BB954A3-8738-47C0-9CDB-8398EF37FF87}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29" name="Google Shape;4429;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430" name="Google Shape;4430;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431" name="Google Shape;4431;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432" name="Google Shape;4432;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433" name="Google Shape;4433;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434" name="Google Shape;4434;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435" name="Google Shape;4435;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436" name="Google Shape;4436;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437" name="Google Shape;4437;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38" name="Google Shape;4438;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439" name="Google Shape;4439;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결제수단   </a:t>
            </a:r>
            <a:endParaRPr b="1" sz="1200">
              <a:solidFill>
                <a:schemeClr val="dk1"/>
              </a:solidFill>
              <a:latin typeface="Malgun Gothic"/>
              <a:ea typeface="Malgun Gothic"/>
              <a:cs typeface="Malgun Gothic"/>
              <a:sym typeface="Malgun Gothic"/>
            </a:endParaRPr>
          </a:p>
        </p:txBody>
      </p:sp>
      <p:sp>
        <p:nvSpPr>
          <p:cNvPr id="4440" name="Google Shape;4440;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441" name="Google Shape;4441;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442" name="Google Shape;4442;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cxnSp>
        <p:nvCxnSpPr>
          <p:cNvPr id="4443" name="Google Shape;4443;g13c94f06daf_2_5837"/>
          <p:cNvCxnSpPr>
            <a:stCxn id="4423" idx="3"/>
            <a:endCxn id="4418"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444" name="Google Shape;4444;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45" name="Google Shape;4445;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46" name="Google Shape;4446;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0" name="Shape 4450"/>
        <p:cNvGrpSpPr/>
        <p:nvPr/>
      </p:nvGrpSpPr>
      <p:grpSpPr>
        <a:xfrm>
          <a:off x="0" y="0"/>
          <a:ext cx="0" cy="0"/>
          <a:chOff x="0" y="0"/>
          <a:chExt cx="0" cy="0"/>
        </a:xfrm>
      </p:grpSpPr>
      <p:graphicFrame>
        <p:nvGraphicFramePr>
          <p:cNvPr id="4451" name="Google Shape;4451;g13c94f06daf_2_589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52" name="Google Shape;4452;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53" name="Google Shape;4453;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54" name="Google Shape;4454;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55" name="Google Shape;4455;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56" name="Google Shape;4456;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57" name="Google Shape;4457;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8" name="Google Shape;4458;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59" name="Google Shape;4459;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60" name="Google Shape;4460;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61" name="Google Shape;4461;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62" name="Google Shape;4462;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63" name="Google Shape;4463;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64" name="Google Shape;4464;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65" name="Google Shape;4465;g13c94f06daf_2_5899"/>
          <p:cNvGraphicFramePr/>
          <p:nvPr/>
        </p:nvGraphicFramePr>
        <p:xfrm>
          <a:off x="493197" y="2605571"/>
          <a:ext cx="3000000" cy="3000000"/>
        </p:xfrm>
        <a:graphic>
          <a:graphicData uri="http://schemas.openxmlformats.org/drawingml/2006/table">
            <a:tbl>
              <a:tblPr bandRow="1" firstRow="1">
                <a:noFill/>
                <a:tableStyleId>{9BB954A3-8738-47C0-9CDB-8398EF37FF87}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66" name="Google Shape;4466;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467" name="Google Shape;4467;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468" name="Google Shape;4468;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469" name="Google Shape;4469;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470" name="Google Shape;4470;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71" name="Google Shape;4471;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472" name="Google Shape;4472;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473" name="Google Shape;4473;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474" name="Google Shape;4474;g13c94f06daf_2_5899"/>
          <p:cNvCxnSpPr>
            <a:stCxn id="4458" idx="3"/>
            <a:endCxn id="4455"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475" name="Google Shape;4475;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76" name="Google Shape;4476;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77" name="Google Shape;4477;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478" name="Google Shape;4478;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479" name="Google Shape;4479;g13c94f06daf_2_5899"/>
          <p:cNvGraphicFramePr/>
          <p:nvPr/>
        </p:nvGraphicFramePr>
        <p:xfrm>
          <a:off x="4525505" y="3187581"/>
          <a:ext cx="3000000" cy="3000000"/>
        </p:xfrm>
        <a:graphic>
          <a:graphicData uri="http://schemas.openxmlformats.org/drawingml/2006/table">
            <a:tbl>
              <a:tblPr bandRow="1" firstRow="1">
                <a:noFill/>
                <a:tableStyleId>{9BB954A3-8738-47C0-9CDB-8398EF37FF87}</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3" name="Shape 4483"/>
        <p:cNvGrpSpPr/>
        <p:nvPr/>
      </p:nvGrpSpPr>
      <p:grpSpPr>
        <a:xfrm>
          <a:off x="0" y="0"/>
          <a:ext cx="0" cy="0"/>
          <a:chOff x="0" y="0"/>
          <a:chExt cx="0" cy="0"/>
        </a:xfrm>
      </p:grpSpPr>
      <p:sp>
        <p:nvSpPr>
          <p:cNvPr id="4484" name="Google Shape;4484;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485" name="Google Shape;4485;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결제내역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9" name="Shape 4489"/>
        <p:cNvGrpSpPr/>
        <p:nvPr/>
      </p:nvGrpSpPr>
      <p:grpSpPr>
        <a:xfrm>
          <a:off x="0" y="0"/>
          <a:ext cx="0" cy="0"/>
          <a:chOff x="0" y="0"/>
          <a:chExt cx="0" cy="0"/>
        </a:xfrm>
      </p:grpSpPr>
      <p:graphicFrame>
        <p:nvGraphicFramePr>
          <p:cNvPr id="4490" name="Google Shape;4490;g13c94f06daf_2_5938"/>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91" name="Google Shape;4491;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492" name="Google Shape;4492;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93" name="Google Shape;4493;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494" name="Google Shape;4494;g13c94f06daf_2_5938"/>
          <p:cNvGrpSpPr/>
          <p:nvPr/>
        </p:nvGrpSpPr>
        <p:grpSpPr>
          <a:xfrm>
            <a:off x="427282" y="5542381"/>
            <a:ext cx="3277561" cy="521764"/>
            <a:chOff x="375801" y="5847020"/>
            <a:chExt cx="3293700" cy="521764"/>
          </a:xfrm>
        </p:grpSpPr>
        <p:cxnSp>
          <p:nvCxnSpPr>
            <p:cNvPr id="4495" name="Google Shape;4495;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496" name="Google Shape;4496;g13c94f06daf_2_5938"/>
            <p:cNvGrpSpPr/>
            <p:nvPr/>
          </p:nvGrpSpPr>
          <p:grpSpPr>
            <a:xfrm>
              <a:off x="606989" y="6013911"/>
              <a:ext cx="2863894" cy="354873"/>
              <a:chOff x="7628984" y="5817929"/>
              <a:chExt cx="2752156" cy="322612"/>
            </a:xfrm>
          </p:grpSpPr>
          <p:grpSp>
            <p:nvGrpSpPr>
              <p:cNvPr id="4497" name="Google Shape;4497;g13c94f06daf_2_5938"/>
              <p:cNvGrpSpPr/>
              <p:nvPr/>
            </p:nvGrpSpPr>
            <p:grpSpPr>
              <a:xfrm>
                <a:off x="7688114" y="5817929"/>
                <a:ext cx="155879" cy="124336"/>
                <a:chOff x="3184196" y="1332369"/>
                <a:chExt cx="9681926" cy="1087800"/>
              </a:xfrm>
            </p:grpSpPr>
            <p:sp>
              <p:nvSpPr>
                <p:cNvPr id="4498" name="Google Shape;4498;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99" name="Google Shape;4499;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00" name="Google Shape;4500;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01" name="Google Shape;4501;g13c94f06daf_2_5938"/>
              <p:cNvGrpSpPr/>
              <p:nvPr/>
            </p:nvGrpSpPr>
            <p:grpSpPr>
              <a:xfrm>
                <a:off x="8308658" y="5817929"/>
                <a:ext cx="155879" cy="124336"/>
                <a:chOff x="214095" y="1332369"/>
                <a:chExt cx="9681926" cy="1087800"/>
              </a:xfrm>
            </p:grpSpPr>
            <p:sp>
              <p:nvSpPr>
                <p:cNvPr id="4502" name="Google Shape;4502;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03" name="Google Shape;4503;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04" name="Google Shape;4504;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05" name="Google Shape;4505;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506" name="Google Shape;4506;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507" name="Google Shape;4507;g13c94f06daf_2_5938"/>
              <p:cNvGrpSpPr/>
              <p:nvPr/>
            </p:nvGrpSpPr>
            <p:grpSpPr>
              <a:xfrm>
                <a:off x="9503672" y="5817929"/>
                <a:ext cx="157739" cy="124336"/>
                <a:chOff x="1583642" y="1332369"/>
                <a:chExt cx="9797430" cy="1087800"/>
              </a:xfrm>
            </p:grpSpPr>
            <p:sp>
              <p:nvSpPr>
                <p:cNvPr id="4508" name="Google Shape;4508;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09" name="Google Shape;4509;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10" name="Google Shape;4510;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11" name="Google Shape;4511;g13c94f06daf_2_5938"/>
              <p:cNvGrpSpPr/>
              <p:nvPr/>
            </p:nvGrpSpPr>
            <p:grpSpPr>
              <a:xfrm>
                <a:off x="10095422" y="5817929"/>
                <a:ext cx="155879" cy="124336"/>
                <a:chOff x="214095" y="1332369"/>
                <a:chExt cx="9681926" cy="1087800"/>
              </a:xfrm>
            </p:grpSpPr>
            <p:sp>
              <p:nvSpPr>
                <p:cNvPr id="4512" name="Google Shape;4512;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13" name="Google Shape;4513;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14" name="Google Shape;4514;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15" name="Google Shape;4515;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516" name="Google Shape;4516;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517" name="Google Shape;4517;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518" name="Google Shape;4518;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519" name="Google Shape;4519;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520" name="Google Shape;4520;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521" name="Google Shape;4521;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522" name="Google Shape;4522;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523" name="Google Shape;4523;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524" name="Google Shape;4524;g13c94f06daf_2_5938"/>
          <p:cNvGrpSpPr/>
          <p:nvPr/>
        </p:nvGrpSpPr>
        <p:grpSpPr>
          <a:xfrm>
            <a:off x="535650" y="2293628"/>
            <a:ext cx="3048838" cy="400202"/>
            <a:chOff x="214095" y="1332369"/>
            <a:chExt cx="9681926" cy="1087800"/>
          </a:xfrm>
        </p:grpSpPr>
        <p:sp>
          <p:nvSpPr>
            <p:cNvPr id="4525" name="Google Shape;4525;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526" name="Google Shape;4526;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27" name="Google Shape;4527;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28" name="Google Shape;4528;g13c94f06daf_2_5938"/>
          <p:cNvGrpSpPr/>
          <p:nvPr/>
        </p:nvGrpSpPr>
        <p:grpSpPr>
          <a:xfrm>
            <a:off x="535658" y="4339718"/>
            <a:ext cx="3048838" cy="860304"/>
            <a:chOff x="4392000" y="1013612"/>
            <a:chExt cx="3048838" cy="1717173"/>
          </a:xfrm>
        </p:grpSpPr>
        <p:grpSp>
          <p:nvGrpSpPr>
            <p:cNvPr id="4529" name="Google Shape;4529;g13c94f06daf_2_5938"/>
            <p:cNvGrpSpPr/>
            <p:nvPr/>
          </p:nvGrpSpPr>
          <p:grpSpPr>
            <a:xfrm>
              <a:off x="4392000" y="1013612"/>
              <a:ext cx="3048838" cy="1647908"/>
              <a:chOff x="214095" y="1332369"/>
              <a:chExt cx="9681926" cy="1087800"/>
            </a:xfrm>
          </p:grpSpPr>
          <p:sp>
            <p:nvSpPr>
              <p:cNvPr id="4530" name="Google Shape;4530;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531" name="Google Shape;4531;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32" name="Google Shape;4532;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33" name="Google Shape;4533;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534" name="Google Shape;4534;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535" name="Google Shape;4535;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36" name="Google Shape;4536;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537" name="Google Shape;4537;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38" name="Google Shape;4538;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39" name="Google Shape;4539;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40" name="Google Shape;4540;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41" name="Google Shape;4541;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542" name="Google Shape;4542;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43" name="Google Shape;4543;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44" name="Google Shape;4544;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45" name="Google Shape;4545;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46" name="Google Shape;4546;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47" name="Google Shape;4547;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548" name="Google Shape;4548;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49" name="Google Shape;4549;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50" name="Google Shape;4550;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551" name="Google Shape;4551;g13c94f06daf_2_5938"/>
          <p:cNvCxnSpPr>
            <a:stCxn id="4520" idx="3"/>
            <a:endCxn id="4552"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552" name="Google Shape;4552;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53" name="Google Shape;4553;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54" name="Google Shape;4554;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55" name="Google Shape;4555;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56" name="Google Shape;4556;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57" name="Google Shape;4557;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58" name="Google Shape;4558;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59" name="Google Shape;4559;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0" name="Google Shape;4560;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1" name="Google Shape;4561;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62" name="Google Shape;4562;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63" name="Google Shape;4563;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64" name="Google Shape;4564;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5" name="Google Shape;4565;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6" name="Google Shape;4566;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7" name="Google Shape;4567;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8" name="Google Shape;4568;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69" name="Google Shape;4569;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70" name="Google Shape;4570;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71" name="Google Shape;4571;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72" name="Google Shape;4572;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573" name="Google Shape;4573;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74" name="Google Shape;4574;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75" name="Google Shape;4575;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76" name="Google Shape;4576;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77" name="Google Shape;4577;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578" name="Google Shape;4578;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579" name="Google Shape;4579;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3" name="Shape 4583"/>
        <p:cNvGrpSpPr/>
        <p:nvPr/>
      </p:nvGrpSpPr>
      <p:grpSpPr>
        <a:xfrm>
          <a:off x="0" y="0"/>
          <a:ext cx="0" cy="0"/>
          <a:chOff x="0" y="0"/>
          <a:chExt cx="0" cy="0"/>
        </a:xfrm>
      </p:grpSpPr>
      <p:graphicFrame>
        <p:nvGraphicFramePr>
          <p:cNvPr id="4584" name="Google Shape;4584;g13c94f06daf_2_625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85" name="Google Shape;4585;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586" name="Google Shape;4586;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87" name="Google Shape;4587;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88" name="Google Shape;4588;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89" name="Google Shape;4589;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90" name="Google Shape;4590;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1" name="Google Shape;4591;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92" name="Google Shape;4592;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93" name="Google Shape;4593;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4" name="Google Shape;4594;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5" name="Google Shape;4595;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6" name="Google Shape;4596;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97" name="Google Shape;4597;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98" name="Google Shape;4598;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9" name="Google Shape;4599;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0" name="Google Shape;4600;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1" name="Google Shape;4601;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2" name="Google Shape;4602;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3" name="Google Shape;4603;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4" name="Google Shape;4604;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05" name="Google Shape;4605;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6" name="Google Shape;4606;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07" name="Google Shape;4607;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08" name="Google Shape;4608;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09" name="Google Shape;4609;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10" name="Google Shape;4610;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11" name="Google Shape;4611;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12" name="Google Shape;4612;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13" name="Google Shape;4613;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14" name="Google Shape;4614;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15" name="Google Shape;4615;g13c94f06daf_2_6253"/>
          <p:cNvCxnSpPr>
            <a:stCxn id="4591" idx="3"/>
            <a:endCxn id="4616"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616" name="Google Shape;4616;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17" name="Google Shape;4617;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618" name="Google Shape;4618;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19" name="Google Shape;4619;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20" name="Google Shape;4620;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621" name="Google Shape;4621;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622" name="Google Shape;4622;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623" name="Google Shape;4623;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624" name="Google Shape;4624;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8" name="Shape 4628"/>
        <p:cNvGrpSpPr/>
        <p:nvPr/>
      </p:nvGrpSpPr>
      <p:grpSpPr>
        <a:xfrm>
          <a:off x="0" y="0"/>
          <a:ext cx="0" cy="0"/>
          <a:chOff x="0" y="0"/>
          <a:chExt cx="0" cy="0"/>
        </a:xfrm>
      </p:grpSpPr>
      <p:graphicFrame>
        <p:nvGraphicFramePr>
          <p:cNvPr id="4629" name="Google Shape;4629;g13bce9ef499_1_221"/>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조합원 여부의 경우 관리자 사이트에서 적용함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30" name="Google Shape;4630;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631" name="Google Shape;4631;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32" name="Google Shape;4632;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633" name="Google Shape;4633;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34" name="Google Shape;4634;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635" name="Google Shape;4635;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636" name="Google Shape;4636;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637" name="Google Shape;4637;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638" name="Google Shape;4638;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639" name="Google Shape;4639;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640" name="Google Shape;4640;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641" name="Google Shape;4641;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642" name="Google Shape;4642;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643" name="Google Shape;4643;g13bce9ef499_1_221"/>
          <p:cNvGrpSpPr/>
          <p:nvPr/>
        </p:nvGrpSpPr>
        <p:grpSpPr>
          <a:xfrm>
            <a:off x="1708032" y="1311953"/>
            <a:ext cx="780363" cy="587738"/>
            <a:chOff x="214095" y="1332369"/>
            <a:chExt cx="9681926" cy="1087800"/>
          </a:xfrm>
        </p:grpSpPr>
        <p:sp>
          <p:nvSpPr>
            <p:cNvPr id="4644" name="Google Shape;4644;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645" name="Google Shape;4645;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46" name="Google Shape;4646;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47" name="Google Shape;4647;g13bce9ef499_1_221"/>
          <p:cNvGrpSpPr/>
          <p:nvPr/>
        </p:nvGrpSpPr>
        <p:grpSpPr>
          <a:xfrm>
            <a:off x="897863" y="1305544"/>
            <a:ext cx="780363" cy="587738"/>
            <a:chOff x="214095" y="1332369"/>
            <a:chExt cx="9681926" cy="1087800"/>
          </a:xfrm>
        </p:grpSpPr>
        <p:sp>
          <p:nvSpPr>
            <p:cNvPr id="4648" name="Google Shape;4648;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649" name="Google Shape;4649;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50" name="Google Shape;4650;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51" name="Google Shape;4651;g13bce9ef499_1_221"/>
          <p:cNvGrpSpPr/>
          <p:nvPr/>
        </p:nvGrpSpPr>
        <p:grpSpPr>
          <a:xfrm>
            <a:off x="2506995" y="1311953"/>
            <a:ext cx="780363" cy="587738"/>
            <a:chOff x="214095" y="1332369"/>
            <a:chExt cx="9681926" cy="1087800"/>
          </a:xfrm>
        </p:grpSpPr>
        <p:sp>
          <p:nvSpPr>
            <p:cNvPr id="4652" name="Google Shape;4652;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653" name="Google Shape;4653;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54" name="Google Shape;4654;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655" name="Google Shape;4655;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656" name="Google Shape;4656;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657" name="Google Shape;4657;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658" name="Google Shape;4658;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659" name="Google Shape;4659;g13bce9ef499_1_221"/>
          <p:cNvSpPr/>
          <p:nvPr/>
        </p:nvSpPr>
        <p:spPr>
          <a:xfrm>
            <a:off x="6097065" y="54167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660" name="Google Shape;4660;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661" name="Google Shape;4661;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662" name="Google Shape;4662;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663" name="Google Shape;4663;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664" name="Google Shape;4664;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665" name="Google Shape;4665;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666" name="Google Shape;4666;g13bce9ef499_1_221"/>
          <p:cNvSpPr/>
          <p:nvPr/>
        </p:nvSpPr>
        <p:spPr>
          <a:xfrm>
            <a:off x="6008046" y="54231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667" name="Google Shape;4667;g13bce9ef499_1_221"/>
          <p:cNvCxnSpPr>
            <a:stCxn id="4632"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668" name="Google Shape;4668;g13bce9ef499_1_221"/>
          <p:cNvCxnSpPr>
            <a:stCxn id="4637" idx="3"/>
            <a:endCxn id="4639"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2" name="Shape 4672"/>
        <p:cNvGrpSpPr/>
        <p:nvPr/>
      </p:nvGrpSpPr>
      <p:grpSpPr>
        <a:xfrm>
          <a:off x="0" y="0"/>
          <a:ext cx="0" cy="0"/>
          <a:chOff x="0" y="0"/>
          <a:chExt cx="0" cy="0"/>
        </a:xfrm>
      </p:grpSpPr>
      <p:graphicFrame>
        <p:nvGraphicFramePr>
          <p:cNvPr id="4673" name="Google Shape;4673;g13c94f06daf_2_643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활동 관련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74" name="Google Shape;4674;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675" name="Google Shape;4675;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76" name="Google Shape;4676;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77" name="Google Shape;4677;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78" name="Google Shape;4678;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79" name="Google Shape;4679;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0" name="Google Shape;4680;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81" name="Google Shape;4681;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82" name="Google Shape;4682;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3" name="Google Shape;4683;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4" name="Google Shape;4684;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5" name="Google Shape;4685;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86" name="Google Shape;4686;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87" name="Google Shape;4687;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8" name="Google Shape;4688;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9" name="Google Shape;4689;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0" name="Google Shape;4690;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1" name="Google Shape;4691;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2" name="Google Shape;4692;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3" name="Google Shape;4693;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94" name="Google Shape;4694;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5" name="Google Shape;4695;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96" name="Google Shape;4696;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97" name="Google Shape;4697;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98" name="Google Shape;4698;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99" name="Google Shape;4699;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00" name="Google Shape;4700;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01" name="Google Shape;4701;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02" name="Google Shape;4702;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03" name="Google Shape;4703;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04" name="Google Shape;4704;g13c94f06daf_2_6439"/>
          <p:cNvCxnSpPr>
            <a:stCxn id="4695" idx="3"/>
            <a:endCxn id="4705"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705" name="Google Shape;4705;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06" name="Google Shape;4706;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707" name="Google Shape;4707;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08" name="Google Shape;4708;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709" name="Google Shape;4709;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10" name="Google Shape;4710;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11" name="Google Shape;4711;g13c94f06daf_2_6439"/>
          <p:cNvGrpSpPr/>
          <p:nvPr/>
        </p:nvGrpSpPr>
        <p:grpSpPr>
          <a:xfrm>
            <a:off x="7071620" y="1591088"/>
            <a:ext cx="402002" cy="203700"/>
            <a:chOff x="8213795" y="1893814"/>
            <a:chExt cx="401962" cy="203700"/>
          </a:xfrm>
        </p:grpSpPr>
        <p:sp>
          <p:nvSpPr>
            <p:cNvPr id="4712" name="Google Shape;4712;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13" name="Google Shape;4713;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14" name="Google Shape;4714;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715" name="Google Shape;4715;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716" name="Google Shape;4716;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7" name="Google Shape;4717;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1" name="Shape 4721"/>
        <p:cNvGrpSpPr/>
        <p:nvPr/>
      </p:nvGrpSpPr>
      <p:grpSpPr>
        <a:xfrm>
          <a:off x="0" y="0"/>
          <a:ext cx="0" cy="0"/>
          <a:chOff x="0" y="0"/>
          <a:chExt cx="0" cy="0"/>
        </a:xfrm>
      </p:grpSpPr>
      <p:graphicFrame>
        <p:nvGraphicFramePr>
          <p:cNvPr id="4722" name="Google Shape;4722;g13c94f06daf_2_6500"/>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23" name="Google Shape;4723;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24" name="Google Shape;4724;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25" name="Google Shape;4725;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26" name="Google Shape;4726;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27" name="Google Shape;4727;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28" name="Google Shape;4728;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9" name="Google Shape;4729;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30" name="Google Shape;4730;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31" name="Google Shape;4731;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2" name="Google Shape;4732;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3" name="Google Shape;4733;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4" name="Google Shape;4734;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35" name="Google Shape;4735;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36" name="Google Shape;4736;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7" name="Google Shape;4737;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8" name="Google Shape;4738;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9" name="Google Shape;4739;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0" name="Google Shape;4740;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1" name="Google Shape;4741;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2" name="Google Shape;4742;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43" name="Google Shape;4743;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44" name="Google Shape;4744;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45" name="Google Shape;4745;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746" name="Google Shape;4746;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47" name="Google Shape;4747;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48" name="Google Shape;4748;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49" name="Google Shape;4749;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50" name="Google Shape;4750;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51" name="Google Shape;4751;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52" name="Google Shape;4752;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53" name="Google Shape;4753;g13c94f06daf_2_6500"/>
          <p:cNvCxnSpPr>
            <a:stCxn id="4752" idx="3"/>
            <a:endCxn id="4754"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754" name="Google Shape;4754;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55" name="Google Shape;4755;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756" name="Google Shape;4756;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57" name="Google Shape;4757;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758" name="Google Shape;4758;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759" name="Google Shape;4759;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760" name="Google Shape;4760;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4" name="Shape 4764"/>
        <p:cNvGrpSpPr/>
        <p:nvPr/>
      </p:nvGrpSpPr>
      <p:grpSpPr>
        <a:xfrm>
          <a:off x="0" y="0"/>
          <a:ext cx="0" cy="0"/>
          <a:chOff x="0" y="0"/>
          <a:chExt cx="0" cy="0"/>
        </a:xfrm>
      </p:grpSpPr>
      <p:graphicFrame>
        <p:nvGraphicFramePr>
          <p:cNvPr id="4765" name="Google Shape;4765;g13c94f06daf_2_6543"/>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66" name="Google Shape;4766;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결제</a:t>
            </a:r>
            <a:r>
              <a:rPr b="1" lang="ko" sz="2000">
                <a:solidFill>
                  <a:schemeClr val="lt1"/>
                </a:solidFill>
                <a:latin typeface="Malgun Gothic"/>
                <a:ea typeface="Malgun Gothic"/>
                <a:cs typeface="Malgun Gothic"/>
                <a:sym typeface="Malgun Gothic"/>
              </a:rPr>
              <a:t>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67" name="Google Shape;4767;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68" name="Google Shape;4768;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69" name="Google Shape;4769;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70" name="Google Shape;4770;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71" name="Google Shape;4771;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2" name="Google Shape;4772;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73" name="Google Shape;4773;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74" name="Google Shape;4774;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5" name="Google Shape;4775;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6" name="Google Shape;4776;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7" name="Google Shape;4777;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78" name="Google Shape;4778;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79" name="Google Shape;4779;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0" name="Google Shape;4780;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1" name="Google Shape;4781;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2" name="Google Shape;4782;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3" name="Google Shape;4783;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4" name="Google Shape;4784;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5" name="Google Shape;4785;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86" name="Google Shape;4786;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7" name="Google Shape;4787;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88" name="Google Shape;4788;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89" name="Google Shape;4789;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90" name="Google Shape;4790;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91" name="Google Shape;4791;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92" name="Google Shape;4792;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93" name="Google Shape;4793;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94" name="Google Shape;4794;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95" name="Google Shape;4795;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96" name="Google Shape;4796;g13c94f06daf_2_6543"/>
          <p:cNvCxnSpPr>
            <a:endCxn id="4797"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797" name="Google Shape;4797;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8" name="Google Shape;4798;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결제 내역</a:t>
            </a:r>
            <a:endParaRPr b="1" sz="1100">
              <a:solidFill>
                <a:schemeClr val="dk1"/>
              </a:solidFill>
              <a:latin typeface="Malgun Gothic"/>
              <a:ea typeface="Malgun Gothic"/>
              <a:cs typeface="Malgun Gothic"/>
              <a:sym typeface="Malgun Gothic"/>
            </a:endParaRPr>
          </a:p>
        </p:txBody>
      </p:sp>
      <p:pic>
        <p:nvPicPr>
          <p:cNvPr id="4799" name="Google Shape;4799;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800" name="Google Shape;4800;g13c94f06daf_2_6543"/>
          <p:cNvGraphicFramePr/>
          <p:nvPr/>
        </p:nvGraphicFramePr>
        <p:xfrm>
          <a:off x="4506658" y="1758216"/>
          <a:ext cx="3000000" cy="3000000"/>
        </p:xfrm>
        <a:graphic>
          <a:graphicData uri="http://schemas.openxmlformats.org/drawingml/2006/table">
            <a:tbl>
              <a:tblPr bandRow="1" firstRow="1">
                <a:noFill/>
                <a:tableStyleId>{9BB954A3-8738-47C0-9CDB-8398EF37FF87}</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801" name="Google Shape;4801;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802" name="Google Shape;4802;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803" name="Google Shape;4803;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7" name="Shape 4807"/>
        <p:cNvGrpSpPr/>
        <p:nvPr/>
      </p:nvGrpSpPr>
      <p:grpSpPr>
        <a:xfrm>
          <a:off x="0" y="0"/>
          <a:ext cx="0" cy="0"/>
          <a:chOff x="0" y="0"/>
          <a:chExt cx="0" cy="0"/>
        </a:xfrm>
      </p:grpSpPr>
      <p:graphicFrame>
        <p:nvGraphicFramePr>
          <p:cNvPr id="4808" name="Google Shape;4808;g13c94f06daf_2_6589"/>
          <p:cNvGraphicFramePr/>
          <p:nvPr/>
        </p:nvGraphicFramePr>
        <p:xfrm>
          <a:off x="9945679" y="642154"/>
          <a:ext cx="3000000" cy="3000000"/>
        </p:xfrm>
        <a:graphic>
          <a:graphicData uri="http://schemas.openxmlformats.org/drawingml/2006/table">
            <a:tbl>
              <a:tblPr bandRow="1" firstRow="1">
                <a:noFill/>
                <a:tableStyleId>{9BB954A3-8738-47C0-9CDB-8398EF37FF87}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출금계좌의 경우 전문가만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09" name="Google Shape;4809;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810" name="Google Shape;4810;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11" name="Google Shape;4811;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2" name="Google Shape;4812;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13" name="Google Shape;4813;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14" name="Google Shape;4814;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5" name="Google Shape;4815;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16" name="Google Shape;4816;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17" name="Google Shape;4817;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8" name="Google Shape;4818;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9" name="Google Shape;4819;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0" name="Google Shape;4820;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21" name="Google Shape;4821;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22" name="Google Shape;4822;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3" name="Google Shape;4823;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4" name="Google Shape;4824;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5" name="Google Shape;4825;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6" name="Google Shape;4826;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7" name="Google Shape;4827;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8" name="Google Shape;4828;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29" name="Google Shape;4829;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0" name="Google Shape;4830;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31" name="Google Shape;4831;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832" name="Google Shape;4832;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33" name="Google Shape;4833;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34" name="Google Shape;4834;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35" name="Google Shape;4835;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36" name="Google Shape;4836;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37" name="Google Shape;4837;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38" name="Google Shape;4838;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39" name="Google Shape;4839;g13c94f06daf_2_6589"/>
          <p:cNvCxnSpPr>
            <a:endCxn id="4840"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840" name="Google Shape;4840;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41" name="Google Shape;4841;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842" name="Google Shape;4842;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43" name="Google Shape;4843;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844" name="Google Shape;4844;g13c94f06daf_2_6589"/>
          <p:cNvGraphicFramePr/>
          <p:nvPr/>
        </p:nvGraphicFramePr>
        <p:xfrm>
          <a:off x="4520454" y="1371705"/>
          <a:ext cx="3000000" cy="3000000"/>
        </p:xfrm>
        <a:graphic>
          <a:graphicData uri="http://schemas.openxmlformats.org/drawingml/2006/table">
            <a:tbl>
              <a:tblPr bandRow="1" firstRow="1">
                <a:noFill/>
                <a:tableStyleId>{9BB954A3-8738-47C0-9CDB-8398EF37FF87}</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