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Lst>
  <p:sldSz cy="6858000" cx="121935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110" roundtripDataSignature="AMtx7mhDXPCPro6KWWEXSdZIvyeFwxlG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E52B8D3-5205-4277-A84A-92074436BE03}">
  <a:tblStyle styleId="{1E52B8D3-5205-4277-A84A-92074436BE03}" styleName="Table_0">
    <a:wholeTbl>
      <a:tcTxStyle b="off" i="off">
        <a:font>
          <a:latin typeface="맑은 고딕"/>
          <a:ea typeface="맑은 고딕"/>
          <a:cs typeface="맑은 고딕"/>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맑은 고딕"/>
          <a:ea typeface="맑은 고딕"/>
          <a:cs typeface="맑은 고딕"/>
        </a:font>
        <a:srgbClr val="FFFFFF"/>
      </a:tcTxStyle>
      <a:tcStyle>
        <a:fill>
          <a:solidFill>
            <a:srgbClr val="4F81BD"/>
          </a:solidFill>
        </a:fill>
      </a:tcStyle>
    </a:lastCol>
    <a:firstCol>
      <a:tcTxStyle b="on" i="off">
        <a:font>
          <a:latin typeface="맑은 고딕"/>
          <a:ea typeface="맑은 고딕"/>
          <a:cs typeface="맑은 고딕"/>
        </a:font>
        <a:srgbClr val="FFFFFF"/>
      </a:tcTxStyle>
      <a:tcStyle>
        <a:fill>
          <a:solidFill>
            <a:srgbClr val="4F81BD"/>
          </a:solidFill>
        </a:fill>
      </a:tcStyle>
    </a:firstCol>
    <a:lastRow>
      <a:tcTxStyle b="on" i="off">
        <a:font>
          <a:latin typeface="맑은 고딕"/>
          <a:ea typeface="맑은 고딕"/>
          <a:cs typeface="맑은 고딕"/>
        </a:font>
        <a:srgbClr val="FFFFFF"/>
      </a:tcTxStyle>
      <a:tcStyle>
        <a:tcBdr>
          <a:top>
            <a:ln cap="flat" cmpd="sng" w="38100">
              <a:solidFill>
                <a:srgbClr val="FFFFFF"/>
              </a:solidFill>
              <a:prstDash val="solid"/>
              <a:round/>
              <a:headEnd len="sm" w="sm" type="none"/>
              <a:tailEnd len="sm" w="sm" type="none"/>
            </a:ln>
          </a:top>
        </a:tcBdr>
        <a:fill>
          <a:solidFill>
            <a:srgbClr val="4F81BD"/>
          </a:solidFill>
        </a:fill>
      </a:tcStyle>
    </a:lastRow>
    <a:seCell>
      <a:tcTxStyle b="off" i="off"/>
    </a:seCell>
    <a:swCell>
      <a:tcTxStyle b="off" i="off"/>
    </a:swCell>
    <a:firstRow>
      <a:tcTxStyle b="on" i="off">
        <a:font>
          <a:latin typeface="맑은 고딕"/>
          <a:ea typeface="맑은 고딕"/>
          <a:cs typeface="맑은 고딕"/>
        </a:font>
        <a:srgbClr val="FFFFFF"/>
      </a:tcTxStyle>
      <a:tcStyle>
        <a:tcBdr>
          <a:bottom>
            <a:ln cap="flat" cmpd="sng" w="38100">
              <a:solidFill>
                <a:srgbClr val="FFFFFF"/>
              </a:solidFill>
              <a:prstDash val="solid"/>
              <a:round/>
              <a:headEnd len="sm" w="sm" type="none"/>
              <a:tailEnd len="sm" w="sm" type="none"/>
            </a:ln>
          </a:bottom>
        </a:tcBdr>
        <a:fill>
          <a:solidFill>
            <a:srgbClr val="4F81BD"/>
          </a:solidFill>
        </a:fill>
      </a:tcStyle>
    </a:firstRow>
    <a:neCell>
      <a:tcTxStyle b="off" i="off"/>
    </a:neCell>
    <a:nwCell>
      <a:tcTxStyle b="off" i="off"/>
    </a:nwCell>
  </a:tblStyle>
  <a:tblStyle styleId="{02864A83-A2E4-4024-B574-1B94AF1D13BC}"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6D46B999-0A27-4AED-B801-680B1EB23D84}" styleName="Table_2">
    <a:wholeTbl>
      <a:tcTxStyle b="off" i="off">
        <a:font>
          <a:latin typeface="맑은 고딕"/>
          <a:ea typeface="맑은 고딕"/>
          <a:cs typeface="맑은 고딕"/>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맑은 고딕"/>
          <a:ea typeface="맑은 고딕"/>
          <a:cs typeface="맑은 고딕"/>
        </a:font>
        <a:schemeClr val="lt1"/>
      </a:tcTxStyle>
      <a:tcStyle>
        <a:fill>
          <a:solidFill>
            <a:schemeClr val="accent1"/>
          </a:solidFill>
        </a:fill>
      </a:tcStyle>
    </a:lastCol>
    <a:firstCol>
      <a:tcTxStyle b="on" i="off">
        <a:font>
          <a:latin typeface="맑은 고딕"/>
          <a:ea typeface="맑은 고딕"/>
          <a:cs typeface="맑은 고딕"/>
        </a:font>
        <a:schemeClr val="lt1"/>
      </a:tcTxStyle>
      <a:tcStyle>
        <a:fill>
          <a:solidFill>
            <a:schemeClr val="accent1"/>
          </a:solidFill>
        </a:fill>
      </a:tcStyle>
    </a:firstCol>
    <a:lastRow>
      <a:tcTxStyle b="on" i="off">
        <a:font>
          <a:latin typeface="맑은 고딕"/>
          <a:ea typeface="맑은 고딕"/>
          <a:cs typeface="맑은 고딕"/>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맑은 고딕"/>
          <a:ea typeface="맑은 고딕"/>
          <a:cs typeface="맑은 고딕"/>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10" Type="http://customschemas.google.com/relationships/presentationmetadata" Target="metadata"/><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8" name="Shape 4878"/>
        <p:cNvGrpSpPr/>
        <p:nvPr/>
      </p:nvGrpSpPr>
      <p:grpSpPr>
        <a:xfrm>
          <a:off x="0" y="0"/>
          <a:ext cx="0" cy="0"/>
          <a:chOff x="0" y="0"/>
          <a:chExt cx="0" cy="0"/>
        </a:xfrm>
      </p:grpSpPr>
      <p:sp>
        <p:nvSpPr>
          <p:cNvPr id="4879" name="Google Shape;4879;g13c94f06daf_2_670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880" name="Google Shape;4880;g13c94f06daf_2_6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0" name="Shape 4920"/>
        <p:cNvGrpSpPr/>
        <p:nvPr/>
      </p:nvGrpSpPr>
      <p:grpSpPr>
        <a:xfrm>
          <a:off x="0" y="0"/>
          <a:ext cx="0" cy="0"/>
          <a:chOff x="0" y="0"/>
          <a:chExt cx="0" cy="0"/>
        </a:xfrm>
      </p:grpSpPr>
      <p:sp>
        <p:nvSpPr>
          <p:cNvPr id="4921" name="Google Shape;4921;g13c94f06daf_2_684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922" name="Google Shape;4922;g13c94f06daf_2_68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9" name="Shape 4949"/>
        <p:cNvGrpSpPr/>
        <p:nvPr/>
      </p:nvGrpSpPr>
      <p:grpSpPr>
        <a:xfrm>
          <a:off x="0" y="0"/>
          <a:ext cx="0" cy="0"/>
          <a:chOff x="0" y="0"/>
          <a:chExt cx="0" cy="0"/>
        </a:xfrm>
      </p:grpSpPr>
      <p:sp>
        <p:nvSpPr>
          <p:cNvPr id="4950" name="Google Shape;4950;g13c94f06daf_2_692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951" name="Google Shape;4951;g13c94f06daf_2_69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2" name="Shape 4992"/>
        <p:cNvGrpSpPr/>
        <p:nvPr/>
      </p:nvGrpSpPr>
      <p:grpSpPr>
        <a:xfrm>
          <a:off x="0" y="0"/>
          <a:ext cx="0" cy="0"/>
          <a:chOff x="0" y="0"/>
          <a:chExt cx="0" cy="0"/>
        </a:xfrm>
      </p:grpSpPr>
      <p:sp>
        <p:nvSpPr>
          <p:cNvPr id="4993" name="Google Shape;4993;g13c94f06daf_2_177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4" name="Google Shape;4994;g13c94f06daf_2_17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3ba245b7a9_0_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3ba245b7a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3ba245b7a9_0_5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13ba245b7a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3ba245b7a9_0_9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3ba245b7a9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13ba245b7a9_0_14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13ba245b7a9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다시</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13c94f06daf_2_90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13c94f06daf_2_9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1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ko"/>
              <a:t>삭</a:t>
            </a:r>
            <a:r>
              <a:rPr lang="ko"/>
              <a:t>제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13c94f06daf_2_88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3" name="Google Shape;633;g13c94f06daf_2_8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ko"/>
              <a:t>삭제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13ba245b7a9_0_45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13ba245b7a9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13ba245b7a9_0_47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13ba245b7a9_0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3ba245b7a9_0_49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13ba245b7a9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3ba245b7a9_0_57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13ba245b7a9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13ba245b7a9_0_60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13ba245b7a9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13bce9ef499_1_2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13bce9ef499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13bce9ef499_1_5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13bce9ef499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13bce9ef499_1_9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13bce9ef499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13c94f06daf_2_34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13c94f06daf_2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약관동의 회원가입 화면에 포함</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3c94f06daf_2_9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13c94f06daf_2_9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1402b7add03_0_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1402b7add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약관동의 회원가입 화면에 포함</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13bce9ef499_1_31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13bce9ef499_1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13bce9ef499_1_32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930" name="Google Shape;930;g13bce9ef499_1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검</a:t>
            </a:r>
            <a:r>
              <a:rPr lang="ko"/>
              <a:t>색 삭제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13701a9683c_0_14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994" name="Google Shape;994;g13701a9683c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검색 삭제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13bce9ef499_1_44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13bce9ef499_1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13c94f06daf_2_2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132" name="Google Shape;1132;g13c94f06daf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 name="Shape 1191"/>
        <p:cNvGrpSpPr/>
        <p:nvPr/>
      </p:nvGrpSpPr>
      <p:grpSpPr>
        <a:xfrm>
          <a:off x="0" y="0"/>
          <a:ext cx="0" cy="0"/>
          <a:chOff x="0" y="0"/>
          <a:chExt cx="0" cy="0"/>
        </a:xfrm>
      </p:grpSpPr>
      <p:sp>
        <p:nvSpPr>
          <p:cNvPr id="1192" name="Google Shape;1192;g13c94f06daf_2_16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193" name="Google Shape;1193;g13c94f06daf_2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g13c94f06daf_2_40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231" name="Google Shape;1231;g13c94f06daf_2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g13c94f06daf_2_56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292" name="Google Shape;1292;g13c94f06daf_2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g13c94f06daf_2_67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324" name="Google Shape;1324;g13c94f06daf_2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3c94f06daf_2_10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13c94f06daf_2_10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3" name="Shape 1363"/>
        <p:cNvGrpSpPr/>
        <p:nvPr/>
      </p:nvGrpSpPr>
      <p:grpSpPr>
        <a:xfrm>
          <a:off x="0" y="0"/>
          <a:ext cx="0" cy="0"/>
          <a:chOff x="0" y="0"/>
          <a:chExt cx="0" cy="0"/>
        </a:xfrm>
      </p:grpSpPr>
      <p:sp>
        <p:nvSpPr>
          <p:cNvPr id="1364" name="Google Shape;1364;g13c94f06daf_2_71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365" name="Google Shape;1365;g13c94f06daf_2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9" name="Shape 1389"/>
        <p:cNvGrpSpPr/>
        <p:nvPr/>
      </p:nvGrpSpPr>
      <p:grpSpPr>
        <a:xfrm>
          <a:off x="0" y="0"/>
          <a:ext cx="0" cy="0"/>
          <a:chOff x="0" y="0"/>
          <a:chExt cx="0" cy="0"/>
        </a:xfrm>
      </p:grpSpPr>
      <p:sp>
        <p:nvSpPr>
          <p:cNvPr id="1390" name="Google Shape;1390;g13c94f06daf_2_75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391" name="Google Shape;1391;g13c94f06daf_2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5" name="Shape 1415"/>
        <p:cNvGrpSpPr/>
        <p:nvPr/>
      </p:nvGrpSpPr>
      <p:grpSpPr>
        <a:xfrm>
          <a:off x="0" y="0"/>
          <a:ext cx="0" cy="0"/>
          <a:chOff x="0" y="0"/>
          <a:chExt cx="0" cy="0"/>
        </a:xfrm>
      </p:grpSpPr>
      <p:sp>
        <p:nvSpPr>
          <p:cNvPr id="1416" name="Google Shape;1416;g13c94f06daf_2_52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417" name="Google Shape;1417;g13c94f06daf_2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1" name="Shape 1421"/>
        <p:cNvGrpSpPr/>
        <p:nvPr/>
      </p:nvGrpSpPr>
      <p:grpSpPr>
        <a:xfrm>
          <a:off x="0" y="0"/>
          <a:ext cx="0" cy="0"/>
          <a:chOff x="0" y="0"/>
          <a:chExt cx="0" cy="0"/>
        </a:xfrm>
      </p:grpSpPr>
      <p:sp>
        <p:nvSpPr>
          <p:cNvPr id="1422" name="Google Shape;1422;g13c94f06daf_2_80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423" name="Google Shape;1423;g13c94f06daf_2_8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1" name="Shape 1511"/>
        <p:cNvGrpSpPr/>
        <p:nvPr/>
      </p:nvGrpSpPr>
      <p:grpSpPr>
        <a:xfrm>
          <a:off x="0" y="0"/>
          <a:ext cx="0" cy="0"/>
          <a:chOff x="0" y="0"/>
          <a:chExt cx="0" cy="0"/>
        </a:xfrm>
      </p:grpSpPr>
      <p:sp>
        <p:nvSpPr>
          <p:cNvPr id="1512" name="Google Shape;1512;g13c94f06daf_2_145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513" name="Google Shape;1513;g13c94f06daf_2_1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5" name="Shape 1595"/>
        <p:cNvGrpSpPr/>
        <p:nvPr/>
      </p:nvGrpSpPr>
      <p:grpSpPr>
        <a:xfrm>
          <a:off x="0" y="0"/>
          <a:ext cx="0" cy="0"/>
          <a:chOff x="0" y="0"/>
          <a:chExt cx="0" cy="0"/>
        </a:xfrm>
      </p:grpSpPr>
      <p:sp>
        <p:nvSpPr>
          <p:cNvPr id="1596" name="Google Shape;1596;g13c94f06daf_2_739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597" name="Google Shape;1597;g13c94f06daf_2_7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3" name="Shape 1673"/>
        <p:cNvGrpSpPr/>
        <p:nvPr/>
      </p:nvGrpSpPr>
      <p:grpSpPr>
        <a:xfrm>
          <a:off x="0" y="0"/>
          <a:ext cx="0" cy="0"/>
          <a:chOff x="0" y="0"/>
          <a:chExt cx="0" cy="0"/>
        </a:xfrm>
      </p:grpSpPr>
      <p:sp>
        <p:nvSpPr>
          <p:cNvPr id="1674" name="Google Shape;1674;g13c94f06daf_2_703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675" name="Google Shape;1675;g13c94f06daf_2_70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4" name="Shape 1754"/>
        <p:cNvGrpSpPr/>
        <p:nvPr/>
      </p:nvGrpSpPr>
      <p:grpSpPr>
        <a:xfrm>
          <a:off x="0" y="0"/>
          <a:ext cx="0" cy="0"/>
          <a:chOff x="0" y="0"/>
          <a:chExt cx="0" cy="0"/>
        </a:xfrm>
      </p:grpSpPr>
      <p:sp>
        <p:nvSpPr>
          <p:cNvPr id="1755" name="Google Shape;1755;g13c94f06daf_2_715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756" name="Google Shape;1756;g13c94f06daf_2_7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5" name="Shape 1785"/>
        <p:cNvGrpSpPr/>
        <p:nvPr/>
      </p:nvGrpSpPr>
      <p:grpSpPr>
        <a:xfrm>
          <a:off x="0" y="0"/>
          <a:ext cx="0" cy="0"/>
          <a:chOff x="0" y="0"/>
          <a:chExt cx="0" cy="0"/>
        </a:xfrm>
      </p:grpSpPr>
      <p:sp>
        <p:nvSpPr>
          <p:cNvPr id="1786" name="Google Shape;1786;g13c94f06daf_2_160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787" name="Google Shape;1787;g13c94f06daf_2_1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1" name="Shape 1881"/>
        <p:cNvGrpSpPr/>
        <p:nvPr/>
      </p:nvGrpSpPr>
      <p:grpSpPr>
        <a:xfrm>
          <a:off x="0" y="0"/>
          <a:ext cx="0" cy="0"/>
          <a:chOff x="0" y="0"/>
          <a:chExt cx="0" cy="0"/>
        </a:xfrm>
      </p:grpSpPr>
      <p:sp>
        <p:nvSpPr>
          <p:cNvPr id="1882" name="Google Shape;1882;g13701a9683c_0_4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883" name="Google Shape;1883;g13701a9683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1" name="Shape 1931"/>
        <p:cNvGrpSpPr/>
        <p:nvPr/>
      </p:nvGrpSpPr>
      <p:grpSpPr>
        <a:xfrm>
          <a:off x="0" y="0"/>
          <a:ext cx="0" cy="0"/>
          <a:chOff x="0" y="0"/>
          <a:chExt cx="0" cy="0"/>
        </a:xfrm>
      </p:grpSpPr>
      <p:sp>
        <p:nvSpPr>
          <p:cNvPr id="1932" name="Google Shape;1932;g13c94f06daf_2_194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933" name="Google Shape;1933;g13c94f06daf_2_19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4" name="Shape 1984"/>
        <p:cNvGrpSpPr/>
        <p:nvPr/>
      </p:nvGrpSpPr>
      <p:grpSpPr>
        <a:xfrm>
          <a:off x="0" y="0"/>
          <a:ext cx="0" cy="0"/>
          <a:chOff x="0" y="0"/>
          <a:chExt cx="0" cy="0"/>
        </a:xfrm>
      </p:grpSpPr>
      <p:sp>
        <p:nvSpPr>
          <p:cNvPr id="1985" name="Google Shape;1985;g13c94f06daf_2_315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986" name="Google Shape;1986;g13c94f06daf_2_3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0" name="Shape 1990"/>
        <p:cNvGrpSpPr/>
        <p:nvPr/>
      </p:nvGrpSpPr>
      <p:grpSpPr>
        <a:xfrm>
          <a:off x="0" y="0"/>
          <a:ext cx="0" cy="0"/>
          <a:chOff x="0" y="0"/>
          <a:chExt cx="0" cy="0"/>
        </a:xfrm>
      </p:grpSpPr>
      <p:sp>
        <p:nvSpPr>
          <p:cNvPr id="1991" name="Google Shape;1991;g13c94f06daf_2_401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992" name="Google Shape;1992;g13c94f06daf_2_40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2" name="Shape 2072"/>
        <p:cNvGrpSpPr/>
        <p:nvPr/>
      </p:nvGrpSpPr>
      <p:grpSpPr>
        <a:xfrm>
          <a:off x="0" y="0"/>
          <a:ext cx="0" cy="0"/>
          <a:chOff x="0" y="0"/>
          <a:chExt cx="0" cy="0"/>
        </a:xfrm>
      </p:grpSpPr>
      <p:sp>
        <p:nvSpPr>
          <p:cNvPr id="2073" name="Google Shape;2073;g13c94f06daf_2_458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074" name="Google Shape;2074;g13c94f06daf_2_4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4" name="Shape 2104"/>
        <p:cNvGrpSpPr/>
        <p:nvPr/>
      </p:nvGrpSpPr>
      <p:grpSpPr>
        <a:xfrm>
          <a:off x="0" y="0"/>
          <a:ext cx="0" cy="0"/>
          <a:chOff x="0" y="0"/>
          <a:chExt cx="0" cy="0"/>
        </a:xfrm>
      </p:grpSpPr>
      <p:sp>
        <p:nvSpPr>
          <p:cNvPr id="2105" name="Google Shape;2105;g13c94f06daf_2_469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106" name="Google Shape;2106;g13c94f06daf_2_4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2" name="Shape 2192"/>
        <p:cNvGrpSpPr/>
        <p:nvPr/>
      </p:nvGrpSpPr>
      <p:grpSpPr>
        <a:xfrm>
          <a:off x="0" y="0"/>
          <a:ext cx="0" cy="0"/>
          <a:chOff x="0" y="0"/>
          <a:chExt cx="0" cy="0"/>
        </a:xfrm>
      </p:grpSpPr>
      <p:sp>
        <p:nvSpPr>
          <p:cNvPr id="2193" name="Google Shape;2193;g13c94f06daf_2_423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194" name="Google Shape;2194;g13c94f06daf_2_4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4" name="Shape 2224"/>
        <p:cNvGrpSpPr/>
        <p:nvPr/>
      </p:nvGrpSpPr>
      <p:grpSpPr>
        <a:xfrm>
          <a:off x="0" y="0"/>
          <a:ext cx="0" cy="0"/>
          <a:chOff x="0" y="0"/>
          <a:chExt cx="0" cy="0"/>
        </a:xfrm>
      </p:grpSpPr>
      <p:sp>
        <p:nvSpPr>
          <p:cNvPr id="2225" name="Google Shape;2225;g13c94f06daf_2_433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226" name="Google Shape;2226;g13c94f06daf_2_4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2" name="Shape 2302"/>
        <p:cNvGrpSpPr/>
        <p:nvPr/>
      </p:nvGrpSpPr>
      <p:grpSpPr>
        <a:xfrm>
          <a:off x="0" y="0"/>
          <a:ext cx="0" cy="0"/>
          <a:chOff x="0" y="0"/>
          <a:chExt cx="0" cy="0"/>
        </a:xfrm>
      </p:grpSpPr>
      <p:sp>
        <p:nvSpPr>
          <p:cNvPr id="2303" name="Google Shape;2303;g13c94f06daf_2_443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304" name="Google Shape;2304;g13c94f06daf_2_4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7" name="Shape 2377"/>
        <p:cNvGrpSpPr/>
        <p:nvPr/>
      </p:nvGrpSpPr>
      <p:grpSpPr>
        <a:xfrm>
          <a:off x="0" y="0"/>
          <a:ext cx="0" cy="0"/>
          <a:chOff x="0" y="0"/>
          <a:chExt cx="0" cy="0"/>
        </a:xfrm>
      </p:grpSpPr>
      <p:sp>
        <p:nvSpPr>
          <p:cNvPr id="2378" name="Google Shape;2378;g13c94f06daf_2_291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379" name="Google Shape;2379;g13c94f06daf_2_2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3" name="Shape 2383"/>
        <p:cNvGrpSpPr/>
        <p:nvPr/>
      </p:nvGrpSpPr>
      <p:grpSpPr>
        <a:xfrm>
          <a:off x="0" y="0"/>
          <a:ext cx="0" cy="0"/>
          <a:chOff x="0" y="0"/>
          <a:chExt cx="0" cy="0"/>
        </a:xfrm>
      </p:grpSpPr>
      <p:sp>
        <p:nvSpPr>
          <p:cNvPr id="2384" name="Google Shape;2384;g13c94f06daf_2_114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385" name="Google Shape;2385;g13c94f06daf_2_1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3c94f06daf_2_21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13c94f06daf_2_2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0" name="Shape 2490"/>
        <p:cNvGrpSpPr/>
        <p:nvPr/>
      </p:nvGrpSpPr>
      <p:grpSpPr>
        <a:xfrm>
          <a:off x="0" y="0"/>
          <a:ext cx="0" cy="0"/>
          <a:chOff x="0" y="0"/>
          <a:chExt cx="0" cy="0"/>
        </a:xfrm>
      </p:grpSpPr>
      <p:sp>
        <p:nvSpPr>
          <p:cNvPr id="2491" name="Google Shape;2491;g13c94f06daf_2_489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492" name="Google Shape;2492;g13c94f06daf_2_4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8" name="Shape 2598"/>
        <p:cNvGrpSpPr/>
        <p:nvPr/>
      </p:nvGrpSpPr>
      <p:grpSpPr>
        <a:xfrm>
          <a:off x="0" y="0"/>
          <a:ext cx="0" cy="0"/>
          <a:chOff x="0" y="0"/>
          <a:chExt cx="0" cy="0"/>
        </a:xfrm>
      </p:grpSpPr>
      <p:sp>
        <p:nvSpPr>
          <p:cNvPr id="2599" name="Google Shape;2599;g13c94f06daf_2_500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600" name="Google Shape;2600;g13c94f06daf_2_50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6" name="Shape 2686"/>
        <p:cNvGrpSpPr/>
        <p:nvPr/>
      </p:nvGrpSpPr>
      <p:grpSpPr>
        <a:xfrm>
          <a:off x="0" y="0"/>
          <a:ext cx="0" cy="0"/>
          <a:chOff x="0" y="0"/>
          <a:chExt cx="0" cy="0"/>
        </a:xfrm>
      </p:grpSpPr>
      <p:sp>
        <p:nvSpPr>
          <p:cNvPr id="2687" name="Google Shape;2687;g13c94f06daf_2_761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688" name="Google Shape;2688;g13c94f06daf_2_7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3" name="Shape 2753"/>
        <p:cNvGrpSpPr/>
        <p:nvPr/>
      </p:nvGrpSpPr>
      <p:grpSpPr>
        <a:xfrm>
          <a:off x="0" y="0"/>
          <a:ext cx="0" cy="0"/>
          <a:chOff x="0" y="0"/>
          <a:chExt cx="0" cy="0"/>
        </a:xfrm>
      </p:grpSpPr>
      <p:sp>
        <p:nvSpPr>
          <p:cNvPr id="2754" name="Google Shape;2754;g13c94f06daf_2_280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755" name="Google Shape;2755;g13c94f06daf_2_2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8" name="Shape 2818"/>
        <p:cNvGrpSpPr/>
        <p:nvPr/>
      </p:nvGrpSpPr>
      <p:grpSpPr>
        <a:xfrm>
          <a:off x="0" y="0"/>
          <a:ext cx="0" cy="0"/>
          <a:chOff x="0" y="0"/>
          <a:chExt cx="0" cy="0"/>
        </a:xfrm>
      </p:grpSpPr>
      <p:sp>
        <p:nvSpPr>
          <p:cNvPr id="2819" name="Google Shape;2819;gf48f6d2838_0_12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820" name="Google Shape;2820;gf48f6d283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3" name="Shape 2883"/>
        <p:cNvGrpSpPr/>
        <p:nvPr/>
      </p:nvGrpSpPr>
      <p:grpSpPr>
        <a:xfrm>
          <a:off x="0" y="0"/>
          <a:ext cx="0" cy="0"/>
          <a:chOff x="0" y="0"/>
          <a:chExt cx="0" cy="0"/>
        </a:xfrm>
      </p:grpSpPr>
      <p:sp>
        <p:nvSpPr>
          <p:cNvPr id="2884" name="Google Shape;2884;g13c94f06daf_2_271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885" name="Google Shape;2885;g13c94f06daf_2_2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0" name="Shape 2950"/>
        <p:cNvGrpSpPr/>
        <p:nvPr/>
      </p:nvGrpSpPr>
      <p:grpSpPr>
        <a:xfrm>
          <a:off x="0" y="0"/>
          <a:ext cx="0" cy="0"/>
          <a:chOff x="0" y="0"/>
          <a:chExt cx="0" cy="0"/>
        </a:xfrm>
      </p:grpSpPr>
      <p:sp>
        <p:nvSpPr>
          <p:cNvPr id="2951" name="Google Shape;2951;g13c94f06daf_2_325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952" name="Google Shape;2952;g13c94f06daf_2_3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9" name="Shape 3019"/>
        <p:cNvGrpSpPr/>
        <p:nvPr/>
      </p:nvGrpSpPr>
      <p:grpSpPr>
        <a:xfrm>
          <a:off x="0" y="0"/>
          <a:ext cx="0" cy="0"/>
          <a:chOff x="0" y="0"/>
          <a:chExt cx="0" cy="0"/>
        </a:xfrm>
      </p:grpSpPr>
      <p:sp>
        <p:nvSpPr>
          <p:cNvPr id="3020" name="Google Shape;3020;g13c94f06daf_2_481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021" name="Google Shape;3021;g13c94f06daf_2_4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0" name="Shape 3080"/>
        <p:cNvGrpSpPr/>
        <p:nvPr/>
      </p:nvGrpSpPr>
      <p:grpSpPr>
        <a:xfrm>
          <a:off x="0" y="0"/>
          <a:ext cx="0" cy="0"/>
          <a:chOff x="0" y="0"/>
          <a:chExt cx="0" cy="0"/>
        </a:xfrm>
      </p:grpSpPr>
      <p:sp>
        <p:nvSpPr>
          <p:cNvPr id="3081" name="Google Shape;3081;g13c94f06daf_2_335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082" name="Google Shape;3082;g13c94f06daf_2_3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2" name="Shape 3152"/>
        <p:cNvGrpSpPr/>
        <p:nvPr/>
      </p:nvGrpSpPr>
      <p:grpSpPr>
        <a:xfrm>
          <a:off x="0" y="0"/>
          <a:ext cx="0" cy="0"/>
          <a:chOff x="0" y="0"/>
          <a:chExt cx="0" cy="0"/>
        </a:xfrm>
      </p:grpSpPr>
      <p:sp>
        <p:nvSpPr>
          <p:cNvPr id="3153" name="Google Shape;3153;g13c94f06daf_2_359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154" name="Google Shape;3154;g13c94f06daf_2_3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ko"/>
              <a:t>포인트 유료충</a:t>
            </a:r>
            <a:r>
              <a:rPr lang="ko"/>
              <a:t>전, 상담결제 없음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4" name="Shape 3234"/>
        <p:cNvGrpSpPr/>
        <p:nvPr/>
      </p:nvGrpSpPr>
      <p:grpSpPr>
        <a:xfrm>
          <a:off x="0" y="0"/>
          <a:ext cx="0" cy="0"/>
          <a:chOff x="0" y="0"/>
          <a:chExt cx="0" cy="0"/>
        </a:xfrm>
      </p:grpSpPr>
      <p:sp>
        <p:nvSpPr>
          <p:cNvPr id="3235" name="Google Shape;3235;g13c94f06daf_2_370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236" name="Google Shape;3236;g13c94f06daf_2_3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2" name="Shape 3322"/>
        <p:cNvGrpSpPr/>
        <p:nvPr/>
      </p:nvGrpSpPr>
      <p:grpSpPr>
        <a:xfrm>
          <a:off x="0" y="0"/>
          <a:ext cx="0" cy="0"/>
          <a:chOff x="0" y="0"/>
          <a:chExt cx="0" cy="0"/>
        </a:xfrm>
      </p:grpSpPr>
      <p:sp>
        <p:nvSpPr>
          <p:cNvPr id="3323" name="Google Shape;3323;g13c94f06daf_2_388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324" name="Google Shape;3324;g13c94f06daf_2_3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1" name="Shape 3421"/>
        <p:cNvGrpSpPr/>
        <p:nvPr/>
      </p:nvGrpSpPr>
      <p:grpSpPr>
        <a:xfrm>
          <a:off x="0" y="0"/>
          <a:ext cx="0" cy="0"/>
          <a:chOff x="0" y="0"/>
          <a:chExt cx="0" cy="0"/>
        </a:xfrm>
      </p:grpSpPr>
      <p:sp>
        <p:nvSpPr>
          <p:cNvPr id="3422" name="Google Shape;3422;g13c94f06daf_2_727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423" name="Google Shape;3423;g13c94f06daf_2_7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6" name="Shape 3486"/>
        <p:cNvGrpSpPr/>
        <p:nvPr/>
      </p:nvGrpSpPr>
      <p:grpSpPr>
        <a:xfrm>
          <a:off x="0" y="0"/>
          <a:ext cx="0" cy="0"/>
          <a:chOff x="0" y="0"/>
          <a:chExt cx="0" cy="0"/>
        </a:xfrm>
      </p:grpSpPr>
      <p:sp>
        <p:nvSpPr>
          <p:cNvPr id="3487" name="Google Shape;3487;gf48f6d2838_0_19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488" name="Google Shape;3488;gf48f6d2838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2" name="Shape 3492"/>
        <p:cNvGrpSpPr/>
        <p:nvPr/>
      </p:nvGrpSpPr>
      <p:grpSpPr>
        <a:xfrm>
          <a:off x="0" y="0"/>
          <a:ext cx="0" cy="0"/>
          <a:chOff x="0" y="0"/>
          <a:chExt cx="0" cy="0"/>
        </a:xfrm>
      </p:grpSpPr>
      <p:sp>
        <p:nvSpPr>
          <p:cNvPr id="3493" name="Google Shape;3493;g13c94f06daf_2_214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494" name="Google Shape;3494;g13c94f06daf_2_2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8" name="Shape 3588"/>
        <p:cNvGrpSpPr/>
        <p:nvPr/>
      </p:nvGrpSpPr>
      <p:grpSpPr>
        <a:xfrm>
          <a:off x="0" y="0"/>
          <a:ext cx="0" cy="0"/>
          <a:chOff x="0" y="0"/>
          <a:chExt cx="0" cy="0"/>
        </a:xfrm>
      </p:grpSpPr>
      <p:sp>
        <p:nvSpPr>
          <p:cNvPr id="3589" name="Google Shape;3589;g13c94f06daf_2_240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590" name="Google Shape;3590;g13c94f06daf_2_2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4" name="Shape 3654"/>
        <p:cNvGrpSpPr/>
        <p:nvPr/>
      </p:nvGrpSpPr>
      <p:grpSpPr>
        <a:xfrm>
          <a:off x="0" y="0"/>
          <a:ext cx="0" cy="0"/>
          <a:chOff x="0" y="0"/>
          <a:chExt cx="0" cy="0"/>
        </a:xfrm>
      </p:grpSpPr>
      <p:sp>
        <p:nvSpPr>
          <p:cNvPr id="3655" name="Google Shape;3655;g13c94f06daf_2_251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656" name="Google Shape;3656;g13c94f06daf_2_2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3" name="Shape 3713"/>
        <p:cNvGrpSpPr/>
        <p:nvPr/>
      </p:nvGrpSpPr>
      <p:grpSpPr>
        <a:xfrm>
          <a:off x="0" y="0"/>
          <a:ext cx="0" cy="0"/>
          <a:chOff x="0" y="0"/>
          <a:chExt cx="0" cy="0"/>
        </a:xfrm>
      </p:grpSpPr>
      <p:sp>
        <p:nvSpPr>
          <p:cNvPr id="3714" name="Google Shape;3714;g13c94f06daf_2_257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715" name="Google Shape;3715;g13c94f06daf_2_2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0" name="Shape 3770"/>
        <p:cNvGrpSpPr/>
        <p:nvPr/>
      </p:nvGrpSpPr>
      <p:grpSpPr>
        <a:xfrm>
          <a:off x="0" y="0"/>
          <a:ext cx="0" cy="0"/>
          <a:chOff x="0" y="0"/>
          <a:chExt cx="0" cy="0"/>
        </a:xfrm>
      </p:grpSpPr>
      <p:sp>
        <p:nvSpPr>
          <p:cNvPr id="3771" name="Google Shape;3771;g13c94f06daf_2_416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772" name="Google Shape;3772;g13c94f06daf_2_4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6" name="Shape 3776"/>
        <p:cNvGrpSpPr/>
        <p:nvPr/>
      </p:nvGrpSpPr>
      <p:grpSpPr>
        <a:xfrm>
          <a:off x="0" y="0"/>
          <a:ext cx="0" cy="0"/>
          <a:chOff x="0" y="0"/>
          <a:chExt cx="0" cy="0"/>
        </a:xfrm>
      </p:grpSpPr>
      <p:sp>
        <p:nvSpPr>
          <p:cNvPr id="3777" name="Google Shape;3777;g13c94f06daf_2_513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778" name="Google Shape;3778;g13c94f06daf_2_5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9" name="Shape 3859"/>
        <p:cNvGrpSpPr/>
        <p:nvPr/>
      </p:nvGrpSpPr>
      <p:grpSpPr>
        <a:xfrm>
          <a:off x="0" y="0"/>
          <a:ext cx="0" cy="0"/>
          <a:chOff x="0" y="0"/>
          <a:chExt cx="0" cy="0"/>
        </a:xfrm>
      </p:grpSpPr>
      <p:sp>
        <p:nvSpPr>
          <p:cNvPr id="3860" name="Google Shape;3860;g13c94f06daf_2_513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861" name="Google Shape;3861;g13c94f06daf_2_5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5" name="Shape 3865"/>
        <p:cNvGrpSpPr/>
        <p:nvPr/>
      </p:nvGrpSpPr>
      <p:grpSpPr>
        <a:xfrm>
          <a:off x="0" y="0"/>
          <a:ext cx="0" cy="0"/>
          <a:chOff x="0" y="0"/>
          <a:chExt cx="0" cy="0"/>
        </a:xfrm>
      </p:grpSpPr>
      <p:sp>
        <p:nvSpPr>
          <p:cNvPr id="3866" name="Google Shape;3866;g13c94f06daf_2_529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867" name="Google Shape;3867;g13c94f06daf_2_5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0" name="Shape 3950"/>
        <p:cNvGrpSpPr/>
        <p:nvPr/>
      </p:nvGrpSpPr>
      <p:grpSpPr>
        <a:xfrm>
          <a:off x="0" y="0"/>
          <a:ext cx="0" cy="0"/>
          <a:chOff x="0" y="0"/>
          <a:chExt cx="0" cy="0"/>
        </a:xfrm>
      </p:grpSpPr>
      <p:sp>
        <p:nvSpPr>
          <p:cNvPr id="3951" name="Google Shape;3951;g13c94f06daf_2_552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952" name="Google Shape;3952;g13c94f06daf_2_5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5" name="Shape 4035"/>
        <p:cNvGrpSpPr/>
        <p:nvPr/>
      </p:nvGrpSpPr>
      <p:grpSpPr>
        <a:xfrm>
          <a:off x="0" y="0"/>
          <a:ext cx="0" cy="0"/>
          <a:chOff x="0" y="0"/>
          <a:chExt cx="0" cy="0"/>
        </a:xfrm>
      </p:grpSpPr>
      <p:sp>
        <p:nvSpPr>
          <p:cNvPr id="4036" name="Google Shape;4036;gf48f6d2838_0_2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037" name="Google Shape;4037;gf48f6d283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7" name="Shape 4077"/>
        <p:cNvGrpSpPr/>
        <p:nvPr/>
      </p:nvGrpSpPr>
      <p:grpSpPr>
        <a:xfrm>
          <a:off x="0" y="0"/>
          <a:ext cx="0" cy="0"/>
          <a:chOff x="0" y="0"/>
          <a:chExt cx="0" cy="0"/>
        </a:xfrm>
      </p:grpSpPr>
      <p:sp>
        <p:nvSpPr>
          <p:cNvPr id="4078" name="Google Shape;4078;g13c94f06daf_2_542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079" name="Google Shape;4079;g13c94f06daf_2_5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9" name="Shape 4169"/>
        <p:cNvGrpSpPr/>
        <p:nvPr/>
      </p:nvGrpSpPr>
      <p:grpSpPr>
        <a:xfrm>
          <a:off x="0" y="0"/>
          <a:ext cx="0" cy="0"/>
          <a:chOff x="0" y="0"/>
          <a:chExt cx="0" cy="0"/>
        </a:xfrm>
      </p:grpSpPr>
      <p:sp>
        <p:nvSpPr>
          <p:cNvPr id="4170" name="Google Shape;4170;g13c94f06daf_2_614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171" name="Google Shape;4171;g13c94f06daf_2_6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9" name="Shape 4259"/>
        <p:cNvGrpSpPr/>
        <p:nvPr/>
      </p:nvGrpSpPr>
      <p:grpSpPr>
        <a:xfrm>
          <a:off x="0" y="0"/>
          <a:ext cx="0" cy="0"/>
          <a:chOff x="0" y="0"/>
          <a:chExt cx="0" cy="0"/>
        </a:xfrm>
      </p:grpSpPr>
      <p:sp>
        <p:nvSpPr>
          <p:cNvPr id="4260" name="Google Shape;4260;g13c94f06daf_2_540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261" name="Google Shape;4261;g13c94f06daf_2_5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5" name="Shape 4265"/>
        <p:cNvGrpSpPr/>
        <p:nvPr/>
      </p:nvGrpSpPr>
      <p:grpSpPr>
        <a:xfrm>
          <a:off x="0" y="0"/>
          <a:ext cx="0" cy="0"/>
          <a:chOff x="0" y="0"/>
          <a:chExt cx="0" cy="0"/>
        </a:xfrm>
      </p:grpSpPr>
      <p:sp>
        <p:nvSpPr>
          <p:cNvPr id="4266" name="Google Shape;4266;g13c94f06daf_2_564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267" name="Google Shape;4267;g13c94f06daf_2_5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2" name="Shape 4342"/>
        <p:cNvGrpSpPr/>
        <p:nvPr/>
      </p:nvGrpSpPr>
      <p:grpSpPr>
        <a:xfrm>
          <a:off x="0" y="0"/>
          <a:ext cx="0" cy="0"/>
          <a:chOff x="0" y="0"/>
          <a:chExt cx="0" cy="0"/>
        </a:xfrm>
      </p:grpSpPr>
      <p:sp>
        <p:nvSpPr>
          <p:cNvPr id="4343" name="Google Shape;4343;g13c94f06daf_2_574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344" name="Google Shape;4344;g13c94f06daf_2_5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6" name="Shape 4376"/>
        <p:cNvGrpSpPr/>
        <p:nvPr/>
      </p:nvGrpSpPr>
      <p:grpSpPr>
        <a:xfrm>
          <a:off x="0" y="0"/>
          <a:ext cx="0" cy="0"/>
          <a:chOff x="0" y="0"/>
          <a:chExt cx="0" cy="0"/>
        </a:xfrm>
      </p:grpSpPr>
      <p:sp>
        <p:nvSpPr>
          <p:cNvPr id="4377" name="Google Shape;4377;g13c94f06daf_2_583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378" name="Google Shape;4378;g13c94f06daf_2_58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3c94f06daf_2_703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3c94f06daf_2_70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3" name="Shape 4413"/>
        <p:cNvGrpSpPr/>
        <p:nvPr/>
      </p:nvGrpSpPr>
      <p:grpSpPr>
        <a:xfrm>
          <a:off x="0" y="0"/>
          <a:ext cx="0" cy="0"/>
          <a:chOff x="0" y="0"/>
          <a:chExt cx="0" cy="0"/>
        </a:xfrm>
      </p:grpSpPr>
      <p:sp>
        <p:nvSpPr>
          <p:cNvPr id="4414" name="Google Shape;4414;g13c94f06daf_2_589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415" name="Google Shape;4415;g13c94f06daf_2_5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6" name="Shape 4446"/>
        <p:cNvGrpSpPr/>
        <p:nvPr/>
      </p:nvGrpSpPr>
      <p:grpSpPr>
        <a:xfrm>
          <a:off x="0" y="0"/>
          <a:ext cx="0" cy="0"/>
          <a:chOff x="0" y="0"/>
          <a:chExt cx="0" cy="0"/>
        </a:xfrm>
      </p:grpSpPr>
      <p:sp>
        <p:nvSpPr>
          <p:cNvPr id="4447" name="Google Shape;4447;g13c94f06daf_2_572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448" name="Google Shape;4448;g13c94f06daf_2_5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2" name="Shape 4452"/>
        <p:cNvGrpSpPr/>
        <p:nvPr/>
      </p:nvGrpSpPr>
      <p:grpSpPr>
        <a:xfrm>
          <a:off x="0" y="0"/>
          <a:ext cx="0" cy="0"/>
          <a:chOff x="0" y="0"/>
          <a:chExt cx="0" cy="0"/>
        </a:xfrm>
      </p:grpSpPr>
      <p:sp>
        <p:nvSpPr>
          <p:cNvPr id="4453" name="Google Shape;4453;g13c94f06daf_2_593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454" name="Google Shape;4454;g13c94f06daf_2_59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6" name="Shape 4546"/>
        <p:cNvGrpSpPr/>
        <p:nvPr/>
      </p:nvGrpSpPr>
      <p:grpSpPr>
        <a:xfrm>
          <a:off x="0" y="0"/>
          <a:ext cx="0" cy="0"/>
          <a:chOff x="0" y="0"/>
          <a:chExt cx="0" cy="0"/>
        </a:xfrm>
      </p:grpSpPr>
      <p:sp>
        <p:nvSpPr>
          <p:cNvPr id="4547" name="Google Shape;4547;g13c94f06daf_2_625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548" name="Google Shape;4548;g13c94f06daf_2_6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1" name="Shape 4591"/>
        <p:cNvGrpSpPr/>
        <p:nvPr/>
      </p:nvGrpSpPr>
      <p:grpSpPr>
        <a:xfrm>
          <a:off x="0" y="0"/>
          <a:ext cx="0" cy="0"/>
          <a:chOff x="0" y="0"/>
          <a:chExt cx="0" cy="0"/>
        </a:xfrm>
      </p:grpSpPr>
      <p:sp>
        <p:nvSpPr>
          <p:cNvPr id="4592" name="Google Shape;4592;g13bce9ef499_1_22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593" name="Google Shape;4593;g13bce9ef499_1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전문</a:t>
            </a:r>
            <a:r>
              <a:rPr lang="ko"/>
              <a:t>가 신청</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5" name="Shape 4635"/>
        <p:cNvGrpSpPr/>
        <p:nvPr/>
      </p:nvGrpSpPr>
      <p:grpSpPr>
        <a:xfrm>
          <a:off x="0" y="0"/>
          <a:ext cx="0" cy="0"/>
          <a:chOff x="0" y="0"/>
          <a:chExt cx="0" cy="0"/>
        </a:xfrm>
      </p:grpSpPr>
      <p:sp>
        <p:nvSpPr>
          <p:cNvPr id="4636" name="Google Shape;4636;g13c94f06daf_2_643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637" name="Google Shape;4637;g13c94f06daf_2_6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포스</a:t>
            </a:r>
            <a:r>
              <a:rPr lang="ko"/>
              <a:t>팅, 댓글 등은 포스팅 작성에 결정됨</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4" name="Shape 4684"/>
        <p:cNvGrpSpPr/>
        <p:nvPr/>
      </p:nvGrpSpPr>
      <p:grpSpPr>
        <a:xfrm>
          <a:off x="0" y="0"/>
          <a:ext cx="0" cy="0"/>
          <a:chOff x="0" y="0"/>
          <a:chExt cx="0" cy="0"/>
        </a:xfrm>
      </p:grpSpPr>
      <p:sp>
        <p:nvSpPr>
          <p:cNvPr id="4685" name="Google Shape;4685;g13c94f06daf_2_650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686" name="Google Shape;4686;g13c94f06daf_2_6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7" name="Shape 4727"/>
        <p:cNvGrpSpPr/>
        <p:nvPr/>
      </p:nvGrpSpPr>
      <p:grpSpPr>
        <a:xfrm>
          <a:off x="0" y="0"/>
          <a:ext cx="0" cy="0"/>
          <a:chOff x="0" y="0"/>
          <a:chExt cx="0" cy="0"/>
        </a:xfrm>
      </p:grpSpPr>
      <p:sp>
        <p:nvSpPr>
          <p:cNvPr id="4728" name="Google Shape;4728;g13c94f06daf_2_654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729" name="Google Shape;4729;g13c94f06daf_2_6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0" name="Shape 4770"/>
        <p:cNvGrpSpPr/>
        <p:nvPr/>
      </p:nvGrpSpPr>
      <p:grpSpPr>
        <a:xfrm>
          <a:off x="0" y="0"/>
          <a:ext cx="0" cy="0"/>
          <a:chOff x="0" y="0"/>
          <a:chExt cx="0" cy="0"/>
        </a:xfrm>
      </p:grpSpPr>
      <p:sp>
        <p:nvSpPr>
          <p:cNvPr id="4771" name="Google Shape;4771;g13c94f06daf_2_658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772" name="Google Shape;4772;g13c94f06daf_2_6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1" name="Shape 4811"/>
        <p:cNvGrpSpPr/>
        <p:nvPr/>
      </p:nvGrpSpPr>
      <p:grpSpPr>
        <a:xfrm>
          <a:off x="0" y="0"/>
          <a:ext cx="0" cy="0"/>
          <a:chOff x="0" y="0"/>
          <a:chExt cx="0" cy="0"/>
        </a:xfrm>
      </p:grpSpPr>
      <p:sp>
        <p:nvSpPr>
          <p:cNvPr id="4812" name="Google Shape;4812;g13c94f06daf_2_663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813" name="Google Shape;4813;g13c94f06daf_2_6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16"/>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
        <p:nvSpPr>
          <p:cNvPr id="11" name="Google Shape;11;p116"/>
          <p:cNvSpPr/>
          <p:nvPr/>
        </p:nvSpPr>
        <p:spPr>
          <a:xfrm>
            <a:off x="16375" y="21581"/>
            <a:ext cx="12160500" cy="524700"/>
          </a:xfrm>
          <a:prstGeom prst="rect">
            <a:avLst/>
          </a:prstGeom>
          <a:solidFill>
            <a:srgbClr val="7F7F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129"/>
          <p:cNvSpPr/>
          <p:nvPr/>
        </p:nvSpPr>
        <p:spPr>
          <a:xfrm>
            <a:off x="6096600" y="-167"/>
            <a:ext cx="60966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29"/>
          <p:cNvSpPr txBox="1"/>
          <p:nvPr>
            <p:ph type="title"/>
          </p:nvPr>
        </p:nvSpPr>
        <p:spPr>
          <a:xfrm>
            <a:off x="354035" y="1644233"/>
            <a:ext cx="5394000" cy="19764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48" name="Google Shape;48;p129"/>
          <p:cNvSpPr txBox="1"/>
          <p:nvPr>
            <p:ph idx="1" type="subTitle"/>
          </p:nvPr>
        </p:nvSpPr>
        <p:spPr>
          <a:xfrm>
            <a:off x="354035" y="3737433"/>
            <a:ext cx="5394000" cy="1646700"/>
          </a:xfrm>
          <a:prstGeom prst="rect">
            <a:avLst/>
          </a:prstGeom>
          <a:noFill/>
          <a:ln>
            <a:noFill/>
          </a:ln>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9" name="Google Shape;49;p129"/>
          <p:cNvSpPr txBox="1"/>
          <p:nvPr>
            <p:ph idx="2" type="body"/>
          </p:nvPr>
        </p:nvSpPr>
        <p:spPr>
          <a:xfrm>
            <a:off x="6586648" y="965433"/>
            <a:ext cx="5116500" cy="4926900"/>
          </a:xfrm>
          <a:prstGeom prst="rect">
            <a:avLst/>
          </a:prstGeom>
          <a:noFill/>
          <a:ln>
            <a:noFill/>
          </a:ln>
        </p:spPr>
        <p:txBody>
          <a:bodyPr anchorCtr="0" anchor="ctr" bIns="121900" lIns="121900" spcFirstLastPara="1" rIns="121900" wrap="square" tIns="121900">
            <a:norm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0"/>
              </a:spcBef>
              <a:spcAft>
                <a:spcPts val="0"/>
              </a:spcAft>
              <a:buSzPts val="19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50" name="Google Shape;50;p129"/>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30"/>
          <p:cNvSpPr txBox="1"/>
          <p:nvPr>
            <p:ph idx="1" type="body"/>
          </p:nvPr>
        </p:nvSpPr>
        <p:spPr>
          <a:xfrm>
            <a:off x="415641" y="5640767"/>
            <a:ext cx="7999200" cy="806700"/>
          </a:xfrm>
          <a:prstGeom prst="rect">
            <a:avLst/>
          </a:prstGeom>
          <a:noFill/>
          <a:ln>
            <a:noFill/>
          </a:ln>
        </p:spPr>
        <p:txBody>
          <a:bodyPr anchorCtr="0" anchor="ctr" bIns="121900" lIns="121900" spcFirstLastPara="1" rIns="121900" wrap="square" tIns="121900">
            <a:normAutofit/>
          </a:bodyPr>
          <a:lstStyle>
            <a:lvl1pPr indent="-228600" lvl="0" marL="457200" rtl="0" algn="l">
              <a:lnSpc>
                <a:spcPct val="100000"/>
              </a:lnSpc>
              <a:spcBef>
                <a:spcPts val="0"/>
              </a:spcBef>
              <a:spcAft>
                <a:spcPts val="0"/>
              </a:spcAft>
              <a:buSzPts val="2400"/>
              <a:buNone/>
              <a:defRPr/>
            </a:lvl1pPr>
          </a:lstStyle>
          <a:p/>
        </p:txBody>
      </p:sp>
      <p:sp>
        <p:nvSpPr>
          <p:cNvPr id="53" name="Google Shape;53;p130"/>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31"/>
          <p:cNvSpPr txBox="1"/>
          <p:nvPr>
            <p:ph hasCustomPrompt="1" type="title"/>
          </p:nvPr>
        </p:nvSpPr>
        <p:spPr>
          <a:xfrm>
            <a:off x="415641" y="1474833"/>
            <a:ext cx="11361900" cy="26181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16000"/>
              <a:buNone/>
              <a:defRPr sz="16000"/>
            </a:lvl1pPr>
            <a:lvl2pPr lvl="1" rtl="0" algn="ctr">
              <a:lnSpc>
                <a:spcPct val="100000"/>
              </a:lnSpc>
              <a:spcBef>
                <a:spcPts val="0"/>
              </a:spcBef>
              <a:spcAft>
                <a:spcPts val="0"/>
              </a:spcAft>
              <a:buSzPts val="16000"/>
              <a:buNone/>
              <a:defRPr sz="16000"/>
            </a:lvl2pPr>
            <a:lvl3pPr lvl="2" rtl="0" algn="ctr">
              <a:lnSpc>
                <a:spcPct val="100000"/>
              </a:lnSpc>
              <a:spcBef>
                <a:spcPts val="0"/>
              </a:spcBef>
              <a:spcAft>
                <a:spcPts val="0"/>
              </a:spcAft>
              <a:buSzPts val="16000"/>
              <a:buNone/>
              <a:defRPr sz="16000"/>
            </a:lvl3pPr>
            <a:lvl4pPr lvl="3" rtl="0" algn="ctr">
              <a:lnSpc>
                <a:spcPct val="100000"/>
              </a:lnSpc>
              <a:spcBef>
                <a:spcPts val="0"/>
              </a:spcBef>
              <a:spcAft>
                <a:spcPts val="0"/>
              </a:spcAft>
              <a:buSzPts val="16000"/>
              <a:buNone/>
              <a:defRPr sz="16000"/>
            </a:lvl4pPr>
            <a:lvl5pPr lvl="4" rtl="0" algn="ctr">
              <a:lnSpc>
                <a:spcPct val="100000"/>
              </a:lnSpc>
              <a:spcBef>
                <a:spcPts val="0"/>
              </a:spcBef>
              <a:spcAft>
                <a:spcPts val="0"/>
              </a:spcAft>
              <a:buSzPts val="16000"/>
              <a:buNone/>
              <a:defRPr sz="16000"/>
            </a:lvl5pPr>
            <a:lvl6pPr lvl="5" rtl="0" algn="ctr">
              <a:lnSpc>
                <a:spcPct val="100000"/>
              </a:lnSpc>
              <a:spcBef>
                <a:spcPts val="0"/>
              </a:spcBef>
              <a:spcAft>
                <a:spcPts val="0"/>
              </a:spcAft>
              <a:buSzPts val="16000"/>
              <a:buNone/>
              <a:defRPr sz="16000"/>
            </a:lvl6pPr>
            <a:lvl7pPr lvl="6" rtl="0" algn="ctr">
              <a:lnSpc>
                <a:spcPct val="100000"/>
              </a:lnSpc>
              <a:spcBef>
                <a:spcPts val="0"/>
              </a:spcBef>
              <a:spcAft>
                <a:spcPts val="0"/>
              </a:spcAft>
              <a:buSzPts val="16000"/>
              <a:buNone/>
              <a:defRPr sz="16000"/>
            </a:lvl7pPr>
            <a:lvl8pPr lvl="7" rtl="0" algn="ctr">
              <a:lnSpc>
                <a:spcPct val="100000"/>
              </a:lnSpc>
              <a:spcBef>
                <a:spcPts val="0"/>
              </a:spcBef>
              <a:spcAft>
                <a:spcPts val="0"/>
              </a:spcAft>
              <a:buSzPts val="16000"/>
              <a:buNone/>
              <a:defRPr sz="16000"/>
            </a:lvl8pPr>
            <a:lvl9pPr lvl="8" rtl="0" algn="ctr">
              <a:lnSpc>
                <a:spcPct val="100000"/>
              </a:lnSpc>
              <a:spcBef>
                <a:spcPts val="0"/>
              </a:spcBef>
              <a:spcAft>
                <a:spcPts val="0"/>
              </a:spcAft>
              <a:buSzPts val="16000"/>
              <a:buNone/>
              <a:defRPr sz="16000"/>
            </a:lvl9pPr>
          </a:lstStyle>
          <a:p>
            <a:r>
              <a:t>xx%</a:t>
            </a:r>
          </a:p>
        </p:txBody>
      </p:sp>
      <p:sp>
        <p:nvSpPr>
          <p:cNvPr id="56" name="Google Shape;56;p131"/>
          <p:cNvSpPr txBox="1"/>
          <p:nvPr>
            <p:ph idx="1" type="body"/>
          </p:nvPr>
        </p:nvSpPr>
        <p:spPr>
          <a:xfrm>
            <a:off x="415641" y="4202967"/>
            <a:ext cx="11361900" cy="1734300"/>
          </a:xfrm>
          <a:prstGeom prst="rect">
            <a:avLst/>
          </a:prstGeom>
          <a:noFill/>
          <a:ln>
            <a:noFill/>
          </a:ln>
        </p:spPr>
        <p:txBody>
          <a:bodyPr anchorCtr="0" anchor="t" bIns="121900" lIns="121900" spcFirstLastPara="1" rIns="121900" wrap="square" tIns="121900">
            <a:normAutofit/>
          </a:bodyPr>
          <a:lstStyle>
            <a:lvl1pPr indent="-381000" lvl="0" marL="457200" rtl="0" algn="ctr">
              <a:lnSpc>
                <a:spcPct val="115000"/>
              </a:lnSpc>
              <a:spcBef>
                <a:spcPts val="0"/>
              </a:spcBef>
              <a:spcAft>
                <a:spcPts val="0"/>
              </a:spcAft>
              <a:buSzPts val="2400"/>
              <a:buChar char="●"/>
              <a:defRPr/>
            </a:lvl1pPr>
            <a:lvl2pPr indent="-349250" lvl="1" marL="914400" rtl="0" algn="ctr">
              <a:lnSpc>
                <a:spcPct val="115000"/>
              </a:lnSpc>
              <a:spcBef>
                <a:spcPts val="0"/>
              </a:spcBef>
              <a:spcAft>
                <a:spcPts val="0"/>
              </a:spcAft>
              <a:buSzPts val="1900"/>
              <a:buChar char="○"/>
              <a:defRPr/>
            </a:lvl2pPr>
            <a:lvl3pPr indent="-349250" lvl="2" marL="1371600" rtl="0" algn="ctr">
              <a:lnSpc>
                <a:spcPct val="115000"/>
              </a:lnSpc>
              <a:spcBef>
                <a:spcPts val="0"/>
              </a:spcBef>
              <a:spcAft>
                <a:spcPts val="0"/>
              </a:spcAft>
              <a:buSzPts val="1900"/>
              <a:buChar char="■"/>
              <a:defRPr/>
            </a:lvl3pPr>
            <a:lvl4pPr indent="-349250" lvl="3" marL="1828800" rtl="0" algn="ctr">
              <a:lnSpc>
                <a:spcPct val="115000"/>
              </a:lnSpc>
              <a:spcBef>
                <a:spcPts val="0"/>
              </a:spcBef>
              <a:spcAft>
                <a:spcPts val="0"/>
              </a:spcAft>
              <a:buSzPts val="1900"/>
              <a:buChar char="●"/>
              <a:defRPr/>
            </a:lvl4pPr>
            <a:lvl5pPr indent="-349250" lvl="4" marL="2286000" rtl="0" algn="ctr">
              <a:lnSpc>
                <a:spcPct val="115000"/>
              </a:lnSpc>
              <a:spcBef>
                <a:spcPts val="0"/>
              </a:spcBef>
              <a:spcAft>
                <a:spcPts val="0"/>
              </a:spcAft>
              <a:buSzPts val="1900"/>
              <a:buChar char="○"/>
              <a:defRPr/>
            </a:lvl5pPr>
            <a:lvl6pPr indent="-349250" lvl="5" marL="2743200" rtl="0" algn="ctr">
              <a:lnSpc>
                <a:spcPct val="115000"/>
              </a:lnSpc>
              <a:spcBef>
                <a:spcPts val="0"/>
              </a:spcBef>
              <a:spcAft>
                <a:spcPts val="0"/>
              </a:spcAft>
              <a:buSzPts val="1900"/>
              <a:buChar char="■"/>
              <a:defRPr/>
            </a:lvl6pPr>
            <a:lvl7pPr indent="-349250" lvl="6" marL="3200400" rtl="0" algn="ctr">
              <a:lnSpc>
                <a:spcPct val="115000"/>
              </a:lnSpc>
              <a:spcBef>
                <a:spcPts val="0"/>
              </a:spcBef>
              <a:spcAft>
                <a:spcPts val="0"/>
              </a:spcAft>
              <a:buSzPts val="1900"/>
              <a:buChar char="●"/>
              <a:defRPr/>
            </a:lvl7pPr>
            <a:lvl8pPr indent="-349250" lvl="7" marL="3657600" rtl="0" algn="ctr">
              <a:lnSpc>
                <a:spcPct val="115000"/>
              </a:lnSpc>
              <a:spcBef>
                <a:spcPts val="0"/>
              </a:spcBef>
              <a:spcAft>
                <a:spcPts val="0"/>
              </a:spcAft>
              <a:buSzPts val="1900"/>
              <a:buChar char="○"/>
              <a:defRPr/>
            </a:lvl8pPr>
            <a:lvl9pPr indent="-349250" lvl="8" marL="4114800" rtl="0" algn="ctr">
              <a:lnSpc>
                <a:spcPct val="115000"/>
              </a:lnSpc>
              <a:spcBef>
                <a:spcPts val="0"/>
              </a:spcBef>
              <a:spcAft>
                <a:spcPts val="0"/>
              </a:spcAft>
              <a:buSzPts val="1900"/>
              <a:buChar char="■"/>
              <a:defRPr/>
            </a:lvl9pPr>
          </a:lstStyle>
          <a:p/>
        </p:txBody>
      </p:sp>
      <p:sp>
        <p:nvSpPr>
          <p:cNvPr id="57" name="Google Shape;57;p131"/>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32"/>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2" name="Shape 12"/>
        <p:cNvGrpSpPr/>
        <p:nvPr/>
      </p:nvGrpSpPr>
      <p:grpSpPr>
        <a:xfrm>
          <a:off x="0" y="0"/>
          <a:ext cx="0" cy="0"/>
          <a:chOff x="0" y="0"/>
          <a:chExt cx="0" cy="0"/>
        </a:xfrm>
      </p:grpSpPr>
      <p:sp>
        <p:nvSpPr>
          <p:cNvPr id="13" name="Google Shape;13;g13ba245b7a9_0_470"/>
          <p:cNvSpPr txBox="1"/>
          <p:nvPr>
            <p:ph type="ctrTitle"/>
          </p:nvPr>
        </p:nvSpPr>
        <p:spPr>
          <a:xfrm>
            <a:off x="415838" y="908819"/>
            <a:ext cx="11361900" cy="8013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6700"/>
              <a:buNone/>
              <a:defRPr sz="6700"/>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14" name="Google Shape;14;g13ba245b7a9_0_470"/>
          <p:cNvSpPr txBox="1"/>
          <p:nvPr>
            <p:ph idx="1" type="subTitle"/>
          </p:nvPr>
        </p:nvSpPr>
        <p:spPr>
          <a:xfrm>
            <a:off x="415641" y="3778833"/>
            <a:ext cx="11361900" cy="1056900"/>
          </a:xfrm>
          <a:prstGeom prst="rect">
            <a:avLst/>
          </a:prstGeom>
          <a:noFill/>
          <a:ln>
            <a:noFill/>
          </a:ln>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5" name="Google Shape;15;g13ba245b7a9_0_470"/>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
        <p:nvSpPr>
          <p:cNvPr id="16" name="Google Shape;16;g13ba245b7a9_0_470"/>
          <p:cNvSpPr/>
          <p:nvPr/>
        </p:nvSpPr>
        <p:spPr>
          <a:xfrm>
            <a:off x="16375" y="21581"/>
            <a:ext cx="12160500" cy="524700"/>
          </a:xfrm>
          <a:prstGeom prst="rect">
            <a:avLst/>
          </a:prstGeom>
          <a:solidFill>
            <a:srgbClr val="7F7F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본문">
  <p:cSld name="2_본문">
    <p:spTree>
      <p:nvGrpSpPr>
        <p:cNvPr id="17" name="Shape 17"/>
        <p:cNvGrpSpPr/>
        <p:nvPr/>
      </p:nvGrpSpPr>
      <p:grpSpPr>
        <a:xfrm>
          <a:off x="0" y="0"/>
          <a:ext cx="0" cy="0"/>
          <a:chOff x="0" y="0"/>
          <a:chExt cx="0" cy="0"/>
        </a:xfrm>
      </p:grpSpPr>
      <p:sp>
        <p:nvSpPr>
          <p:cNvPr id="18" name="Google Shape;18;p122"/>
          <p:cNvSpPr txBox="1"/>
          <p:nvPr>
            <p:ph idx="12" type="sldNum"/>
          </p:nvPr>
        </p:nvSpPr>
        <p:spPr>
          <a:xfrm>
            <a:off x="2" y="6504855"/>
            <a:ext cx="12193200" cy="353100"/>
          </a:xfrm>
          <a:prstGeom prst="rect">
            <a:avLst/>
          </a:prstGeom>
          <a:noFill/>
          <a:ln>
            <a:noFill/>
          </a:ln>
        </p:spPr>
        <p:txBody>
          <a:bodyPr anchorCtr="0" anchor="ctr" bIns="45700" lIns="91425" spcFirstLastPara="1" rIns="91425" wrap="square" tIns="45700">
            <a:normAutofit/>
          </a:bodyPr>
          <a:lstStyle>
            <a:lvl1pPr indent="0" lvl="0"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1pPr>
            <a:lvl2pPr indent="0" lvl="1"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2pPr>
            <a:lvl3pPr indent="0" lvl="2"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3pPr>
            <a:lvl4pPr indent="0" lvl="3"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4pPr>
            <a:lvl5pPr indent="0" lvl="4"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5pPr>
            <a:lvl6pPr indent="0" lvl="5"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6pPr>
            <a:lvl7pPr indent="0" lvl="6"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7pPr>
            <a:lvl8pPr indent="0" lvl="7"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8pPr>
            <a:lvl9pPr indent="0" lvl="8"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9pPr>
          </a:lstStyle>
          <a:p>
            <a:pPr indent="0" lvl="0" marL="0" rtl="0" algn="ctr">
              <a:spcBef>
                <a:spcPts val="0"/>
              </a:spcBef>
              <a:spcAft>
                <a:spcPts val="0"/>
              </a:spcAft>
              <a:buNone/>
            </a:pPr>
            <a:fld id="{00000000-1234-1234-1234-123412341234}" type="slidenum">
              <a:rPr lang="ko"/>
              <a:t>‹#›</a:t>
            </a:fld>
            <a:endParaRPr/>
          </a:p>
        </p:txBody>
      </p:sp>
      <p:sp>
        <p:nvSpPr>
          <p:cNvPr id="19" name="Google Shape;19;p122"/>
          <p:cNvSpPr txBox="1"/>
          <p:nvPr>
            <p:ph idx="1" type="body"/>
          </p:nvPr>
        </p:nvSpPr>
        <p:spPr>
          <a:xfrm>
            <a:off x="3756027" y="61399"/>
            <a:ext cx="39963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
        <p:nvSpPr>
          <p:cNvPr id="20" name="Google Shape;20;p122"/>
          <p:cNvSpPr txBox="1"/>
          <p:nvPr>
            <p:ph idx="2" type="body"/>
          </p:nvPr>
        </p:nvSpPr>
        <p:spPr>
          <a:xfrm>
            <a:off x="3756030" y="257723"/>
            <a:ext cx="39963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
        <p:nvSpPr>
          <p:cNvPr id="21" name="Google Shape;21;p122"/>
          <p:cNvSpPr txBox="1"/>
          <p:nvPr>
            <p:ph idx="3" type="body"/>
          </p:nvPr>
        </p:nvSpPr>
        <p:spPr>
          <a:xfrm>
            <a:off x="8627514" y="52672"/>
            <a:ext cx="13848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
        <p:nvSpPr>
          <p:cNvPr id="22" name="Google Shape;22;p122"/>
          <p:cNvSpPr txBox="1"/>
          <p:nvPr>
            <p:ph idx="4" type="body"/>
          </p:nvPr>
        </p:nvSpPr>
        <p:spPr>
          <a:xfrm>
            <a:off x="8616645" y="253983"/>
            <a:ext cx="13956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23"/>
          <p:cNvSpPr txBox="1"/>
          <p:nvPr>
            <p:ph type="title"/>
          </p:nvPr>
        </p:nvSpPr>
        <p:spPr>
          <a:xfrm>
            <a:off x="415641" y="2867800"/>
            <a:ext cx="11361900" cy="1122300"/>
          </a:xfrm>
          <a:prstGeom prst="rect">
            <a:avLst/>
          </a:prstGeom>
          <a:noFill/>
          <a:ln>
            <a:noFill/>
          </a:ln>
        </p:spPr>
        <p:txBody>
          <a:bodyPr anchorCtr="0" anchor="ctr" bIns="121900" lIns="121900" spcFirstLastPara="1" rIns="121900" wrap="square" tIns="121900">
            <a:normAutofit/>
          </a:bodyPr>
          <a:lstStyle>
            <a:lvl1pPr lvl="0" rtl="0" algn="ctr">
              <a:lnSpc>
                <a:spcPct val="100000"/>
              </a:lnSpc>
              <a:spcBef>
                <a:spcPts val="0"/>
              </a:spcBef>
              <a:spcAft>
                <a:spcPts val="0"/>
              </a:spcAft>
              <a:buSzPts val="4800"/>
              <a:buNone/>
              <a:defRPr sz="4800"/>
            </a:lvl1pPr>
            <a:lvl2pPr lvl="1" rtl="0" algn="ctr">
              <a:lnSpc>
                <a:spcPct val="100000"/>
              </a:lnSpc>
              <a:spcBef>
                <a:spcPts val="0"/>
              </a:spcBef>
              <a:spcAft>
                <a:spcPts val="0"/>
              </a:spcAft>
              <a:buSzPts val="4800"/>
              <a:buNone/>
              <a:defRPr sz="4800"/>
            </a:lvl2pPr>
            <a:lvl3pPr lvl="2" rtl="0" algn="ctr">
              <a:lnSpc>
                <a:spcPct val="100000"/>
              </a:lnSpc>
              <a:spcBef>
                <a:spcPts val="0"/>
              </a:spcBef>
              <a:spcAft>
                <a:spcPts val="0"/>
              </a:spcAft>
              <a:buSzPts val="4800"/>
              <a:buNone/>
              <a:defRPr sz="4800"/>
            </a:lvl3pPr>
            <a:lvl4pPr lvl="3" rtl="0" algn="ctr">
              <a:lnSpc>
                <a:spcPct val="100000"/>
              </a:lnSpc>
              <a:spcBef>
                <a:spcPts val="0"/>
              </a:spcBef>
              <a:spcAft>
                <a:spcPts val="0"/>
              </a:spcAft>
              <a:buSzPts val="4800"/>
              <a:buNone/>
              <a:defRPr sz="4800"/>
            </a:lvl4pPr>
            <a:lvl5pPr lvl="4" rtl="0" algn="ctr">
              <a:lnSpc>
                <a:spcPct val="100000"/>
              </a:lnSpc>
              <a:spcBef>
                <a:spcPts val="0"/>
              </a:spcBef>
              <a:spcAft>
                <a:spcPts val="0"/>
              </a:spcAft>
              <a:buSzPts val="4800"/>
              <a:buNone/>
              <a:defRPr sz="4800"/>
            </a:lvl5pPr>
            <a:lvl6pPr lvl="5" rtl="0" algn="ctr">
              <a:lnSpc>
                <a:spcPct val="100000"/>
              </a:lnSpc>
              <a:spcBef>
                <a:spcPts val="0"/>
              </a:spcBef>
              <a:spcAft>
                <a:spcPts val="0"/>
              </a:spcAft>
              <a:buSzPts val="4800"/>
              <a:buNone/>
              <a:defRPr sz="4800"/>
            </a:lvl6pPr>
            <a:lvl7pPr lvl="6" rtl="0" algn="ctr">
              <a:lnSpc>
                <a:spcPct val="100000"/>
              </a:lnSpc>
              <a:spcBef>
                <a:spcPts val="0"/>
              </a:spcBef>
              <a:spcAft>
                <a:spcPts val="0"/>
              </a:spcAft>
              <a:buSzPts val="4800"/>
              <a:buNone/>
              <a:defRPr sz="4800"/>
            </a:lvl7pPr>
            <a:lvl8pPr lvl="7" rtl="0" algn="ctr">
              <a:lnSpc>
                <a:spcPct val="100000"/>
              </a:lnSpc>
              <a:spcBef>
                <a:spcPts val="0"/>
              </a:spcBef>
              <a:spcAft>
                <a:spcPts val="0"/>
              </a:spcAft>
              <a:buSzPts val="4800"/>
              <a:buNone/>
              <a:defRPr sz="4800"/>
            </a:lvl8pPr>
            <a:lvl9pPr lvl="8" rtl="0" algn="ctr">
              <a:lnSpc>
                <a:spcPct val="100000"/>
              </a:lnSpc>
              <a:spcBef>
                <a:spcPts val="0"/>
              </a:spcBef>
              <a:spcAft>
                <a:spcPts val="0"/>
              </a:spcAft>
              <a:buSzPts val="4800"/>
              <a:buNone/>
              <a:defRPr sz="4800"/>
            </a:lvl9pPr>
          </a:lstStyle>
          <a:p/>
        </p:txBody>
      </p:sp>
      <p:sp>
        <p:nvSpPr>
          <p:cNvPr id="25" name="Google Shape;25;p123"/>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124"/>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28" name="Google Shape;28;p124"/>
          <p:cNvSpPr txBox="1"/>
          <p:nvPr>
            <p:ph idx="1" type="body"/>
          </p:nvPr>
        </p:nvSpPr>
        <p:spPr>
          <a:xfrm>
            <a:off x="415641" y="1536633"/>
            <a:ext cx="11361900" cy="4555200"/>
          </a:xfrm>
          <a:prstGeom prst="rect">
            <a:avLst/>
          </a:prstGeom>
          <a:noFill/>
          <a:ln>
            <a:noFill/>
          </a:ln>
        </p:spPr>
        <p:txBody>
          <a:bodyPr anchorCtr="0" anchor="t" bIns="121900" lIns="121900" spcFirstLastPara="1" rIns="121900" wrap="square" tIns="121900">
            <a:norm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0"/>
              </a:spcBef>
              <a:spcAft>
                <a:spcPts val="0"/>
              </a:spcAft>
              <a:buSzPts val="19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29" name="Google Shape;29;p124"/>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125"/>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32" name="Google Shape;32;p125"/>
          <p:cNvSpPr txBox="1"/>
          <p:nvPr>
            <p:ph idx="1" type="body"/>
          </p:nvPr>
        </p:nvSpPr>
        <p:spPr>
          <a:xfrm>
            <a:off x="415641" y="1536633"/>
            <a:ext cx="5333700" cy="4555200"/>
          </a:xfrm>
          <a:prstGeom prst="rect">
            <a:avLst/>
          </a:prstGeom>
          <a:noFill/>
          <a:ln>
            <a:noFill/>
          </a:ln>
        </p:spPr>
        <p:txBody>
          <a:bodyPr anchorCtr="0" anchor="t" bIns="121900" lIns="121900" spcFirstLastPara="1" rIns="121900" wrap="square" tIns="121900">
            <a:norm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33" name="Google Shape;33;p125"/>
          <p:cNvSpPr txBox="1"/>
          <p:nvPr>
            <p:ph idx="2" type="body"/>
          </p:nvPr>
        </p:nvSpPr>
        <p:spPr>
          <a:xfrm>
            <a:off x="6443834" y="1536633"/>
            <a:ext cx="5333700" cy="4555200"/>
          </a:xfrm>
          <a:prstGeom prst="rect">
            <a:avLst/>
          </a:prstGeom>
          <a:noFill/>
          <a:ln>
            <a:noFill/>
          </a:ln>
        </p:spPr>
        <p:txBody>
          <a:bodyPr anchorCtr="0" anchor="t" bIns="121900" lIns="121900" spcFirstLastPara="1" rIns="121900" wrap="square" tIns="121900">
            <a:norm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34" name="Google Shape;34;p125"/>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126"/>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37" name="Google Shape;37;p126"/>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127"/>
          <p:cNvSpPr txBox="1"/>
          <p:nvPr>
            <p:ph type="title"/>
          </p:nvPr>
        </p:nvSpPr>
        <p:spPr>
          <a:xfrm>
            <a:off x="415641" y="740800"/>
            <a:ext cx="3744300" cy="1007700"/>
          </a:xfrm>
          <a:prstGeom prst="rect">
            <a:avLst/>
          </a:prstGeom>
          <a:noFill/>
          <a:ln>
            <a:noFill/>
          </a:ln>
        </p:spPr>
        <p:txBody>
          <a:bodyPr anchorCtr="0" anchor="b" bIns="121900" lIns="121900" spcFirstLastPara="1" rIns="121900" wrap="square" tIns="121900">
            <a:normAutofit/>
          </a:bodyPr>
          <a:lstStyle>
            <a:lvl1pPr lvl="0" rtl="0" algn="l">
              <a:lnSpc>
                <a:spcPct val="100000"/>
              </a:lnSpc>
              <a:spcBef>
                <a:spcPts val="0"/>
              </a:spcBef>
              <a:spcAft>
                <a:spcPts val="0"/>
              </a:spcAft>
              <a:buSzPts val="3200"/>
              <a:buNone/>
              <a:defRPr sz="3200"/>
            </a:lvl1pPr>
            <a:lvl2pPr lvl="1" rtl="0" algn="l">
              <a:lnSpc>
                <a:spcPct val="100000"/>
              </a:lnSpc>
              <a:spcBef>
                <a:spcPts val="0"/>
              </a:spcBef>
              <a:spcAft>
                <a:spcPts val="0"/>
              </a:spcAft>
              <a:buSzPts val="3200"/>
              <a:buNone/>
              <a:defRPr sz="3200"/>
            </a:lvl2pPr>
            <a:lvl3pPr lvl="2" rtl="0" algn="l">
              <a:lnSpc>
                <a:spcPct val="100000"/>
              </a:lnSpc>
              <a:spcBef>
                <a:spcPts val="0"/>
              </a:spcBef>
              <a:spcAft>
                <a:spcPts val="0"/>
              </a:spcAft>
              <a:buSzPts val="3200"/>
              <a:buNone/>
              <a:defRPr sz="3200"/>
            </a:lvl3pPr>
            <a:lvl4pPr lvl="3" rtl="0" algn="l">
              <a:lnSpc>
                <a:spcPct val="100000"/>
              </a:lnSpc>
              <a:spcBef>
                <a:spcPts val="0"/>
              </a:spcBef>
              <a:spcAft>
                <a:spcPts val="0"/>
              </a:spcAft>
              <a:buSzPts val="3200"/>
              <a:buNone/>
              <a:defRPr sz="3200"/>
            </a:lvl4pPr>
            <a:lvl5pPr lvl="4" rtl="0" algn="l">
              <a:lnSpc>
                <a:spcPct val="100000"/>
              </a:lnSpc>
              <a:spcBef>
                <a:spcPts val="0"/>
              </a:spcBef>
              <a:spcAft>
                <a:spcPts val="0"/>
              </a:spcAft>
              <a:buSzPts val="3200"/>
              <a:buNone/>
              <a:defRPr sz="3200"/>
            </a:lvl5pPr>
            <a:lvl6pPr lvl="5" rtl="0" algn="l">
              <a:lnSpc>
                <a:spcPct val="100000"/>
              </a:lnSpc>
              <a:spcBef>
                <a:spcPts val="0"/>
              </a:spcBef>
              <a:spcAft>
                <a:spcPts val="0"/>
              </a:spcAft>
              <a:buSzPts val="3200"/>
              <a:buNone/>
              <a:defRPr sz="3200"/>
            </a:lvl6pPr>
            <a:lvl7pPr lvl="6" rtl="0" algn="l">
              <a:lnSpc>
                <a:spcPct val="100000"/>
              </a:lnSpc>
              <a:spcBef>
                <a:spcPts val="0"/>
              </a:spcBef>
              <a:spcAft>
                <a:spcPts val="0"/>
              </a:spcAft>
              <a:buSzPts val="3200"/>
              <a:buNone/>
              <a:defRPr sz="3200"/>
            </a:lvl7pPr>
            <a:lvl8pPr lvl="7" rtl="0" algn="l">
              <a:lnSpc>
                <a:spcPct val="100000"/>
              </a:lnSpc>
              <a:spcBef>
                <a:spcPts val="0"/>
              </a:spcBef>
              <a:spcAft>
                <a:spcPts val="0"/>
              </a:spcAft>
              <a:buSzPts val="3200"/>
              <a:buNone/>
              <a:defRPr sz="3200"/>
            </a:lvl8pPr>
            <a:lvl9pPr lvl="8" rtl="0" algn="l">
              <a:lnSpc>
                <a:spcPct val="100000"/>
              </a:lnSpc>
              <a:spcBef>
                <a:spcPts val="0"/>
              </a:spcBef>
              <a:spcAft>
                <a:spcPts val="0"/>
              </a:spcAft>
              <a:buSzPts val="3200"/>
              <a:buNone/>
              <a:defRPr sz="3200"/>
            </a:lvl9pPr>
          </a:lstStyle>
          <a:p/>
        </p:txBody>
      </p:sp>
      <p:sp>
        <p:nvSpPr>
          <p:cNvPr id="40" name="Google Shape;40;p127"/>
          <p:cNvSpPr txBox="1"/>
          <p:nvPr>
            <p:ph idx="1" type="body"/>
          </p:nvPr>
        </p:nvSpPr>
        <p:spPr>
          <a:xfrm>
            <a:off x="415641" y="1852800"/>
            <a:ext cx="3744300" cy="4239300"/>
          </a:xfrm>
          <a:prstGeom prst="rect">
            <a:avLst/>
          </a:prstGeom>
          <a:noFill/>
          <a:ln>
            <a:noFill/>
          </a:ln>
        </p:spPr>
        <p:txBody>
          <a:bodyPr anchorCtr="0" anchor="t" bIns="121900" lIns="121900" spcFirstLastPara="1" rIns="121900" wrap="square" tIns="121900">
            <a:norm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41" name="Google Shape;41;p127"/>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128"/>
          <p:cNvSpPr txBox="1"/>
          <p:nvPr>
            <p:ph type="title"/>
          </p:nvPr>
        </p:nvSpPr>
        <p:spPr>
          <a:xfrm>
            <a:off x="653731" y="600200"/>
            <a:ext cx="8491200" cy="5454300"/>
          </a:xfrm>
          <a:prstGeom prst="rect">
            <a:avLst/>
          </a:prstGeom>
          <a:noFill/>
          <a:ln>
            <a:noFill/>
          </a:ln>
        </p:spPr>
        <p:txBody>
          <a:bodyPr anchorCtr="0" anchor="ctr" bIns="121900" lIns="121900" spcFirstLastPara="1" rIns="121900" wrap="square" tIns="121900">
            <a:normAutofit/>
          </a:bodyPr>
          <a:lstStyle>
            <a:lvl1pPr lvl="0" rtl="0" algn="l">
              <a:lnSpc>
                <a:spcPct val="100000"/>
              </a:lnSpc>
              <a:spcBef>
                <a:spcPts val="0"/>
              </a:spcBef>
              <a:spcAft>
                <a:spcPts val="0"/>
              </a:spcAft>
              <a:buSzPts val="6400"/>
              <a:buNone/>
              <a:defRPr sz="6400"/>
            </a:lvl1pPr>
            <a:lvl2pPr lvl="1" rtl="0" algn="l">
              <a:lnSpc>
                <a:spcPct val="100000"/>
              </a:lnSpc>
              <a:spcBef>
                <a:spcPts val="0"/>
              </a:spcBef>
              <a:spcAft>
                <a:spcPts val="0"/>
              </a:spcAft>
              <a:buSzPts val="6400"/>
              <a:buNone/>
              <a:defRPr sz="6400"/>
            </a:lvl2pPr>
            <a:lvl3pPr lvl="2" rtl="0" algn="l">
              <a:lnSpc>
                <a:spcPct val="100000"/>
              </a:lnSpc>
              <a:spcBef>
                <a:spcPts val="0"/>
              </a:spcBef>
              <a:spcAft>
                <a:spcPts val="0"/>
              </a:spcAft>
              <a:buSzPts val="6400"/>
              <a:buNone/>
              <a:defRPr sz="6400"/>
            </a:lvl3pPr>
            <a:lvl4pPr lvl="3" rtl="0" algn="l">
              <a:lnSpc>
                <a:spcPct val="100000"/>
              </a:lnSpc>
              <a:spcBef>
                <a:spcPts val="0"/>
              </a:spcBef>
              <a:spcAft>
                <a:spcPts val="0"/>
              </a:spcAft>
              <a:buSzPts val="6400"/>
              <a:buNone/>
              <a:defRPr sz="6400"/>
            </a:lvl4pPr>
            <a:lvl5pPr lvl="4" rtl="0" algn="l">
              <a:lnSpc>
                <a:spcPct val="100000"/>
              </a:lnSpc>
              <a:spcBef>
                <a:spcPts val="0"/>
              </a:spcBef>
              <a:spcAft>
                <a:spcPts val="0"/>
              </a:spcAft>
              <a:buSzPts val="6400"/>
              <a:buNone/>
              <a:defRPr sz="6400"/>
            </a:lvl5pPr>
            <a:lvl6pPr lvl="5" rtl="0" algn="l">
              <a:lnSpc>
                <a:spcPct val="100000"/>
              </a:lnSpc>
              <a:spcBef>
                <a:spcPts val="0"/>
              </a:spcBef>
              <a:spcAft>
                <a:spcPts val="0"/>
              </a:spcAft>
              <a:buSzPts val="6400"/>
              <a:buNone/>
              <a:defRPr sz="6400"/>
            </a:lvl6pPr>
            <a:lvl7pPr lvl="6" rtl="0" algn="l">
              <a:lnSpc>
                <a:spcPct val="100000"/>
              </a:lnSpc>
              <a:spcBef>
                <a:spcPts val="0"/>
              </a:spcBef>
              <a:spcAft>
                <a:spcPts val="0"/>
              </a:spcAft>
              <a:buSzPts val="6400"/>
              <a:buNone/>
              <a:defRPr sz="6400"/>
            </a:lvl7pPr>
            <a:lvl8pPr lvl="7" rtl="0" algn="l">
              <a:lnSpc>
                <a:spcPct val="100000"/>
              </a:lnSpc>
              <a:spcBef>
                <a:spcPts val="0"/>
              </a:spcBef>
              <a:spcAft>
                <a:spcPts val="0"/>
              </a:spcAft>
              <a:buSzPts val="6400"/>
              <a:buNone/>
              <a:defRPr sz="6400"/>
            </a:lvl8pPr>
            <a:lvl9pPr lvl="8" rtl="0" algn="l">
              <a:lnSpc>
                <a:spcPct val="100000"/>
              </a:lnSpc>
              <a:spcBef>
                <a:spcPts val="0"/>
              </a:spcBef>
              <a:spcAft>
                <a:spcPts val="0"/>
              </a:spcAft>
              <a:buSzPts val="6400"/>
              <a:buNone/>
              <a:defRPr sz="6400"/>
            </a:lvl9pPr>
          </a:lstStyle>
          <a:p/>
        </p:txBody>
      </p:sp>
      <p:sp>
        <p:nvSpPr>
          <p:cNvPr id="44" name="Google Shape;44;p128"/>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15"/>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7" name="Google Shape;7;p115"/>
          <p:cNvSpPr txBox="1"/>
          <p:nvPr>
            <p:ph idx="1" type="body"/>
          </p:nvPr>
        </p:nvSpPr>
        <p:spPr>
          <a:xfrm>
            <a:off x="415641" y="1536633"/>
            <a:ext cx="113619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8" name="Google Shape;8;p115"/>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15.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15.png"/><Relationship Id="rId4" Type="http://schemas.openxmlformats.org/officeDocument/2006/relationships/image" Target="../media/image28.png"/><Relationship Id="rId5" Type="http://schemas.openxmlformats.org/officeDocument/2006/relationships/image" Target="../media/image17.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15.png"/><Relationship Id="rId4" Type="http://schemas.openxmlformats.org/officeDocument/2006/relationships/image" Target="../media/image17.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5.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8.png"/><Relationship Id="rId4" Type="http://schemas.openxmlformats.org/officeDocument/2006/relationships/image" Target="../media/image9.png"/><Relationship Id="rId5"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8.png"/><Relationship Id="rId4" Type="http://schemas.openxmlformats.org/officeDocument/2006/relationships/image" Target="../media/image9.png"/><Relationship Id="rId5"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9.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8.png"/><Relationship Id="rId4" Type="http://schemas.openxmlformats.org/officeDocument/2006/relationships/image" Target="../media/image9.png"/><Relationship Id="rId5"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1.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7.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7.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8.png"/><Relationship Id="rId4" Type="http://schemas.openxmlformats.org/officeDocument/2006/relationships/image" Target="../media/image9.png"/><Relationship Id="rId5"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8.png"/><Relationship Id="rId4" Type="http://schemas.openxmlformats.org/officeDocument/2006/relationships/image" Target="../media/image9.png"/><Relationship Id="rId5"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25.png"/><Relationship Id="rId6" Type="http://schemas.openxmlformats.org/officeDocument/2006/relationships/image" Target="../media/image9.png"/><Relationship Id="rId7"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9.png"/><Relationship Id="rId6" Type="http://schemas.openxmlformats.org/officeDocument/2006/relationships/image" Target="../media/image23.png"/><Relationship Id="rId7"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5.png"/><Relationship Id="rId4"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26.png"/><Relationship Id="rId6" Type="http://schemas.openxmlformats.org/officeDocument/2006/relationships/image" Target="../media/image9.png"/><Relationship Id="rId7" Type="http://schemas.openxmlformats.org/officeDocument/2006/relationships/image" Target="../media/image30.png"/><Relationship Id="rId8"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26.png"/><Relationship Id="rId6"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26.png"/><Relationship Id="rId6" Type="http://schemas.openxmlformats.org/officeDocument/2006/relationships/image" Target="../media/image29.png"/><Relationship Id="rId7"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28.png"/><Relationship Id="rId6" Type="http://schemas.openxmlformats.org/officeDocument/2006/relationships/image" Target="../media/image9.png"/><Relationship Id="rId7" Type="http://schemas.openxmlformats.org/officeDocument/2006/relationships/image" Target="../media/image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5.png"/><Relationship Id="rId4" Type="http://schemas.openxmlformats.org/officeDocument/2006/relationships/image" Target="../media/image28.png"/><Relationship Id="rId5" Type="http://schemas.openxmlformats.org/officeDocument/2006/relationships/image" Target="../media/image1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28.png"/><Relationship Id="rId6" Type="http://schemas.openxmlformats.org/officeDocument/2006/relationships/image" Target="../media/image9.png"/><Relationship Id="rId7"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5.png"/><Relationship Id="rId4" Type="http://schemas.openxmlformats.org/officeDocument/2006/relationships/image" Target="../media/image28.png"/><Relationship Id="rId5" Type="http://schemas.openxmlformats.org/officeDocument/2006/relationships/image" Target="../media/image1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image" Target="../media/image28.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9.png"/><Relationship Id="rId8"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image" Target="../media/image28.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9.png"/><Relationship Id="rId8"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31.png"/><Relationship Id="rId8"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31.png"/><Relationship Id="rId8" Type="http://schemas.openxmlformats.org/officeDocument/2006/relationships/image" Target="../media/image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image" Target="../media/image15.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9.png"/><Relationship Id="rId8" Type="http://schemas.openxmlformats.org/officeDocument/2006/relationships/image" Target="../media/image2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image" Target="../media/image15.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9.png"/><Relationship Id="rId8" Type="http://schemas.openxmlformats.org/officeDocument/2006/relationships/image" Target="../media/image2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9.png"/><Relationship Id="rId8" Type="http://schemas.openxmlformats.org/officeDocument/2006/relationships/image" Target="../media/image2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9.png"/><Relationship Id="rId8"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image" Target="../media/image9.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10.png"/><Relationship Id="rId8" Type="http://schemas.openxmlformats.org/officeDocument/2006/relationships/image" Target="../media/image1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10.png"/><Relationship Id="rId4" Type="http://schemas.openxmlformats.org/officeDocument/2006/relationships/image" Target="../media/image22.png"/><Relationship Id="rId5" Type="http://schemas.openxmlformats.org/officeDocument/2006/relationships/image" Target="../media/image17.png"/><Relationship Id="rId6" Type="http://schemas.openxmlformats.org/officeDocument/2006/relationships/image" Target="../media/image1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10.png"/><Relationship Id="rId4" Type="http://schemas.openxmlformats.org/officeDocument/2006/relationships/image" Target="../media/image22.png"/><Relationship Id="rId5" Type="http://schemas.openxmlformats.org/officeDocument/2006/relationships/image" Target="../media/image17.png"/><Relationship Id="rId6" Type="http://schemas.openxmlformats.org/officeDocument/2006/relationships/image" Target="../media/image1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10.png"/><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1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17.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21.png"/><Relationship Id="rId4" Type="http://schemas.openxmlformats.org/officeDocument/2006/relationships/image" Target="../media/image1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21.png"/><Relationship Id="rId4" Type="http://schemas.openxmlformats.org/officeDocument/2006/relationships/image" Target="../media/image10.png"/><Relationship Id="rId5" Type="http://schemas.openxmlformats.org/officeDocument/2006/relationships/image" Target="../media/image1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1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10.png"/><Relationship Id="rId6" Type="http://schemas.openxmlformats.org/officeDocument/2006/relationships/image" Target="../media/image2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21.png"/><Relationship Id="rId4" Type="http://schemas.openxmlformats.org/officeDocument/2006/relationships/image" Target="../media/image10.png"/><Relationship Id="rId5" Type="http://schemas.openxmlformats.org/officeDocument/2006/relationships/image" Target="../media/image1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21.png"/><Relationship Id="rId4" Type="http://schemas.openxmlformats.org/officeDocument/2006/relationships/image" Target="../media/image10.png"/><Relationship Id="rId5" Type="http://schemas.openxmlformats.org/officeDocument/2006/relationships/image" Target="../media/image1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1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17.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17.png"/><Relationship Id="rId4" Type="http://schemas.openxmlformats.org/officeDocument/2006/relationships/image" Target="../media/image15.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21.png"/><Relationship Id="rId4" Type="http://schemas.openxmlformats.org/officeDocument/2006/relationships/image" Target="../media/image10.png"/><Relationship Id="rId5" Type="http://schemas.openxmlformats.org/officeDocument/2006/relationships/image" Target="../media/image1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15.png"/><Relationship Id="rId4" Type="http://schemas.openxmlformats.org/officeDocument/2006/relationships/image" Target="../media/image17.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1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15.png"/><Relationship Id="rId4" Type="http://schemas.openxmlformats.org/officeDocument/2006/relationships/image" Target="../media/image17.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15.png"/><Relationship Id="rId4" Type="http://schemas.openxmlformats.org/officeDocument/2006/relationships/image" Target="../media/image17.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15.png"/><Relationship Id="rId4" Type="http://schemas.openxmlformats.org/officeDocument/2006/relationships/image" Target="../media/image17.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15.png"/><Relationship Id="rId4" Type="http://schemas.openxmlformats.org/officeDocument/2006/relationships/image" Target="../media/image17.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15.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
          <p:cNvSpPr txBox="1"/>
          <p:nvPr/>
        </p:nvSpPr>
        <p:spPr>
          <a:xfrm>
            <a:off x="984897" y="1699575"/>
            <a:ext cx="10223400" cy="6600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4300"/>
              <a:buFont typeface="Arial"/>
              <a:buNone/>
            </a:pPr>
            <a:r>
              <a:rPr b="1" i="0" lang="ko" sz="4300" u="none" cap="none" strike="noStrike">
                <a:solidFill>
                  <a:srgbClr val="595959"/>
                </a:solidFill>
                <a:latin typeface="Malgun Gothic"/>
                <a:ea typeface="Malgun Gothic"/>
                <a:cs typeface="Malgun Gothic"/>
                <a:sym typeface="Malgun Gothic"/>
              </a:rPr>
              <a:t>트래블코업 공유여행 플랫폼 v2 </a:t>
            </a:r>
            <a:endParaRPr b="1" i="0" sz="4300" u="none" cap="none" strike="noStrike">
              <a:solidFill>
                <a:srgbClr val="595959"/>
              </a:solidFill>
              <a:latin typeface="Malgun Gothic"/>
              <a:ea typeface="Malgun Gothic"/>
              <a:cs typeface="Malgun Gothic"/>
              <a:sym typeface="Malgun Gothic"/>
            </a:endParaRPr>
          </a:p>
        </p:txBody>
      </p:sp>
      <p:sp>
        <p:nvSpPr>
          <p:cNvPr id="65" name="Google Shape;65;p1"/>
          <p:cNvSpPr txBox="1"/>
          <p:nvPr/>
        </p:nvSpPr>
        <p:spPr>
          <a:xfrm>
            <a:off x="1137300" y="5799850"/>
            <a:ext cx="9018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sz="1800">
                <a:solidFill>
                  <a:srgbClr val="333333"/>
                </a:solidFill>
                <a:highlight>
                  <a:srgbClr val="FFFFFF"/>
                </a:highlight>
                <a:latin typeface="Verdana"/>
                <a:ea typeface="Verdana"/>
                <a:cs typeface="Verdana"/>
                <a:sym typeface="Verdana"/>
              </a:rPr>
              <a:t>한국여행업협동조합 Korea Travel Cooperative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aphicFrame>
        <p:nvGraphicFramePr>
          <p:cNvPr id="225" name="Google Shape;225;p7"/>
          <p:cNvGraphicFramePr/>
          <p:nvPr/>
        </p:nvGraphicFramePr>
        <p:xfrm>
          <a:off x="563090" y="760564"/>
          <a:ext cx="3000000" cy="3000000"/>
        </p:xfrm>
        <a:graphic>
          <a:graphicData uri="http://schemas.openxmlformats.org/drawingml/2006/table">
            <a:tbl>
              <a:tblPr>
                <a:noFill/>
                <a:tableStyleId>{02864A83-A2E4-4024-B574-1B94AF1D13BC}</a:tableStyleId>
              </a:tblPr>
              <a:tblGrid>
                <a:gridCol w="1000375"/>
                <a:gridCol w="7830875"/>
                <a:gridCol w="238527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회원가입 ID(Email ID) 중복체크 , PW(영문자 , 기호, 숫자 포함 9자리 이상) 개인정보 보안정책 확인</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소셜 로그인시 기 가입여부 체크 후 미 가입인 경우 소셜 로그인 인증동의 가입 프로세스 진행 필요</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26" name="Google Shape;226;p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27" name="Google Shape;227;p7"/>
          <p:cNvSpPr/>
          <p:nvPr/>
        </p:nvSpPr>
        <p:spPr>
          <a:xfrm>
            <a:off x="5419443" y="2809876"/>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228" name="Google Shape;228;p7"/>
          <p:cNvSpPr/>
          <p:nvPr/>
        </p:nvSpPr>
        <p:spPr>
          <a:xfrm>
            <a:off x="2148361" y="1549401"/>
            <a:ext cx="8424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회원가입</a:t>
            </a:r>
            <a:endParaRPr b="0" i="0" sz="700" u="none" cap="none" strike="noStrike">
              <a:solidFill>
                <a:srgbClr val="000000"/>
              </a:solidFill>
              <a:latin typeface="Arial"/>
              <a:ea typeface="Arial"/>
              <a:cs typeface="Arial"/>
              <a:sym typeface="Arial"/>
            </a:endParaRPr>
          </a:p>
        </p:txBody>
      </p:sp>
      <p:cxnSp>
        <p:nvCxnSpPr>
          <p:cNvPr id="229" name="Google Shape;229;p7"/>
          <p:cNvCxnSpPr>
            <a:stCxn id="228" idx="3"/>
            <a:endCxn id="230" idx="1"/>
          </p:cNvCxnSpPr>
          <p:nvPr/>
        </p:nvCxnSpPr>
        <p:spPr>
          <a:xfrm>
            <a:off x="2990761" y="1762851"/>
            <a:ext cx="299700" cy="900"/>
          </a:xfrm>
          <a:prstGeom prst="straightConnector1">
            <a:avLst/>
          </a:prstGeom>
          <a:noFill/>
          <a:ln cap="flat" cmpd="sng" w="9525">
            <a:solidFill>
              <a:srgbClr val="000000"/>
            </a:solidFill>
            <a:prstDash val="solid"/>
            <a:round/>
            <a:headEnd len="sm" w="sm" type="none"/>
            <a:tailEnd len="med" w="med" type="triangle"/>
          </a:ln>
        </p:spPr>
      </p:cxnSp>
      <p:sp>
        <p:nvSpPr>
          <p:cNvPr id="231" name="Google Shape;231;p7"/>
          <p:cNvSpPr/>
          <p:nvPr/>
        </p:nvSpPr>
        <p:spPr>
          <a:xfrm>
            <a:off x="4790855" y="1570686"/>
            <a:ext cx="810090"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기본정보입력</a:t>
            </a:r>
            <a:endParaRPr b="0" i="0" sz="800" u="none" cap="none" strike="noStrike">
              <a:solidFill>
                <a:srgbClr val="000000"/>
              </a:solidFill>
              <a:latin typeface="Malgun Gothic"/>
              <a:ea typeface="Malgun Gothic"/>
              <a:cs typeface="Malgun Gothic"/>
              <a:sym typeface="Malgun Gothic"/>
            </a:endParaRPr>
          </a:p>
        </p:txBody>
      </p:sp>
      <p:cxnSp>
        <p:nvCxnSpPr>
          <p:cNvPr id="232" name="Google Shape;232;p7"/>
          <p:cNvCxnSpPr>
            <a:stCxn id="230" idx="3"/>
            <a:endCxn id="231" idx="1"/>
          </p:cNvCxnSpPr>
          <p:nvPr/>
        </p:nvCxnSpPr>
        <p:spPr>
          <a:xfrm flipH="1" rot="10800000">
            <a:off x="4385810" y="1762813"/>
            <a:ext cx="405000" cy="9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cxnSp>
        <p:nvCxnSpPr>
          <p:cNvPr id="233" name="Google Shape;233;p7"/>
          <p:cNvCxnSpPr>
            <a:stCxn id="231" idx="3"/>
            <a:endCxn id="234" idx="1"/>
          </p:cNvCxnSpPr>
          <p:nvPr/>
        </p:nvCxnSpPr>
        <p:spPr>
          <a:xfrm>
            <a:off x="5600945" y="1762774"/>
            <a:ext cx="2205300" cy="900"/>
          </a:xfrm>
          <a:prstGeom prst="straightConnector1">
            <a:avLst/>
          </a:prstGeom>
          <a:noFill/>
          <a:ln cap="flat" cmpd="sng" w="9525">
            <a:solidFill>
              <a:srgbClr val="000000"/>
            </a:solidFill>
            <a:prstDash val="solid"/>
            <a:round/>
            <a:headEnd len="sm" w="sm" type="none"/>
            <a:tailEnd len="med" w="med" type="triangle"/>
          </a:ln>
        </p:spPr>
      </p:cxnSp>
      <p:cxnSp>
        <p:nvCxnSpPr>
          <p:cNvPr id="235" name="Google Shape;235;p7"/>
          <p:cNvCxnSpPr>
            <a:stCxn id="230" idx="2"/>
            <a:endCxn id="236" idx="2"/>
          </p:cNvCxnSpPr>
          <p:nvPr/>
        </p:nvCxnSpPr>
        <p:spPr>
          <a:xfrm flipH="1" rot="5400000">
            <a:off x="2527647" y="828030"/>
            <a:ext cx="162300" cy="2458800"/>
          </a:xfrm>
          <a:prstGeom prst="bentConnector3">
            <a:avLst>
              <a:gd fmla="val -146719" name="adj1"/>
            </a:avLst>
          </a:prstGeom>
          <a:noFill/>
          <a:ln cap="rnd" cmpd="sng" w="9525">
            <a:solidFill>
              <a:srgbClr val="FF0000"/>
            </a:solidFill>
            <a:prstDash val="dot"/>
            <a:miter lim="800000"/>
            <a:headEnd len="sm" w="sm" type="none"/>
            <a:tailEnd len="med" w="med" type="triangle"/>
          </a:ln>
        </p:spPr>
      </p:cxnSp>
      <p:sp>
        <p:nvSpPr>
          <p:cNvPr id="230" name="Google Shape;230;p7"/>
          <p:cNvSpPr/>
          <p:nvPr/>
        </p:nvSpPr>
        <p:spPr>
          <a:xfrm>
            <a:off x="3290584" y="1388847"/>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약관동의</a:t>
            </a:r>
            <a:endParaRPr b="1" i="0" sz="800" u="none" cap="none" strike="noStrike">
              <a:solidFill>
                <a:srgbClr val="000000"/>
              </a:solidFill>
              <a:latin typeface="Malgun Gothic"/>
              <a:ea typeface="Malgun Gothic"/>
              <a:cs typeface="Malgun Gothic"/>
              <a:sym typeface="Malgun Gothic"/>
            </a:endParaRPr>
          </a:p>
        </p:txBody>
      </p:sp>
      <p:sp>
        <p:nvSpPr>
          <p:cNvPr id="236" name="Google Shape;236;p7"/>
          <p:cNvSpPr/>
          <p:nvPr/>
        </p:nvSpPr>
        <p:spPr>
          <a:xfrm>
            <a:off x="1190455" y="1549401"/>
            <a:ext cx="6327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홈</a:t>
            </a:r>
            <a:endParaRPr b="0" i="0" sz="900" u="none" cap="none" strike="noStrike">
              <a:solidFill>
                <a:srgbClr val="000000"/>
              </a:solidFill>
              <a:latin typeface="Arial"/>
              <a:ea typeface="Arial"/>
              <a:cs typeface="Arial"/>
              <a:sym typeface="Arial"/>
            </a:endParaRPr>
          </a:p>
        </p:txBody>
      </p:sp>
      <p:cxnSp>
        <p:nvCxnSpPr>
          <p:cNvPr id="237" name="Google Shape;237;p7"/>
          <p:cNvCxnSpPr>
            <a:stCxn id="236" idx="3"/>
          </p:cNvCxnSpPr>
          <p:nvPr/>
        </p:nvCxnSpPr>
        <p:spPr>
          <a:xfrm>
            <a:off x="1823155" y="1762851"/>
            <a:ext cx="325200" cy="900"/>
          </a:xfrm>
          <a:prstGeom prst="straightConnector1">
            <a:avLst/>
          </a:prstGeom>
          <a:noFill/>
          <a:ln cap="flat" cmpd="sng" w="9525">
            <a:solidFill>
              <a:srgbClr val="000000"/>
            </a:solidFill>
            <a:prstDash val="solid"/>
            <a:round/>
            <a:headEnd len="sm" w="sm" type="none"/>
            <a:tailEnd len="med" w="med" type="triangle"/>
          </a:ln>
        </p:spPr>
      </p:cxnSp>
      <p:sp>
        <p:nvSpPr>
          <p:cNvPr id="238" name="Google Shape;238;p7"/>
          <p:cNvSpPr/>
          <p:nvPr/>
        </p:nvSpPr>
        <p:spPr>
          <a:xfrm>
            <a:off x="6235842" y="3444151"/>
            <a:ext cx="1030288"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전문가회원정보입력</a:t>
            </a:r>
            <a:endParaRPr b="0" i="0" sz="800" u="none" cap="none" strike="noStrike">
              <a:solidFill>
                <a:srgbClr val="000000"/>
              </a:solidFill>
              <a:latin typeface="Malgun Gothic"/>
              <a:ea typeface="Malgun Gothic"/>
              <a:cs typeface="Malgun Gothic"/>
              <a:sym typeface="Malgun Gothic"/>
            </a:endParaRPr>
          </a:p>
        </p:txBody>
      </p:sp>
      <p:cxnSp>
        <p:nvCxnSpPr>
          <p:cNvPr id="239" name="Google Shape;239;p7"/>
          <p:cNvCxnSpPr>
            <a:stCxn id="231" idx="3"/>
            <a:endCxn id="238" idx="1"/>
          </p:cNvCxnSpPr>
          <p:nvPr/>
        </p:nvCxnSpPr>
        <p:spPr>
          <a:xfrm>
            <a:off x="5600945" y="1762774"/>
            <a:ext cx="634800" cy="1873500"/>
          </a:xfrm>
          <a:prstGeom prst="bentConnector3">
            <a:avLst>
              <a:gd fmla="val 50008" name="adj1"/>
            </a:avLst>
          </a:prstGeom>
          <a:noFill/>
          <a:ln cap="flat" cmpd="sng" w="9525">
            <a:solidFill>
              <a:srgbClr val="000000"/>
            </a:solidFill>
            <a:prstDash val="solid"/>
            <a:round/>
            <a:headEnd len="sm" w="sm" type="none"/>
            <a:tailEnd len="med" w="med" type="triangle"/>
          </a:ln>
        </p:spPr>
      </p:cxnSp>
      <p:sp>
        <p:nvSpPr>
          <p:cNvPr id="240" name="Google Shape;240;p7"/>
          <p:cNvSpPr/>
          <p:nvPr/>
        </p:nvSpPr>
        <p:spPr>
          <a:xfrm>
            <a:off x="4791380" y="1988840"/>
            <a:ext cx="899700" cy="33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Email 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비밀번호/확인</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이름</a:t>
            </a:r>
            <a:endParaRPr b="0" i="0" sz="600" u="none" cap="none" strike="noStrike">
              <a:solidFill>
                <a:srgbClr val="000000"/>
              </a:solidFill>
              <a:latin typeface="Malgun Gothic"/>
              <a:ea typeface="Malgun Gothic"/>
              <a:cs typeface="Malgun Gothic"/>
              <a:sym typeface="Malgun Gothic"/>
            </a:endParaRPr>
          </a:p>
        </p:txBody>
      </p:sp>
      <p:sp>
        <p:nvSpPr>
          <p:cNvPr id="234" name="Google Shape;234;p7"/>
          <p:cNvSpPr/>
          <p:nvPr/>
        </p:nvSpPr>
        <p:spPr>
          <a:xfrm>
            <a:off x="7806190" y="1550194"/>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개인회원</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가입완료</a:t>
            </a:r>
            <a:endParaRPr b="0" i="0" sz="800" u="none" cap="none" strike="noStrike">
              <a:solidFill>
                <a:srgbClr val="000000"/>
              </a:solidFill>
              <a:latin typeface="Arial"/>
              <a:ea typeface="Arial"/>
              <a:cs typeface="Arial"/>
              <a:sym typeface="Arial"/>
            </a:endParaRPr>
          </a:p>
        </p:txBody>
      </p:sp>
      <p:sp>
        <p:nvSpPr>
          <p:cNvPr id="241" name="Google Shape;241;p7"/>
          <p:cNvSpPr/>
          <p:nvPr/>
        </p:nvSpPr>
        <p:spPr>
          <a:xfrm>
            <a:off x="7806190" y="3429000"/>
            <a:ext cx="1019100" cy="4146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전문가회원</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가입완료</a:t>
            </a:r>
            <a:endParaRPr b="0" i="0" sz="800" u="none" cap="none" strike="noStrike">
              <a:solidFill>
                <a:srgbClr val="000000"/>
              </a:solidFill>
              <a:latin typeface="Arial"/>
              <a:ea typeface="Arial"/>
              <a:cs typeface="Arial"/>
              <a:sym typeface="Arial"/>
            </a:endParaRPr>
          </a:p>
        </p:txBody>
      </p:sp>
      <p:sp>
        <p:nvSpPr>
          <p:cNvPr id="242" name="Google Shape;242;p7"/>
          <p:cNvSpPr/>
          <p:nvPr/>
        </p:nvSpPr>
        <p:spPr>
          <a:xfrm>
            <a:off x="4159996" y="1395644"/>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필수약관</a:t>
            </a: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동의</a:t>
            </a:r>
            <a:endParaRPr b="0" i="0" sz="700" u="none" cap="none" strike="noStrike">
              <a:solidFill>
                <a:srgbClr val="000000"/>
              </a:solidFill>
              <a:latin typeface="Malgun Gothic"/>
              <a:ea typeface="Malgun Gothic"/>
              <a:cs typeface="Malgun Gothic"/>
              <a:sym typeface="Malgun Gothic"/>
            </a:endParaRPr>
          </a:p>
        </p:txBody>
      </p:sp>
      <p:sp>
        <p:nvSpPr>
          <p:cNvPr id="243" name="Google Shape;243;p7"/>
          <p:cNvSpPr/>
          <p:nvPr/>
        </p:nvSpPr>
        <p:spPr>
          <a:xfrm>
            <a:off x="3755740" y="2132436"/>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필수약관</a:t>
            </a: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FF0000"/>
                </a:solidFill>
                <a:latin typeface="Malgun Gothic"/>
                <a:ea typeface="Malgun Gothic"/>
                <a:cs typeface="Malgun Gothic"/>
                <a:sym typeface="Malgun Gothic"/>
              </a:rPr>
              <a:t>동의안함</a:t>
            </a:r>
            <a:endParaRPr b="0" i="0" sz="700" u="none" cap="none" strike="noStrike">
              <a:solidFill>
                <a:srgbClr val="FF0000"/>
              </a:solidFill>
              <a:latin typeface="Malgun Gothic"/>
              <a:ea typeface="Malgun Gothic"/>
              <a:cs typeface="Malgun Gothic"/>
              <a:sym typeface="Malgun Gothic"/>
            </a:endParaRPr>
          </a:p>
        </p:txBody>
      </p:sp>
      <p:sp>
        <p:nvSpPr>
          <p:cNvPr id="244" name="Google Shape;244;p7"/>
          <p:cNvSpPr/>
          <p:nvPr/>
        </p:nvSpPr>
        <p:spPr>
          <a:xfrm>
            <a:off x="6235842" y="3804032"/>
            <a:ext cx="18405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전문가인증 이미지 등록(프로필/자격증/명함)</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자격증정보</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소속</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회사명</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사업자번호</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전문분야</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계좌정보 </a:t>
            </a:r>
            <a:endParaRPr b="0" i="0" sz="600" u="none" cap="none" strike="noStrike">
              <a:solidFill>
                <a:srgbClr val="000000"/>
              </a:solidFill>
              <a:latin typeface="Malgun Gothic"/>
              <a:ea typeface="Malgun Gothic"/>
              <a:cs typeface="Malgun Gothic"/>
              <a:sym typeface="Malgun Gothic"/>
            </a:endParaRPr>
          </a:p>
        </p:txBody>
      </p:sp>
      <p:cxnSp>
        <p:nvCxnSpPr>
          <p:cNvPr id="245" name="Google Shape;245;p7"/>
          <p:cNvCxnSpPr>
            <a:stCxn id="238" idx="3"/>
            <a:endCxn id="241" idx="1"/>
          </p:cNvCxnSpPr>
          <p:nvPr/>
        </p:nvCxnSpPr>
        <p:spPr>
          <a:xfrm>
            <a:off x="7266130" y="3636239"/>
            <a:ext cx="540000" cy="6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sp>
        <p:nvSpPr>
          <p:cNvPr id="246" name="Google Shape;246;p7"/>
          <p:cNvSpPr/>
          <p:nvPr/>
        </p:nvSpPr>
        <p:spPr>
          <a:xfrm>
            <a:off x="9966430" y="2258870"/>
            <a:ext cx="1089121" cy="1103904"/>
          </a:xfrm>
          <a:prstGeom prst="flowChartMagneticDisk">
            <a:avLst/>
          </a:prstGeom>
          <a:solidFill>
            <a:srgbClr val="DAE5F1"/>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회원정보DB</a:t>
            </a:r>
            <a:endParaRPr b="1" i="0" sz="1200" u="none" cap="none" strike="noStrike">
              <a:solidFill>
                <a:srgbClr val="000000"/>
              </a:solidFill>
              <a:latin typeface="Malgun Gothic"/>
              <a:ea typeface="Malgun Gothic"/>
              <a:cs typeface="Malgun Gothic"/>
              <a:sym typeface="Malgun Gothic"/>
            </a:endParaRPr>
          </a:p>
        </p:txBody>
      </p:sp>
      <p:cxnSp>
        <p:nvCxnSpPr>
          <p:cNvPr id="247" name="Google Shape;247;p7"/>
          <p:cNvCxnSpPr>
            <a:stCxn id="241" idx="3"/>
            <a:endCxn id="246" idx="2"/>
          </p:cNvCxnSpPr>
          <p:nvPr/>
        </p:nvCxnSpPr>
        <p:spPr>
          <a:xfrm flipH="1" rot="10800000">
            <a:off x="8825290" y="2810700"/>
            <a:ext cx="1141200" cy="825600"/>
          </a:xfrm>
          <a:prstGeom prst="bentConnector3">
            <a:avLst>
              <a:gd fmla="val 49997" name="adj1"/>
            </a:avLst>
          </a:prstGeom>
          <a:noFill/>
          <a:ln cap="flat" cmpd="sng" w="9525">
            <a:solidFill>
              <a:srgbClr val="000000"/>
            </a:solidFill>
            <a:prstDash val="solid"/>
            <a:miter lim="800000"/>
            <a:headEnd len="sm" w="sm" type="none"/>
            <a:tailEnd len="med" w="med" type="triangle"/>
          </a:ln>
        </p:spPr>
      </p:cxnSp>
      <p:cxnSp>
        <p:nvCxnSpPr>
          <p:cNvPr id="248" name="Google Shape;248;p7"/>
          <p:cNvCxnSpPr>
            <a:stCxn id="234" idx="3"/>
            <a:endCxn id="246" idx="2"/>
          </p:cNvCxnSpPr>
          <p:nvPr/>
        </p:nvCxnSpPr>
        <p:spPr>
          <a:xfrm>
            <a:off x="8825290" y="1763644"/>
            <a:ext cx="1141200" cy="1047300"/>
          </a:xfrm>
          <a:prstGeom prst="bentConnector3">
            <a:avLst>
              <a:gd fmla="val 49997" name="adj1"/>
            </a:avLst>
          </a:prstGeom>
          <a:noFill/>
          <a:ln cap="flat" cmpd="sng" w="9525">
            <a:solidFill>
              <a:srgbClr val="000000"/>
            </a:solidFill>
            <a:prstDash val="solid"/>
            <a:miter lim="800000"/>
            <a:headEnd len="sm" w="sm" type="none"/>
            <a:tailEnd len="med" w="med" type="triangle"/>
          </a:ln>
        </p:spPr>
      </p:cxnSp>
      <p:sp>
        <p:nvSpPr>
          <p:cNvPr id="249" name="Google Shape;249;p7"/>
          <p:cNvSpPr/>
          <p:nvPr/>
        </p:nvSpPr>
        <p:spPr>
          <a:xfrm>
            <a:off x="2229064" y="4539489"/>
            <a:ext cx="8424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로그인</a:t>
            </a:r>
            <a:endParaRPr b="0" i="0" sz="900" u="none" cap="none" strike="noStrike">
              <a:solidFill>
                <a:srgbClr val="000000"/>
              </a:solidFill>
              <a:latin typeface="Arial"/>
              <a:ea typeface="Arial"/>
              <a:cs typeface="Arial"/>
              <a:sym typeface="Arial"/>
            </a:endParaRPr>
          </a:p>
        </p:txBody>
      </p:sp>
      <p:sp>
        <p:nvSpPr>
          <p:cNvPr id="250" name="Google Shape;250;p7"/>
          <p:cNvSpPr/>
          <p:nvPr/>
        </p:nvSpPr>
        <p:spPr>
          <a:xfrm>
            <a:off x="3516780" y="4412610"/>
            <a:ext cx="1229070" cy="681575"/>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ID/PW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인증</a:t>
            </a:r>
            <a:endParaRPr b="1" i="0" sz="800" u="none" cap="none" strike="noStrike">
              <a:solidFill>
                <a:srgbClr val="000000"/>
              </a:solidFill>
              <a:latin typeface="Malgun Gothic"/>
              <a:ea typeface="Malgun Gothic"/>
              <a:cs typeface="Malgun Gothic"/>
              <a:sym typeface="Malgun Gothic"/>
            </a:endParaRPr>
          </a:p>
        </p:txBody>
      </p:sp>
      <p:cxnSp>
        <p:nvCxnSpPr>
          <p:cNvPr id="251" name="Google Shape;251;p7"/>
          <p:cNvCxnSpPr>
            <a:stCxn id="249" idx="3"/>
            <a:endCxn id="250" idx="1"/>
          </p:cNvCxnSpPr>
          <p:nvPr/>
        </p:nvCxnSpPr>
        <p:spPr>
          <a:xfrm>
            <a:off x="3071464" y="4752939"/>
            <a:ext cx="445200" cy="600"/>
          </a:xfrm>
          <a:prstGeom prst="straightConnector1">
            <a:avLst/>
          </a:prstGeom>
          <a:noFill/>
          <a:ln cap="flat" cmpd="sng" w="9525">
            <a:solidFill>
              <a:srgbClr val="000000"/>
            </a:solidFill>
            <a:prstDash val="solid"/>
            <a:round/>
            <a:headEnd len="sm" w="sm" type="none"/>
            <a:tailEnd len="med" w="med" type="triangle"/>
          </a:ln>
        </p:spPr>
      </p:cxnSp>
      <p:cxnSp>
        <p:nvCxnSpPr>
          <p:cNvPr id="252" name="Google Shape;252;p7"/>
          <p:cNvCxnSpPr>
            <a:stCxn id="236" idx="3"/>
            <a:endCxn id="249" idx="1"/>
          </p:cNvCxnSpPr>
          <p:nvPr/>
        </p:nvCxnSpPr>
        <p:spPr>
          <a:xfrm>
            <a:off x="1823155" y="1762851"/>
            <a:ext cx="405900" cy="2990100"/>
          </a:xfrm>
          <a:prstGeom prst="bentConnector3">
            <a:avLst>
              <a:gd fmla="val 50001" name="adj1"/>
            </a:avLst>
          </a:prstGeom>
          <a:noFill/>
          <a:ln cap="flat" cmpd="sng" w="9525">
            <a:solidFill>
              <a:srgbClr val="000000"/>
            </a:solidFill>
            <a:prstDash val="solid"/>
            <a:round/>
            <a:headEnd len="sm" w="sm" type="none"/>
            <a:tailEnd len="med" w="med" type="triangle"/>
          </a:ln>
        </p:spPr>
      </p:cxnSp>
      <p:sp>
        <p:nvSpPr>
          <p:cNvPr id="253" name="Google Shape;253;p7"/>
          <p:cNvSpPr/>
          <p:nvPr/>
        </p:nvSpPr>
        <p:spPr>
          <a:xfrm>
            <a:off x="2675620" y="2573905"/>
            <a:ext cx="1186053"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소셜로 시작하기</a:t>
            </a:r>
            <a:endParaRPr b="0" i="0" sz="8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네이버/카카오/Google</a:t>
            </a:r>
            <a:endParaRPr b="0" i="0" sz="700" u="none" cap="none" strike="noStrike">
              <a:solidFill>
                <a:srgbClr val="000000"/>
              </a:solidFill>
              <a:latin typeface="Malgun Gothic"/>
              <a:ea typeface="Malgun Gothic"/>
              <a:cs typeface="Malgun Gothic"/>
              <a:sym typeface="Malgun Gothic"/>
            </a:endParaRPr>
          </a:p>
        </p:txBody>
      </p:sp>
      <p:cxnSp>
        <p:nvCxnSpPr>
          <p:cNvPr id="254" name="Google Shape;254;p7"/>
          <p:cNvCxnSpPr>
            <a:stCxn id="228" idx="2"/>
            <a:endCxn id="253" idx="1"/>
          </p:cNvCxnSpPr>
          <p:nvPr/>
        </p:nvCxnSpPr>
        <p:spPr>
          <a:xfrm flipH="1" rot="-5400000">
            <a:off x="2164106" y="2254401"/>
            <a:ext cx="789600" cy="233400"/>
          </a:xfrm>
          <a:prstGeom prst="bentConnector2">
            <a:avLst/>
          </a:prstGeom>
          <a:noFill/>
          <a:ln cap="flat" cmpd="sng" w="9525">
            <a:solidFill>
              <a:srgbClr val="000000"/>
            </a:solidFill>
            <a:prstDash val="solid"/>
            <a:round/>
            <a:headEnd len="sm" w="sm" type="none"/>
            <a:tailEnd len="med" w="med" type="triangle"/>
          </a:ln>
        </p:spPr>
      </p:cxnSp>
      <p:sp>
        <p:nvSpPr>
          <p:cNvPr id="255" name="Google Shape;255;p7"/>
          <p:cNvSpPr/>
          <p:nvPr/>
        </p:nvSpPr>
        <p:spPr>
          <a:xfrm>
            <a:off x="4595729" y="2438890"/>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소셜 채널 로그인 </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000000"/>
                </a:solidFill>
                <a:latin typeface="Malgun Gothic"/>
                <a:ea typeface="Malgun Gothic"/>
                <a:cs typeface="Malgun Gothic"/>
                <a:sym typeface="Malgun Gothic"/>
              </a:rPr>
              <a:t>인증 동의</a:t>
            </a:r>
            <a:endParaRPr b="1" i="0" sz="800" u="none" cap="none" strike="noStrike">
              <a:solidFill>
                <a:srgbClr val="000000"/>
              </a:solidFill>
              <a:latin typeface="Malgun Gothic"/>
              <a:ea typeface="Malgun Gothic"/>
              <a:cs typeface="Malgun Gothic"/>
              <a:sym typeface="Malgun Gothic"/>
            </a:endParaRPr>
          </a:p>
        </p:txBody>
      </p:sp>
      <p:cxnSp>
        <p:nvCxnSpPr>
          <p:cNvPr id="256" name="Google Shape;256;p7"/>
          <p:cNvCxnSpPr>
            <a:stCxn id="255" idx="2"/>
            <a:endCxn id="236" idx="2"/>
          </p:cNvCxnSpPr>
          <p:nvPr/>
        </p:nvCxnSpPr>
        <p:spPr>
          <a:xfrm flipH="1" rot="5400000">
            <a:off x="2655292" y="700573"/>
            <a:ext cx="1212300" cy="3763800"/>
          </a:xfrm>
          <a:prstGeom prst="bentConnector3">
            <a:avLst>
              <a:gd fmla="val -19642" name="adj1"/>
            </a:avLst>
          </a:prstGeom>
          <a:noFill/>
          <a:ln cap="rnd" cmpd="sng" w="9525">
            <a:solidFill>
              <a:srgbClr val="FF0000"/>
            </a:solidFill>
            <a:prstDash val="dot"/>
            <a:miter lim="800000"/>
            <a:headEnd len="sm" w="sm" type="none"/>
            <a:tailEnd len="med" w="med" type="triangle"/>
          </a:ln>
        </p:spPr>
      </p:cxnSp>
      <p:cxnSp>
        <p:nvCxnSpPr>
          <p:cNvPr id="257" name="Google Shape;257;p7"/>
          <p:cNvCxnSpPr>
            <a:stCxn id="255" idx="3"/>
          </p:cNvCxnSpPr>
          <p:nvPr/>
        </p:nvCxnSpPr>
        <p:spPr>
          <a:xfrm flipH="1" rot="10800000">
            <a:off x="5690955" y="1854956"/>
            <a:ext cx="2115300" cy="958800"/>
          </a:xfrm>
          <a:prstGeom prst="bentConnector3">
            <a:avLst>
              <a:gd fmla="val 50000" name="adj1"/>
            </a:avLst>
          </a:prstGeom>
          <a:noFill/>
          <a:ln cap="flat" cmpd="sng" w="9525">
            <a:solidFill>
              <a:srgbClr val="000000"/>
            </a:solidFill>
            <a:prstDash val="dash"/>
            <a:round/>
            <a:headEnd len="sm" w="sm" type="none"/>
            <a:tailEnd len="med" w="med" type="triangle"/>
          </a:ln>
        </p:spPr>
      </p:cxnSp>
      <p:cxnSp>
        <p:nvCxnSpPr>
          <p:cNvPr id="258" name="Google Shape;258;p7"/>
          <p:cNvCxnSpPr>
            <a:stCxn id="255" idx="3"/>
            <a:endCxn id="238" idx="1"/>
          </p:cNvCxnSpPr>
          <p:nvPr/>
        </p:nvCxnSpPr>
        <p:spPr>
          <a:xfrm>
            <a:off x="5690955" y="2813756"/>
            <a:ext cx="544800" cy="822600"/>
          </a:xfrm>
          <a:prstGeom prst="bentConnector3">
            <a:avLst>
              <a:gd fmla="val 50008" name="adj1"/>
            </a:avLst>
          </a:prstGeom>
          <a:noFill/>
          <a:ln cap="flat" cmpd="sng" w="9525">
            <a:solidFill>
              <a:srgbClr val="000000"/>
            </a:solidFill>
            <a:prstDash val="dash"/>
            <a:round/>
            <a:headEnd len="sm" w="sm" type="none"/>
            <a:tailEnd len="med" w="med" type="triangle"/>
          </a:ln>
        </p:spPr>
      </p:cxnSp>
      <p:sp>
        <p:nvSpPr>
          <p:cNvPr id="259" name="Google Shape;259;p7"/>
          <p:cNvSpPr/>
          <p:nvPr/>
        </p:nvSpPr>
        <p:spPr>
          <a:xfrm>
            <a:off x="6321025" y="4545970"/>
            <a:ext cx="1019100" cy="4146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홈 (로그인)</a:t>
            </a:r>
            <a:endParaRPr b="0" i="0" sz="800" u="none" cap="none" strike="noStrike">
              <a:solidFill>
                <a:srgbClr val="000000"/>
              </a:solidFill>
              <a:latin typeface="Arial"/>
              <a:ea typeface="Arial"/>
              <a:cs typeface="Arial"/>
              <a:sym typeface="Arial"/>
            </a:endParaRPr>
          </a:p>
        </p:txBody>
      </p:sp>
      <p:cxnSp>
        <p:nvCxnSpPr>
          <p:cNvPr id="260" name="Google Shape;260;p7"/>
          <p:cNvCxnSpPr>
            <a:stCxn id="250" idx="3"/>
            <a:endCxn id="259" idx="1"/>
          </p:cNvCxnSpPr>
          <p:nvPr/>
        </p:nvCxnSpPr>
        <p:spPr>
          <a:xfrm>
            <a:off x="4745850" y="4753398"/>
            <a:ext cx="1575300" cy="0"/>
          </a:xfrm>
          <a:prstGeom prst="straightConnector1">
            <a:avLst/>
          </a:prstGeom>
          <a:noFill/>
          <a:ln cap="flat" cmpd="sng" w="9525">
            <a:solidFill>
              <a:srgbClr val="000000"/>
            </a:solidFill>
            <a:prstDash val="solid"/>
            <a:round/>
            <a:headEnd len="sm" w="sm" type="none"/>
            <a:tailEnd len="med" w="med" type="triangle"/>
          </a:ln>
        </p:spPr>
      </p:cxnSp>
      <p:cxnSp>
        <p:nvCxnSpPr>
          <p:cNvPr id="261" name="Google Shape;261;p7"/>
          <p:cNvCxnSpPr/>
          <p:nvPr/>
        </p:nvCxnSpPr>
        <p:spPr>
          <a:xfrm flipH="1" rot="10800000">
            <a:off x="4171819" y="3362886"/>
            <a:ext cx="6379800" cy="1731300"/>
          </a:xfrm>
          <a:prstGeom prst="bentConnector3">
            <a:avLst>
              <a:gd fmla="val 0" name="adj1"/>
            </a:avLst>
          </a:prstGeom>
          <a:noFill/>
          <a:ln cap="flat" cmpd="sng" w="9525">
            <a:solidFill>
              <a:srgbClr val="0070C0"/>
            </a:solidFill>
            <a:prstDash val="dash"/>
            <a:round/>
            <a:headEnd len="med" w="med" type="triangle"/>
            <a:tailEnd len="med" w="med" type="triangle"/>
          </a:ln>
        </p:spPr>
      </p:cxnSp>
      <p:sp>
        <p:nvSpPr>
          <p:cNvPr id="262" name="Google Shape;262;p7"/>
          <p:cNvSpPr/>
          <p:nvPr/>
        </p:nvSpPr>
        <p:spPr>
          <a:xfrm>
            <a:off x="4431604" y="5119155"/>
            <a:ext cx="1574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입력 ID/PW Validation Check </a:t>
            </a:r>
            <a:endParaRPr b="0" i="0" sz="700" u="none" cap="none" strike="noStrike">
              <a:solidFill>
                <a:srgbClr val="0070C0"/>
              </a:solidFill>
              <a:latin typeface="Malgun Gothic"/>
              <a:ea typeface="Malgun Gothic"/>
              <a:cs typeface="Malgun Gothic"/>
              <a:sym typeface="Malgun Gothic"/>
            </a:endParaRPr>
          </a:p>
        </p:txBody>
      </p:sp>
      <p:sp>
        <p:nvSpPr>
          <p:cNvPr id="263" name="Google Shape;263;p7"/>
          <p:cNvSpPr/>
          <p:nvPr/>
        </p:nvSpPr>
        <p:spPr>
          <a:xfrm>
            <a:off x="4530573" y="4553343"/>
            <a:ext cx="1574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Validation Check - 성공</a:t>
            </a:r>
            <a:endParaRPr b="0" i="0" sz="700" u="none" cap="none" strike="noStrike">
              <a:solidFill>
                <a:srgbClr val="0070C0"/>
              </a:solidFill>
              <a:latin typeface="Malgun Gothic"/>
              <a:ea typeface="Malgun Gothic"/>
              <a:cs typeface="Malgun Gothic"/>
              <a:sym typeface="Malgun Gothic"/>
            </a:endParaRPr>
          </a:p>
        </p:txBody>
      </p:sp>
      <p:cxnSp>
        <p:nvCxnSpPr>
          <p:cNvPr id="264" name="Google Shape;264;p7"/>
          <p:cNvCxnSpPr>
            <a:stCxn id="250" idx="2"/>
            <a:endCxn id="249" idx="2"/>
          </p:cNvCxnSpPr>
          <p:nvPr/>
        </p:nvCxnSpPr>
        <p:spPr>
          <a:xfrm flipH="1" rot="5400000">
            <a:off x="3263265" y="4226135"/>
            <a:ext cx="127800" cy="1608300"/>
          </a:xfrm>
          <a:prstGeom prst="bentConnector3">
            <a:avLst>
              <a:gd fmla="val -186326" name="adj1"/>
            </a:avLst>
          </a:prstGeom>
          <a:noFill/>
          <a:ln cap="rnd" cmpd="sng" w="9525">
            <a:solidFill>
              <a:srgbClr val="FF0000"/>
            </a:solidFill>
            <a:prstDash val="dot"/>
            <a:miter lim="800000"/>
            <a:headEnd len="sm" w="sm" type="none"/>
            <a:tailEnd len="med" w="med" type="triangle"/>
          </a:ln>
        </p:spPr>
      </p:cxnSp>
      <p:sp>
        <p:nvSpPr>
          <p:cNvPr id="265" name="Google Shape;265;p7"/>
          <p:cNvSpPr/>
          <p:nvPr/>
        </p:nvSpPr>
        <p:spPr>
          <a:xfrm>
            <a:off x="2539871" y="5009491"/>
            <a:ext cx="15744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FF0000"/>
                </a:solidFill>
                <a:latin typeface="Malgun Gothic"/>
                <a:ea typeface="Malgun Gothic"/>
                <a:cs typeface="Malgun Gothic"/>
                <a:sym typeface="Malgun Gothic"/>
              </a:rPr>
              <a:t>Validation Check – 오류</a:t>
            </a:r>
            <a:br>
              <a:rPr b="0" i="0" lang="ko" sz="700" u="none" cap="none" strike="noStrike">
                <a:solidFill>
                  <a:srgbClr val="FF0000"/>
                </a:solidFill>
                <a:latin typeface="Malgun Gothic"/>
                <a:ea typeface="Malgun Gothic"/>
                <a:cs typeface="Malgun Gothic"/>
                <a:sym typeface="Malgun Gothic"/>
              </a:rPr>
            </a:br>
            <a:r>
              <a:rPr b="0" i="0" lang="ko" sz="700" u="none" cap="none" strike="noStrike">
                <a:solidFill>
                  <a:srgbClr val="FF0000"/>
                </a:solidFill>
                <a:latin typeface="Malgun Gothic"/>
                <a:ea typeface="Malgun Gothic"/>
                <a:cs typeface="Malgun Gothic"/>
                <a:sym typeface="Malgun Gothic"/>
              </a:rPr>
              <a:t>(오류 5회 이상 Lock)</a:t>
            </a:r>
            <a:endParaRPr b="0" i="0" sz="700" u="none" cap="none" strike="noStrike">
              <a:solidFill>
                <a:srgbClr val="FF0000"/>
              </a:solidFill>
              <a:latin typeface="Malgun Gothic"/>
              <a:ea typeface="Malgun Gothic"/>
              <a:cs typeface="Malgun Gothic"/>
              <a:sym typeface="Malgun Gothic"/>
            </a:endParaRPr>
          </a:p>
        </p:txBody>
      </p:sp>
      <p:sp>
        <p:nvSpPr>
          <p:cNvPr id="266" name="Google Shape;266;p7"/>
          <p:cNvSpPr/>
          <p:nvPr/>
        </p:nvSpPr>
        <p:spPr>
          <a:xfrm>
            <a:off x="3755740" y="3406769"/>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소셜 가입여부 Check</a:t>
            </a:r>
            <a:endParaRPr b="1" i="0" sz="800" u="none" cap="none" strike="noStrike">
              <a:solidFill>
                <a:srgbClr val="000000"/>
              </a:solidFill>
              <a:latin typeface="Malgun Gothic"/>
              <a:ea typeface="Malgun Gothic"/>
              <a:cs typeface="Malgun Gothic"/>
              <a:sym typeface="Malgun Gothic"/>
            </a:endParaRPr>
          </a:p>
        </p:txBody>
      </p:sp>
      <p:cxnSp>
        <p:nvCxnSpPr>
          <p:cNvPr id="267" name="Google Shape;267;p7"/>
          <p:cNvCxnSpPr>
            <a:stCxn id="253" idx="2"/>
            <a:endCxn id="266" idx="1"/>
          </p:cNvCxnSpPr>
          <p:nvPr/>
        </p:nvCxnSpPr>
        <p:spPr>
          <a:xfrm flipH="1" rot="-5400000">
            <a:off x="3100496" y="3126230"/>
            <a:ext cx="823500" cy="487200"/>
          </a:xfrm>
          <a:prstGeom prst="bentConnector2">
            <a:avLst/>
          </a:prstGeom>
          <a:noFill/>
          <a:ln cap="flat" cmpd="sng" w="9525">
            <a:solidFill>
              <a:srgbClr val="000000"/>
            </a:solidFill>
            <a:prstDash val="solid"/>
            <a:round/>
            <a:headEnd len="sm" w="sm" type="none"/>
            <a:tailEnd len="med" w="med" type="triangle"/>
          </a:ln>
        </p:spPr>
      </p:cxnSp>
      <p:cxnSp>
        <p:nvCxnSpPr>
          <p:cNvPr id="268" name="Google Shape;268;p7"/>
          <p:cNvCxnSpPr>
            <a:stCxn id="266" idx="0"/>
            <a:endCxn id="255" idx="1"/>
          </p:cNvCxnSpPr>
          <p:nvPr/>
        </p:nvCxnSpPr>
        <p:spPr>
          <a:xfrm rot="-5400000">
            <a:off x="4153053" y="2963969"/>
            <a:ext cx="593100" cy="292500"/>
          </a:xfrm>
          <a:prstGeom prst="bentConnector2">
            <a:avLst/>
          </a:prstGeom>
          <a:noFill/>
          <a:ln cap="flat" cmpd="sng" w="9525">
            <a:solidFill>
              <a:srgbClr val="000000"/>
            </a:solidFill>
            <a:prstDash val="solid"/>
            <a:round/>
            <a:headEnd len="sm" w="sm" type="none"/>
            <a:tailEnd len="med" w="med" type="triangle"/>
          </a:ln>
        </p:spPr>
      </p:cxnSp>
      <p:cxnSp>
        <p:nvCxnSpPr>
          <p:cNvPr id="269" name="Google Shape;269;p7"/>
          <p:cNvCxnSpPr/>
          <p:nvPr/>
        </p:nvCxnSpPr>
        <p:spPr>
          <a:xfrm>
            <a:off x="4850966" y="3783724"/>
            <a:ext cx="1470000" cy="883200"/>
          </a:xfrm>
          <a:prstGeom prst="bentConnector3">
            <a:avLst>
              <a:gd fmla="val 61213" name="adj1"/>
            </a:avLst>
          </a:prstGeom>
          <a:noFill/>
          <a:ln cap="flat" cmpd="sng" w="9525">
            <a:solidFill>
              <a:srgbClr val="000000"/>
            </a:solidFill>
            <a:prstDash val="solid"/>
            <a:round/>
            <a:headEnd len="sm" w="sm" type="none"/>
            <a:tailEnd len="med" w="med" type="triangle"/>
          </a:ln>
        </p:spPr>
      </p:cxnSp>
      <p:sp>
        <p:nvSpPr>
          <p:cNvPr id="270" name="Google Shape;270;p7"/>
          <p:cNvSpPr/>
          <p:nvPr/>
        </p:nvSpPr>
        <p:spPr>
          <a:xfrm>
            <a:off x="4835860" y="3789251"/>
            <a:ext cx="9777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소셜 로그인</a:t>
            </a:r>
            <a:br>
              <a:rPr b="0" i="0" lang="ko" sz="700" u="none" cap="none" strike="noStrike">
                <a:solidFill>
                  <a:srgbClr val="0070C0"/>
                </a:solidFill>
                <a:latin typeface="Malgun Gothic"/>
                <a:ea typeface="Malgun Gothic"/>
                <a:cs typeface="Malgun Gothic"/>
                <a:sym typeface="Malgun Gothic"/>
              </a:rPr>
            </a:br>
            <a:r>
              <a:rPr b="0" i="0" lang="ko" sz="700" u="none" cap="none" strike="noStrike">
                <a:solidFill>
                  <a:srgbClr val="0070C0"/>
                </a:solidFill>
                <a:latin typeface="Malgun Gothic"/>
                <a:ea typeface="Malgun Gothic"/>
                <a:cs typeface="Malgun Gothic"/>
                <a:sym typeface="Malgun Gothic"/>
              </a:rPr>
              <a:t>인증 Check - 성공</a:t>
            </a:r>
            <a:endParaRPr b="0" i="0" sz="700" u="none" cap="none" strike="noStrike">
              <a:solidFill>
                <a:srgbClr val="0070C0"/>
              </a:solidFill>
              <a:latin typeface="Malgun Gothic"/>
              <a:ea typeface="Malgun Gothic"/>
              <a:cs typeface="Malgun Gothic"/>
              <a:sym typeface="Malgun Gothic"/>
            </a:endParaRPr>
          </a:p>
        </p:txBody>
      </p:sp>
      <p:sp>
        <p:nvSpPr>
          <p:cNvPr id="271" name="Google Shape;271;p7"/>
          <p:cNvSpPr/>
          <p:nvPr/>
        </p:nvSpPr>
        <p:spPr>
          <a:xfrm>
            <a:off x="4839371" y="3575287"/>
            <a:ext cx="8193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가입여부=</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sp>
        <p:nvSpPr>
          <p:cNvPr id="272" name="Google Shape;272;p7"/>
          <p:cNvSpPr/>
          <p:nvPr/>
        </p:nvSpPr>
        <p:spPr>
          <a:xfrm>
            <a:off x="3861673" y="3110263"/>
            <a:ext cx="8406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FF0000"/>
                </a:solidFill>
                <a:latin typeface="Malgun Gothic"/>
                <a:ea typeface="Malgun Gothic"/>
                <a:cs typeface="Malgun Gothic"/>
                <a:sym typeface="Malgun Gothic"/>
              </a:rPr>
              <a:t>가입여부 = NO</a:t>
            </a:r>
            <a:endParaRPr b="0" i="0" sz="700" u="none" cap="none" strike="noStrike">
              <a:solidFill>
                <a:srgbClr val="FF0000"/>
              </a:solidFill>
              <a:latin typeface="Malgun Gothic"/>
              <a:ea typeface="Malgun Gothic"/>
              <a:cs typeface="Malgun Gothic"/>
              <a:sym typeface="Malgun Gothic"/>
            </a:endParaRPr>
          </a:p>
        </p:txBody>
      </p:sp>
      <p:sp>
        <p:nvSpPr>
          <p:cNvPr id="273" name="Google Shape;273;p7"/>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로그인 / 회원가입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1" name="Shape 4881"/>
        <p:cNvGrpSpPr/>
        <p:nvPr/>
      </p:nvGrpSpPr>
      <p:grpSpPr>
        <a:xfrm>
          <a:off x="0" y="0"/>
          <a:ext cx="0" cy="0"/>
          <a:chOff x="0" y="0"/>
          <a:chExt cx="0" cy="0"/>
        </a:xfrm>
      </p:grpSpPr>
      <p:graphicFrame>
        <p:nvGraphicFramePr>
          <p:cNvPr id="4882" name="Google Shape;4882;g13c94f06daf_2_6705"/>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883" name="Google Shape;4883;g13c94f06daf_2_670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1:1 문의 </a:t>
            </a:r>
            <a:endParaRPr b="0" i="0" sz="2400" u="none" cap="none" strike="noStrike">
              <a:solidFill>
                <a:schemeClr val="lt1"/>
              </a:solidFill>
              <a:latin typeface="Arial"/>
              <a:ea typeface="Arial"/>
              <a:cs typeface="Arial"/>
              <a:sym typeface="Arial"/>
            </a:endParaRPr>
          </a:p>
        </p:txBody>
      </p:sp>
      <p:sp>
        <p:nvSpPr>
          <p:cNvPr id="4884" name="Google Shape;4884;g13c94f06daf_2_670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885" name="Google Shape;4885;g13c94f06daf_2_670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86" name="Google Shape;4886;g13c94f06daf_2_6705"/>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887" name="Google Shape;4887;g13c94f06daf_2_6705"/>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888" name="Google Shape;4888;g13c94f06daf_2_6705"/>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89" name="Google Shape;4889;g13c94f06daf_2_6705"/>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890" name="Google Shape;4890;g13c94f06daf_2_6705"/>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891" name="Google Shape;4891;g13c94f06daf_2_6705"/>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92" name="Google Shape;4892;g13c94f06daf_2_6705"/>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93" name="Google Shape;4893;g13c94f06daf_2_6705"/>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94" name="Google Shape;4894;g13c94f06daf_2_6705"/>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895" name="Google Shape;4895;g13c94f06daf_2_6705"/>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896" name="Google Shape;4896;g13c94f06daf_2_6705"/>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897" name="Google Shape;4897;g13c94f06daf_2_6705"/>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98" name="Google Shape;4898;g13c94f06daf_2_6705"/>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99" name="Google Shape;4899;g13c94f06daf_2_6705"/>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0" name="Google Shape;4900;g13c94f06daf_2_6705"/>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1" name="Google Shape;4901;g13c94f06daf_2_6705"/>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2" name="Google Shape;4902;g13c94f06daf_2_6705"/>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903" name="Google Shape;4903;g13c94f06daf_2_6705"/>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4" name="Google Shape;4904;g13c94f06daf_2_6705"/>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905" name="Google Shape;4905;g13c94f06daf_2_6705"/>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a:t>
            </a:r>
            <a:r>
              <a:rPr lang="ko" sz="1000">
                <a:solidFill>
                  <a:schemeClr val="dk1"/>
                </a:solidFill>
                <a:latin typeface="Malgun Gothic"/>
                <a:ea typeface="Malgun Gothic"/>
                <a:cs typeface="Malgun Gothic"/>
                <a:sym typeface="Malgun Gothic"/>
              </a:rPr>
              <a:t> 내역</a:t>
            </a:r>
            <a:endParaRPr b="1" sz="1200">
              <a:solidFill>
                <a:schemeClr val="dk1"/>
              </a:solidFill>
              <a:latin typeface="Malgun Gothic"/>
              <a:ea typeface="Malgun Gothic"/>
              <a:cs typeface="Malgun Gothic"/>
              <a:sym typeface="Malgun Gothic"/>
            </a:endParaRPr>
          </a:p>
        </p:txBody>
      </p:sp>
      <p:sp>
        <p:nvSpPr>
          <p:cNvPr id="4906" name="Google Shape;4906;g13c94f06daf_2_6705"/>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907" name="Google Shape;4907;g13c94f06daf_2_6705"/>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908" name="Google Shape;4908;g13c94f06daf_2_6705"/>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909" name="Google Shape;4909;g13c94f06daf_2_6705"/>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910" name="Google Shape;4910;g13c94f06daf_2_6705"/>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911" name="Google Shape;4911;g13c94f06daf_2_6705"/>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912" name="Google Shape;4912;g13c94f06daf_2_6705"/>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913" name="Google Shape;4913;g13c94f06daf_2_6705"/>
          <p:cNvCxnSpPr>
            <a:stCxn id="4894" idx="3"/>
            <a:endCxn id="4914" idx="1"/>
          </p:cNvCxnSpPr>
          <p:nvPr/>
        </p:nvCxnSpPr>
        <p:spPr>
          <a:xfrm flipH="1" rot="10800000">
            <a:off x="2559300" y="3437218"/>
            <a:ext cx="1898700" cy="576900"/>
          </a:xfrm>
          <a:prstGeom prst="bentConnector3">
            <a:avLst>
              <a:gd fmla="val 82506" name="adj1"/>
            </a:avLst>
          </a:prstGeom>
          <a:noFill/>
          <a:ln cap="flat" cmpd="sng" w="28575">
            <a:solidFill>
              <a:srgbClr val="FF0000"/>
            </a:solidFill>
            <a:prstDash val="solid"/>
            <a:round/>
            <a:headEnd len="med" w="med" type="none"/>
            <a:tailEnd len="med" w="med" type="triangle"/>
          </a:ln>
        </p:spPr>
      </p:cxnSp>
      <p:sp>
        <p:nvSpPr>
          <p:cNvPr id="4914" name="Google Shape;4914;g13c94f06daf_2_6705"/>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15" name="Google Shape;4915;g13c94f06daf_2_6705"/>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1:1 문의</a:t>
            </a:r>
            <a:endParaRPr b="1" sz="1100">
              <a:solidFill>
                <a:schemeClr val="dk1"/>
              </a:solidFill>
              <a:latin typeface="Malgun Gothic"/>
              <a:ea typeface="Malgun Gothic"/>
              <a:cs typeface="Malgun Gothic"/>
              <a:sym typeface="Malgun Gothic"/>
            </a:endParaRPr>
          </a:p>
        </p:txBody>
      </p:sp>
      <p:sp>
        <p:nvSpPr>
          <p:cNvPr id="4916" name="Google Shape;4916;g13c94f06daf_2_6705"/>
          <p:cNvSpPr txBox="1"/>
          <p:nvPr/>
        </p:nvSpPr>
        <p:spPr>
          <a:xfrm>
            <a:off x="4553011" y="1341348"/>
            <a:ext cx="3118500" cy="692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운영시간 안내</a:t>
            </a:r>
            <a:endParaRPr b="1"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접속시간 24시간 접수 가능</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답변시간 평일 09:00 ~ 18:00 (토.일. 공휴일 휴무)</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595959"/>
                </a:solidFill>
                <a:latin typeface="Malgun Gothic"/>
                <a:ea typeface="Malgun Gothic"/>
                <a:cs typeface="Malgun Gothic"/>
                <a:sym typeface="Malgun Gothic"/>
              </a:rPr>
              <a:t>답변시간 이후 접수 건은 운영시간 내 순차적으로 답변해드립니다.</a:t>
            </a:r>
            <a:endParaRPr b="0" i="0" sz="800" u="none" cap="none" strike="noStrike">
              <a:solidFill>
                <a:srgbClr val="595959"/>
              </a:solidFill>
              <a:latin typeface="Malgun Gothic"/>
              <a:ea typeface="Malgun Gothic"/>
              <a:cs typeface="Malgun Gothic"/>
              <a:sym typeface="Malgun Gothic"/>
            </a:endParaRPr>
          </a:p>
        </p:txBody>
      </p:sp>
      <p:graphicFrame>
        <p:nvGraphicFramePr>
          <p:cNvPr id="4917" name="Google Shape;4917;g13c94f06daf_2_6705"/>
          <p:cNvGraphicFramePr/>
          <p:nvPr/>
        </p:nvGraphicFramePr>
        <p:xfrm>
          <a:off x="4553011" y="2802505"/>
          <a:ext cx="3000000" cy="3000000"/>
        </p:xfrm>
        <a:graphic>
          <a:graphicData uri="http://schemas.openxmlformats.org/drawingml/2006/table">
            <a:tbl>
              <a:tblPr bandRow="1" firstRow="1">
                <a:noFill/>
                <a:tableStyleId>{6D46B999-0A27-4AED-B801-680B1EB23D84}</a:tableStyleId>
              </a:tblPr>
              <a:tblGrid>
                <a:gridCol w="720150"/>
                <a:gridCol w="1575325"/>
                <a:gridCol w="784050"/>
              </a:tblGrid>
              <a:tr h="281275">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문의유형</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문의제목</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상태</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상담</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 $문의제목입니다.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접수</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결제</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답변대기</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일반</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답변완료</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포스팅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회원가입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bl>
          </a:graphicData>
        </a:graphic>
      </p:graphicFrame>
      <p:sp>
        <p:nvSpPr>
          <p:cNvPr id="4918" name="Google Shape;4918;g13c94f06daf_2_6705"/>
          <p:cNvSpPr/>
          <p:nvPr/>
        </p:nvSpPr>
        <p:spPr>
          <a:xfrm>
            <a:off x="4614963" y="2136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문의하기</a:t>
            </a:r>
            <a:endParaRPr b="1" i="0" sz="1100" u="none" cap="none" strike="noStrike">
              <a:solidFill>
                <a:schemeClr val="lt1"/>
              </a:solidFill>
              <a:latin typeface="Malgun Gothic"/>
              <a:ea typeface="Malgun Gothic"/>
              <a:cs typeface="Malgun Gothic"/>
              <a:sym typeface="Malgun Gothic"/>
            </a:endParaRPr>
          </a:p>
        </p:txBody>
      </p:sp>
      <p:pic>
        <p:nvPicPr>
          <p:cNvPr id="4919" name="Google Shape;4919;g13c94f06daf_2_6705"/>
          <p:cNvPicPr preferRelativeResize="0"/>
          <p:nvPr/>
        </p:nvPicPr>
        <p:blipFill>
          <a:blip r:embed="rId3">
            <a:alphaModFix/>
          </a:blip>
          <a:stretch>
            <a:fillRect/>
          </a:stretch>
        </p:blipFill>
        <p:spPr>
          <a:xfrm>
            <a:off x="4553000" y="875650"/>
            <a:ext cx="213900" cy="257652"/>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3" name="Shape 4923"/>
        <p:cNvGrpSpPr/>
        <p:nvPr/>
      </p:nvGrpSpPr>
      <p:grpSpPr>
        <a:xfrm>
          <a:off x="0" y="0"/>
          <a:ext cx="0" cy="0"/>
          <a:chOff x="0" y="0"/>
          <a:chExt cx="0" cy="0"/>
        </a:xfrm>
      </p:grpSpPr>
      <p:graphicFrame>
        <p:nvGraphicFramePr>
          <p:cNvPr id="4924" name="Google Shape;4924;g13c94f06daf_2_6840"/>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문의하기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문의 유형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제목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내용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사진첨부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6. 문의접수</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문의 유형의 경우 자주 묻는 질문 유형을 참고</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925" name="Google Shape;4925;g13c94f06daf_2_684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1:1 문의 </a:t>
            </a:r>
            <a:endParaRPr b="0" i="0" sz="2400" u="none" cap="none" strike="noStrike">
              <a:solidFill>
                <a:schemeClr val="lt1"/>
              </a:solidFill>
              <a:latin typeface="Arial"/>
              <a:ea typeface="Arial"/>
              <a:cs typeface="Arial"/>
              <a:sym typeface="Arial"/>
            </a:endParaRPr>
          </a:p>
        </p:txBody>
      </p:sp>
      <p:sp>
        <p:nvSpPr>
          <p:cNvPr id="4926" name="Google Shape;4926;g13c94f06daf_2_684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927" name="Google Shape;4927;g13c94f06daf_2_684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28" name="Google Shape;4928;g13c94f06daf_2_6840"/>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29" name="Google Shape;4929;g13c94f06daf_2_6840"/>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1:1 문의</a:t>
            </a:r>
            <a:endParaRPr b="1" sz="1100">
              <a:solidFill>
                <a:schemeClr val="dk1"/>
              </a:solidFill>
              <a:latin typeface="Malgun Gothic"/>
              <a:ea typeface="Malgun Gothic"/>
              <a:cs typeface="Malgun Gothic"/>
              <a:sym typeface="Malgun Gothic"/>
            </a:endParaRPr>
          </a:p>
        </p:txBody>
      </p:sp>
      <p:sp>
        <p:nvSpPr>
          <p:cNvPr id="4930" name="Google Shape;4930;g13c94f06daf_2_6840"/>
          <p:cNvSpPr txBox="1"/>
          <p:nvPr/>
        </p:nvSpPr>
        <p:spPr>
          <a:xfrm>
            <a:off x="514411" y="1341348"/>
            <a:ext cx="3118500" cy="692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운영시간 안내</a:t>
            </a:r>
            <a:endParaRPr b="1"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접속시간 24시간 접수 가능</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답변시간 평일 09:00 ~ 18:00 (토.일. 공휴일 휴무)</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595959"/>
                </a:solidFill>
                <a:latin typeface="Malgun Gothic"/>
                <a:ea typeface="Malgun Gothic"/>
                <a:cs typeface="Malgun Gothic"/>
                <a:sym typeface="Malgun Gothic"/>
              </a:rPr>
              <a:t>답변시간 이후 접수 건은 운영시간 내 순차적으로 답변해드립니다.</a:t>
            </a:r>
            <a:endParaRPr b="0" i="0" sz="800" u="none" cap="none" strike="noStrike">
              <a:solidFill>
                <a:srgbClr val="595959"/>
              </a:solidFill>
              <a:latin typeface="Malgun Gothic"/>
              <a:ea typeface="Malgun Gothic"/>
              <a:cs typeface="Malgun Gothic"/>
              <a:sym typeface="Malgun Gothic"/>
            </a:endParaRPr>
          </a:p>
        </p:txBody>
      </p:sp>
      <p:graphicFrame>
        <p:nvGraphicFramePr>
          <p:cNvPr id="4931" name="Google Shape;4931;g13c94f06daf_2_6840"/>
          <p:cNvGraphicFramePr/>
          <p:nvPr/>
        </p:nvGraphicFramePr>
        <p:xfrm>
          <a:off x="514411" y="2802505"/>
          <a:ext cx="3000000" cy="3000000"/>
        </p:xfrm>
        <a:graphic>
          <a:graphicData uri="http://schemas.openxmlformats.org/drawingml/2006/table">
            <a:tbl>
              <a:tblPr bandRow="1" firstRow="1">
                <a:noFill/>
                <a:tableStyleId>{6D46B999-0A27-4AED-B801-680B1EB23D84}</a:tableStyleId>
              </a:tblPr>
              <a:tblGrid>
                <a:gridCol w="720150"/>
                <a:gridCol w="1575325"/>
                <a:gridCol w="784050"/>
              </a:tblGrid>
              <a:tr h="281275">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문의유형</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문의제목</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상태</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상담</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 $문의제목입니다.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접수</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결제</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답변대기</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일반</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답변완료</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포스팅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회원가입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bl>
          </a:graphicData>
        </a:graphic>
      </p:graphicFrame>
      <p:sp>
        <p:nvSpPr>
          <p:cNvPr id="4932" name="Google Shape;4932;g13c94f06daf_2_6840"/>
          <p:cNvSpPr/>
          <p:nvPr/>
        </p:nvSpPr>
        <p:spPr>
          <a:xfrm>
            <a:off x="576363" y="2136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문의하기</a:t>
            </a:r>
            <a:endParaRPr b="1" i="0" sz="1100" u="none" cap="none" strike="noStrike">
              <a:solidFill>
                <a:schemeClr val="lt1"/>
              </a:solidFill>
              <a:latin typeface="Malgun Gothic"/>
              <a:ea typeface="Malgun Gothic"/>
              <a:cs typeface="Malgun Gothic"/>
              <a:sym typeface="Malgun Gothic"/>
            </a:endParaRPr>
          </a:p>
        </p:txBody>
      </p:sp>
      <p:pic>
        <p:nvPicPr>
          <p:cNvPr id="4933" name="Google Shape;4933;g13c94f06daf_2_6840"/>
          <p:cNvPicPr preferRelativeResize="0"/>
          <p:nvPr/>
        </p:nvPicPr>
        <p:blipFill>
          <a:blip r:embed="rId3">
            <a:alphaModFix/>
          </a:blip>
          <a:stretch>
            <a:fillRect/>
          </a:stretch>
        </p:blipFill>
        <p:spPr>
          <a:xfrm>
            <a:off x="514400" y="875650"/>
            <a:ext cx="213900" cy="257652"/>
          </a:xfrm>
          <a:prstGeom prst="rect">
            <a:avLst/>
          </a:prstGeom>
          <a:noFill/>
          <a:ln>
            <a:noFill/>
          </a:ln>
        </p:spPr>
      </p:pic>
      <p:cxnSp>
        <p:nvCxnSpPr>
          <p:cNvPr id="4934" name="Google Shape;4934;g13c94f06daf_2_6840"/>
          <p:cNvCxnSpPr>
            <a:stCxn id="4932" idx="3"/>
            <a:endCxn id="4928" idx="1"/>
          </p:cNvCxnSpPr>
          <p:nvPr/>
        </p:nvCxnSpPr>
        <p:spPr>
          <a:xfrm>
            <a:off x="3531963" y="2303963"/>
            <a:ext cx="926100" cy="11331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4935" name="Google Shape;4935;g13c94f06daf_2_6840"/>
          <p:cNvSpPr/>
          <p:nvPr/>
        </p:nvSpPr>
        <p:spPr>
          <a:xfrm>
            <a:off x="4684825" y="1915738"/>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제목</a:t>
            </a:r>
            <a:endParaRPr b="0" i="0" sz="1800" u="none" cap="none" strike="noStrike">
              <a:solidFill>
                <a:schemeClr val="dk2"/>
              </a:solidFill>
              <a:latin typeface="Malgun Gothic"/>
              <a:ea typeface="Malgun Gothic"/>
              <a:cs typeface="Malgun Gothic"/>
              <a:sym typeface="Malgun Gothic"/>
            </a:endParaRPr>
          </a:p>
        </p:txBody>
      </p:sp>
      <p:sp>
        <p:nvSpPr>
          <p:cNvPr id="4936" name="Google Shape;4936;g13c94f06daf_2_6840"/>
          <p:cNvSpPr/>
          <p:nvPr/>
        </p:nvSpPr>
        <p:spPr>
          <a:xfrm>
            <a:off x="4664925" y="2398275"/>
            <a:ext cx="2904000" cy="113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내용</a:t>
            </a:r>
            <a:endParaRPr b="0" i="0" sz="1800" u="none" cap="none" strike="noStrike">
              <a:solidFill>
                <a:schemeClr val="dk2"/>
              </a:solidFill>
              <a:latin typeface="Malgun Gothic"/>
              <a:ea typeface="Malgun Gothic"/>
              <a:cs typeface="Malgun Gothic"/>
              <a:sym typeface="Malgun Gothic"/>
            </a:endParaRPr>
          </a:p>
        </p:txBody>
      </p:sp>
      <p:sp>
        <p:nvSpPr>
          <p:cNvPr id="4937" name="Google Shape;4937;g13c94f06daf_2_6840"/>
          <p:cNvSpPr/>
          <p:nvPr/>
        </p:nvSpPr>
        <p:spPr>
          <a:xfrm>
            <a:off x="4602930" y="1358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문</a:t>
            </a:r>
            <a:r>
              <a:rPr lang="ko" sz="1100">
                <a:solidFill>
                  <a:schemeClr val="dk2"/>
                </a:solidFill>
                <a:latin typeface="Malgun Gothic"/>
                <a:ea typeface="Malgun Gothic"/>
                <a:cs typeface="Malgun Gothic"/>
                <a:sym typeface="Malgun Gothic"/>
              </a:rPr>
              <a:t>의 유형</a:t>
            </a:r>
            <a:endParaRPr b="0" i="0" sz="1800" u="none" cap="none" strike="noStrike">
              <a:solidFill>
                <a:schemeClr val="dk2"/>
              </a:solidFill>
              <a:latin typeface="Malgun Gothic"/>
              <a:ea typeface="Malgun Gothic"/>
              <a:cs typeface="Malgun Gothic"/>
              <a:sym typeface="Malgun Gothic"/>
            </a:endParaRPr>
          </a:p>
        </p:txBody>
      </p:sp>
      <p:pic>
        <p:nvPicPr>
          <p:cNvPr id="4938" name="Google Shape;4938;g13c94f06daf_2_6840"/>
          <p:cNvPicPr preferRelativeResize="0"/>
          <p:nvPr/>
        </p:nvPicPr>
        <p:blipFill>
          <a:blip r:embed="rId4">
            <a:alphaModFix/>
          </a:blip>
          <a:stretch>
            <a:fillRect/>
          </a:stretch>
        </p:blipFill>
        <p:spPr>
          <a:xfrm>
            <a:off x="7302604" y="1404625"/>
            <a:ext cx="286508" cy="261600"/>
          </a:xfrm>
          <a:prstGeom prst="rect">
            <a:avLst/>
          </a:prstGeom>
          <a:noFill/>
          <a:ln>
            <a:noFill/>
          </a:ln>
        </p:spPr>
      </p:pic>
      <p:sp>
        <p:nvSpPr>
          <p:cNvPr id="4939" name="Google Shape;4939;g13c94f06daf_2_6840"/>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1:1 문의</a:t>
            </a:r>
            <a:endParaRPr b="1" sz="1100">
              <a:solidFill>
                <a:schemeClr val="dk1"/>
              </a:solidFill>
              <a:latin typeface="Malgun Gothic"/>
              <a:ea typeface="Malgun Gothic"/>
              <a:cs typeface="Malgun Gothic"/>
              <a:sym typeface="Malgun Gothic"/>
            </a:endParaRPr>
          </a:p>
        </p:txBody>
      </p:sp>
      <p:pic>
        <p:nvPicPr>
          <p:cNvPr id="4940" name="Google Shape;4940;g13c94f06daf_2_6840"/>
          <p:cNvPicPr preferRelativeResize="0"/>
          <p:nvPr/>
        </p:nvPicPr>
        <p:blipFill>
          <a:blip r:embed="rId5">
            <a:alphaModFix/>
          </a:blip>
          <a:stretch>
            <a:fillRect/>
          </a:stretch>
        </p:blipFill>
        <p:spPr>
          <a:xfrm>
            <a:off x="4580430" y="881071"/>
            <a:ext cx="213900" cy="219430"/>
          </a:xfrm>
          <a:prstGeom prst="rect">
            <a:avLst/>
          </a:prstGeom>
          <a:noFill/>
          <a:ln>
            <a:noFill/>
          </a:ln>
        </p:spPr>
      </p:pic>
      <p:sp>
        <p:nvSpPr>
          <p:cNvPr id="4941" name="Google Shape;4941;g13c94f06daf_2_6840"/>
          <p:cNvSpPr/>
          <p:nvPr/>
        </p:nvSpPr>
        <p:spPr>
          <a:xfrm>
            <a:off x="4664923" y="38755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4942" name="Google Shape;4942;g13c94f06daf_2_6840"/>
          <p:cNvSpPr/>
          <p:nvPr/>
        </p:nvSpPr>
        <p:spPr>
          <a:xfrm>
            <a:off x="4618188" y="555991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문의접수</a:t>
            </a:r>
            <a:endParaRPr b="1" i="0" sz="1100" u="none" cap="none" strike="noStrike">
              <a:solidFill>
                <a:schemeClr val="lt1"/>
              </a:solidFill>
              <a:latin typeface="Malgun Gothic"/>
              <a:ea typeface="Malgun Gothic"/>
              <a:cs typeface="Malgun Gothic"/>
              <a:sym typeface="Malgun Gothic"/>
            </a:endParaRPr>
          </a:p>
        </p:txBody>
      </p:sp>
      <p:sp>
        <p:nvSpPr>
          <p:cNvPr id="4943" name="Google Shape;4943;g13c94f06daf_2_6840"/>
          <p:cNvSpPr/>
          <p:nvPr/>
        </p:nvSpPr>
        <p:spPr>
          <a:xfrm>
            <a:off x="514396" y="2034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944" name="Google Shape;4944;g13c94f06daf_2_6840"/>
          <p:cNvSpPr/>
          <p:nvPr/>
        </p:nvSpPr>
        <p:spPr>
          <a:xfrm>
            <a:off x="4580421" y="14011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945" name="Google Shape;4945;g13c94f06daf_2_6840"/>
          <p:cNvSpPr/>
          <p:nvPr/>
        </p:nvSpPr>
        <p:spPr>
          <a:xfrm>
            <a:off x="4580421" y="1899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946" name="Google Shape;4946;g13c94f06daf_2_6840"/>
          <p:cNvSpPr/>
          <p:nvPr/>
        </p:nvSpPr>
        <p:spPr>
          <a:xfrm>
            <a:off x="4580421" y="2381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947" name="Google Shape;4947;g13c94f06daf_2_6840"/>
          <p:cNvSpPr/>
          <p:nvPr/>
        </p:nvSpPr>
        <p:spPr>
          <a:xfrm>
            <a:off x="4580421" y="3729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4948" name="Google Shape;4948;g13c94f06daf_2_6840"/>
          <p:cNvSpPr/>
          <p:nvPr/>
        </p:nvSpPr>
        <p:spPr>
          <a:xfrm>
            <a:off x="4580421" y="54046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2" name="Shape 4952"/>
        <p:cNvGrpSpPr/>
        <p:nvPr/>
      </p:nvGrpSpPr>
      <p:grpSpPr>
        <a:xfrm>
          <a:off x="0" y="0"/>
          <a:ext cx="0" cy="0"/>
          <a:chOff x="0" y="0"/>
          <a:chExt cx="0" cy="0"/>
        </a:xfrm>
      </p:grpSpPr>
      <p:graphicFrame>
        <p:nvGraphicFramePr>
          <p:cNvPr id="4953" name="Google Shape;4953;g13c94f06daf_2_6927"/>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954" name="Google Shape;4954;g13c94f06daf_2_692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회원탈퇴 </a:t>
            </a:r>
            <a:endParaRPr b="0" i="0" sz="2400" u="none" cap="none" strike="noStrike">
              <a:solidFill>
                <a:schemeClr val="lt1"/>
              </a:solidFill>
              <a:latin typeface="Arial"/>
              <a:ea typeface="Arial"/>
              <a:cs typeface="Arial"/>
              <a:sym typeface="Arial"/>
            </a:endParaRPr>
          </a:p>
        </p:txBody>
      </p:sp>
      <p:sp>
        <p:nvSpPr>
          <p:cNvPr id="4955" name="Google Shape;4955;g13c94f06daf_2_692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956" name="Google Shape;4956;g13c94f06daf_2_692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57" name="Google Shape;4957;g13c94f06daf_2_6927"/>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958" name="Google Shape;4958;g13c94f06daf_2_6927"/>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959" name="Google Shape;4959;g13c94f06daf_2_6927"/>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960" name="Google Shape;4960;g13c94f06daf_2_6927"/>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961" name="Google Shape;4961;g13c94f06daf_2_6927"/>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962" name="Google Shape;4962;g13c94f06daf_2_6927"/>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963" name="Google Shape;4963;g13c94f06daf_2_6927"/>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64" name="Google Shape;4964;g13c94f06daf_2_6927"/>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65" name="Google Shape;4965;g13c94f06daf_2_6927"/>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966" name="Google Shape;4966;g13c94f06daf_2_6927"/>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967" name="Google Shape;4967;g13c94f06daf_2_6927"/>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968" name="Google Shape;4968;g13c94f06daf_2_6927"/>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69" name="Google Shape;4969;g13c94f06daf_2_6927"/>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70" name="Google Shape;4970;g13c94f06daf_2_6927"/>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71" name="Google Shape;4971;g13c94f06daf_2_6927"/>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72" name="Google Shape;4972;g13c94f06daf_2_6927"/>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73" name="Google Shape;4973;g13c94f06daf_2_6927"/>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974" name="Google Shape;4974;g13c94f06daf_2_6927"/>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75" name="Google Shape;4975;g13c94f06daf_2_6927"/>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976" name="Google Shape;4976;g13c94f06daf_2_6927"/>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a:t>
            </a:r>
            <a:r>
              <a:rPr lang="ko" sz="1000">
                <a:solidFill>
                  <a:schemeClr val="dk1"/>
                </a:solidFill>
                <a:latin typeface="Malgun Gothic"/>
                <a:ea typeface="Malgun Gothic"/>
                <a:cs typeface="Malgun Gothic"/>
                <a:sym typeface="Malgun Gothic"/>
              </a:rPr>
              <a:t> 내역</a:t>
            </a:r>
            <a:endParaRPr b="1" sz="1200">
              <a:solidFill>
                <a:schemeClr val="dk1"/>
              </a:solidFill>
              <a:latin typeface="Malgun Gothic"/>
              <a:ea typeface="Malgun Gothic"/>
              <a:cs typeface="Malgun Gothic"/>
              <a:sym typeface="Malgun Gothic"/>
            </a:endParaRPr>
          </a:p>
        </p:txBody>
      </p:sp>
      <p:sp>
        <p:nvSpPr>
          <p:cNvPr id="4977" name="Google Shape;4977;g13c94f06daf_2_6927"/>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978" name="Google Shape;4978;g13c94f06daf_2_6927"/>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979" name="Google Shape;4979;g13c94f06daf_2_6927"/>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980" name="Google Shape;4980;g13c94f06daf_2_6927"/>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981" name="Google Shape;4981;g13c94f06daf_2_6927"/>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982" name="Google Shape;4982;g13c94f06daf_2_6927"/>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983" name="Google Shape;4983;g13c94f06daf_2_6927"/>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984" name="Google Shape;4984;g13c94f06daf_2_6927"/>
          <p:cNvCxnSpPr>
            <a:stCxn id="4981" idx="3"/>
            <a:endCxn id="4985" idx="1"/>
          </p:cNvCxnSpPr>
          <p:nvPr/>
        </p:nvCxnSpPr>
        <p:spPr>
          <a:xfrm flipH="1" rot="10800000">
            <a:off x="3625052" y="3437255"/>
            <a:ext cx="833100" cy="2418900"/>
          </a:xfrm>
          <a:prstGeom prst="bentConnector3">
            <a:avLst>
              <a:gd fmla="val 49992" name="adj1"/>
            </a:avLst>
          </a:prstGeom>
          <a:noFill/>
          <a:ln cap="flat" cmpd="sng" w="28575">
            <a:solidFill>
              <a:srgbClr val="FF0000"/>
            </a:solidFill>
            <a:prstDash val="solid"/>
            <a:round/>
            <a:headEnd len="med" w="med" type="none"/>
            <a:tailEnd len="med" w="med" type="triangle"/>
          </a:ln>
        </p:spPr>
      </p:cxnSp>
      <p:sp>
        <p:nvSpPr>
          <p:cNvPr id="4985" name="Google Shape;4985;g13c94f06daf_2_6927"/>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86" name="Google Shape;4986;g13c94f06daf_2_6927"/>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회원탈퇴</a:t>
            </a:r>
            <a:endParaRPr b="1" sz="1100">
              <a:solidFill>
                <a:schemeClr val="dk1"/>
              </a:solidFill>
              <a:latin typeface="Malgun Gothic"/>
              <a:ea typeface="Malgun Gothic"/>
              <a:cs typeface="Malgun Gothic"/>
              <a:sym typeface="Malgun Gothic"/>
            </a:endParaRPr>
          </a:p>
        </p:txBody>
      </p:sp>
      <p:sp>
        <p:nvSpPr>
          <p:cNvPr id="4987" name="Google Shape;4987;g13c94f06daf_2_6927"/>
          <p:cNvSpPr/>
          <p:nvPr/>
        </p:nvSpPr>
        <p:spPr>
          <a:xfrm>
            <a:off x="4614963" y="5565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회원탈퇴</a:t>
            </a:r>
            <a:endParaRPr b="1" i="0" sz="1100" u="none" cap="none" strike="noStrike">
              <a:solidFill>
                <a:schemeClr val="lt1"/>
              </a:solidFill>
              <a:latin typeface="Malgun Gothic"/>
              <a:ea typeface="Malgun Gothic"/>
              <a:cs typeface="Malgun Gothic"/>
              <a:sym typeface="Malgun Gothic"/>
            </a:endParaRPr>
          </a:p>
        </p:txBody>
      </p:sp>
      <p:pic>
        <p:nvPicPr>
          <p:cNvPr id="4988" name="Google Shape;4988;g13c94f06daf_2_6927"/>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989" name="Google Shape;4989;g13c94f06daf_2_6927"/>
          <p:cNvSpPr txBox="1"/>
          <p:nvPr/>
        </p:nvSpPr>
        <p:spPr>
          <a:xfrm>
            <a:off x="4656625" y="2435100"/>
            <a:ext cx="2955600" cy="246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사용을 잘 안하게 돼요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원하는 정보가 없어요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사용이 어려워요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개인정보 보호를 위해 삭제할 정보가 있어요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다른 계정이 있어요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기타</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p:txBody>
      </p:sp>
      <p:sp>
        <p:nvSpPr>
          <p:cNvPr id="4990" name="Google Shape;4990;g13c94f06daf_2_6927"/>
          <p:cNvSpPr txBox="1"/>
          <p:nvPr/>
        </p:nvSpPr>
        <p:spPr>
          <a:xfrm>
            <a:off x="4553011" y="1798548"/>
            <a:ext cx="3118500" cy="276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lang="ko" sz="1200">
                <a:latin typeface="Malgun Gothic"/>
                <a:ea typeface="Malgun Gothic"/>
                <a:cs typeface="Malgun Gothic"/>
                <a:sym typeface="Malgun Gothic"/>
              </a:rPr>
              <a:t>회원탈퇴사유</a:t>
            </a:r>
            <a:endParaRPr b="0" i="0" sz="1200" u="none" cap="none" strike="noStrike">
              <a:solidFill>
                <a:srgbClr val="595959"/>
              </a:solidFill>
              <a:latin typeface="Malgun Gothic"/>
              <a:ea typeface="Malgun Gothic"/>
              <a:cs typeface="Malgun Gothic"/>
              <a:sym typeface="Malgun Gothic"/>
            </a:endParaRPr>
          </a:p>
        </p:txBody>
      </p:sp>
      <p:sp>
        <p:nvSpPr>
          <p:cNvPr id="4991" name="Google Shape;4991;g13c94f06daf_2_6927"/>
          <p:cNvSpPr/>
          <p:nvPr/>
        </p:nvSpPr>
        <p:spPr>
          <a:xfrm>
            <a:off x="4684825" y="4506538"/>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직접 입력</a:t>
            </a:r>
            <a:endParaRPr b="0" i="0" sz="18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5" name="Shape 4995"/>
        <p:cNvGrpSpPr/>
        <p:nvPr/>
      </p:nvGrpSpPr>
      <p:grpSpPr>
        <a:xfrm>
          <a:off x="0" y="0"/>
          <a:ext cx="0" cy="0"/>
          <a:chOff x="0" y="0"/>
          <a:chExt cx="0" cy="0"/>
        </a:xfrm>
      </p:grpSpPr>
      <p:sp>
        <p:nvSpPr>
          <p:cNvPr id="4996" name="Google Shape;4996;g13c94f06daf_2_1777"/>
          <p:cNvSpPr txBox="1"/>
          <p:nvPr/>
        </p:nvSpPr>
        <p:spPr>
          <a:xfrm>
            <a:off x="1137300" y="5799850"/>
            <a:ext cx="9018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sz="1800">
                <a:solidFill>
                  <a:srgbClr val="333333"/>
                </a:solidFill>
                <a:highlight>
                  <a:srgbClr val="FFFFFF"/>
                </a:highlight>
                <a:latin typeface="Verdana"/>
                <a:ea typeface="Verdana"/>
                <a:cs typeface="Verdana"/>
                <a:sym typeface="Verdana"/>
              </a:rPr>
              <a:t>한국여행업협동조합 Korea Travel Cooperative </a:t>
            </a:r>
            <a:endParaRPr sz="1800"/>
          </a:p>
        </p:txBody>
      </p:sp>
      <p:sp>
        <p:nvSpPr>
          <p:cNvPr id="4997" name="Google Shape;4997;g13c94f06daf_2_1777"/>
          <p:cNvSpPr txBox="1"/>
          <p:nvPr/>
        </p:nvSpPr>
        <p:spPr>
          <a:xfrm>
            <a:off x="984897" y="1699575"/>
            <a:ext cx="10223400" cy="6600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4300"/>
              <a:buFont typeface="Arial"/>
              <a:buNone/>
            </a:pPr>
            <a:r>
              <a:rPr b="1" lang="ko" sz="4300">
                <a:solidFill>
                  <a:srgbClr val="595959"/>
                </a:solidFill>
                <a:latin typeface="Malgun Gothic"/>
                <a:ea typeface="Malgun Gothic"/>
                <a:cs typeface="Malgun Gothic"/>
                <a:sym typeface="Malgun Gothic"/>
              </a:rPr>
              <a:t>END</a:t>
            </a:r>
            <a:r>
              <a:rPr b="1" i="0" lang="ko" sz="4300" u="none" cap="none" strike="noStrike">
                <a:solidFill>
                  <a:srgbClr val="595959"/>
                </a:solidFill>
                <a:latin typeface="Malgun Gothic"/>
                <a:ea typeface="Malgun Gothic"/>
                <a:cs typeface="Malgun Gothic"/>
                <a:sym typeface="Malgun Gothic"/>
              </a:rPr>
              <a:t> </a:t>
            </a:r>
            <a:endParaRPr b="1" i="0" sz="4300" u="none" cap="none" strike="noStrike">
              <a:solidFill>
                <a:srgbClr val="595959"/>
              </a:solidFill>
              <a:latin typeface="Malgun Gothic"/>
              <a:ea typeface="Malgun Gothic"/>
              <a:cs typeface="Malgun Gothic"/>
              <a:sym typeface="Malgun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aphicFrame>
        <p:nvGraphicFramePr>
          <p:cNvPr id="278" name="Google Shape;278;p8"/>
          <p:cNvGraphicFramePr/>
          <p:nvPr/>
        </p:nvGraphicFramePr>
        <p:xfrm>
          <a:off x="407753" y="723176"/>
          <a:ext cx="3000000" cy="3000000"/>
        </p:xfrm>
        <a:graphic>
          <a:graphicData uri="http://schemas.openxmlformats.org/drawingml/2006/table">
            <a:tbl>
              <a:tblPr>
                <a:noFill/>
                <a:tableStyleId>{02864A83-A2E4-4024-B574-1B94AF1D13BC}</a:tableStyleId>
              </a:tblPr>
              <a:tblGrid>
                <a:gridCol w="743775"/>
                <a:gridCol w="1301625"/>
                <a:gridCol w="7815100"/>
                <a:gridCol w="14357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050"/>
                        <a:buFont typeface="Arial"/>
                        <a:buNone/>
                      </a:pPr>
                      <a:r>
                        <a:rPr b="0" i="0" lang="ko" sz="1050" u="none" cap="none" strike="noStrike">
                          <a:solidFill>
                            <a:srgbClr val="000000"/>
                          </a:solidFill>
                          <a:latin typeface="Malgun Gothic"/>
                          <a:ea typeface="Malgun Gothic"/>
                          <a:cs typeface="Malgun Gothic"/>
                          <a:sym typeface="Malgun Gothic"/>
                        </a:rPr>
                        <a:t>외부 채널</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트래블코업 앱 , 위젯 앱 , 다른 웹/앱 Sharing  기반 포스팅 등록 프로세스 정의</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위젯 앱 기반 스크린샷 이미지 + URL/제목/본문내용 에 대한  Scrapping 후   이미지에 대한 OCR Text Detection &amp; 랜드마크 Detection 기반 관련 키워드 등록 기능 </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다른 웹/앱 Share 컴포넌트 기반 “URL/제목/본문내용” 정보기반 URL 크롤링 정보 추출후 포스팅 관련 키워드 등록 진행</a:t>
                      </a:r>
                      <a:br>
                        <a:rPr b="0" i="0" lang="ko" sz="1000" u="none" cap="none" strike="noStrike">
                          <a:solidFill>
                            <a:srgbClr val="000000"/>
                          </a:solidFill>
                          <a:latin typeface="Malgun Gothic"/>
                          <a:ea typeface="Malgun Gothic"/>
                          <a:cs typeface="Malgun Gothic"/>
                          <a:sym typeface="Malgun Gothic"/>
                        </a:rPr>
                      </a:br>
                      <a:r>
                        <a:rPr b="0" i="0" lang="ko" sz="1000" u="none" cap="none" strike="noStrike">
                          <a:solidFill>
                            <a:srgbClr val="000000"/>
                          </a:solidFill>
                          <a:latin typeface="Malgun Gothic"/>
                          <a:ea typeface="Malgun Gothic"/>
                          <a:cs typeface="Malgun Gothic"/>
                          <a:sym typeface="Malgun Gothic"/>
                        </a:rPr>
                        <a:t>- URL 크롤링 안될경우  Alert  후 포스팅 등록 진행 여부  확인 진행</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79" name="Google Shape;279;p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80" name="Google Shape;280;p8"/>
          <p:cNvSpPr/>
          <p:nvPr/>
        </p:nvSpPr>
        <p:spPr>
          <a:xfrm>
            <a:off x="6250827" y="2554774"/>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281" name="Google Shape;281;p8"/>
          <p:cNvSpPr/>
          <p:nvPr/>
        </p:nvSpPr>
        <p:spPr>
          <a:xfrm>
            <a:off x="3498511" y="1294299"/>
            <a:ext cx="8424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FAB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포스팅 하기</a:t>
            </a:r>
            <a:endParaRPr b="0" i="0" sz="900" u="none" cap="none" strike="noStrike">
              <a:solidFill>
                <a:srgbClr val="000000"/>
              </a:solidFill>
              <a:latin typeface="Malgun Gothic"/>
              <a:ea typeface="Malgun Gothic"/>
              <a:cs typeface="Malgun Gothic"/>
              <a:sym typeface="Malgun Gothic"/>
            </a:endParaRPr>
          </a:p>
        </p:txBody>
      </p:sp>
      <p:cxnSp>
        <p:nvCxnSpPr>
          <p:cNvPr id="282" name="Google Shape;282;p8"/>
          <p:cNvCxnSpPr>
            <a:stCxn id="281" idx="3"/>
            <a:endCxn id="283" idx="1"/>
          </p:cNvCxnSpPr>
          <p:nvPr/>
        </p:nvCxnSpPr>
        <p:spPr>
          <a:xfrm>
            <a:off x="4340911" y="1507749"/>
            <a:ext cx="254700" cy="900"/>
          </a:xfrm>
          <a:prstGeom prst="straightConnector1">
            <a:avLst/>
          </a:prstGeom>
          <a:noFill/>
          <a:ln cap="flat" cmpd="sng" w="9525">
            <a:solidFill>
              <a:srgbClr val="000000"/>
            </a:solidFill>
            <a:prstDash val="solid"/>
            <a:round/>
            <a:headEnd len="sm" w="sm" type="none"/>
            <a:tailEnd len="med" w="med" type="triangle"/>
          </a:ln>
        </p:spPr>
      </p:cxnSp>
      <p:sp>
        <p:nvSpPr>
          <p:cNvPr id="284" name="Google Shape;284;p8"/>
          <p:cNvSpPr/>
          <p:nvPr/>
        </p:nvSpPr>
        <p:spPr>
          <a:xfrm>
            <a:off x="6096000" y="1315584"/>
            <a:ext cx="810090"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포스팅</a:t>
            </a:r>
            <a:endParaRPr b="0" i="0" sz="8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정보입력</a:t>
            </a:r>
            <a:endParaRPr b="0" i="0" sz="800" u="none" cap="none" strike="noStrike">
              <a:solidFill>
                <a:srgbClr val="000000"/>
              </a:solidFill>
              <a:latin typeface="Malgun Gothic"/>
              <a:ea typeface="Malgun Gothic"/>
              <a:cs typeface="Malgun Gothic"/>
              <a:sym typeface="Malgun Gothic"/>
            </a:endParaRPr>
          </a:p>
        </p:txBody>
      </p:sp>
      <p:cxnSp>
        <p:nvCxnSpPr>
          <p:cNvPr id="285" name="Google Shape;285;p8"/>
          <p:cNvCxnSpPr>
            <a:stCxn id="283" idx="3"/>
            <a:endCxn id="284" idx="1"/>
          </p:cNvCxnSpPr>
          <p:nvPr/>
        </p:nvCxnSpPr>
        <p:spPr>
          <a:xfrm flipH="1" rot="10800000">
            <a:off x="5690955" y="1507712"/>
            <a:ext cx="405000" cy="9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sp>
        <p:nvSpPr>
          <p:cNvPr id="283" name="Google Shape;283;p8"/>
          <p:cNvSpPr/>
          <p:nvPr/>
        </p:nvSpPr>
        <p:spPr>
          <a:xfrm>
            <a:off x="4595729" y="1133745"/>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사진첨부</a:t>
            </a:r>
            <a:endParaRPr b="1" i="0" sz="800" u="none" cap="none" strike="noStrike">
              <a:solidFill>
                <a:srgbClr val="000000"/>
              </a:solidFill>
              <a:latin typeface="Malgun Gothic"/>
              <a:ea typeface="Malgun Gothic"/>
              <a:cs typeface="Malgun Gothic"/>
              <a:sym typeface="Malgun Gothic"/>
            </a:endParaRPr>
          </a:p>
        </p:txBody>
      </p:sp>
      <p:sp>
        <p:nvSpPr>
          <p:cNvPr id="286" name="Google Shape;286;p8"/>
          <p:cNvSpPr/>
          <p:nvPr/>
        </p:nvSpPr>
        <p:spPr>
          <a:xfrm>
            <a:off x="2450595" y="1294299"/>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포스팅</a:t>
            </a:r>
            <a:endParaRPr b="0" i="0" sz="900" u="none" cap="none" strike="noStrike">
              <a:solidFill>
                <a:srgbClr val="000000"/>
              </a:solidFill>
              <a:latin typeface="Arial"/>
              <a:ea typeface="Arial"/>
              <a:cs typeface="Arial"/>
              <a:sym typeface="Arial"/>
            </a:endParaRPr>
          </a:p>
        </p:txBody>
      </p:sp>
      <p:cxnSp>
        <p:nvCxnSpPr>
          <p:cNvPr id="287" name="Google Shape;287;p8"/>
          <p:cNvCxnSpPr>
            <a:stCxn id="286" idx="3"/>
            <a:endCxn id="281" idx="1"/>
          </p:cNvCxnSpPr>
          <p:nvPr/>
        </p:nvCxnSpPr>
        <p:spPr>
          <a:xfrm>
            <a:off x="3170595" y="1507749"/>
            <a:ext cx="327900" cy="0"/>
          </a:xfrm>
          <a:prstGeom prst="straightConnector1">
            <a:avLst/>
          </a:prstGeom>
          <a:noFill/>
          <a:ln cap="flat" cmpd="sng" w="9525">
            <a:solidFill>
              <a:srgbClr val="000000"/>
            </a:solidFill>
            <a:prstDash val="solid"/>
            <a:round/>
            <a:headEnd len="sm" w="sm" type="none"/>
            <a:tailEnd len="med" w="med" type="triangle"/>
          </a:ln>
        </p:spPr>
      </p:cxnSp>
      <p:sp>
        <p:nvSpPr>
          <p:cNvPr id="288" name="Google Shape;288;p8"/>
          <p:cNvSpPr/>
          <p:nvPr/>
        </p:nvSpPr>
        <p:spPr>
          <a:xfrm>
            <a:off x="5870975" y="1717938"/>
            <a:ext cx="1267500" cy="630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포스팅 내용</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-내용중 URL 스크랩핑</a:t>
            </a:r>
            <a:br>
              <a:rPr b="0" i="0" lang="ko" sz="700" u="none" cap="none" strike="noStrike">
                <a:solidFill>
                  <a:srgbClr val="000000"/>
                </a:solidFill>
                <a:latin typeface="Malgun Gothic"/>
                <a:ea typeface="Malgun Gothic"/>
                <a:cs typeface="Malgun Gothic"/>
                <a:sym typeface="Malgun Gothic"/>
              </a:rPr>
            </a:b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해시태그 </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 스크랩핑 매칭 정보 등록</a:t>
            </a:r>
            <a:endParaRPr b="0" i="0" sz="700" u="none" cap="none" strike="noStrike">
              <a:solidFill>
                <a:srgbClr val="000000"/>
              </a:solidFill>
              <a:latin typeface="Malgun Gothic"/>
              <a:ea typeface="Malgun Gothic"/>
              <a:cs typeface="Malgun Gothic"/>
              <a:sym typeface="Malgun Gothic"/>
            </a:endParaRPr>
          </a:p>
        </p:txBody>
      </p:sp>
      <p:sp>
        <p:nvSpPr>
          <p:cNvPr id="289" name="Google Shape;289;p8"/>
          <p:cNvSpPr/>
          <p:nvPr/>
        </p:nvSpPr>
        <p:spPr>
          <a:xfrm>
            <a:off x="8698519" y="1943835"/>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일반</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290" name="Google Shape;290;p8"/>
          <p:cNvSpPr/>
          <p:nvPr/>
        </p:nvSpPr>
        <p:spPr>
          <a:xfrm>
            <a:off x="7332429" y="3203975"/>
            <a:ext cx="817800" cy="279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공개구분 설정</a:t>
            </a:r>
            <a:endParaRPr b="0" i="0" sz="700" u="none" cap="none" strike="noStrike">
              <a:solidFill>
                <a:srgbClr val="000000"/>
              </a:solidFill>
              <a:latin typeface="Malgun Gothic"/>
              <a:ea typeface="Malgun Gothic"/>
              <a:cs typeface="Malgun Gothic"/>
              <a:sym typeface="Malgun Gothic"/>
            </a:endParaRPr>
          </a:p>
        </p:txBody>
      </p:sp>
      <p:sp>
        <p:nvSpPr>
          <p:cNvPr id="291" name="Google Shape;291;p8"/>
          <p:cNvSpPr/>
          <p:nvPr/>
        </p:nvSpPr>
        <p:spPr>
          <a:xfrm>
            <a:off x="10482779" y="2775146"/>
            <a:ext cx="1089121" cy="1103904"/>
          </a:xfrm>
          <a:prstGeom prst="flowChartMagneticDisk">
            <a:avLst/>
          </a:prstGeom>
          <a:solidFill>
            <a:srgbClr val="DAE5F1"/>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포스팅 </a:t>
            </a:r>
            <a:endParaRPr b="1" i="0" sz="12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DB</a:t>
            </a:r>
            <a:endParaRPr b="1" i="0" sz="1200" u="none" cap="none" strike="noStrike">
              <a:solidFill>
                <a:srgbClr val="000000"/>
              </a:solidFill>
              <a:latin typeface="Malgun Gothic"/>
              <a:ea typeface="Malgun Gothic"/>
              <a:cs typeface="Malgun Gothic"/>
              <a:sym typeface="Malgun Gothic"/>
            </a:endParaRPr>
          </a:p>
        </p:txBody>
      </p:sp>
      <p:cxnSp>
        <p:nvCxnSpPr>
          <p:cNvPr id="292" name="Google Shape;292;p8"/>
          <p:cNvCxnSpPr>
            <a:stCxn id="289" idx="3"/>
            <a:endCxn id="291" idx="2"/>
          </p:cNvCxnSpPr>
          <p:nvPr/>
        </p:nvCxnSpPr>
        <p:spPr>
          <a:xfrm>
            <a:off x="9717619" y="2157285"/>
            <a:ext cx="765300" cy="11697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sp>
        <p:nvSpPr>
          <p:cNvPr id="293" name="Google Shape;293;p8"/>
          <p:cNvSpPr/>
          <p:nvPr/>
        </p:nvSpPr>
        <p:spPr>
          <a:xfrm>
            <a:off x="7227313" y="2499247"/>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공개구분</a:t>
            </a:r>
            <a:endParaRPr b="1" i="0" sz="800" u="none" cap="none" strike="noStrike">
              <a:solidFill>
                <a:srgbClr val="000000"/>
              </a:solidFill>
              <a:latin typeface="Malgun Gothic"/>
              <a:ea typeface="Malgun Gothic"/>
              <a:cs typeface="Malgun Gothic"/>
              <a:sym typeface="Malgun Gothic"/>
            </a:endParaRPr>
          </a:p>
        </p:txBody>
      </p:sp>
      <p:sp>
        <p:nvSpPr>
          <p:cNvPr id="294" name="Google Shape;294;p8"/>
          <p:cNvSpPr/>
          <p:nvPr/>
        </p:nvSpPr>
        <p:spPr>
          <a:xfrm>
            <a:off x="8698519" y="2778307"/>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전문가</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295" name="Google Shape;295;p8"/>
          <p:cNvSpPr/>
          <p:nvPr/>
        </p:nvSpPr>
        <p:spPr>
          <a:xfrm>
            <a:off x="8698519" y="3609020"/>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지정</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296" name="Google Shape;296;p8"/>
          <p:cNvSpPr/>
          <p:nvPr/>
        </p:nvSpPr>
        <p:spPr>
          <a:xfrm>
            <a:off x="8698519" y="4442122"/>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비공개</a:t>
            </a:r>
            <a:endParaRPr b="1" i="0" sz="700" u="none" cap="none" strike="noStrike">
              <a:solidFill>
                <a:srgbClr val="000000"/>
              </a:solidFill>
              <a:latin typeface="Arial"/>
              <a:ea typeface="Arial"/>
              <a:cs typeface="Arial"/>
              <a:sym typeface="Arial"/>
            </a:endParaRPr>
          </a:p>
        </p:txBody>
      </p:sp>
      <p:cxnSp>
        <p:nvCxnSpPr>
          <p:cNvPr id="297" name="Google Shape;297;p8"/>
          <p:cNvCxnSpPr>
            <a:stCxn id="294" idx="3"/>
            <a:endCxn id="291" idx="2"/>
          </p:cNvCxnSpPr>
          <p:nvPr/>
        </p:nvCxnSpPr>
        <p:spPr>
          <a:xfrm>
            <a:off x="9717619" y="2991757"/>
            <a:ext cx="765300" cy="335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298" name="Google Shape;298;p8"/>
          <p:cNvCxnSpPr>
            <a:stCxn id="295" idx="3"/>
            <a:endCxn id="291" idx="2"/>
          </p:cNvCxnSpPr>
          <p:nvPr/>
        </p:nvCxnSpPr>
        <p:spPr>
          <a:xfrm flipH="1" rot="10800000">
            <a:off x="9717619" y="3327170"/>
            <a:ext cx="765300" cy="4953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299" name="Google Shape;299;p8"/>
          <p:cNvCxnSpPr>
            <a:stCxn id="296" idx="3"/>
            <a:endCxn id="291" idx="2"/>
          </p:cNvCxnSpPr>
          <p:nvPr/>
        </p:nvCxnSpPr>
        <p:spPr>
          <a:xfrm flipH="1" rot="10800000">
            <a:off x="9717619" y="3327172"/>
            <a:ext cx="765300" cy="1328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00" name="Google Shape;300;p8"/>
          <p:cNvCxnSpPr>
            <a:stCxn id="293" idx="3"/>
            <a:endCxn id="294" idx="1"/>
          </p:cNvCxnSpPr>
          <p:nvPr/>
        </p:nvCxnSpPr>
        <p:spPr>
          <a:xfrm>
            <a:off x="8322539" y="2874114"/>
            <a:ext cx="375900" cy="1176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01" name="Google Shape;301;p8"/>
          <p:cNvCxnSpPr>
            <a:stCxn id="293" idx="3"/>
            <a:endCxn id="295" idx="1"/>
          </p:cNvCxnSpPr>
          <p:nvPr/>
        </p:nvCxnSpPr>
        <p:spPr>
          <a:xfrm>
            <a:off x="8322539" y="2874113"/>
            <a:ext cx="375900" cy="9483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02" name="Google Shape;302;p8"/>
          <p:cNvCxnSpPr>
            <a:stCxn id="293" idx="3"/>
            <a:endCxn id="296" idx="1"/>
          </p:cNvCxnSpPr>
          <p:nvPr/>
        </p:nvCxnSpPr>
        <p:spPr>
          <a:xfrm>
            <a:off x="8322539" y="2874113"/>
            <a:ext cx="375900" cy="17814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sp>
        <p:nvSpPr>
          <p:cNvPr id="303" name="Google Shape;303;p8"/>
          <p:cNvSpPr/>
          <p:nvPr/>
        </p:nvSpPr>
        <p:spPr>
          <a:xfrm>
            <a:off x="4604325" y="2610308"/>
            <a:ext cx="1084382" cy="384175"/>
          </a:xfrm>
          <a:prstGeom prst="flowChartProcess">
            <a:avLst/>
          </a:prstGeom>
          <a:solidFill>
            <a:srgbClr val="F2DADA"/>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OCR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Google Cloud Vision</a:t>
            </a:r>
            <a:endParaRPr b="1" i="0" sz="800" u="none" cap="none" strike="noStrike">
              <a:solidFill>
                <a:srgbClr val="000000"/>
              </a:solidFill>
              <a:latin typeface="Malgun Gothic"/>
              <a:ea typeface="Malgun Gothic"/>
              <a:cs typeface="Malgun Gothic"/>
              <a:sym typeface="Malgun Gothic"/>
            </a:endParaRPr>
          </a:p>
        </p:txBody>
      </p:sp>
      <p:cxnSp>
        <p:nvCxnSpPr>
          <p:cNvPr id="304" name="Google Shape;304;p8"/>
          <p:cNvCxnSpPr>
            <a:stCxn id="283" idx="2"/>
            <a:endCxn id="303" idx="0"/>
          </p:cNvCxnSpPr>
          <p:nvPr/>
        </p:nvCxnSpPr>
        <p:spPr>
          <a:xfrm flipH="1" rot="-5400000">
            <a:off x="4781542" y="2245278"/>
            <a:ext cx="726900" cy="3300"/>
          </a:xfrm>
          <a:prstGeom prst="bentConnector3">
            <a:avLst>
              <a:gd fmla="val 49995" name="adj1"/>
            </a:avLst>
          </a:prstGeom>
          <a:noFill/>
          <a:ln cap="flat" cmpd="sng" w="9525">
            <a:solidFill>
              <a:srgbClr val="000000"/>
            </a:solidFill>
            <a:prstDash val="solid"/>
            <a:round/>
            <a:headEnd len="sm" w="sm" type="none"/>
            <a:tailEnd len="med" w="med" type="triangle"/>
          </a:ln>
        </p:spPr>
      </p:cxnSp>
      <p:cxnSp>
        <p:nvCxnSpPr>
          <p:cNvPr id="305" name="Google Shape;305;p8"/>
          <p:cNvCxnSpPr>
            <a:stCxn id="303" idx="3"/>
            <a:endCxn id="284" idx="1"/>
          </p:cNvCxnSpPr>
          <p:nvPr/>
        </p:nvCxnSpPr>
        <p:spPr>
          <a:xfrm flipH="1" rot="10800000">
            <a:off x="5688707" y="1507596"/>
            <a:ext cx="407400" cy="1294800"/>
          </a:xfrm>
          <a:prstGeom prst="bentConnector3">
            <a:avLst>
              <a:gd fmla="val 49987" name="adj1"/>
            </a:avLst>
          </a:prstGeom>
          <a:noFill/>
          <a:ln cap="flat" cmpd="sng" w="9525">
            <a:solidFill>
              <a:srgbClr val="000000"/>
            </a:solidFill>
            <a:prstDash val="dash"/>
            <a:miter lim="800000"/>
            <a:headEnd len="sm" w="sm" type="none"/>
            <a:tailEnd len="med" w="med" type="triangle"/>
          </a:ln>
        </p:spPr>
      </p:cxnSp>
      <p:sp>
        <p:nvSpPr>
          <p:cNvPr id="306" name="Google Shape;306;p8"/>
          <p:cNvSpPr/>
          <p:nvPr/>
        </p:nvSpPr>
        <p:spPr>
          <a:xfrm>
            <a:off x="4554396" y="3019917"/>
            <a:ext cx="11523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이미지 Text Detection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랜드마크 인식</a:t>
            </a:r>
            <a:endParaRPr b="1" i="0" sz="700" u="none" cap="none" strike="noStrike">
              <a:solidFill>
                <a:srgbClr val="FF0000"/>
              </a:solidFill>
              <a:latin typeface="Malgun Gothic"/>
              <a:ea typeface="Malgun Gothic"/>
              <a:cs typeface="Malgun Gothic"/>
              <a:sym typeface="Malgun Gothic"/>
            </a:endParaRPr>
          </a:p>
        </p:txBody>
      </p:sp>
      <p:sp>
        <p:nvSpPr>
          <p:cNvPr id="307" name="Google Shape;307;p8"/>
          <p:cNvSpPr/>
          <p:nvPr/>
        </p:nvSpPr>
        <p:spPr>
          <a:xfrm>
            <a:off x="4610835" y="2087386"/>
            <a:ext cx="8658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=YES</a:t>
            </a:r>
            <a:endParaRPr b="0" i="0" sz="600" u="none" cap="none" strike="noStrike">
              <a:solidFill>
                <a:srgbClr val="000000"/>
              </a:solidFill>
              <a:latin typeface="Malgun Gothic"/>
              <a:ea typeface="Malgun Gothic"/>
              <a:cs typeface="Malgun Gothic"/>
              <a:sym typeface="Malgun Gothic"/>
            </a:endParaRPr>
          </a:p>
        </p:txBody>
      </p:sp>
      <p:sp>
        <p:nvSpPr>
          <p:cNvPr id="308" name="Google Shape;308;p8"/>
          <p:cNvSpPr/>
          <p:nvPr/>
        </p:nvSpPr>
        <p:spPr>
          <a:xfrm>
            <a:off x="1235460" y="2427528"/>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위젯</a:t>
            </a:r>
            <a:endParaRPr b="0" i="0" sz="900" u="none" cap="none" strike="noStrike">
              <a:solidFill>
                <a:srgbClr val="000000"/>
              </a:solidFill>
              <a:latin typeface="Arial"/>
              <a:ea typeface="Arial"/>
              <a:cs typeface="Arial"/>
              <a:sym typeface="Arial"/>
            </a:endParaRPr>
          </a:p>
        </p:txBody>
      </p:sp>
      <p:sp>
        <p:nvSpPr>
          <p:cNvPr id="309" name="Google Shape;309;p8"/>
          <p:cNvSpPr/>
          <p:nvPr/>
        </p:nvSpPr>
        <p:spPr>
          <a:xfrm>
            <a:off x="5330915" y="1178750"/>
            <a:ext cx="9522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 </a:t>
            </a:r>
            <a:r>
              <a:rPr b="0" i="0" lang="ko" sz="600" u="none" cap="none" strike="noStrike">
                <a:solidFill>
                  <a:srgbClr val="FF0000"/>
                </a:solidFill>
                <a:latin typeface="Malgun Gothic"/>
                <a:ea typeface="Malgun Gothic"/>
                <a:cs typeface="Malgun Gothic"/>
                <a:sym typeface="Malgun Gothic"/>
              </a:rPr>
              <a:t>No</a:t>
            </a:r>
            <a:endParaRPr b="0" i="0" sz="600" u="none" cap="none" strike="noStrike">
              <a:solidFill>
                <a:srgbClr val="FF0000"/>
              </a:solidFill>
              <a:latin typeface="Malgun Gothic"/>
              <a:ea typeface="Malgun Gothic"/>
              <a:cs typeface="Malgun Gothic"/>
              <a:sym typeface="Malgun Gothic"/>
            </a:endParaRPr>
          </a:p>
        </p:txBody>
      </p:sp>
      <p:sp>
        <p:nvSpPr>
          <p:cNvPr id="310" name="Google Shape;310;p8"/>
          <p:cNvSpPr/>
          <p:nvPr/>
        </p:nvSpPr>
        <p:spPr>
          <a:xfrm>
            <a:off x="2261786" y="3474005"/>
            <a:ext cx="1068000" cy="426900"/>
          </a:xfrm>
          <a:prstGeom prst="homePlate">
            <a:avLst>
              <a:gd fmla="val 0" name="adj"/>
            </a:avLst>
          </a:prstGeom>
          <a:solidFill>
            <a:srgbClr val="F2DADA"/>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공유</a:t>
            </a:r>
            <a:r>
              <a:rPr b="0" i="0" lang="ko" sz="900" u="none" cap="none" strike="noStrike">
                <a:solidFill>
                  <a:srgbClr val="000000"/>
                </a:solidFill>
                <a:latin typeface="Malgun Gothic"/>
                <a:ea typeface="Malgun Gothic"/>
                <a:cs typeface="Malgun Gothic"/>
                <a:sym typeface="Malgun Gothic"/>
              </a:rPr>
              <a:t> </a:t>
            </a:r>
            <a:endParaRPr b="0" i="0" sz="9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URL Scrapping</a:t>
            </a:r>
            <a:endParaRPr b="0" i="0" sz="900" u="none" cap="none" strike="noStrike">
              <a:solidFill>
                <a:srgbClr val="000000"/>
              </a:solidFill>
              <a:latin typeface="Malgun Gothic"/>
              <a:ea typeface="Malgun Gothic"/>
              <a:cs typeface="Malgun Gothic"/>
              <a:sym typeface="Malgun Gothic"/>
            </a:endParaRPr>
          </a:p>
        </p:txBody>
      </p:sp>
      <p:sp>
        <p:nvSpPr>
          <p:cNvPr id="311" name="Google Shape;311;p8"/>
          <p:cNvSpPr/>
          <p:nvPr/>
        </p:nvSpPr>
        <p:spPr>
          <a:xfrm>
            <a:off x="6250827" y="4051606"/>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312" name="Google Shape;312;p8"/>
          <p:cNvSpPr/>
          <p:nvPr/>
        </p:nvSpPr>
        <p:spPr>
          <a:xfrm>
            <a:off x="2090555" y="3931523"/>
            <a:ext cx="17103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스크린샷이미지+URL+제목+본문내용 </a:t>
            </a:r>
            <a:br>
              <a:rPr b="1" i="0" lang="ko" sz="700" u="none" cap="none" strike="noStrike">
                <a:solidFill>
                  <a:srgbClr val="FF0000"/>
                </a:solidFill>
                <a:latin typeface="Malgun Gothic"/>
                <a:ea typeface="Malgun Gothic"/>
                <a:cs typeface="Malgun Gothic"/>
                <a:sym typeface="Malgun Gothic"/>
              </a:rPr>
            </a:br>
            <a:r>
              <a:rPr b="1" i="0" lang="ko" sz="700" u="none" cap="none" strike="noStrike">
                <a:solidFill>
                  <a:srgbClr val="FF0000"/>
                </a:solidFill>
                <a:latin typeface="Malgun Gothic"/>
                <a:ea typeface="Malgun Gothic"/>
                <a:cs typeface="Malgun Gothic"/>
                <a:sym typeface="Malgun Gothic"/>
              </a:rPr>
              <a:t>스크랩핑</a:t>
            </a:r>
            <a:endParaRPr b="1" i="0" sz="700" u="none" cap="none" strike="noStrike">
              <a:solidFill>
                <a:srgbClr val="FF0000"/>
              </a:solidFill>
              <a:latin typeface="Malgun Gothic"/>
              <a:ea typeface="Malgun Gothic"/>
              <a:cs typeface="Malgun Gothic"/>
              <a:sym typeface="Malgun Gothic"/>
            </a:endParaRPr>
          </a:p>
        </p:txBody>
      </p:sp>
      <p:sp>
        <p:nvSpPr>
          <p:cNvPr id="313" name="Google Shape;313;p8"/>
          <p:cNvSpPr/>
          <p:nvPr/>
        </p:nvSpPr>
        <p:spPr>
          <a:xfrm>
            <a:off x="5575251" y="3474005"/>
            <a:ext cx="13308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포스팅 정보 자동입력</a:t>
            </a:r>
            <a:endParaRPr b="0" i="0" sz="900" u="none" cap="none" strike="noStrike">
              <a:solidFill>
                <a:srgbClr val="000000"/>
              </a:solidFill>
              <a:latin typeface="Malgun Gothic"/>
              <a:ea typeface="Malgun Gothic"/>
              <a:cs typeface="Malgun Gothic"/>
              <a:sym typeface="Malgun Gothic"/>
            </a:endParaRPr>
          </a:p>
        </p:txBody>
      </p:sp>
      <p:cxnSp>
        <p:nvCxnSpPr>
          <p:cNvPr id="314" name="Google Shape;314;p8"/>
          <p:cNvCxnSpPr>
            <a:stCxn id="284" idx="3"/>
            <a:endCxn id="293" idx="1"/>
          </p:cNvCxnSpPr>
          <p:nvPr/>
        </p:nvCxnSpPr>
        <p:spPr>
          <a:xfrm>
            <a:off x="6906090" y="1507672"/>
            <a:ext cx="321300" cy="1366500"/>
          </a:xfrm>
          <a:prstGeom prst="bentConnector3">
            <a:avLst>
              <a:gd fmla="val 49988" name="adj1"/>
            </a:avLst>
          </a:prstGeom>
          <a:noFill/>
          <a:ln cap="flat" cmpd="sng" w="9525">
            <a:solidFill>
              <a:srgbClr val="000000"/>
            </a:solidFill>
            <a:prstDash val="solid"/>
            <a:miter lim="800000"/>
            <a:headEnd len="sm" w="sm" type="none"/>
            <a:tailEnd len="med" w="med" type="triangle"/>
          </a:ln>
        </p:spPr>
      </p:cxnSp>
      <p:cxnSp>
        <p:nvCxnSpPr>
          <p:cNvPr id="315" name="Google Shape;315;p8"/>
          <p:cNvCxnSpPr>
            <a:stCxn id="293" idx="3"/>
            <a:endCxn id="289" idx="1"/>
          </p:cNvCxnSpPr>
          <p:nvPr/>
        </p:nvCxnSpPr>
        <p:spPr>
          <a:xfrm flipH="1" rot="10800000">
            <a:off x="8322539" y="2157414"/>
            <a:ext cx="375900" cy="7167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16" name="Google Shape;316;p8"/>
          <p:cNvCxnSpPr>
            <a:stCxn id="313" idx="3"/>
            <a:endCxn id="293" idx="1"/>
          </p:cNvCxnSpPr>
          <p:nvPr/>
        </p:nvCxnSpPr>
        <p:spPr>
          <a:xfrm flipH="1" rot="10800000">
            <a:off x="6906051" y="2874155"/>
            <a:ext cx="321300" cy="813300"/>
          </a:xfrm>
          <a:prstGeom prst="bentConnector3">
            <a:avLst>
              <a:gd fmla="val 49994" name="adj1"/>
            </a:avLst>
          </a:prstGeom>
          <a:noFill/>
          <a:ln cap="flat" cmpd="sng" w="9525">
            <a:solidFill>
              <a:srgbClr val="000000"/>
            </a:solidFill>
            <a:prstDash val="solid"/>
            <a:miter lim="800000"/>
            <a:headEnd len="sm" w="sm" type="none"/>
            <a:tailEnd len="med" w="med" type="triangle"/>
          </a:ln>
        </p:spPr>
      </p:cxnSp>
      <p:sp>
        <p:nvSpPr>
          <p:cNvPr id="317" name="Google Shape;317;p8"/>
          <p:cNvSpPr/>
          <p:nvPr/>
        </p:nvSpPr>
        <p:spPr>
          <a:xfrm>
            <a:off x="10497489" y="4262013"/>
            <a:ext cx="1089121" cy="753981"/>
          </a:xfrm>
          <a:prstGeom prst="flowChartMagneticDisk">
            <a:avLst/>
          </a:prstGeom>
          <a:solidFill>
            <a:srgbClr val="FDE9D8"/>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매칭DB</a:t>
            </a:r>
            <a:endParaRPr b="1" i="0" sz="1200" u="none" cap="none" strike="noStrike">
              <a:solidFill>
                <a:srgbClr val="000000"/>
              </a:solidFill>
              <a:latin typeface="Malgun Gothic"/>
              <a:ea typeface="Malgun Gothic"/>
              <a:cs typeface="Malgun Gothic"/>
              <a:sym typeface="Malgun Gothic"/>
            </a:endParaRPr>
          </a:p>
        </p:txBody>
      </p:sp>
      <p:sp>
        <p:nvSpPr>
          <p:cNvPr id="318" name="Google Shape;318;p8"/>
          <p:cNvSpPr/>
          <p:nvPr/>
        </p:nvSpPr>
        <p:spPr>
          <a:xfrm>
            <a:off x="10797814" y="3931959"/>
            <a:ext cx="244200" cy="426900"/>
          </a:xfrm>
          <a:prstGeom prst="curvedRightArrow">
            <a:avLst>
              <a:gd fmla="val 46135" name="adj1"/>
              <a:gd fmla="val 84070" name="adj2"/>
              <a:gd fmla="val 25000" name="adj3"/>
            </a:avLst>
          </a:prstGeom>
          <a:solidFill>
            <a:srgbClr val="F2F2F2"/>
          </a:solidFill>
          <a:ln cap="flat" cmpd="sng" w="952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algun Gothic"/>
              <a:ea typeface="Malgun Gothic"/>
              <a:cs typeface="Malgun Gothic"/>
              <a:sym typeface="Malgun Gothic"/>
            </a:endParaRPr>
          </a:p>
        </p:txBody>
      </p:sp>
      <p:sp>
        <p:nvSpPr>
          <p:cNvPr id="319" name="Google Shape;319;p8"/>
          <p:cNvSpPr/>
          <p:nvPr/>
        </p:nvSpPr>
        <p:spPr>
          <a:xfrm>
            <a:off x="5534198" y="3924055"/>
            <a:ext cx="2902200" cy="692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포스팅 이미지</a:t>
            </a:r>
            <a:br>
              <a:rPr b="0"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스크린샷 이미지 + OCR API 연계 이미지관련키워드 태그 자동입력</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포스팅 내용</a:t>
            </a:r>
            <a:br>
              <a:rPr b="0"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수신 URL + 제목 + 본문내용 중 URL 스크래핑</a:t>
            </a: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해시태그 </a:t>
            </a:r>
            <a:br>
              <a:rPr b="0"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스크랩핑 매칭 정보 등록</a:t>
            </a:r>
            <a:endParaRPr b="0" i="0" sz="600" u="none" cap="none" strike="noStrike">
              <a:solidFill>
                <a:srgbClr val="000000"/>
              </a:solidFill>
              <a:latin typeface="Malgun Gothic"/>
              <a:ea typeface="Malgun Gothic"/>
              <a:cs typeface="Malgun Gothic"/>
              <a:sym typeface="Malgun Gothic"/>
            </a:endParaRPr>
          </a:p>
        </p:txBody>
      </p:sp>
      <p:sp>
        <p:nvSpPr>
          <p:cNvPr id="320" name="Google Shape;320;p8"/>
          <p:cNvSpPr/>
          <p:nvPr/>
        </p:nvSpPr>
        <p:spPr>
          <a:xfrm>
            <a:off x="1235460" y="4420117"/>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Sharing</a:t>
            </a:r>
            <a:endParaRPr b="0" i="0" sz="900" u="none" cap="none" strike="noStrike">
              <a:solidFill>
                <a:srgbClr val="000000"/>
              </a:solidFill>
              <a:latin typeface="Arial"/>
              <a:ea typeface="Arial"/>
              <a:cs typeface="Arial"/>
              <a:sym typeface="Arial"/>
            </a:endParaRPr>
          </a:p>
        </p:txBody>
      </p:sp>
      <p:sp>
        <p:nvSpPr>
          <p:cNvPr id="321" name="Google Shape;321;p8"/>
          <p:cNvSpPr/>
          <p:nvPr/>
        </p:nvSpPr>
        <p:spPr>
          <a:xfrm>
            <a:off x="3620725" y="4254442"/>
            <a:ext cx="1457746" cy="749733"/>
          </a:xfrm>
          <a:prstGeom prst="flowChartDecision">
            <a:avLst/>
          </a:prstGeom>
          <a:solidFill>
            <a:srgbClr val="FFFF00"/>
          </a:solidFill>
          <a:ln cap="flat" cmpd="sng" w="9525">
            <a:solidFill>
              <a:srgbClr val="000000"/>
            </a:solidFill>
            <a:prstDash val="solid"/>
            <a:round/>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i="0" lang="ko" sz="700" u="none" cap="none" strike="noStrike">
                <a:solidFill>
                  <a:srgbClr val="000000"/>
                </a:solidFill>
                <a:latin typeface="Malgun Gothic"/>
                <a:ea typeface="Malgun Gothic"/>
                <a:cs typeface="Malgun Gothic"/>
                <a:sym typeface="Malgun Gothic"/>
              </a:rPr>
              <a:t>스크래핑 </a:t>
            </a:r>
            <a:br>
              <a:rPr b="1" i="0" lang="ko" sz="700" u="none" cap="none" strike="noStrike">
                <a:solidFill>
                  <a:srgbClr val="000000"/>
                </a:solidFill>
                <a:latin typeface="Malgun Gothic"/>
                <a:ea typeface="Malgun Gothic"/>
                <a:cs typeface="Malgun Gothic"/>
                <a:sym typeface="Malgun Gothic"/>
              </a:rPr>
            </a:br>
            <a:r>
              <a:rPr b="1" i="0" lang="ko" sz="700" u="none" cap="none" strike="noStrike">
                <a:solidFill>
                  <a:srgbClr val="000000"/>
                </a:solidFill>
                <a:latin typeface="Malgun Gothic"/>
                <a:ea typeface="Malgun Gothic"/>
                <a:cs typeface="Malgun Gothic"/>
                <a:sym typeface="Malgun Gothic"/>
              </a:rPr>
              <a:t>Rule Case Check</a:t>
            </a:r>
            <a:br>
              <a:rPr b="1"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URL/제목/본문내용 </a:t>
            </a:r>
            <a:endParaRPr b="0" i="0" sz="700" u="none" cap="none" strike="noStrike">
              <a:solidFill>
                <a:srgbClr val="000000"/>
              </a:solidFill>
              <a:latin typeface="Malgun Gothic"/>
              <a:ea typeface="Malgun Gothic"/>
              <a:cs typeface="Malgun Gothic"/>
              <a:sym typeface="Malgun Gothic"/>
            </a:endParaRPr>
          </a:p>
        </p:txBody>
      </p:sp>
      <p:cxnSp>
        <p:nvCxnSpPr>
          <p:cNvPr id="322" name="Google Shape;322;p8"/>
          <p:cNvCxnSpPr>
            <a:stCxn id="308" idx="3"/>
            <a:endCxn id="310" idx="1"/>
          </p:cNvCxnSpPr>
          <p:nvPr/>
        </p:nvCxnSpPr>
        <p:spPr>
          <a:xfrm>
            <a:off x="1955460" y="2640978"/>
            <a:ext cx="306300" cy="1046400"/>
          </a:xfrm>
          <a:prstGeom prst="bentConnector3">
            <a:avLst>
              <a:gd fmla="val 50004" name="adj1"/>
            </a:avLst>
          </a:prstGeom>
          <a:noFill/>
          <a:ln cap="flat" cmpd="sng" w="9525">
            <a:solidFill>
              <a:srgbClr val="000000"/>
            </a:solidFill>
            <a:prstDash val="solid"/>
            <a:round/>
            <a:headEnd len="sm" w="sm" type="none"/>
            <a:tailEnd len="med" w="med" type="triangle"/>
          </a:ln>
        </p:spPr>
      </p:cxnSp>
      <p:sp>
        <p:nvSpPr>
          <p:cNvPr id="323" name="Google Shape;323;p8"/>
          <p:cNvSpPr/>
          <p:nvPr/>
        </p:nvSpPr>
        <p:spPr>
          <a:xfrm>
            <a:off x="2261786" y="4419427"/>
            <a:ext cx="1068000" cy="426900"/>
          </a:xfrm>
          <a:prstGeom prst="homePlate">
            <a:avLst>
              <a:gd fmla="val 0" name="adj"/>
            </a:avLst>
          </a:prstGeom>
          <a:solidFill>
            <a:srgbClr val="F2DADA"/>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Share 컴포넌트</a:t>
            </a:r>
            <a:br>
              <a:rPr b="0" i="0" lang="ko" sz="900" u="none" cap="none" strike="noStrike">
                <a:solidFill>
                  <a:srgbClr val="000000"/>
                </a:solidFill>
                <a:latin typeface="Malgun Gothic"/>
                <a:ea typeface="Malgun Gothic"/>
                <a:cs typeface="Malgun Gothic"/>
                <a:sym typeface="Malgun Gothic"/>
              </a:rPr>
            </a:br>
            <a:r>
              <a:rPr b="0" i="0" lang="ko" sz="900" u="none" cap="none" strike="noStrike">
                <a:solidFill>
                  <a:srgbClr val="000000"/>
                </a:solidFill>
                <a:latin typeface="Malgun Gothic"/>
                <a:ea typeface="Malgun Gothic"/>
                <a:cs typeface="Malgun Gothic"/>
                <a:sym typeface="Malgun Gothic"/>
              </a:rPr>
              <a:t>Navigatore.share()</a:t>
            </a:r>
            <a:endParaRPr b="0" i="0" sz="1400" u="none" cap="none" strike="noStrike">
              <a:solidFill>
                <a:srgbClr val="000000"/>
              </a:solidFill>
              <a:latin typeface="Arial"/>
              <a:ea typeface="Arial"/>
              <a:cs typeface="Arial"/>
              <a:sym typeface="Arial"/>
            </a:endParaRPr>
          </a:p>
        </p:txBody>
      </p:sp>
      <p:cxnSp>
        <p:nvCxnSpPr>
          <p:cNvPr id="324" name="Google Shape;324;p8"/>
          <p:cNvCxnSpPr>
            <a:stCxn id="320" idx="3"/>
            <a:endCxn id="323" idx="1"/>
          </p:cNvCxnSpPr>
          <p:nvPr/>
        </p:nvCxnSpPr>
        <p:spPr>
          <a:xfrm flipH="1" rot="10800000">
            <a:off x="1955460" y="4632967"/>
            <a:ext cx="306300" cy="600"/>
          </a:xfrm>
          <a:prstGeom prst="bentConnector3">
            <a:avLst>
              <a:gd fmla="val 50004" name="adj1"/>
            </a:avLst>
          </a:prstGeom>
          <a:noFill/>
          <a:ln cap="flat" cmpd="sng" w="9525">
            <a:solidFill>
              <a:srgbClr val="000000"/>
            </a:solidFill>
            <a:prstDash val="solid"/>
            <a:round/>
            <a:headEnd len="sm" w="sm" type="none"/>
            <a:tailEnd len="med" w="med" type="triangle"/>
          </a:ln>
        </p:spPr>
      </p:cxnSp>
      <p:cxnSp>
        <p:nvCxnSpPr>
          <p:cNvPr id="325" name="Google Shape;325;p8"/>
          <p:cNvCxnSpPr>
            <a:stCxn id="323" idx="3"/>
            <a:endCxn id="321" idx="1"/>
          </p:cNvCxnSpPr>
          <p:nvPr/>
        </p:nvCxnSpPr>
        <p:spPr>
          <a:xfrm flipH="1" rot="10800000">
            <a:off x="3329786" y="4629277"/>
            <a:ext cx="291000" cy="3600"/>
          </a:xfrm>
          <a:prstGeom prst="straightConnector1">
            <a:avLst/>
          </a:prstGeom>
          <a:noFill/>
          <a:ln cap="flat" cmpd="sng" w="9525">
            <a:solidFill>
              <a:srgbClr val="000000"/>
            </a:solidFill>
            <a:prstDash val="solid"/>
            <a:round/>
            <a:headEnd len="sm" w="sm" type="none"/>
            <a:tailEnd len="med" w="med" type="triangle"/>
          </a:ln>
        </p:spPr>
      </p:cxnSp>
      <p:cxnSp>
        <p:nvCxnSpPr>
          <p:cNvPr id="326" name="Google Shape;326;p8"/>
          <p:cNvCxnSpPr/>
          <p:nvPr/>
        </p:nvCxnSpPr>
        <p:spPr>
          <a:xfrm rot="-5400000">
            <a:off x="4885271" y="3977966"/>
            <a:ext cx="883200" cy="496800"/>
          </a:xfrm>
          <a:prstGeom prst="bentConnector3">
            <a:avLst>
              <a:gd fmla="val 0" name="adj1"/>
            </a:avLst>
          </a:prstGeom>
          <a:noFill/>
          <a:ln cap="flat" cmpd="sng" w="9525">
            <a:solidFill>
              <a:srgbClr val="000000"/>
            </a:solidFill>
            <a:prstDash val="solid"/>
            <a:miter lim="800000"/>
            <a:headEnd len="sm" w="sm" type="none"/>
            <a:tailEnd len="med" w="med" type="triangle"/>
          </a:ln>
        </p:spPr>
      </p:cxnSp>
      <p:cxnSp>
        <p:nvCxnSpPr>
          <p:cNvPr id="327" name="Google Shape;327;p8"/>
          <p:cNvCxnSpPr>
            <a:stCxn id="321" idx="2"/>
          </p:cNvCxnSpPr>
          <p:nvPr/>
        </p:nvCxnSpPr>
        <p:spPr>
          <a:xfrm flipH="1" rot="-5400000">
            <a:off x="4923198" y="4430575"/>
            <a:ext cx="78600" cy="1225800"/>
          </a:xfrm>
          <a:prstGeom prst="bentConnector2">
            <a:avLst/>
          </a:prstGeom>
          <a:noFill/>
          <a:ln cap="flat" cmpd="sng" w="9525">
            <a:solidFill>
              <a:srgbClr val="000000"/>
            </a:solidFill>
            <a:prstDash val="solid"/>
            <a:miter lim="800000"/>
            <a:headEnd len="sm" w="sm" type="none"/>
            <a:tailEnd len="med" w="med" type="triangle"/>
          </a:ln>
        </p:spPr>
      </p:cxnSp>
      <p:cxnSp>
        <p:nvCxnSpPr>
          <p:cNvPr id="328" name="Google Shape;328;p8"/>
          <p:cNvCxnSpPr>
            <a:stCxn id="310" idx="3"/>
            <a:endCxn id="303" idx="1"/>
          </p:cNvCxnSpPr>
          <p:nvPr/>
        </p:nvCxnSpPr>
        <p:spPr>
          <a:xfrm flipH="1" rot="10800000">
            <a:off x="3329786" y="2802455"/>
            <a:ext cx="1274400" cy="885000"/>
          </a:xfrm>
          <a:prstGeom prst="bentConnector3">
            <a:avLst>
              <a:gd fmla="val 50005" name="adj1"/>
            </a:avLst>
          </a:prstGeom>
          <a:noFill/>
          <a:ln cap="flat" cmpd="sng" w="9525">
            <a:solidFill>
              <a:srgbClr val="0070C0"/>
            </a:solidFill>
            <a:prstDash val="dash"/>
            <a:miter lim="800000"/>
            <a:headEnd len="sm" w="sm" type="none"/>
            <a:tailEnd len="med" w="med" type="triangle"/>
          </a:ln>
        </p:spPr>
      </p:cxnSp>
      <p:cxnSp>
        <p:nvCxnSpPr>
          <p:cNvPr id="329" name="Google Shape;329;p8"/>
          <p:cNvCxnSpPr>
            <a:stCxn id="303" idx="2"/>
            <a:endCxn id="313" idx="1"/>
          </p:cNvCxnSpPr>
          <p:nvPr/>
        </p:nvCxnSpPr>
        <p:spPr>
          <a:xfrm flipH="1" rot="-5400000">
            <a:off x="5014366" y="3126633"/>
            <a:ext cx="693000" cy="428700"/>
          </a:xfrm>
          <a:prstGeom prst="bentConnector2">
            <a:avLst/>
          </a:prstGeom>
          <a:noFill/>
          <a:ln cap="flat" cmpd="sng" w="9525">
            <a:solidFill>
              <a:srgbClr val="0070C0"/>
            </a:solidFill>
            <a:prstDash val="dash"/>
            <a:miter lim="800000"/>
            <a:headEnd len="sm" w="sm" type="none"/>
            <a:tailEnd len="med" w="med" type="triangle"/>
          </a:ln>
        </p:spPr>
      </p:cxnSp>
      <p:sp>
        <p:nvSpPr>
          <p:cNvPr id="330" name="Google Shape;330;p8"/>
          <p:cNvSpPr/>
          <p:nvPr/>
        </p:nvSpPr>
        <p:spPr>
          <a:xfrm>
            <a:off x="4321816" y="3916134"/>
            <a:ext cx="10392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스크린샷이미지+</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000000"/>
                </a:solidFill>
                <a:latin typeface="Malgun Gothic"/>
                <a:ea typeface="Malgun Gothic"/>
                <a:cs typeface="Malgun Gothic"/>
                <a:sym typeface="Malgun Gothic"/>
              </a:rPr>
              <a:t>URL 크롤링 = </a:t>
            </a:r>
            <a:r>
              <a:rPr b="1" i="0" lang="ko" sz="800" u="none" cap="none" strike="noStrike">
                <a:solidFill>
                  <a:srgbClr val="0070C0"/>
                </a:solidFill>
                <a:latin typeface="Malgun Gothic"/>
                <a:ea typeface="Malgun Gothic"/>
                <a:cs typeface="Malgun Gothic"/>
                <a:sym typeface="Malgun Gothic"/>
              </a:rPr>
              <a:t>Yes</a:t>
            </a:r>
            <a:endParaRPr b="0" i="0" sz="1400" u="none" cap="none" strike="noStrike">
              <a:solidFill>
                <a:srgbClr val="000000"/>
              </a:solidFill>
              <a:latin typeface="Arial"/>
              <a:ea typeface="Arial"/>
              <a:cs typeface="Arial"/>
              <a:sym typeface="Arial"/>
            </a:endParaRPr>
          </a:p>
        </p:txBody>
      </p:sp>
      <p:sp>
        <p:nvSpPr>
          <p:cNvPr id="331" name="Google Shape;331;p8"/>
          <p:cNvSpPr/>
          <p:nvPr/>
        </p:nvSpPr>
        <p:spPr>
          <a:xfrm>
            <a:off x="4332236" y="5126920"/>
            <a:ext cx="10182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스크린샷이미지+</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000000"/>
                </a:solidFill>
                <a:latin typeface="Malgun Gothic"/>
                <a:ea typeface="Malgun Gothic"/>
                <a:cs typeface="Malgun Gothic"/>
                <a:sym typeface="Malgun Gothic"/>
              </a:rPr>
              <a:t>URL 크롤링 = </a:t>
            </a:r>
            <a:r>
              <a:rPr b="1" i="0" lang="ko" sz="800" u="none" cap="none" strike="noStrike">
                <a:solidFill>
                  <a:srgbClr val="FF0000"/>
                </a:solidFill>
                <a:latin typeface="Malgun Gothic"/>
                <a:ea typeface="Malgun Gothic"/>
                <a:cs typeface="Malgun Gothic"/>
                <a:sym typeface="Malgun Gothic"/>
              </a:rPr>
              <a:t>No</a:t>
            </a:r>
            <a:endParaRPr b="0" i="0" sz="1400" u="none" cap="none" strike="noStrike">
              <a:solidFill>
                <a:srgbClr val="000000"/>
              </a:solidFill>
              <a:latin typeface="Arial"/>
              <a:ea typeface="Arial"/>
              <a:cs typeface="Arial"/>
              <a:sym typeface="Arial"/>
            </a:endParaRPr>
          </a:p>
        </p:txBody>
      </p:sp>
      <p:sp>
        <p:nvSpPr>
          <p:cNvPr id="332" name="Google Shape;332;p8"/>
          <p:cNvSpPr/>
          <p:nvPr/>
        </p:nvSpPr>
        <p:spPr>
          <a:xfrm>
            <a:off x="5555940" y="4854497"/>
            <a:ext cx="999864" cy="495072"/>
          </a:xfrm>
          <a:prstGeom prst="flowChartDocument">
            <a:avLst/>
          </a:prstGeom>
          <a:solidFill>
            <a:srgbClr val="F2F2F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포스팅 등록</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FF0000"/>
                </a:solidFill>
                <a:latin typeface="Malgun Gothic"/>
                <a:ea typeface="Malgun Gothic"/>
                <a:cs typeface="Malgun Gothic"/>
                <a:sym typeface="Malgun Gothic"/>
              </a:rPr>
              <a:t>Alert</a:t>
            </a:r>
            <a:endParaRPr b="1" i="0" sz="800" u="none" cap="none" strike="noStrike">
              <a:solidFill>
                <a:srgbClr val="FF0000"/>
              </a:solidFill>
              <a:latin typeface="Malgun Gothic"/>
              <a:ea typeface="Malgun Gothic"/>
              <a:cs typeface="Malgun Gothic"/>
              <a:sym typeface="Malgun Gothic"/>
            </a:endParaRPr>
          </a:p>
        </p:txBody>
      </p:sp>
      <p:sp>
        <p:nvSpPr>
          <p:cNvPr id="333" name="Google Shape;333;p8"/>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포스팅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graphicFrame>
        <p:nvGraphicFramePr>
          <p:cNvPr id="338" name="Google Shape;338;p9"/>
          <p:cNvGraphicFramePr/>
          <p:nvPr/>
        </p:nvGraphicFramePr>
        <p:xfrm>
          <a:off x="380365" y="685801"/>
          <a:ext cx="3000000" cy="3000000"/>
        </p:xfrm>
        <a:graphic>
          <a:graphicData uri="http://schemas.openxmlformats.org/drawingml/2006/table">
            <a:tbl>
              <a:tblPr>
                <a:noFill/>
                <a:tableStyleId>{02864A83-A2E4-4024-B574-1B94AF1D13BC}</a:tableStyleId>
              </a:tblPr>
              <a:tblGrid>
                <a:gridCol w="720075"/>
                <a:gridCol w="7830875"/>
                <a:gridCol w="238527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FAB 상담의뢰를 통한 공개 설정 오픈 신청 진행</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포스팅 상세 페이지에서 포스팅 지정 등록 사용자 대상 지정 상담의뢰 진행 </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39" name="Google Shape;339;p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40" name="Google Shape;340;p9"/>
          <p:cNvSpPr/>
          <p:nvPr/>
        </p:nvSpPr>
        <p:spPr>
          <a:xfrm>
            <a:off x="5457176" y="2554774"/>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341" name="Google Shape;341;p9"/>
          <p:cNvSpPr/>
          <p:nvPr/>
        </p:nvSpPr>
        <p:spPr>
          <a:xfrm>
            <a:off x="2328381" y="1294299"/>
            <a:ext cx="8424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FAB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상담의뢰</a:t>
            </a:r>
            <a:endParaRPr b="0" i="0" sz="900" u="none" cap="none" strike="noStrike">
              <a:solidFill>
                <a:srgbClr val="000000"/>
              </a:solidFill>
              <a:latin typeface="Malgun Gothic"/>
              <a:ea typeface="Malgun Gothic"/>
              <a:cs typeface="Malgun Gothic"/>
              <a:sym typeface="Malgun Gothic"/>
            </a:endParaRPr>
          </a:p>
        </p:txBody>
      </p:sp>
      <p:cxnSp>
        <p:nvCxnSpPr>
          <p:cNvPr id="342" name="Google Shape;342;p9"/>
          <p:cNvCxnSpPr>
            <a:stCxn id="341" idx="3"/>
            <a:endCxn id="343" idx="1"/>
          </p:cNvCxnSpPr>
          <p:nvPr/>
        </p:nvCxnSpPr>
        <p:spPr>
          <a:xfrm>
            <a:off x="3170781" y="1507749"/>
            <a:ext cx="660000" cy="900"/>
          </a:xfrm>
          <a:prstGeom prst="straightConnector1">
            <a:avLst/>
          </a:prstGeom>
          <a:noFill/>
          <a:ln cap="flat" cmpd="sng" w="9525">
            <a:solidFill>
              <a:srgbClr val="000000"/>
            </a:solidFill>
            <a:prstDash val="solid"/>
            <a:round/>
            <a:headEnd len="sm" w="sm" type="none"/>
            <a:tailEnd len="med" w="med" type="triangle"/>
          </a:ln>
        </p:spPr>
      </p:cxnSp>
      <p:sp>
        <p:nvSpPr>
          <p:cNvPr id="344" name="Google Shape;344;p9"/>
          <p:cNvSpPr/>
          <p:nvPr/>
        </p:nvSpPr>
        <p:spPr>
          <a:xfrm>
            <a:off x="5520836" y="1315584"/>
            <a:ext cx="980209"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상담 정보입력</a:t>
            </a:r>
            <a:endParaRPr b="0" i="0" sz="800" u="none" cap="none" strike="noStrike">
              <a:solidFill>
                <a:srgbClr val="000000"/>
              </a:solidFill>
              <a:latin typeface="Malgun Gothic"/>
              <a:ea typeface="Malgun Gothic"/>
              <a:cs typeface="Malgun Gothic"/>
              <a:sym typeface="Malgun Gothic"/>
            </a:endParaRPr>
          </a:p>
        </p:txBody>
      </p:sp>
      <p:cxnSp>
        <p:nvCxnSpPr>
          <p:cNvPr id="345" name="Google Shape;345;p9"/>
          <p:cNvCxnSpPr>
            <a:stCxn id="343" idx="3"/>
            <a:endCxn id="344" idx="1"/>
          </p:cNvCxnSpPr>
          <p:nvPr/>
        </p:nvCxnSpPr>
        <p:spPr>
          <a:xfrm flipH="1" rot="10800000">
            <a:off x="4925870" y="1507712"/>
            <a:ext cx="594900" cy="9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sp>
        <p:nvSpPr>
          <p:cNvPr id="343" name="Google Shape;343;p9"/>
          <p:cNvSpPr/>
          <p:nvPr/>
        </p:nvSpPr>
        <p:spPr>
          <a:xfrm>
            <a:off x="3830644" y="1133745"/>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사진첨부</a:t>
            </a:r>
            <a:endParaRPr b="1" i="0" sz="800" u="none" cap="none" strike="noStrike">
              <a:solidFill>
                <a:srgbClr val="000000"/>
              </a:solidFill>
              <a:latin typeface="Malgun Gothic"/>
              <a:ea typeface="Malgun Gothic"/>
              <a:cs typeface="Malgun Gothic"/>
              <a:sym typeface="Malgun Gothic"/>
            </a:endParaRPr>
          </a:p>
        </p:txBody>
      </p:sp>
      <p:sp>
        <p:nvSpPr>
          <p:cNvPr id="346" name="Google Shape;346;p9"/>
          <p:cNvSpPr/>
          <p:nvPr/>
        </p:nvSpPr>
        <p:spPr>
          <a:xfrm>
            <a:off x="1190455" y="1294299"/>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상담의뢰</a:t>
            </a:r>
            <a:endParaRPr b="0" i="0" sz="900" u="none" cap="none" strike="noStrike">
              <a:solidFill>
                <a:srgbClr val="000000"/>
              </a:solidFill>
              <a:latin typeface="Arial"/>
              <a:ea typeface="Arial"/>
              <a:cs typeface="Arial"/>
              <a:sym typeface="Arial"/>
            </a:endParaRPr>
          </a:p>
        </p:txBody>
      </p:sp>
      <p:cxnSp>
        <p:nvCxnSpPr>
          <p:cNvPr id="347" name="Google Shape;347;p9"/>
          <p:cNvCxnSpPr>
            <a:stCxn id="346" idx="3"/>
            <a:endCxn id="341" idx="1"/>
          </p:cNvCxnSpPr>
          <p:nvPr/>
        </p:nvCxnSpPr>
        <p:spPr>
          <a:xfrm>
            <a:off x="1910455" y="1507749"/>
            <a:ext cx="417900" cy="0"/>
          </a:xfrm>
          <a:prstGeom prst="straightConnector1">
            <a:avLst/>
          </a:prstGeom>
          <a:noFill/>
          <a:ln cap="flat" cmpd="sng" w="9525">
            <a:solidFill>
              <a:srgbClr val="000000"/>
            </a:solidFill>
            <a:prstDash val="solid"/>
            <a:round/>
            <a:headEnd len="sm" w="sm" type="none"/>
            <a:tailEnd len="med" w="med" type="triangle"/>
          </a:ln>
        </p:spPr>
      </p:cxnSp>
      <p:sp>
        <p:nvSpPr>
          <p:cNvPr id="348" name="Google Shape;348;p9"/>
          <p:cNvSpPr/>
          <p:nvPr/>
        </p:nvSpPr>
        <p:spPr>
          <a:xfrm>
            <a:off x="5503663" y="1717938"/>
            <a:ext cx="1267500" cy="630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상담 내용</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-내용중 </a:t>
            </a:r>
            <a:r>
              <a:rPr b="1" i="0" lang="ko" sz="700" u="none" cap="none" strike="noStrike">
                <a:solidFill>
                  <a:srgbClr val="000000"/>
                </a:solidFill>
                <a:latin typeface="Malgun Gothic"/>
                <a:ea typeface="Malgun Gothic"/>
                <a:cs typeface="Malgun Gothic"/>
                <a:sym typeface="Malgun Gothic"/>
              </a:rPr>
              <a:t>URL 스크랩핑</a:t>
            </a:r>
            <a:br>
              <a:rPr b="0" i="0" lang="ko" sz="700" u="none" cap="none" strike="noStrike">
                <a:solidFill>
                  <a:srgbClr val="000000"/>
                </a:solidFill>
                <a:latin typeface="Malgun Gothic"/>
                <a:ea typeface="Malgun Gothic"/>
                <a:cs typeface="Malgun Gothic"/>
                <a:sym typeface="Malgun Gothic"/>
              </a:rPr>
            </a:b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해시태그 </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 스크랩핑 매칭 정보 등록</a:t>
            </a:r>
            <a:endParaRPr b="0" i="0" sz="700" u="none" cap="none" strike="noStrike">
              <a:solidFill>
                <a:srgbClr val="000000"/>
              </a:solidFill>
              <a:latin typeface="Malgun Gothic"/>
              <a:ea typeface="Malgun Gothic"/>
              <a:cs typeface="Malgun Gothic"/>
              <a:sym typeface="Malgun Gothic"/>
            </a:endParaRPr>
          </a:p>
        </p:txBody>
      </p:sp>
      <p:sp>
        <p:nvSpPr>
          <p:cNvPr id="349" name="Google Shape;349;p9"/>
          <p:cNvSpPr/>
          <p:nvPr/>
        </p:nvSpPr>
        <p:spPr>
          <a:xfrm>
            <a:off x="7867135" y="1808820"/>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일반</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350" name="Google Shape;350;p9"/>
          <p:cNvSpPr/>
          <p:nvPr/>
        </p:nvSpPr>
        <p:spPr>
          <a:xfrm>
            <a:off x="6501045" y="3203975"/>
            <a:ext cx="817800" cy="279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공개구분 설정</a:t>
            </a:r>
            <a:endParaRPr b="0" i="0" sz="700" u="none" cap="none" strike="noStrike">
              <a:solidFill>
                <a:srgbClr val="000000"/>
              </a:solidFill>
              <a:latin typeface="Malgun Gothic"/>
              <a:ea typeface="Malgun Gothic"/>
              <a:cs typeface="Malgun Gothic"/>
              <a:sym typeface="Malgun Gothic"/>
            </a:endParaRPr>
          </a:p>
        </p:txBody>
      </p:sp>
      <p:sp>
        <p:nvSpPr>
          <p:cNvPr id="351" name="Google Shape;351;p9"/>
          <p:cNvSpPr/>
          <p:nvPr/>
        </p:nvSpPr>
        <p:spPr>
          <a:xfrm>
            <a:off x="9651395" y="2775146"/>
            <a:ext cx="1089121" cy="1103904"/>
          </a:xfrm>
          <a:prstGeom prst="flowChartMagneticDisk">
            <a:avLst/>
          </a:prstGeom>
          <a:solidFill>
            <a:srgbClr val="DAE5F1"/>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상담DB</a:t>
            </a:r>
            <a:endParaRPr b="1" i="0" sz="1200" u="none" cap="none" strike="noStrike">
              <a:solidFill>
                <a:srgbClr val="000000"/>
              </a:solidFill>
              <a:latin typeface="Malgun Gothic"/>
              <a:ea typeface="Malgun Gothic"/>
              <a:cs typeface="Malgun Gothic"/>
              <a:sym typeface="Malgun Gothic"/>
            </a:endParaRPr>
          </a:p>
        </p:txBody>
      </p:sp>
      <p:cxnSp>
        <p:nvCxnSpPr>
          <p:cNvPr id="352" name="Google Shape;352;p9"/>
          <p:cNvCxnSpPr>
            <a:stCxn id="349" idx="3"/>
            <a:endCxn id="351" idx="2"/>
          </p:cNvCxnSpPr>
          <p:nvPr/>
        </p:nvCxnSpPr>
        <p:spPr>
          <a:xfrm>
            <a:off x="8886235" y="2022270"/>
            <a:ext cx="765300" cy="13047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sp>
        <p:nvSpPr>
          <p:cNvPr id="353" name="Google Shape;353;p9"/>
          <p:cNvSpPr/>
          <p:nvPr/>
        </p:nvSpPr>
        <p:spPr>
          <a:xfrm>
            <a:off x="6495495" y="2499247"/>
            <a:ext cx="995660"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공개구분</a:t>
            </a:r>
            <a:endParaRPr b="1" i="0" sz="800" u="none" cap="none" strike="noStrike">
              <a:solidFill>
                <a:srgbClr val="000000"/>
              </a:solidFill>
              <a:latin typeface="Malgun Gothic"/>
              <a:ea typeface="Malgun Gothic"/>
              <a:cs typeface="Malgun Gothic"/>
              <a:sym typeface="Malgun Gothic"/>
            </a:endParaRPr>
          </a:p>
        </p:txBody>
      </p:sp>
      <p:sp>
        <p:nvSpPr>
          <p:cNvPr id="354" name="Google Shape;354;p9"/>
          <p:cNvSpPr/>
          <p:nvPr/>
        </p:nvSpPr>
        <p:spPr>
          <a:xfrm>
            <a:off x="7867135" y="2618910"/>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전문가</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355" name="Google Shape;355;p9"/>
          <p:cNvSpPr/>
          <p:nvPr/>
        </p:nvSpPr>
        <p:spPr>
          <a:xfrm>
            <a:off x="7867135" y="3497017"/>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지정</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356" name="Google Shape;356;p9"/>
          <p:cNvSpPr/>
          <p:nvPr/>
        </p:nvSpPr>
        <p:spPr>
          <a:xfrm>
            <a:off x="7867135" y="4307107"/>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비공개</a:t>
            </a:r>
            <a:endParaRPr b="1" i="0" sz="700" u="none" cap="none" strike="noStrike">
              <a:solidFill>
                <a:srgbClr val="000000"/>
              </a:solidFill>
              <a:latin typeface="Arial"/>
              <a:ea typeface="Arial"/>
              <a:cs typeface="Arial"/>
              <a:sym typeface="Arial"/>
            </a:endParaRPr>
          </a:p>
        </p:txBody>
      </p:sp>
      <p:cxnSp>
        <p:nvCxnSpPr>
          <p:cNvPr id="357" name="Google Shape;357;p9"/>
          <p:cNvCxnSpPr>
            <a:stCxn id="354" idx="3"/>
            <a:endCxn id="351" idx="2"/>
          </p:cNvCxnSpPr>
          <p:nvPr/>
        </p:nvCxnSpPr>
        <p:spPr>
          <a:xfrm>
            <a:off x="8886235" y="2832360"/>
            <a:ext cx="765300" cy="4947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58" name="Google Shape;358;p9"/>
          <p:cNvCxnSpPr>
            <a:stCxn id="355" idx="3"/>
            <a:endCxn id="351" idx="2"/>
          </p:cNvCxnSpPr>
          <p:nvPr/>
        </p:nvCxnSpPr>
        <p:spPr>
          <a:xfrm flipH="1" rot="10800000">
            <a:off x="8886235" y="3327067"/>
            <a:ext cx="765300" cy="383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59" name="Google Shape;359;p9"/>
          <p:cNvCxnSpPr>
            <a:stCxn id="356" idx="3"/>
            <a:endCxn id="351" idx="2"/>
          </p:cNvCxnSpPr>
          <p:nvPr/>
        </p:nvCxnSpPr>
        <p:spPr>
          <a:xfrm flipH="1" rot="10800000">
            <a:off x="8886235" y="3327157"/>
            <a:ext cx="765300" cy="1193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60" name="Google Shape;360;p9"/>
          <p:cNvCxnSpPr>
            <a:stCxn id="353" idx="3"/>
            <a:endCxn id="354" idx="1"/>
          </p:cNvCxnSpPr>
          <p:nvPr/>
        </p:nvCxnSpPr>
        <p:spPr>
          <a:xfrm flipH="1" rot="10800000">
            <a:off x="7491155" y="2832414"/>
            <a:ext cx="375900" cy="417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61" name="Google Shape;361;p9"/>
          <p:cNvCxnSpPr>
            <a:stCxn id="353" idx="3"/>
            <a:endCxn id="355" idx="1"/>
          </p:cNvCxnSpPr>
          <p:nvPr/>
        </p:nvCxnSpPr>
        <p:spPr>
          <a:xfrm>
            <a:off x="7491155" y="2874113"/>
            <a:ext cx="375900" cy="8364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62" name="Google Shape;362;p9"/>
          <p:cNvCxnSpPr>
            <a:stCxn id="353" idx="3"/>
            <a:endCxn id="356" idx="1"/>
          </p:cNvCxnSpPr>
          <p:nvPr/>
        </p:nvCxnSpPr>
        <p:spPr>
          <a:xfrm>
            <a:off x="7491155" y="2874113"/>
            <a:ext cx="375900" cy="16464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sp>
        <p:nvSpPr>
          <p:cNvPr id="363" name="Google Shape;363;p9"/>
          <p:cNvSpPr/>
          <p:nvPr/>
        </p:nvSpPr>
        <p:spPr>
          <a:xfrm>
            <a:off x="3856274" y="2424248"/>
            <a:ext cx="1042070" cy="384175"/>
          </a:xfrm>
          <a:prstGeom prst="flowChartProcess">
            <a:avLst/>
          </a:prstGeom>
          <a:solidFill>
            <a:srgbClr val="F2DADA"/>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OCR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Google Cloud Vision</a:t>
            </a:r>
            <a:endParaRPr b="1" i="0" sz="800" u="none" cap="none" strike="noStrike">
              <a:solidFill>
                <a:srgbClr val="000000"/>
              </a:solidFill>
              <a:latin typeface="Malgun Gothic"/>
              <a:ea typeface="Malgun Gothic"/>
              <a:cs typeface="Malgun Gothic"/>
              <a:sym typeface="Malgun Gothic"/>
            </a:endParaRPr>
          </a:p>
        </p:txBody>
      </p:sp>
      <p:cxnSp>
        <p:nvCxnSpPr>
          <p:cNvPr id="364" name="Google Shape;364;p9"/>
          <p:cNvCxnSpPr>
            <a:stCxn id="343" idx="2"/>
            <a:endCxn id="363" idx="0"/>
          </p:cNvCxnSpPr>
          <p:nvPr/>
        </p:nvCxnSpPr>
        <p:spPr>
          <a:xfrm rot="5400000">
            <a:off x="4107357" y="2153478"/>
            <a:ext cx="540900" cy="900"/>
          </a:xfrm>
          <a:prstGeom prst="bentConnector3">
            <a:avLst>
              <a:gd fmla="val 49988" name="adj1"/>
            </a:avLst>
          </a:prstGeom>
          <a:noFill/>
          <a:ln cap="flat" cmpd="sng" w="9525">
            <a:solidFill>
              <a:srgbClr val="000000"/>
            </a:solidFill>
            <a:prstDash val="solid"/>
            <a:round/>
            <a:headEnd len="sm" w="sm" type="none"/>
            <a:tailEnd len="med" w="med" type="triangle"/>
          </a:ln>
        </p:spPr>
      </p:cxnSp>
      <p:cxnSp>
        <p:nvCxnSpPr>
          <p:cNvPr id="365" name="Google Shape;365;p9"/>
          <p:cNvCxnSpPr>
            <a:stCxn id="363" idx="3"/>
            <a:endCxn id="344" idx="1"/>
          </p:cNvCxnSpPr>
          <p:nvPr/>
        </p:nvCxnSpPr>
        <p:spPr>
          <a:xfrm flipH="1" rot="10800000">
            <a:off x="4898344" y="1507536"/>
            <a:ext cx="622500" cy="1108800"/>
          </a:xfrm>
          <a:prstGeom prst="bentConnector3">
            <a:avLst>
              <a:gd fmla="val 49999" name="adj1"/>
            </a:avLst>
          </a:prstGeom>
          <a:noFill/>
          <a:ln cap="flat" cmpd="sng" w="9525">
            <a:solidFill>
              <a:srgbClr val="000000"/>
            </a:solidFill>
            <a:prstDash val="dash"/>
            <a:miter lim="800000"/>
            <a:headEnd len="sm" w="sm" type="none"/>
            <a:tailEnd len="med" w="med" type="triangle"/>
          </a:ln>
        </p:spPr>
      </p:cxnSp>
      <p:sp>
        <p:nvSpPr>
          <p:cNvPr id="366" name="Google Shape;366;p9"/>
          <p:cNvSpPr/>
          <p:nvPr/>
        </p:nvSpPr>
        <p:spPr>
          <a:xfrm>
            <a:off x="3856274" y="2851685"/>
            <a:ext cx="11523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이미지 Text Detection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랜드마크 인식</a:t>
            </a:r>
            <a:endParaRPr b="1" i="0" sz="700" u="none" cap="none" strike="noStrike">
              <a:solidFill>
                <a:srgbClr val="FF0000"/>
              </a:solidFill>
              <a:latin typeface="Malgun Gothic"/>
              <a:ea typeface="Malgun Gothic"/>
              <a:cs typeface="Malgun Gothic"/>
              <a:sym typeface="Malgun Gothic"/>
            </a:endParaRPr>
          </a:p>
        </p:txBody>
      </p:sp>
      <p:sp>
        <p:nvSpPr>
          <p:cNvPr id="367" name="Google Shape;367;p9"/>
          <p:cNvSpPr/>
          <p:nvPr/>
        </p:nvSpPr>
        <p:spPr>
          <a:xfrm>
            <a:off x="3880106" y="2055317"/>
            <a:ext cx="8658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 </a:t>
            </a:r>
            <a:r>
              <a:rPr b="1" i="0" lang="ko" sz="600" u="none" cap="none" strike="noStrike">
                <a:solidFill>
                  <a:srgbClr val="0070C0"/>
                </a:solidFill>
                <a:latin typeface="Malgun Gothic"/>
                <a:ea typeface="Malgun Gothic"/>
                <a:cs typeface="Malgun Gothic"/>
                <a:sym typeface="Malgun Gothic"/>
              </a:rPr>
              <a:t>YES</a:t>
            </a:r>
            <a:endParaRPr b="1" i="0" sz="600" u="none" cap="none" strike="noStrike">
              <a:solidFill>
                <a:srgbClr val="0070C0"/>
              </a:solidFill>
              <a:latin typeface="Malgun Gothic"/>
              <a:ea typeface="Malgun Gothic"/>
              <a:cs typeface="Malgun Gothic"/>
              <a:sym typeface="Malgun Gothic"/>
            </a:endParaRPr>
          </a:p>
        </p:txBody>
      </p:sp>
      <p:sp>
        <p:nvSpPr>
          <p:cNvPr id="368" name="Google Shape;368;p9"/>
          <p:cNvSpPr/>
          <p:nvPr/>
        </p:nvSpPr>
        <p:spPr>
          <a:xfrm>
            <a:off x="4693725" y="1219109"/>
            <a:ext cx="9522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 </a:t>
            </a:r>
            <a:r>
              <a:rPr b="0" i="0" lang="ko" sz="600" u="none" cap="none" strike="noStrike">
                <a:solidFill>
                  <a:srgbClr val="FF0000"/>
                </a:solidFill>
                <a:latin typeface="Malgun Gothic"/>
                <a:ea typeface="Malgun Gothic"/>
                <a:cs typeface="Malgun Gothic"/>
                <a:sym typeface="Malgun Gothic"/>
              </a:rPr>
              <a:t>No</a:t>
            </a:r>
            <a:endParaRPr b="0" i="0" sz="600" u="none" cap="none" strike="noStrike">
              <a:solidFill>
                <a:srgbClr val="FF0000"/>
              </a:solidFill>
              <a:latin typeface="Malgun Gothic"/>
              <a:ea typeface="Malgun Gothic"/>
              <a:cs typeface="Malgun Gothic"/>
              <a:sym typeface="Malgun Gothic"/>
            </a:endParaRPr>
          </a:p>
        </p:txBody>
      </p:sp>
      <p:cxnSp>
        <p:nvCxnSpPr>
          <p:cNvPr id="369" name="Google Shape;369;p9"/>
          <p:cNvCxnSpPr>
            <a:stCxn id="344" idx="3"/>
            <a:endCxn id="353" idx="0"/>
          </p:cNvCxnSpPr>
          <p:nvPr/>
        </p:nvCxnSpPr>
        <p:spPr>
          <a:xfrm>
            <a:off x="6501045" y="1507672"/>
            <a:ext cx="492300" cy="991500"/>
          </a:xfrm>
          <a:prstGeom prst="bentConnector2">
            <a:avLst/>
          </a:prstGeom>
          <a:noFill/>
          <a:ln cap="flat" cmpd="sng" w="9525">
            <a:solidFill>
              <a:srgbClr val="000000"/>
            </a:solidFill>
            <a:prstDash val="solid"/>
            <a:miter lim="800000"/>
            <a:headEnd len="sm" w="sm" type="none"/>
            <a:tailEnd len="med" w="med" type="triangle"/>
          </a:ln>
        </p:spPr>
      </p:cxnSp>
      <p:cxnSp>
        <p:nvCxnSpPr>
          <p:cNvPr id="370" name="Google Shape;370;p9"/>
          <p:cNvCxnSpPr>
            <a:stCxn id="353" idx="3"/>
            <a:endCxn id="349" idx="1"/>
          </p:cNvCxnSpPr>
          <p:nvPr/>
        </p:nvCxnSpPr>
        <p:spPr>
          <a:xfrm flipH="1" rot="10800000">
            <a:off x="7491155" y="2022414"/>
            <a:ext cx="375900" cy="8517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sp>
        <p:nvSpPr>
          <p:cNvPr id="371" name="Google Shape;371;p9"/>
          <p:cNvSpPr/>
          <p:nvPr/>
        </p:nvSpPr>
        <p:spPr>
          <a:xfrm>
            <a:off x="9666105" y="4262013"/>
            <a:ext cx="1089121" cy="753981"/>
          </a:xfrm>
          <a:prstGeom prst="flowChartMagneticDisk">
            <a:avLst/>
          </a:prstGeom>
          <a:solidFill>
            <a:srgbClr val="FDE9D8"/>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매칭DB</a:t>
            </a:r>
            <a:endParaRPr b="1" i="0" sz="1200" u="none" cap="none" strike="noStrike">
              <a:solidFill>
                <a:srgbClr val="000000"/>
              </a:solidFill>
              <a:latin typeface="Malgun Gothic"/>
              <a:ea typeface="Malgun Gothic"/>
              <a:cs typeface="Malgun Gothic"/>
              <a:sym typeface="Malgun Gothic"/>
            </a:endParaRPr>
          </a:p>
        </p:txBody>
      </p:sp>
      <p:sp>
        <p:nvSpPr>
          <p:cNvPr id="372" name="Google Shape;372;p9"/>
          <p:cNvSpPr/>
          <p:nvPr/>
        </p:nvSpPr>
        <p:spPr>
          <a:xfrm>
            <a:off x="9966430" y="3931959"/>
            <a:ext cx="244200" cy="426900"/>
          </a:xfrm>
          <a:prstGeom prst="curvedRightArrow">
            <a:avLst>
              <a:gd fmla="val 46135" name="adj1"/>
              <a:gd fmla="val 84070" name="adj2"/>
              <a:gd fmla="val 25000" name="adj3"/>
            </a:avLst>
          </a:prstGeom>
          <a:solidFill>
            <a:srgbClr val="F2F2F2"/>
          </a:solidFill>
          <a:ln cap="flat" cmpd="sng" w="952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algun Gothic"/>
              <a:ea typeface="Malgun Gothic"/>
              <a:cs typeface="Malgun Gothic"/>
              <a:sym typeface="Malgun Gothic"/>
            </a:endParaRPr>
          </a:p>
        </p:txBody>
      </p:sp>
      <p:sp>
        <p:nvSpPr>
          <p:cNvPr id="373" name="Google Shape;373;p9"/>
          <p:cNvSpPr/>
          <p:nvPr/>
        </p:nvSpPr>
        <p:spPr>
          <a:xfrm>
            <a:off x="2180565" y="4262013"/>
            <a:ext cx="8424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포스팅 상세</a:t>
            </a:r>
            <a:endParaRPr b="1" i="0" sz="9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상담의뢰</a:t>
            </a:r>
            <a:endParaRPr b="0" i="0" sz="1400" u="none" cap="none" strike="noStrike">
              <a:solidFill>
                <a:srgbClr val="000000"/>
              </a:solidFill>
              <a:latin typeface="Arial"/>
              <a:ea typeface="Arial"/>
              <a:cs typeface="Arial"/>
              <a:sym typeface="Arial"/>
            </a:endParaRPr>
          </a:p>
        </p:txBody>
      </p:sp>
      <p:cxnSp>
        <p:nvCxnSpPr>
          <p:cNvPr id="374" name="Google Shape;374;p9"/>
          <p:cNvCxnSpPr>
            <a:stCxn id="375" idx="3"/>
            <a:endCxn id="343" idx="1"/>
          </p:cNvCxnSpPr>
          <p:nvPr/>
        </p:nvCxnSpPr>
        <p:spPr>
          <a:xfrm rot="10800000">
            <a:off x="3830591" y="1508521"/>
            <a:ext cx="330300" cy="2967000"/>
          </a:xfrm>
          <a:prstGeom prst="bentConnector5">
            <a:avLst>
              <a:gd fmla="val -72094" name="adj1"/>
              <a:gd fmla="val 47352" name="adj2"/>
              <a:gd fmla="val 172078" name="adj3"/>
            </a:avLst>
          </a:prstGeom>
          <a:noFill/>
          <a:ln cap="flat" cmpd="sng" w="9525">
            <a:solidFill>
              <a:srgbClr val="000000"/>
            </a:solidFill>
            <a:prstDash val="solid"/>
            <a:round/>
            <a:headEnd len="sm" w="sm" type="none"/>
            <a:tailEnd len="med" w="med" type="triangle"/>
          </a:ln>
        </p:spPr>
      </p:cxnSp>
      <p:cxnSp>
        <p:nvCxnSpPr>
          <p:cNvPr id="376" name="Google Shape;376;p9"/>
          <p:cNvCxnSpPr>
            <a:stCxn id="346" idx="3"/>
            <a:endCxn id="373" idx="1"/>
          </p:cNvCxnSpPr>
          <p:nvPr/>
        </p:nvCxnSpPr>
        <p:spPr>
          <a:xfrm>
            <a:off x="1910455" y="1507749"/>
            <a:ext cx="270000" cy="2967600"/>
          </a:xfrm>
          <a:prstGeom prst="bentConnector3">
            <a:avLst>
              <a:gd fmla="val 50020" name="adj1"/>
            </a:avLst>
          </a:prstGeom>
          <a:noFill/>
          <a:ln cap="flat" cmpd="sng" w="9525">
            <a:solidFill>
              <a:srgbClr val="000000"/>
            </a:solidFill>
            <a:prstDash val="solid"/>
            <a:round/>
            <a:headEnd len="sm" w="sm" type="none"/>
            <a:tailEnd len="med" w="med" type="triangle"/>
          </a:ln>
        </p:spPr>
      </p:cxnSp>
      <p:sp>
        <p:nvSpPr>
          <p:cNvPr id="375" name="Google Shape;375;p9"/>
          <p:cNvSpPr/>
          <p:nvPr/>
        </p:nvSpPr>
        <p:spPr>
          <a:xfrm>
            <a:off x="3318491" y="4257721"/>
            <a:ext cx="842400" cy="435600"/>
          </a:xfrm>
          <a:prstGeom prst="homePlate">
            <a:avLst>
              <a:gd fmla="val 0" name="adj"/>
            </a:avLst>
          </a:prstGeom>
          <a:solidFill>
            <a:srgbClr val="F2F2F2"/>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연관 포스팅</a:t>
            </a:r>
            <a:endParaRPr b="1" i="0" sz="9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지정</a:t>
            </a:r>
            <a:endParaRPr b="0" i="0" sz="900" u="none" cap="none" strike="noStrike">
              <a:solidFill>
                <a:srgbClr val="000000"/>
              </a:solidFill>
              <a:latin typeface="Malgun Gothic"/>
              <a:ea typeface="Malgun Gothic"/>
              <a:cs typeface="Malgun Gothic"/>
              <a:sym typeface="Malgun Gothic"/>
            </a:endParaRPr>
          </a:p>
        </p:txBody>
      </p:sp>
      <p:cxnSp>
        <p:nvCxnSpPr>
          <p:cNvPr id="377" name="Google Shape;377;p9"/>
          <p:cNvCxnSpPr>
            <a:stCxn id="373" idx="3"/>
            <a:endCxn id="375" idx="1"/>
          </p:cNvCxnSpPr>
          <p:nvPr/>
        </p:nvCxnSpPr>
        <p:spPr>
          <a:xfrm>
            <a:off x="3022965" y="4475463"/>
            <a:ext cx="295500" cy="600"/>
          </a:xfrm>
          <a:prstGeom prst="bentConnector3">
            <a:avLst>
              <a:gd fmla="val 50004" name="adj1"/>
            </a:avLst>
          </a:prstGeom>
          <a:noFill/>
          <a:ln cap="flat" cmpd="sng" w="9525">
            <a:solidFill>
              <a:srgbClr val="000000"/>
            </a:solidFill>
            <a:prstDash val="solid"/>
            <a:round/>
            <a:headEnd len="sm" w="sm" type="none"/>
            <a:tailEnd len="med" w="med" type="triangle"/>
          </a:ln>
        </p:spPr>
      </p:cxnSp>
      <p:sp>
        <p:nvSpPr>
          <p:cNvPr id="378" name="Google Shape;378;p9"/>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상담의뢰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graphicFrame>
        <p:nvGraphicFramePr>
          <p:cNvPr id="383" name="Google Shape;383;p10"/>
          <p:cNvGraphicFramePr/>
          <p:nvPr/>
        </p:nvGraphicFramePr>
        <p:xfrm>
          <a:off x="380402" y="685801"/>
          <a:ext cx="3000000" cy="3000000"/>
        </p:xfrm>
        <a:graphic>
          <a:graphicData uri="http://schemas.openxmlformats.org/drawingml/2006/table">
            <a:tbl>
              <a:tblPr>
                <a:noFill/>
                <a:tableStyleId>{02864A83-A2E4-4024-B574-1B94AF1D13BC}</a:tableStyleId>
              </a:tblPr>
              <a:tblGrid>
                <a:gridCol w="591200"/>
                <a:gridCol w="6429350"/>
                <a:gridCol w="1958375"/>
                <a:gridCol w="21834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PG</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모든 결제 프로세스는 포인트 충전 후 상담의뢰에 대한  상담료 결제는 포인트 결제로  진행함.</a:t>
                      </a:r>
                      <a:endParaRPr sz="1400" u="none" cap="none" strike="noStrike"/>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포인트 충전은 한번 충전 방식과 정기결제 (월정기 또는 기준하한) ) 진행 방식으로  PG 연계 진행함 </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출금가능 포인트는  결제수단으로 충전한 금액이거나 , 상담의뢰 지원을 통해 적립한 거래 포인트에 한해</a:t>
                      </a:r>
                      <a:br>
                        <a:rPr b="0" i="0" lang="ko" sz="1000" u="none" cap="none" strike="noStrike">
                          <a:solidFill>
                            <a:srgbClr val="000000"/>
                          </a:solidFill>
                          <a:latin typeface="Malgun Gothic"/>
                          <a:ea typeface="Malgun Gothic"/>
                          <a:cs typeface="Malgun Gothic"/>
                          <a:sym typeface="Malgun Gothic"/>
                        </a:rPr>
                      </a:br>
                      <a:r>
                        <a:rPr b="0" i="0" lang="ko" sz="1000" u="none" cap="none" strike="noStrike">
                          <a:solidFill>
                            <a:srgbClr val="000000"/>
                          </a:solidFill>
                          <a:latin typeface="Malgun Gothic"/>
                          <a:ea typeface="Malgun Gothic"/>
                          <a:cs typeface="Malgun Gothic"/>
                          <a:sym typeface="Malgun Gothic"/>
                        </a:rPr>
                        <a:t>출금가능 (5만 Point 이상이며 천원단위 출금가능)</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84" name="Google Shape;384;p10"/>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85" name="Google Shape;385;p10"/>
          <p:cNvSpPr/>
          <p:nvPr/>
        </p:nvSpPr>
        <p:spPr>
          <a:xfrm>
            <a:off x="2521190" y="154940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포인트 충전</a:t>
            </a:r>
            <a:endParaRPr b="0" i="0" sz="700" u="none" cap="none" strike="noStrike">
              <a:solidFill>
                <a:schemeClr val="dk1"/>
              </a:solidFill>
              <a:latin typeface="Arial"/>
              <a:ea typeface="Arial"/>
              <a:cs typeface="Arial"/>
              <a:sym typeface="Arial"/>
            </a:endParaRPr>
          </a:p>
        </p:txBody>
      </p:sp>
      <p:cxnSp>
        <p:nvCxnSpPr>
          <p:cNvPr id="386" name="Google Shape;386;p10"/>
          <p:cNvCxnSpPr>
            <a:stCxn id="385" idx="3"/>
            <a:endCxn id="387" idx="1"/>
          </p:cNvCxnSpPr>
          <p:nvPr/>
        </p:nvCxnSpPr>
        <p:spPr>
          <a:xfrm>
            <a:off x="3363590" y="1762851"/>
            <a:ext cx="210000" cy="900"/>
          </a:xfrm>
          <a:prstGeom prst="straightConnector1">
            <a:avLst/>
          </a:prstGeom>
          <a:noFill/>
          <a:ln cap="flat" cmpd="sng" w="9525">
            <a:solidFill>
              <a:schemeClr val="dk1"/>
            </a:solidFill>
            <a:prstDash val="solid"/>
            <a:round/>
            <a:headEnd len="sm" w="sm" type="none"/>
            <a:tailEnd len="med" w="med" type="triangle"/>
          </a:ln>
        </p:spPr>
      </p:cxnSp>
      <p:sp>
        <p:nvSpPr>
          <p:cNvPr id="388" name="Google Shape;388;p10"/>
          <p:cNvSpPr/>
          <p:nvPr/>
        </p:nvSpPr>
        <p:spPr>
          <a:xfrm>
            <a:off x="6187755" y="1570686"/>
            <a:ext cx="109851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한번충전 결제</a:t>
            </a:r>
            <a:endParaRPr b="0" i="0" sz="800" u="none" cap="none" strike="noStrike">
              <a:solidFill>
                <a:schemeClr val="dk1"/>
              </a:solidFill>
              <a:latin typeface="Malgun Gothic"/>
              <a:ea typeface="Malgun Gothic"/>
              <a:cs typeface="Malgun Gothic"/>
              <a:sym typeface="Malgun Gothic"/>
            </a:endParaRPr>
          </a:p>
        </p:txBody>
      </p:sp>
      <p:cxnSp>
        <p:nvCxnSpPr>
          <p:cNvPr id="389" name="Google Shape;389;p10"/>
          <p:cNvCxnSpPr>
            <a:stCxn id="387" idx="3"/>
            <a:endCxn id="388" idx="1"/>
          </p:cNvCxnSpPr>
          <p:nvPr/>
        </p:nvCxnSpPr>
        <p:spPr>
          <a:xfrm flipH="1" rot="10800000">
            <a:off x="4668841" y="1762813"/>
            <a:ext cx="1518900" cy="9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390" name="Google Shape;390;p10"/>
          <p:cNvCxnSpPr>
            <a:stCxn id="388" idx="3"/>
            <a:endCxn id="391" idx="1"/>
          </p:cNvCxnSpPr>
          <p:nvPr/>
        </p:nvCxnSpPr>
        <p:spPr>
          <a:xfrm>
            <a:off x="7286265" y="1762774"/>
            <a:ext cx="520800" cy="900"/>
          </a:xfrm>
          <a:prstGeom prst="straightConnector1">
            <a:avLst/>
          </a:prstGeom>
          <a:noFill/>
          <a:ln cap="flat" cmpd="sng" w="9525">
            <a:solidFill>
              <a:schemeClr val="dk1"/>
            </a:solidFill>
            <a:prstDash val="solid"/>
            <a:round/>
            <a:headEnd len="sm" w="sm" type="none"/>
            <a:tailEnd len="med" w="med" type="triangle"/>
          </a:ln>
        </p:spPr>
      </p:cxnSp>
      <p:cxnSp>
        <p:nvCxnSpPr>
          <p:cNvPr id="392" name="Google Shape;392;p10"/>
          <p:cNvCxnSpPr>
            <a:stCxn id="387" idx="2"/>
            <a:endCxn id="393" idx="1"/>
          </p:cNvCxnSpPr>
          <p:nvPr/>
        </p:nvCxnSpPr>
        <p:spPr>
          <a:xfrm flipH="1" rot="-5400000">
            <a:off x="3751274" y="2508480"/>
            <a:ext cx="1011000" cy="271200"/>
          </a:xfrm>
          <a:prstGeom prst="bentConnector2">
            <a:avLst/>
          </a:prstGeom>
          <a:noFill/>
          <a:ln cap="rnd" cmpd="sng" w="9525">
            <a:solidFill>
              <a:schemeClr val="dk1"/>
            </a:solidFill>
            <a:prstDash val="dash"/>
            <a:miter lim="800000"/>
            <a:headEnd len="sm" w="sm" type="none"/>
            <a:tailEnd len="med" w="med" type="triangle"/>
          </a:ln>
        </p:spPr>
      </p:cxnSp>
      <p:sp>
        <p:nvSpPr>
          <p:cNvPr id="387" name="Google Shape;387;p10"/>
          <p:cNvSpPr/>
          <p:nvPr/>
        </p:nvSpPr>
        <p:spPr>
          <a:xfrm>
            <a:off x="3573507" y="1388847"/>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정기결제여부</a:t>
            </a:r>
            <a:endParaRPr b="1" i="0" sz="800" u="none" cap="none" strike="noStrike">
              <a:solidFill>
                <a:schemeClr val="dk1"/>
              </a:solidFill>
              <a:latin typeface="Malgun Gothic"/>
              <a:ea typeface="Malgun Gothic"/>
              <a:cs typeface="Malgun Gothic"/>
              <a:sym typeface="Malgun Gothic"/>
            </a:endParaRPr>
          </a:p>
        </p:txBody>
      </p:sp>
      <p:sp>
        <p:nvSpPr>
          <p:cNvPr id="394" name="Google Shape;394;p10"/>
          <p:cNvSpPr/>
          <p:nvPr/>
        </p:nvSpPr>
        <p:spPr>
          <a:xfrm>
            <a:off x="1060538" y="1549401"/>
            <a:ext cx="11202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포인트 조회</a:t>
            </a:r>
            <a:endParaRPr b="0" i="0" sz="900" u="none" cap="none" strike="noStrike">
              <a:solidFill>
                <a:schemeClr val="dk1"/>
              </a:solidFill>
              <a:latin typeface="Arial"/>
              <a:ea typeface="Arial"/>
              <a:cs typeface="Arial"/>
              <a:sym typeface="Arial"/>
            </a:endParaRPr>
          </a:p>
        </p:txBody>
      </p:sp>
      <p:cxnSp>
        <p:nvCxnSpPr>
          <p:cNvPr id="395" name="Google Shape;395;p10"/>
          <p:cNvCxnSpPr>
            <a:stCxn id="394" idx="3"/>
          </p:cNvCxnSpPr>
          <p:nvPr/>
        </p:nvCxnSpPr>
        <p:spPr>
          <a:xfrm>
            <a:off x="2180738" y="1762851"/>
            <a:ext cx="340500" cy="900"/>
          </a:xfrm>
          <a:prstGeom prst="straightConnector1">
            <a:avLst/>
          </a:prstGeom>
          <a:noFill/>
          <a:ln cap="flat" cmpd="sng" w="9525">
            <a:solidFill>
              <a:schemeClr val="dk1"/>
            </a:solidFill>
            <a:prstDash val="solid"/>
            <a:round/>
            <a:headEnd len="sm" w="sm" type="none"/>
            <a:tailEnd len="med" w="med" type="triangle"/>
          </a:ln>
        </p:spPr>
      </p:cxnSp>
      <p:sp>
        <p:nvSpPr>
          <p:cNvPr id="391" name="Google Shape;391;p10"/>
          <p:cNvSpPr/>
          <p:nvPr/>
        </p:nvSpPr>
        <p:spPr>
          <a:xfrm>
            <a:off x="7806958" y="1550194"/>
            <a:ext cx="10191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PG 결제</a:t>
            </a:r>
            <a:endParaRPr b="0" i="0" sz="800" u="none" cap="none" strike="noStrike">
              <a:solidFill>
                <a:schemeClr val="dk1"/>
              </a:solidFill>
              <a:latin typeface="Arial"/>
              <a:ea typeface="Arial"/>
              <a:cs typeface="Arial"/>
              <a:sym typeface="Arial"/>
            </a:endParaRPr>
          </a:p>
        </p:txBody>
      </p:sp>
      <p:sp>
        <p:nvSpPr>
          <p:cNvPr id="396" name="Google Shape;396;p10"/>
          <p:cNvSpPr/>
          <p:nvPr/>
        </p:nvSpPr>
        <p:spPr>
          <a:xfrm>
            <a:off x="4520481" y="1538790"/>
            <a:ext cx="6759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한번 충전</a:t>
            </a:r>
            <a:endParaRPr b="0" i="0" sz="700" u="none" cap="none" strike="noStrike">
              <a:solidFill>
                <a:schemeClr val="dk1"/>
              </a:solidFill>
              <a:latin typeface="Malgun Gothic"/>
              <a:ea typeface="Malgun Gothic"/>
              <a:cs typeface="Malgun Gothic"/>
              <a:sym typeface="Malgun Gothic"/>
            </a:endParaRPr>
          </a:p>
        </p:txBody>
      </p:sp>
      <p:sp>
        <p:nvSpPr>
          <p:cNvPr id="397" name="Google Shape;397;p10"/>
          <p:cNvSpPr/>
          <p:nvPr/>
        </p:nvSpPr>
        <p:spPr>
          <a:xfrm>
            <a:off x="4121174" y="2271136"/>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자동충전</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(정기결제)</a:t>
            </a:r>
            <a:endParaRPr b="0" i="0" sz="700" u="none" cap="none" strike="noStrike">
              <a:solidFill>
                <a:schemeClr val="dk1"/>
              </a:solidFill>
              <a:latin typeface="Malgun Gothic"/>
              <a:ea typeface="Malgun Gothic"/>
              <a:cs typeface="Malgun Gothic"/>
              <a:sym typeface="Malgun Gothic"/>
            </a:endParaRPr>
          </a:p>
        </p:txBody>
      </p:sp>
      <p:cxnSp>
        <p:nvCxnSpPr>
          <p:cNvPr id="398" name="Google Shape;398;p10"/>
          <p:cNvCxnSpPr>
            <a:stCxn id="399" idx="3"/>
            <a:endCxn id="400" idx="2"/>
          </p:cNvCxnSpPr>
          <p:nvPr/>
        </p:nvCxnSpPr>
        <p:spPr>
          <a:xfrm>
            <a:off x="8826058" y="3485091"/>
            <a:ext cx="781200" cy="600"/>
          </a:xfrm>
          <a:prstGeom prst="bentConnector3">
            <a:avLst>
              <a:gd fmla="val 50005" name="adj1"/>
            </a:avLst>
          </a:prstGeom>
          <a:noFill/>
          <a:ln cap="flat" cmpd="sng" w="9525">
            <a:solidFill>
              <a:schemeClr val="dk1"/>
            </a:solidFill>
            <a:prstDash val="solid"/>
            <a:miter lim="800000"/>
            <a:headEnd len="sm" w="sm" type="none"/>
            <a:tailEnd len="med" w="med" type="triangle"/>
          </a:ln>
        </p:spPr>
      </p:cxnSp>
      <p:cxnSp>
        <p:nvCxnSpPr>
          <p:cNvPr id="401" name="Google Shape;401;p10"/>
          <p:cNvCxnSpPr>
            <a:stCxn id="391" idx="3"/>
            <a:endCxn id="402" idx="2"/>
          </p:cNvCxnSpPr>
          <p:nvPr/>
        </p:nvCxnSpPr>
        <p:spPr>
          <a:xfrm flipH="1" rot="10800000">
            <a:off x="8826058" y="1759444"/>
            <a:ext cx="781200" cy="4200"/>
          </a:xfrm>
          <a:prstGeom prst="bentConnector3">
            <a:avLst>
              <a:gd fmla="val 50005" name="adj1"/>
            </a:avLst>
          </a:prstGeom>
          <a:noFill/>
          <a:ln cap="flat" cmpd="sng" w="9525">
            <a:solidFill>
              <a:schemeClr val="dk1"/>
            </a:solidFill>
            <a:prstDash val="solid"/>
            <a:miter lim="800000"/>
            <a:headEnd len="sm" w="sm" type="none"/>
            <a:tailEnd len="med" w="med" type="triangle"/>
          </a:ln>
        </p:spPr>
      </p:cxnSp>
      <p:sp>
        <p:nvSpPr>
          <p:cNvPr id="403" name="Google Shape;403;p10"/>
          <p:cNvSpPr/>
          <p:nvPr/>
        </p:nvSpPr>
        <p:spPr>
          <a:xfrm>
            <a:off x="2451323" y="4420771"/>
            <a:ext cx="1304786" cy="422593"/>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 가능한 포인트</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출금신청</a:t>
            </a:r>
            <a:endParaRPr b="0" i="0" sz="1400" u="none" cap="none" strike="noStrike">
              <a:solidFill>
                <a:srgbClr val="000000"/>
              </a:solidFill>
              <a:latin typeface="Arial"/>
              <a:ea typeface="Arial"/>
              <a:cs typeface="Arial"/>
              <a:sym typeface="Arial"/>
            </a:endParaRPr>
          </a:p>
        </p:txBody>
      </p:sp>
      <p:cxnSp>
        <p:nvCxnSpPr>
          <p:cNvPr id="404" name="Google Shape;404;p10"/>
          <p:cNvCxnSpPr>
            <a:stCxn id="394" idx="3"/>
            <a:endCxn id="403" idx="1"/>
          </p:cNvCxnSpPr>
          <p:nvPr/>
        </p:nvCxnSpPr>
        <p:spPr>
          <a:xfrm>
            <a:off x="2180738" y="1762851"/>
            <a:ext cx="270600" cy="2869200"/>
          </a:xfrm>
          <a:prstGeom prst="bentConnector3">
            <a:avLst>
              <a:gd fmla="val 49997" name="adj1"/>
            </a:avLst>
          </a:prstGeom>
          <a:noFill/>
          <a:ln cap="flat" cmpd="sng" w="9525">
            <a:solidFill>
              <a:schemeClr val="dk1"/>
            </a:solidFill>
            <a:prstDash val="solid"/>
            <a:round/>
            <a:headEnd len="sm" w="sm" type="none"/>
            <a:tailEnd len="med" w="med" type="triangle"/>
          </a:ln>
        </p:spPr>
      </p:cxnSp>
      <p:sp>
        <p:nvSpPr>
          <p:cNvPr id="393" name="Google Shape;393;p10"/>
          <p:cNvSpPr/>
          <p:nvPr/>
        </p:nvSpPr>
        <p:spPr>
          <a:xfrm>
            <a:off x="4392484" y="2774795"/>
            <a:ext cx="132535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기준하한 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월정기 결제구분</a:t>
            </a:r>
            <a:endParaRPr b="1" i="0" sz="800" u="none" cap="none" strike="noStrike">
              <a:solidFill>
                <a:schemeClr val="dk1"/>
              </a:solidFill>
              <a:latin typeface="Malgun Gothic"/>
              <a:ea typeface="Malgun Gothic"/>
              <a:cs typeface="Malgun Gothic"/>
              <a:sym typeface="Malgun Gothic"/>
            </a:endParaRPr>
          </a:p>
        </p:txBody>
      </p:sp>
      <p:cxnSp>
        <p:nvCxnSpPr>
          <p:cNvPr id="405" name="Google Shape;405;p10"/>
          <p:cNvCxnSpPr>
            <a:stCxn id="393" idx="3"/>
            <a:endCxn id="406" idx="1"/>
          </p:cNvCxnSpPr>
          <p:nvPr/>
        </p:nvCxnSpPr>
        <p:spPr>
          <a:xfrm flipH="1" rot="10800000">
            <a:off x="5717838" y="3147862"/>
            <a:ext cx="469800" cy="1800"/>
          </a:xfrm>
          <a:prstGeom prst="bentConnector3">
            <a:avLst>
              <a:gd fmla="val 50012" name="adj1"/>
            </a:avLst>
          </a:prstGeom>
          <a:noFill/>
          <a:ln cap="flat" cmpd="sng" w="9525">
            <a:solidFill>
              <a:schemeClr val="dk1"/>
            </a:solidFill>
            <a:prstDash val="dash"/>
            <a:round/>
            <a:headEnd len="sm" w="sm" type="none"/>
            <a:tailEnd len="med" w="med" type="triangle"/>
          </a:ln>
        </p:spPr>
      </p:cxnSp>
      <p:sp>
        <p:nvSpPr>
          <p:cNvPr id="406" name="Google Shape;406;p10"/>
          <p:cNvSpPr/>
          <p:nvPr/>
        </p:nvSpPr>
        <p:spPr>
          <a:xfrm>
            <a:off x="6187755" y="2955712"/>
            <a:ext cx="1022675"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기준하한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자동충전 결제</a:t>
            </a:r>
            <a:endParaRPr b="0" i="0" sz="800" u="none" cap="none" strike="noStrike">
              <a:solidFill>
                <a:schemeClr val="dk1"/>
              </a:solidFill>
              <a:latin typeface="Malgun Gothic"/>
              <a:ea typeface="Malgun Gothic"/>
              <a:cs typeface="Malgun Gothic"/>
              <a:sym typeface="Malgun Gothic"/>
            </a:endParaRPr>
          </a:p>
        </p:txBody>
      </p:sp>
      <p:sp>
        <p:nvSpPr>
          <p:cNvPr id="407" name="Google Shape;407;p10"/>
          <p:cNvSpPr/>
          <p:nvPr/>
        </p:nvSpPr>
        <p:spPr>
          <a:xfrm>
            <a:off x="6187755" y="3674895"/>
            <a:ext cx="1022675"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월정기</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자동충전 결제</a:t>
            </a:r>
            <a:endParaRPr b="0" i="0" sz="800" u="none" cap="none" strike="noStrike">
              <a:solidFill>
                <a:schemeClr val="dk1"/>
              </a:solidFill>
              <a:latin typeface="Malgun Gothic"/>
              <a:ea typeface="Malgun Gothic"/>
              <a:cs typeface="Malgun Gothic"/>
              <a:sym typeface="Malgun Gothic"/>
            </a:endParaRPr>
          </a:p>
        </p:txBody>
      </p:sp>
      <p:cxnSp>
        <p:nvCxnSpPr>
          <p:cNvPr id="408" name="Google Shape;408;p10"/>
          <p:cNvCxnSpPr>
            <a:stCxn id="393" idx="2"/>
            <a:endCxn id="407" idx="1"/>
          </p:cNvCxnSpPr>
          <p:nvPr/>
        </p:nvCxnSpPr>
        <p:spPr>
          <a:xfrm flipH="1" rot="-5400000">
            <a:off x="5450111" y="3129578"/>
            <a:ext cx="342600" cy="1132500"/>
          </a:xfrm>
          <a:prstGeom prst="bentConnector2">
            <a:avLst/>
          </a:prstGeom>
          <a:noFill/>
          <a:ln cap="flat" cmpd="sng" w="9525">
            <a:solidFill>
              <a:schemeClr val="dk1"/>
            </a:solidFill>
            <a:prstDash val="dash"/>
            <a:round/>
            <a:headEnd len="sm" w="sm" type="none"/>
            <a:tailEnd len="med" w="med" type="triangle"/>
          </a:ln>
        </p:spPr>
      </p:cxnSp>
      <p:sp>
        <p:nvSpPr>
          <p:cNvPr id="399" name="Google Shape;399;p10"/>
          <p:cNvSpPr/>
          <p:nvPr/>
        </p:nvSpPr>
        <p:spPr>
          <a:xfrm>
            <a:off x="7806958" y="3271641"/>
            <a:ext cx="10191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PG 결제</a:t>
            </a:r>
            <a:endParaRPr b="0" i="0" sz="800" u="none" cap="none" strike="noStrike">
              <a:solidFill>
                <a:schemeClr val="dk1"/>
              </a:solidFill>
              <a:latin typeface="Arial"/>
              <a:ea typeface="Arial"/>
              <a:cs typeface="Arial"/>
              <a:sym typeface="Arial"/>
            </a:endParaRPr>
          </a:p>
        </p:txBody>
      </p:sp>
      <p:cxnSp>
        <p:nvCxnSpPr>
          <p:cNvPr id="409" name="Google Shape;409;p10"/>
          <p:cNvCxnSpPr>
            <a:endCxn id="399" idx="1"/>
          </p:cNvCxnSpPr>
          <p:nvPr/>
        </p:nvCxnSpPr>
        <p:spPr>
          <a:xfrm flipH="1" rot="10800000">
            <a:off x="7210558" y="3485091"/>
            <a:ext cx="596400" cy="381900"/>
          </a:xfrm>
          <a:prstGeom prst="bentConnector3">
            <a:avLst>
              <a:gd fmla="val 50000" name="adj1"/>
            </a:avLst>
          </a:prstGeom>
          <a:noFill/>
          <a:ln cap="flat" cmpd="sng" w="9525">
            <a:solidFill>
              <a:schemeClr val="dk1"/>
            </a:solidFill>
            <a:prstDash val="dash"/>
            <a:round/>
            <a:headEnd len="sm" w="sm" type="none"/>
            <a:tailEnd len="med" w="med" type="triangle"/>
          </a:ln>
        </p:spPr>
      </p:cxnSp>
      <p:cxnSp>
        <p:nvCxnSpPr>
          <p:cNvPr id="410" name="Google Shape;410;p10"/>
          <p:cNvCxnSpPr>
            <a:stCxn id="406" idx="3"/>
            <a:endCxn id="399" idx="1"/>
          </p:cNvCxnSpPr>
          <p:nvPr/>
        </p:nvCxnSpPr>
        <p:spPr>
          <a:xfrm>
            <a:off x="7210430" y="3147799"/>
            <a:ext cx="596400" cy="337200"/>
          </a:xfrm>
          <a:prstGeom prst="bentConnector3">
            <a:avLst>
              <a:gd fmla="val 50011" name="adj1"/>
            </a:avLst>
          </a:prstGeom>
          <a:noFill/>
          <a:ln cap="flat" cmpd="sng" w="9525">
            <a:solidFill>
              <a:schemeClr val="dk1"/>
            </a:solidFill>
            <a:prstDash val="dash"/>
            <a:round/>
            <a:headEnd len="sm" w="sm" type="none"/>
            <a:tailEnd len="med" w="med" type="triangle"/>
          </a:ln>
        </p:spPr>
      </p:cxnSp>
      <p:sp>
        <p:nvSpPr>
          <p:cNvPr id="400" name="Google Shape;400;p10"/>
          <p:cNvSpPr/>
          <p:nvPr/>
        </p:nvSpPr>
        <p:spPr>
          <a:xfrm>
            <a:off x="9607336" y="3070179"/>
            <a:ext cx="1395292" cy="829379"/>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포인트 충전</a:t>
            </a:r>
            <a:br>
              <a:rPr b="1" i="0" lang="ko" sz="900" u="none" cap="none" strike="noStrike">
                <a:solidFill>
                  <a:schemeClr val="dk1"/>
                </a:solidFill>
                <a:latin typeface="Malgun Gothic"/>
                <a:ea typeface="Malgun Gothic"/>
                <a:cs typeface="Malgun Gothic"/>
                <a:sym typeface="Malgun Gothic"/>
              </a:rPr>
            </a:br>
            <a:r>
              <a:rPr b="1" i="0" lang="ko" sz="900" u="none" cap="none" strike="noStrike">
                <a:solidFill>
                  <a:srgbClr val="FF0000"/>
                </a:solidFill>
                <a:latin typeface="Malgun Gothic"/>
                <a:ea typeface="Malgun Gothic"/>
                <a:cs typeface="Malgun Gothic"/>
                <a:sym typeface="Malgun Gothic"/>
              </a:rPr>
              <a:t>정기결제</a:t>
            </a:r>
            <a:r>
              <a:rPr b="1" i="0" lang="ko" sz="900" u="none" cap="none" strike="noStrike">
                <a:solidFill>
                  <a:schemeClr val="dk1"/>
                </a:solidFill>
                <a:latin typeface="Malgun Gothic"/>
                <a:ea typeface="Malgun Gothic"/>
                <a:cs typeface="Malgun Gothic"/>
                <a:sym typeface="Malgun Gothic"/>
              </a:rPr>
              <a:t> 승인번호 DB</a:t>
            </a:r>
            <a:endParaRPr b="1" i="0" sz="900" u="none" cap="none" strike="noStrike">
              <a:solidFill>
                <a:schemeClr val="dk1"/>
              </a:solidFill>
              <a:latin typeface="Malgun Gothic"/>
              <a:ea typeface="Malgun Gothic"/>
              <a:cs typeface="Malgun Gothic"/>
              <a:sym typeface="Malgun Gothic"/>
            </a:endParaRPr>
          </a:p>
        </p:txBody>
      </p:sp>
      <p:sp>
        <p:nvSpPr>
          <p:cNvPr id="402" name="Google Shape;402;p10"/>
          <p:cNvSpPr/>
          <p:nvPr/>
        </p:nvSpPr>
        <p:spPr>
          <a:xfrm>
            <a:off x="9607336" y="1344797"/>
            <a:ext cx="1395292" cy="829379"/>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포인트충전</a:t>
            </a:r>
            <a:br>
              <a:rPr b="1" i="0" lang="ko" sz="900" u="none" cap="none" strike="noStrike">
                <a:solidFill>
                  <a:schemeClr val="dk1"/>
                </a:solidFill>
                <a:latin typeface="Malgun Gothic"/>
                <a:ea typeface="Malgun Gothic"/>
                <a:cs typeface="Malgun Gothic"/>
                <a:sym typeface="Malgun Gothic"/>
              </a:rPr>
            </a:br>
            <a:r>
              <a:rPr b="1" i="0" lang="ko" sz="900" u="none" cap="none" strike="noStrike">
                <a:solidFill>
                  <a:schemeClr val="dk1"/>
                </a:solidFill>
                <a:latin typeface="Malgun Gothic"/>
                <a:ea typeface="Malgun Gothic"/>
                <a:cs typeface="Malgun Gothic"/>
                <a:sym typeface="Malgun Gothic"/>
              </a:rPr>
              <a:t>결제승인번호DB</a:t>
            </a:r>
            <a:endParaRPr b="1" i="0" sz="900" u="none" cap="none" strike="noStrike">
              <a:solidFill>
                <a:schemeClr val="dk1"/>
              </a:solidFill>
              <a:latin typeface="Malgun Gothic"/>
              <a:ea typeface="Malgun Gothic"/>
              <a:cs typeface="Malgun Gothic"/>
              <a:sym typeface="Malgun Gothic"/>
            </a:endParaRPr>
          </a:p>
        </p:txBody>
      </p:sp>
      <p:sp>
        <p:nvSpPr>
          <p:cNvPr id="411" name="Google Shape;411;p10"/>
          <p:cNvSpPr/>
          <p:nvPr/>
        </p:nvSpPr>
        <p:spPr>
          <a:xfrm>
            <a:off x="7806958" y="2074148"/>
            <a:ext cx="11700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PG 계약 결제수단</a:t>
            </a:r>
            <a:endParaRPr b="0" i="0" sz="700" u="none" cap="none" strike="noStrike">
              <a:solidFill>
                <a:schemeClr val="dk1"/>
              </a:solidFill>
              <a:latin typeface="Malgun Gothic"/>
              <a:ea typeface="Malgun Gothic"/>
              <a:cs typeface="Malgun Gothic"/>
              <a:sym typeface="Malgun Gothic"/>
            </a:endParaRPr>
          </a:p>
        </p:txBody>
      </p:sp>
      <p:sp>
        <p:nvSpPr>
          <p:cNvPr id="412" name="Google Shape;412;p10"/>
          <p:cNvSpPr/>
          <p:nvPr/>
        </p:nvSpPr>
        <p:spPr>
          <a:xfrm>
            <a:off x="7806958" y="3766954"/>
            <a:ext cx="11700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신용카드</a:t>
            </a:r>
            <a:endParaRPr b="0" i="0" sz="700" u="none" cap="none" strike="noStrike">
              <a:solidFill>
                <a:schemeClr val="dk1"/>
              </a:solidFill>
              <a:latin typeface="Malgun Gothic"/>
              <a:ea typeface="Malgun Gothic"/>
              <a:cs typeface="Malgun Gothic"/>
              <a:sym typeface="Malgun Gothic"/>
            </a:endParaRPr>
          </a:p>
        </p:txBody>
      </p:sp>
      <p:sp>
        <p:nvSpPr>
          <p:cNvPr id="413" name="Google Shape;413;p10"/>
          <p:cNvSpPr/>
          <p:nvPr/>
        </p:nvSpPr>
        <p:spPr>
          <a:xfrm>
            <a:off x="4096104" y="4257201"/>
            <a:ext cx="132535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출금가능</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기준Check</a:t>
            </a:r>
            <a:endParaRPr b="0" i="0" sz="1400" u="none" cap="none" strike="noStrike">
              <a:solidFill>
                <a:srgbClr val="000000"/>
              </a:solidFill>
              <a:latin typeface="Arial"/>
              <a:ea typeface="Arial"/>
              <a:cs typeface="Arial"/>
              <a:sym typeface="Arial"/>
            </a:endParaRPr>
          </a:p>
        </p:txBody>
      </p:sp>
      <p:cxnSp>
        <p:nvCxnSpPr>
          <p:cNvPr id="414" name="Google Shape;414;p10"/>
          <p:cNvCxnSpPr>
            <a:stCxn id="403" idx="3"/>
            <a:endCxn id="413" idx="1"/>
          </p:cNvCxnSpPr>
          <p:nvPr/>
        </p:nvCxnSpPr>
        <p:spPr>
          <a:xfrm>
            <a:off x="3756109" y="4632068"/>
            <a:ext cx="339900" cy="0"/>
          </a:xfrm>
          <a:prstGeom prst="straightConnector1">
            <a:avLst/>
          </a:prstGeom>
          <a:noFill/>
          <a:ln cap="flat" cmpd="sng" w="9525">
            <a:solidFill>
              <a:schemeClr val="dk1"/>
            </a:solidFill>
            <a:prstDash val="solid"/>
            <a:round/>
            <a:headEnd len="sm" w="sm" type="none"/>
            <a:tailEnd len="med" w="med" type="triangle"/>
          </a:ln>
        </p:spPr>
      </p:cxnSp>
      <p:sp>
        <p:nvSpPr>
          <p:cNvPr id="415" name="Google Shape;415;p10"/>
          <p:cNvSpPr/>
          <p:nvPr/>
        </p:nvSpPr>
        <p:spPr>
          <a:xfrm>
            <a:off x="6182612" y="4439980"/>
            <a:ext cx="10783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출금신청</a:t>
            </a:r>
            <a:endParaRPr b="0" i="0" sz="1400" u="none" cap="none" strike="noStrike">
              <a:solidFill>
                <a:srgbClr val="000000"/>
              </a:solidFill>
              <a:latin typeface="Arial"/>
              <a:ea typeface="Arial"/>
              <a:cs typeface="Arial"/>
              <a:sym typeface="Arial"/>
            </a:endParaRPr>
          </a:p>
        </p:txBody>
      </p:sp>
      <p:cxnSp>
        <p:nvCxnSpPr>
          <p:cNvPr id="416" name="Google Shape;416;p10"/>
          <p:cNvCxnSpPr>
            <a:stCxn id="413" idx="3"/>
            <a:endCxn id="415" idx="1"/>
          </p:cNvCxnSpPr>
          <p:nvPr/>
        </p:nvCxnSpPr>
        <p:spPr>
          <a:xfrm>
            <a:off x="5421458" y="4632068"/>
            <a:ext cx="761100" cy="0"/>
          </a:xfrm>
          <a:prstGeom prst="straightConnector1">
            <a:avLst/>
          </a:prstGeom>
          <a:noFill/>
          <a:ln cap="flat" cmpd="sng" w="9525">
            <a:solidFill>
              <a:schemeClr val="dk1"/>
            </a:solidFill>
            <a:prstDash val="solid"/>
            <a:round/>
            <a:headEnd len="sm" w="sm" type="none"/>
            <a:tailEnd len="med" w="med" type="triangle"/>
          </a:ln>
        </p:spPr>
      </p:cxnSp>
      <p:sp>
        <p:nvSpPr>
          <p:cNvPr id="417" name="Google Shape;417;p10"/>
          <p:cNvSpPr/>
          <p:nvPr/>
        </p:nvSpPr>
        <p:spPr>
          <a:xfrm>
            <a:off x="9629548" y="4320372"/>
            <a:ext cx="1373112" cy="62240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Admin &gt; </a:t>
            </a:r>
            <a:br>
              <a:rPr b="1" i="0" lang="ko" sz="900" u="none" cap="none" strike="noStrike">
                <a:solidFill>
                  <a:schemeClr val="dk1"/>
                </a:solidFill>
                <a:latin typeface="Malgun Gothic"/>
                <a:ea typeface="Malgun Gothic"/>
                <a:cs typeface="Malgun Gothic"/>
                <a:sym typeface="Malgun Gothic"/>
              </a:rPr>
            </a:br>
            <a:r>
              <a:rPr b="1" i="0" lang="ko" sz="900" u="none" cap="none" strike="noStrike">
                <a:solidFill>
                  <a:schemeClr val="dk1"/>
                </a:solidFill>
                <a:latin typeface="Malgun Gothic"/>
                <a:ea typeface="Malgun Gothic"/>
                <a:cs typeface="Malgun Gothic"/>
                <a:sym typeface="Malgun Gothic"/>
              </a:rPr>
              <a:t>입금완료 처리</a:t>
            </a:r>
            <a:endParaRPr b="1" i="0" sz="900" u="none" cap="none" strike="noStrike">
              <a:solidFill>
                <a:srgbClr val="FF0000"/>
              </a:solidFill>
              <a:latin typeface="Malgun Gothic"/>
              <a:ea typeface="Malgun Gothic"/>
              <a:cs typeface="Malgun Gothic"/>
              <a:sym typeface="Malgun Gothic"/>
            </a:endParaRPr>
          </a:p>
        </p:txBody>
      </p:sp>
      <p:cxnSp>
        <p:nvCxnSpPr>
          <p:cNvPr id="418" name="Google Shape;418;p10"/>
          <p:cNvCxnSpPr>
            <a:stCxn id="415" idx="3"/>
            <a:endCxn id="417" idx="1"/>
          </p:cNvCxnSpPr>
          <p:nvPr/>
        </p:nvCxnSpPr>
        <p:spPr>
          <a:xfrm>
            <a:off x="7260948" y="4632068"/>
            <a:ext cx="2368500" cy="600"/>
          </a:xfrm>
          <a:prstGeom prst="bentConnector3">
            <a:avLst>
              <a:gd fmla="val 50002" name="adj1"/>
            </a:avLst>
          </a:prstGeom>
          <a:noFill/>
          <a:ln cap="flat" cmpd="sng" w="9525">
            <a:solidFill>
              <a:schemeClr val="dk1"/>
            </a:solidFill>
            <a:prstDash val="dash"/>
            <a:round/>
            <a:headEnd len="sm" w="sm" type="none"/>
            <a:tailEnd len="med" w="med" type="triangle"/>
          </a:ln>
        </p:spPr>
      </p:cxnSp>
      <p:cxnSp>
        <p:nvCxnSpPr>
          <p:cNvPr id="419" name="Google Shape;419;p10"/>
          <p:cNvCxnSpPr>
            <a:stCxn id="417" idx="2"/>
            <a:endCxn id="420" idx="3"/>
          </p:cNvCxnSpPr>
          <p:nvPr/>
        </p:nvCxnSpPr>
        <p:spPr>
          <a:xfrm rot="5400000">
            <a:off x="8656954" y="3505578"/>
            <a:ext cx="263100" cy="3055200"/>
          </a:xfrm>
          <a:prstGeom prst="bentConnector2">
            <a:avLst/>
          </a:prstGeom>
          <a:noFill/>
          <a:ln cap="flat" cmpd="sng" w="9525">
            <a:solidFill>
              <a:schemeClr val="dk1"/>
            </a:solidFill>
            <a:prstDash val="dash"/>
            <a:round/>
            <a:headEnd len="sm" w="sm" type="none"/>
            <a:tailEnd len="med" w="med" type="triangle"/>
          </a:ln>
        </p:spPr>
      </p:cxnSp>
      <p:sp>
        <p:nvSpPr>
          <p:cNvPr id="420" name="Google Shape;420;p10"/>
          <p:cNvSpPr/>
          <p:nvPr/>
        </p:nvSpPr>
        <p:spPr>
          <a:xfrm>
            <a:off x="6182612" y="4972546"/>
            <a:ext cx="10783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출금완료</a:t>
            </a:r>
            <a:endParaRPr b="0" i="0" sz="800" u="none" cap="none" strike="noStrike">
              <a:solidFill>
                <a:schemeClr val="dk1"/>
              </a:solidFill>
              <a:latin typeface="Malgun Gothic"/>
              <a:ea typeface="Malgun Gothic"/>
              <a:cs typeface="Malgun Gothic"/>
              <a:sym typeface="Malgun Gothic"/>
            </a:endParaRPr>
          </a:p>
        </p:txBody>
      </p:sp>
      <p:sp>
        <p:nvSpPr>
          <p:cNvPr id="421" name="Google Shape;421;p10"/>
          <p:cNvSpPr/>
          <p:nvPr/>
        </p:nvSpPr>
        <p:spPr>
          <a:xfrm>
            <a:off x="5082703" y="4257200"/>
            <a:ext cx="1104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출금가능기준 포인트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이상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sp>
        <p:nvSpPr>
          <p:cNvPr id="422" name="Google Shape;422;p10"/>
          <p:cNvSpPr/>
          <p:nvPr/>
        </p:nvSpPr>
        <p:spPr>
          <a:xfrm>
            <a:off x="3566074" y="4901619"/>
            <a:ext cx="11028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출금가능기준 포인트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이상 = </a:t>
            </a:r>
            <a:r>
              <a:rPr b="1" i="0" lang="ko" sz="700" u="none" cap="none" strike="noStrike">
                <a:solidFill>
                  <a:srgbClr val="FF0000"/>
                </a:solidFill>
                <a:latin typeface="Malgun Gothic"/>
                <a:ea typeface="Malgun Gothic"/>
                <a:cs typeface="Malgun Gothic"/>
                <a:sym typeface="Malgun Gothic"/>
              </a:rPr>
              <a:t>No</a:t>
            </a:r>
            <a:endParaRPr b="1" i="0" sz="700" u="none" cap="none" strike="noStrike">
              <a:solidFill>
                <a:srgbClr val="FF0000"/>
              </a:solidFill>
              <a:latin typeface="Malgun Gothic"/>
              <a:ea typeface="Malgun Gothic"/>
              <a:cs typeface="Malgun Gothic"/>
              <a:sym typeface="Malgun Gothic"/>
            </a:endParaRPr>
          </a:p>
        </p:txBody>
      </p:sp>
      <p:cxnSp>
        <p:nvCxnSpPr>
          <p:cNvPr id="423" name="Google Shape;423;p10"/>
          <p:cNvCxnSpPr>
            <a:stCxn id="413" idx="2"/>
            <a:endCxn id="394" idx="2"/>
          </p:cNvCxnSpPr>
          <p:nvPr/>
        </p:nvCxnSpPr>
        <p:spPr>
          <a:xfrm flipH="1" rot="5400000">
            <a:off x="1610731" y="1858884"/>
            <a:ext cx="3030600" cy="3265500"/>
          </a:xfrm>
          <a:prstGeom prst="bentConnector3">
            <a:avLst>
              <a:gd fmla="val -7857" name="adj1"/>
            </a:avLst>
          </a:prstGeom>
          <a:noFill/>
          <a:ln cap="flat" cmpd="sng" w="9525">
            <a:solidFill>
              <a:srgbClr val="FF0000"/>
            </a:solidFill>
            <a:prstDash val="dash"/>
            <a:round/>
            <a:headEnd len="sm" w="sm" type="none"/>
            <a:tailEnd len="med" w="med" type="triangle"/>
          </a:ln>
        </p:spPr>
      </p:cxnSp>
      <p:sp>
        <p:nvSpPr>
          <p:cNvPr id="424" name="Google Shape;424;p10"/>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결제</a:t>
            </a:r>
            <a:r>
              <a:rPr b="1" lang="ko" sz="2000">
                <a:solidFill>
                  <a:schemeClr val="lt1"/>
                </a:solidFill>
                <a:latin typeface="Malgun Gothic"/>
                <a:ea typeface="Malgun Gothic"/>
                <a:cs typeface="Malgun Gothic"/>
                <a:sym typeface="Malgun Gothic"/>
              </a:rPr>
              <a:t> 및 환불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13ba245b7a9_0_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매</a:t>
            </a:r>
            <a:r>
              <a:rPr b="1" lang="ko" sz="2000">
                <a:solidFill>
                  <a:schemeClr val="lt1"/>
                </a:solidFill>
                <a:latin typeface="Malgun Gothic"/>
                <a:ea typeface="Malgun Gothic"/>
                <a:cs typeface="Malgun Gothic"/>
                <a:sym typeface="Malgun Gothic"/>
              </a:rPr>
              <a:t>칭 </a:t>
            </a:r>
            <a:endParaRPr b="0" i="0" sz="2400" u="none" cap="none" strike="noStrike">
              <a:solidFill>
                <a:schemeClr val="lt1"/>
              </a:solidFill>
              <a:latin typeface="Arial"/>
              <a:ea typeface="Arial"/>
              <a:cs typeface="Arial"/>
              <a:sym typeface="Arial"/>
            </a:endParaRPr>
          </a:p>
        </p:txBody>
      </p:sp>
      <p:graphicFrame>
        <p:nvGraphicFramePr>
          <p:cNvPr id="430" name="Google Shape;430;g13ba245b7a9_0_2"/>
          <p:cNvGraphicFramePr/>
          <p:nvPr/>
        </p:nvGraphicFramePr>
        <p:xfrm>
          <a:off x="380402" y="685801"/>
          <a:ext cx="3000000" cy="3000000"/>
        </p:xfrm>
        <a:graphic>
          <a:graphicData uri="http://schemas.openxmlformats.org/drawingml/2006/table">
            <a:tbl>
              <a:tblPr>
                <a:noFill/>
                <a:tableStyleId>{02864A83-A2E4-4024-B574-1B94AF1D13BC}</a:tableStyleId>
              </a:tblPr>
              <a:tblGrid>
                <a:gridCol w="720150"/>
                <a:gridCol w="7291525"/>
                <a:gridCol w="29256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회원 가입시 등록 개인정보 (지역/관심카테고리/) 와  로그인 포스팅 등록 관련 키워드 간 매칭 결과 리스트 추천 게시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31" name="Google Shape;431;g13ba245b7a9_0_2"/>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32" name="Google Shape;432;g13ba245b7a9_0_2"/>
          <p:cNvSpPr/>
          <p:nvPr/>
        </p:nvSpPr>
        <p:spPr>
          <a:xfrm>
            <a:off x="2405827" y="154940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회원가입</a:t>
            </a:r>
            <a:endParaRPr b="0" i="0" sz="700" u="none" cap="none" strike="noStrike">
              <a:solidFill>
                <a:schemeClr val="dk1"/>
              </a:solidFill>
              <a:latin typeface="Arial"/>
              <a:ea typeface="Arial"/>
              <a:cs typeface="Arial"/>
              <a:sym typeface="Arial"/>
            </a:endParaRPr>
          </a:p>
        </p:txBody>
      </p:sp>
      <p:cxnSp>
        <p:nvCxnSpPr>
          <p:cNvPr id="433" name="Google Shape;433;g13ba245b7a9_0_2"/>
          <p:cNvCxnSpPr>
            <a:stCxn id="432" idx="3"/>
            <a:endCxn id="434" idx="1"/>
          </p:cNvCxnSpPr>
          <p:nvPr/>
        </p:nvCxnSpPr>
        <p:spPr>
          <a:xfrm>
            <a:off x="3248227" y="1762851"/>
            <a:ext cx="222600" cy="900"/>
          </a:xfrm>
          <a:prstGeom prst="straightConnector1">
            <a:avLst/>
          </a:prstGeom>
          <a:noFill/>
          <a:ln cap="flat" cmpd="sng" w="9525">
            <a:solidFill>
              <a:schemeClr val="dk1"/>
            </a:solidFill>
            <a:prstDash val="solid"/>
            <a:round/>
            <a:headEnd len="sm" w="sm" type="none"/>
            <a:tailEnd len="med" w="med" type="triangle"/>
          </a:ln>
        </p:spPr>
      </p:cxnSp>
      <p:sp>
        <p:nvSpPr>
          <p:cNvPr id="435" name="Google Shape;435;g13ba245b7a9_0_2"/>
          <p:cNvSpPr/>
          <p:nvPr/>
        </p:nvSpPr>
        <p:spPr>
          <a:xfrm>
            <a:off x="5061383" y="1570686"/>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기본정보입력</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 지역선택/ 관심카테고리</a:t>
            </a:r>
            <a:endParaRPr b="0" i="0" sz="1400" u="none" cap="none" strike="noStrike">
              <a:solidFill>
                <a:srgbClr val="000000"/>
              </a:solidFill>
              <a:latin typeface="Arial"/>
              <a:ea typeface="Arial"/>
              <a:cs typeface="Arial"/>
              <a:sym typeface="Arial"/>
            </a:endParaRPr>
          </a:p>
        </p:txBody>
      </p:sp>
      <p:cxnSp>
        <p:nvCxnSpPr>
          <p:cNvPr id="436" name="Google Shape;436;g13ba245b7a9_0_2"/>
          <p:cNvCxnSpPr>
            <a:stCxn id="435" idx="3"/>
            <a:endCxn id="437" idx="1"/>
          </p:cNvCxnSpPr>
          <p:nvPr/>
        </p:nvCxnSpPr>
        <p:spPr>
          <a:xfrm flipH="1" rot="10800000">
            <a:off x="6506513" y="1760074"/>
            <a:ext cx="1025100" cy="2700"/>
          </a:xfrm>
          <a:prstGeom prst="straightConnector1">
            <a:avLst/>
          </a:prstGeom>
          <a:noFill/>
          <a:ln cap="flat" cmpd="sng" w="9525">
            <a:solidFill>
              <a:schemeClr val="dk1"/>
            </a:solidFill>
            <a:prstDash val="solid"/>
            <a:round/>
            <a:headEnd len="sm" w="sm" type="none"/>
            <a:tailEnd len="med" w="med" type="triangle"/>
          </a:ln>
        </p:spPr>
      </p:cxnSp>
      <p:sp>
        <p:nvSpPr>
          <p:cNvPr id="434" name="Google Shape;434;g13ba245b7a9_0_2"/>
          <p:cNvSpPr/>
          <p:nvPr/>
        </p:nvSpPr>
        <p:spPr>
          <a:xfrm>
            <a:off x="3470946" y="1388847"/>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약관동의</a:t>
            </a:r>
            <a:endParaRPr b="1" i="0" sz="800" u="none" cap="none" strike="noStrike">
              <a:solidFill>
                <a:schemeClr val="dk1"/>
              </a:solidFill>
              <a:latin typeface="Malgun Gothic"/>
              <a:ea typeface="Malgun Gothic"/>
              <a:cs typeface="Malgun Gothic"/>
              <a:sym typeface="Malgun Gothic"/>
            </a:endParaRPr>
          </a:p>
        </p:txBody>
      </p:sp>
      <p:sp>
        <p:nvSpPr>
          <p:cNvPr id="438" name="Google Shape;438;g13ba245b7a9_0_2"/>
          <p:cNvSpPr/>
          <p:nvPr/>
        </p:nvSpPr>
        <p:spPr>
          <a:xfrm>
            <a:off x="1190572" y="1549401"/>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39" name="Google Shape;439;g13ba245b7a9_0_2"/>
          <p:cNvCxnSpPr>
            <a:stCxn id="438" idx="3"/>
            <a:endCxn id="432" idx="1"/>
          </p:cNvCxnSpPr>
          <p:nvPr/>
        </p:nvCxnSpPr>
        <p:spPr>
          <a:xfrm>
            <a:off x="2026372" y="1762851"/>
            <a:ext cx="379500" cy="0"/>
          </a:xfrm>
          <a:prstGeom prst="straightConnector1">
            <a:avLst/>
          </a:prstGeom>
          <a:noFill/>
          <a:ln cap="flat" cmpd="sng" w="9525">
            <a:solidFill>
              <a:schemeClr val="dk1"/>
            </a:solidFill>
            <a:prstDash val="solid"/>
            <a:round/>
            <a:headEnd len="sm" w="sm" type="none"/>
            <a:tailEnd len="med" w="med" type="triangle"/>
          </a:ln>
        </p:spPr>
      </p:cxnSp>
      <p:sp>
        <p:nvSpPr>
          <p:cNvPr id="440" name="Google Shape;440;g13ba245b7a9_0_2"/>
          <p:cNvSpPr/>
          <p:nvPr/>
        </p:nvSpPr>
        <p:spPr>
          <a:xfrm>
            <a:off x="4434849" y="1416797"/>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필수약관</a:t>
            </a:r>
            <a:endParaRPr b="0" i="0" sz="7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동의</a:t>
            </a:r>
            <a:endParaRPr b="0" i="0" sz="700" u="none" cap="none" strike="noStrike">
              <a:solidFill>
                <a:schemeClr val="dk1"/>
              </a:solidFill>
              <a:latin typeface="Malgun Gothic"/>
              <a:ea typeface="Malgun Gothic"/>
              <a:cs typeface="Malgun Gothic"/>
              <a:sym typeface="Malgun Gothic"/>
            </a:endParaRPr>
          </a:p>
        </p:txBody>
      </p:sp>
      <p:cxnSp>
        <p:nvCxnSpPr>
          <p:cNvPr id="441" name="Google Shape;441;g13ba245b7a9_0_2"/>
          <p:cNvCxnSpPr>
            <a:stCxn id="437" idx="3"/>
            <a:endCxn id="442" idx="1"/>
          </p:cNvCxnSpPr>
          <p:nvPr/>
        </p:nvCxnSpPr>
        <p:spPr>
          <a:xfrm>
            <a:off x="8617120" y="1759969"/>
            <a:ext cx="1846500" cy="313800"/>
          </a:xfrm>
          <a:prstGeom prst="bentConnector2">
            <a:avLst/>
          </a:prstGeom>
          <a:noFill/>
          <a:ln cap="flat" cmpd="sng" w="9525">
            <a:solidFill>
              <a:schemeClr val="dk1"/>
            </a:solidFill>
            <a:prstDash val="solid"/>
            <a:miter lim="800000"/>
            <a:headEnd len="sm" w="sm" type="none"/>
            <a:tailEnd len="med" w="med" type="triangle"/>
          </a:ln>
        </p:spPr>
      </p:cxnSp>
      <p:sp>
        <p:nvSpPr>
          <p:cNvPr id="443" name="Google Shape;443;g13ba245b7a9_0_2"/>
          <p:cNvSpPr/>
          <p:nvPr/>
        </p:nvSpPr>
        <p:spPr>
          <a:xfrm>
            <a:off x="9718988" y="3474587"/>
            <a:ext cx="1449763" cy="809508"/>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Posting DB</a:t>
            </a:r>
            <a:endParaRPr b="1" i="0" sz="1200" u="none" cap="none" strike="noStrike">
              <a:solidFill>
                <a:schemeClr val="dk1"/>
              </a:solidFill>
              <a:latin typeface="Malgun Gothic"/>
              <a:ea typeface="Malgun Gothic"/>
              <a:cs typeface="Malgun Gothic"/>
              <a:sym typeface="Malgun Gothic"/>
            </a:endParaRPr>
          </a:p>
        </p:txBody>
      </p:sp>
      <p:sp>
        <p:nvSpPr>
          <p:cNvPr id="442" name="Google Shape;442;g13ba245b7a9_0_2"/>
          <p:cNvSpPr/>
          <p:nvPr/>
        </p:nvSpPr>
        <p:spPr>
          <a:xfrm>
            <a:off x="9738842" y="2073654"/>
            <a:ext cx="1449763" cy="855467"/>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통합회원DB</a:t>
            </a:r>
            <a:endParaRPr b="1" i="0" sz="1200" u="none" cap="none" strike="noStrike">
              <a:solidFill>
                <a:schemeClr val="dk1"/>
              </a:solidFill>
              <a:latin typeface="Malgun Gothic"/>
              <a:ea typeface="Malgun Gothic"/>
              <a:cs typeface="Malgun Gothic"/>
              <a:sym typeface="Malgun Gothic"/>
            </a:endParaRPr>
          </a:p>
        </p:txBody>
      </p:sp>
      <p:sp>
        <p:nvSpPr>
          <p:cNvPr id="444" name="Google Shape;444;g13ba245b7a9_0_2"/>
          <p:cNvSpPr/>
          <p:nvPr/>
        </p:nvSpPr>
        <p:spPr>
          <a:xfrm>
            <a:off x="8769556" y="2699506"/>
            <a:ext cx="1247521" cy="1003549"/>
          </a:xfrm>
          <a:prstGeom prst="flowChartMagneticDisk">
            <a:avLst/>
          </a:prstGeom>
          <a:solidFill>
            <a:srgbClr val="FDE9D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Matching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Program</a:t>
            </a:r>
            <a:endParaRPr b="1" i="0" sz="1200" u="none" cap="none" strike="noStrike">
              <a:solidFill>
                <a:schemeClr val="dk1"/>
              </a:solidFill>
              <a:latin typeface="Malgun Gothic"/>
              <a:ea typeface="Malgun Gothic"/>
              <a:cs typeface="Malgun Gothic"/>
              <a:sym typeface="Malgun Gothic"/>
            </a:endParaRPr>
          </a:p>
        </p:txBody>
      </p:sp>
      <p:grpSp>
        <p:nvGrpSpPr>
          <p:cNvPr id="445" name="Google Shape;445;g13ba245b7a9_0_2"/>
          <p:cNvGrpSpPr/>
          <p:nvPr/>
        </p:nvGrpSpPr>
        <p:grpSpPr>
          <a:xfrm>
            <a:off x="9425217" y="2458765"/>
            <a:ext cx="583383" cy="470991"/>
            <a:chOff x="9567163" y="1279273"/>
            <a:chExt cx="705848" cy="470991"/>
          </a:xfrm>
        </p:grpSpPr>
        <p:sp>
          <p:nvSpPr>
            <p:cNvPr id="446" name="Google Shape;446;g13ba245b7a9_0_2"/>
            <p:cNvSpPr/>
            <p:nvPr/>
          </p:nvSpPr>
          <p:spPr>
            <a:xfrm>
              <a:off x="9931611" y="1301164"/>
              <a:ext cx="341400" cy="449100"/>
            </a:xfrm>
            <a:prstGeom prst="curvedLeftArrow">
              <a:avLst>
                <a:gd fmla="val 25000"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447" name="Google Shape;447;g13ba245b7a9_0_2"/>
            <p:cNvSpPr/>
            <p:nvPr/>
          </p:nvSpPr>
          <p:spPr>
            <a:xfrm rot="10800000">
              <a:off x="9567163" y="1279273"/>
              <a:ext cx="341400" cy="449100"/>
            </a:xfrm>
            <a:prstGeom prst="curvedLeftArrow">
              <a:avLst>
                <a:gd fmla="val 28432"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grpSp>
      <p:grpSp>
        <p:nvGrpSpPr>
          <p:cNvPr id="448" name="Google Shape;448;g13ba245b7a9_0_2"/>
          <p:cNvGrpSpPr/>
          <p:nvPr/>
        </p:nvGrpSpPr>
        <p:grpSpPr>
          <a:xfrm>
            <a:off x="9450965" y="3467559"/>
            <a:ext cx="583383" cy="470991"/>
            <a:chOff x="9567163" y="1279273"/>
            <a:chExt cx="705848" cy="470991"/>
          </a:xfrm>
        </p:grpSpPr>
        <p:sp>
          <p:nvSpPr>
            <p:cNvPr id="449" name="Google Shape;449;g13ba245b7a9_0_2"/>
            <p:cNvSpPr/>
            <p:nvPr/>
          </p:nvSpPr>
          <p:spPr>
            <a:xfrm>
              <a:off x="9931611" y="1301164"/>
              <a:ext cx="341400" cy="449100"/>
            </a:xfrm>
            <a:prstGeom prst="curvedLeftArrow">
              <a:avLst>
                <a:gd fmla="val 25000"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450" name="Google Shape;450;g13ba245b7a9_0_2"/>
            <p:cNvSpPr/>
            <p:nvPr/>
          </p:nvSpPr>
          <p:spPr>
            <a:xfrm rot="10800000">
              <a:off x="9567163" y="1279273"/>
              <a:ext cx="341400" cy="449100"/>
            </a:xfrm>
            <a:prstGeom prst="curvedLeftArrow">
              <a:avLst>
                <a:gd fmla="val 28432"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grpSp>
      <p:cxnSp>
        <p:nvCxnSpPr>
          <p:cNvPr id="451" name="Google Shape;451;g13ba245b7a9_0_2"/>
          <p:cNvCxnSpPr>
            <a:stCxn id="434" idx="3"/>
            <a:endCxn id="435" idx="1"/>
          </p:cNvCxnSpPr>
          <p:nvPr/>
        </p:nvCxnSpPr>
        <p:spPr>
          <a:xfrm flipH="1" rot="10800000">
            <a:off x="4566280" y="1762813"/>
            <a:ext cx="495000" cy="900"/>
          </a:xfrm>
          <a:prstGeom prst="straightConnector1">
            <a:avLst/>
          </a:prstGeom>
          <a:noFill/>
          <a:ln cap="flat" cmpd="sng" w="9525">
            <a:solidFill>
              <a:schemeClr val="dk1"/>
            </a:solidFill>
            <a:prstDash val="solid"/>
            <a:round/>
            <a:headEnd len="sm" w="sm" type="none"/>
            <a:tailEnd len="med" w="med" type="triangle"/>
          </a:ln>
        </p:spPr>
      </p:cxnSp>
      <p:sp>
        <p:nvSpPr>
          <p:cNvPr id="437" name="Google Shape;437;g13ba245b7a9_0_2"/>
          <p:cNvSpPr/>
          <p:nvPr/>
        </p:nvSpPr>
        <p:spPr>
          <a:xfrm>
            <a:off x="7531504" y="1547425"/>
            <a:ext cx="1085616" cy="425088"/>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회원가입 처리</a:t>
            </a:r>
            <a:endParaRPr b="1" i="0" sz="900" u="none" cap="none" strike="noStrike">
              <a:solidFill>
                <a:schemeClr val="dk1"/>
              </a:solidFill>
              <a:latin typeface="Malgun Gothic"/>
              <a:ea typeface="Malgun Gothic"/>
              <a:cs typeface="Malgun Gothic"/>
              <a:sym typeface="Malgun Gothic"/>
            </a:endParaRPr>
          </a:p>
        </p:txBody>
      </p:sp>
      <p:sp>
        <p:nvSpPr>
          <p:cNvPr id="452" name="Google Shape;452;g13ba245b7a9_0_2"/>
          <p:cNvSpPr/>
          <p:nvPr/>
        </p:nvSpPr>
        <p:spPr>
          <a:xfrm>
            <a:off x="2405827" y="450273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Arial"/>
                <a:ea typeface="Arial"/>
                <a:cs typeface="Arial"/>
                <a:sym typeface="Arial"/>
              </a:rPr>
              <a:t>로그인</a:t>
            </a:r>
            <a:endParaRPr b="0" i="0" sz="700" u="none" cap="none" strike="noStrike">
              <a:solidFill>
                <a:schemeClr val="dk1"/>
              </a:solidFill>
              <a:latin typeface="Arial"/>
              <a:ea typeface="Arial"/>
              <a:cs typeface="Arial"/>
              <a:sym typeface="Arial"/>
            </a:endParaRPr>
          </a:p>
        </p:txBody>
      </p:sp>
      <p:cxnSp>
        <p:nvCxnSpPr>
          <p:cNvPr id="453" name="Google Shape;453;g13ba245b7a9_0_2"/>
          <p:cNvCxnSpPr>
            <a:stCxn id="452" idx="3"/>
            <a:endCxn id="454" idx="1"/>
          </p:cNvCxnSpPr>
          <p:nvPr/>
        </p:nvCxnSpPr>
        <p:spPr>
          <a:xfrm>
            <a:off x="3248227" y="4716181"/>
            <a:ext cx="464100" cy="0"/>
          </a:xfrm>
          <a:prstGeom prst="straightConnector1">
            <a:avLst/>
          </a:prstGeom>
          <a:noFill/>
          <a:ln cap="flat" cmpd="sng" w="9525">
            <a:solidFill>
              <a:schemeClr val="dk1"/>
            </a:solidFill>
            <a:prstDash val="solid"/>
            <a:round/>
            <a:headEnd len="sm" w="sm" type="none"/>
            <a:tailEnd len="med" w="med" type="triangle"/>
          </a:ln>
        </p:spPr>
      </p:cxnSp>
      <p:sp>
        <p:nvSpPr>
          <p:cNvPr id="454" name="Google Shape;454;g13ba245b7a9_0_2"/>
          <p:cNvSpPr/>
          <p:nvPr/>
        </p:nvSpPr>
        <p:spPr>
          <a:xfrm>
            <a:off x="3712284" y="4524016"/>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 관련 키워드 </a:t>
            </a:r>
            <a:endParaRPr b="0" i="0" sz="800" u="none" cap="none" strike="noStrike">
              <a:solidFill>
                <a:schemeClr val="dk1"/>
              </a:solidFill>
              <a:latin typeface="Malgun Gothic"/>
              <a:ea typeface="Malgun Gothic"/>
              <a:cs typeface="Malgun Gothic"/>
              <a:sym typeface="Malgun Gothic"/>
            </a:endParaRPr>
          </a:p>
        </p:txBody>
      </p:sp>
      <p:sp>
        <p:nvSpPr>
          <p:cNvPr id="455" name="Google Shape;455;g13ba245b7a9_0_2"/>
          <p:cNvSpPr/>
          <p:nvPr/>
        </p:nvSpPr>
        <p:spPr>
          <a:xfrm>
            <a:off x="1190572" y="4502731"/>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56" name="Google Shape;456;g13ba245b7a9_0_2"/>
          <p:cNvCxnSpPr>
            <a:stCxn id="455" idx="3"/>
            <a:endCxn id="452" idx="1"/>
          </p:cNvCxnSpPr>
          <p:nvPr/>
        </p:nvCxnSpPr>
        <p:spPr>
          <a:xfrm>
            <a:off x="2026372" y="4716181"/>
            <a:ext cx="379500" cy="0"/>
          </a:xfrm>
          <a:prstGeom prst="straightConnector1">
            <a:avLst/>
          </a:prstGeom>
          <a:noFill/>
          <a:ln cap="flat" cmpd="sng" w="9525">
            <a:solidFill>
              <a:schemeClr val="dk1"/>
            </a:solidFill>
            <a:prstDash val="solid"/>
            <a:round/>
            <a:headEnd len="sm" w="sm" type="none"/>
            <a:tailEnd len="med" w="med" type="triangle"/>
          </a:ln>
        </p:spPr>
      </p:cxnSp>
      <p:sp>
        <p:nvSpPr>
          <p:cNvPr id="457" name="Google Shape;457;g13ba245b7a9_0_2"/>
          <p:cNvSpPr/>
          <p:nvPr/>
        </p:nvSpPr>
        <p:spPr>
          <a:xfrm>
            <a:off x="7531504" y="4502515"/>
            <a:ext cx="1085616" cy="425088"/>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포스팅 등록</a:t>
            </a:r>
            <a:endParaRPr b="1" i="0" sz="900" u="none" cap="none" strike="noStrike">
              <a:solidFill>
                <a:schemeClr val="dk1"/>
              </a:solidFill>
              <a:latin typeface="Malgun Gothic"/>
              <a:ea typeface="Malgun Gothic"/>
              <a:cs typeface="Malgun Gothic"/>
              <a:sym typeface="Malgun Gothic"/>
            </a:endParaRPr>
          </a:p>
        </p:txBody>
      </p:sp>
      <p:cxnSp>
        <p:nvCxnSpPr>
          <p:cNvPr id="458" name="Google Shape;458;g13ba245b7a9_0_2"/>
          <p:cNvCxnSpPr>
            <a:stCxn id="454" idx="3"/>
            <a:endCxn id="457" idx="1"/>
          </p:cNvCxnSpPr>
          <p:nvPr/>
        </p:nvCxnSpPr>
        <p:spPr>
          <a:xfrm flipH="1" rot="10800000">
            <a:off x="5157414" y="4715204"/>
            <a:ext cx="2374200" cy="900"/>
          </a:xfrm>
          <a:prstGeom prst="straightConnector1">
            <a:avLst/>
          </a:prstGeom>
          <a:noFill/>
          <a:ln cap="flat" cmpd="sng" w="9525">
            <a:solidFill>
              <a:schemeClr val="dk1"/>
            </a:solidFill>
            <a:prstDash val="solid"/>
            <a:round/>
            <a:headEnd len="sm" w="sm" type="none"/>
            <a:tailEnd len="med" w="med" type="triangle"/>
          </a:ln>
        </p:spPr>
      </p:cxnSp>
      <p:cxnSp>
        <p:nvCxnSpPr>
          <p:cNvPr id="459" name="Google Shape;459;g13ba245b7a9_0_2"/>
          <p:cNvCxnSpPr>
            <a:stCxn id="457" idx="3"/>
            <a:endCxn id="443" idx="3"/>
          </p:cNvCxnSpPr>
          <p:nvPr/>
        </p:nvCxnSpPr>
        <p:spPr>
          <a:xfrm flipH="1" rot="10800000">
            <a:off x="8617120" y="4283959"/>
            <a:ext cx="1826700" cy="431100"/>
          </a:xfrm>
          <a:prstGeom prst="bentConnector2">
            <a:avLst/>
          </a:prstGeom>
          <a:noFill/>
          <a:ln cap="flat" cmpd="sng" w="9525">
            <a:solidFill>
              <a:schemeClr val="dk1"/>
            </a:solidFill>
            <a:prstDash val="solid"/>
            <a:miter lim="800000"/>
            <a:headEnd len="sm" w="sm" type="none"/>
            <a:tailEnd len="med" w="med" type="triangle"/>
          </a:ln>
        </p:spPr>
      </p:cxnSp>
      <p:sp>
        <p:nvSpPr>
          <p:cNvPr id="460" name="Google Shape;460;g13ba245b7a9_0_2"/>
          <p:cNvSpPr/>
          <p:nvPr/>
        </p:nvSpPr>
        <p:spPr>
          <a:xfrm>
            <a:off x="5061383" y="2800749"/>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회원</a:t>
            </a:r>
            <a:r>
              <a:rPr b="0" i="0" lang="ko" sz="800" u="none" cap="none" strike="noStrike">
                <a:solidFill>
                  <a:schemeClr val="dk1"/>
                </a:solidFill>
                <a:latin typeface="Malgun Gothic"/>
                <a:ea typeface="Malgun Gothic"/>
                <a:cs typeface="Malgun Gothic"/>
                <a:sym typeface="Malgun Gothic"/>
              </a:rPr>
              <a:t> 매칭 리스트 조회</a:t>
            </a:r>
            <a:endParaRPr b="0" i="0" sz="800" u="none" cap="none" strike="noStrike">
              <a:solidFill>
                <a:schemeClr val="dk1"/>
              </a:solidFill>
              <a:latin typeface="Malgun Gothic"/>
              <a:ea typeface="Malgun Gothic"/>
              <a:cs typeface="Malgun Gothic"/>
              <a:sym typeface="Malgun Gothic"/>
            </a:endParaRPr>
          </a:p>
        </p:txBody>
      </p:sp>
      <p:sp>
        <p:nvSpPr>
          <p:cNvPr id="461" name="Google Shape;461;g13ba245b7a9_0_2"/>
          <p:cNvSpPr/>
          <p:nvPr/>
        </p:nvSpPr>
        <p:spPr>
          <a:xfrm>
            <a:off x="2675883" y="2618910"/>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여부</a:t>
            </a:r>
            <a:endParaRPr b="0" i="0" sz="1400" u="none" cap="none" strike="noStrike">
              <a:solidFill>
                <a:srgbClr val="000000"/>
              </a:solidFill>
              <a:latin typeface="Arial"/>
              <a:ea typeface="Arial"/>
              <a:cs typeface="Arial"/>
              <a:sym typeface="Arial"/>
            </a:endParaRPr>
          </a:p>
        </p:txBody>
      </p:sp>
      <p:sp>
        <p:nvSpPr>
          <p:cNvPr id="462" name="Google Shape;462;g13ba245b7a9_0_2"/>
          <p:cNvSpPr/>
          <p:nvPr/>
        </p:nvSpPr>
        <p:spPr>
          <a:xfrm>
            <a:off x="1190572" y="277946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63" name="Google Shape;463;g13ba245b7a9_0_2"/>
          <p:cNvCxnSpPr>
            <a:stCxn id="462" idx="3"/>
            <a:endCxn id="461" idx="1"/>
          </p:cNvCxnSpPr>
          <p:nvPr/>
        </p:nvCxnSpPr>
        <p:spPr>
          <a:xfrm>
            <a:off x="2026372" y="2992914"/>
            <a:ext cx="649500" cy="900"/>
          </a:xfrm>
          <a:prstGeom prst="straightConnector1">
            <a:avLst/>
          </a:prstGeom>
          <a:noFill/>
          <a:ln cap="flat" cmpd="sng" w="9525">
            <a:solidFill>
              <a:schemeClr val="dk1"/>
            </a:solidFill>
            <a:prstDash val="solid"/>
            <a:round/>
            <a:headEnd len="sm" w="sm" type="none"/>
            <a:tailEnd len="med" w="med" type="triangle"/>
          </a:ln>
        </p:spPr>
      </p:cxnSp>
      <p:sp>
        <p:nvSpPr>
          <p:cNvPr id="464" name="Google Shape;464;g13ba245b7a9_0_2"/>
          <p:cNvSpPr/>
          <p:nvPr/>
        </p:nvSpPr>
        <p:spPr>
          <a:xfrm>
            <a:off x="3774846" y="2700721"/>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465" name="Google Shape;465;g13ba245b7a9_0_2"/>
          <p:cNvCxnSpPr>
            <a:stCxn id="461" idx="3"/>
            <a:endCxn id="460" idx="1"/>
          </p:cNvCxnSpPr>
          <p:nvPr/>
        </p:nvCxnSpPr>
        <p:spPr>
          <a:xfrm flipH="1" rot="10800000">
            <a:off x="3771217" y="2992877"/>
            <a:ext cx="1290300" cy="900"/>
          </a:xfrm>
          <a:prstGeom prst="straightConnector1">
            <a:avLst/>
          </a:prstGeom>
          <a:noFill/>
          <a:ln cap="flat" cmpd="sng" w="9525">
            <a:solidFill>
              <a:schemeClr val="dk1"/>
            </a:solidFill>
            <a:prstDash val="solid"/>
            <a:round/>
            <a:headEnd len="sm" w="sm" type="none"/>
            <a:tailEnd len="med" w="med" type="triangle"/>
          </a:ln>
        </p:spPr>
      </p:cxnSp>
      <p:sp>
        <p:nvSpPr>
          <p:cNvPr id="466" name="Google Shape;466;g13ba245b7a9_0_2"/>
          <p:cNvSpPr/>
          <p:nvPr/>
        </p:nvSpPr>
        <p:spPr>
          <a:xfrm>
            <a:off x="5061383" y="3422387"/>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추천</a:t>
            </a:r>
            <a:r>
              <a:rPr b="0" i="0" lang="ko" sz="800" u="none" cap="none" strike="noStrike">
                <a:solidFill>
                  <a:schemeClr val="dk1"/>
                </a:solidFill>
                <a:latin typeface="Malgun Gothic"/>
                <a:ea typeface="Malgun Gothic"/>
                <a:cs typeface="Malgun Gothic"/>
                <a:sym typeface="Malgun Gothic"/>
              </a:rPr>
              <a:t> 매칭 리스트 조회</a:t>
            </a:r>
            <a:endParaRPr b="0" i="0" sz="800" u="none" cap="none" strike="noStrike">
              <a:solidFill>
                <a:schemeClr val="dk1"/>
              </a:solidFill>
              <a:latin typeface="Malgun Gothic"/>
              <a:ea typeface="Malgun Gothic"/>
              <a:cs typeface="Malgun Gothic"/>
              <a:sym typeface="Malgun Gothic"/>
            </a:endParaRPr>
          </a:p>
        </p:txBody>
      </p:sp>
      <p:cxnSp>
        <p:nvCxnSpPr>
          <p:cNvPr id="467" name="Google Shape;467;g13ba245b7a9_0_2"/>
          <p:cNvCxnSpPr>
            <a:stCxn id="461" idx="2"/>
            <a:endCxn id="466" idx="1"/>
          </p:cNvCxnSpPr>
          <p:nvPr/>
        </p:nvCxnSpPr>
        <p:spPr>
          <a:xfrm flipH="1" rot="-5400000">
            <a:off x="4019600" y="2572593"/>
            <a:ext cx="245700" cy="1837800"/>
          </a:xfrm>
          <a:prstGeom prst="bentConnector2">
            <a:avLst/>
          </a:prstGeom>
          <a:noFill/>
          <a:ln cap="rnd" cmpd="sng" w="9525">
            <a:solidFill>
              <a:schemeClr val="dk1"/>
            </a:solidFill>
            <a:prstDash val="dash"/>
            <a:miter lim="800000"/>
            <a:headEnd len="sm" w="sm" type="none"/>
            <a:tailEnd len="med" w="med" type="triangle"/>
          </a:ln>
        </p:spPr>
      </p:cxnSp>
      <p:sp>
        <p:nvSpPr>
          <p:cNvPr id="468" name="Google Shape;468;g13ba245b7a9_0_2"/>
          <p:cNvSpPr/>
          <p:nvPr/>
        </p:nvSpPr>
        <p:spPr>
          <a:xfrm>
            <a:off x="3351034" y="3368643"/>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FF0000"/>
                </a:solidFill>
                <a:latin typeface="Malgun Gothic"/>
                <a:ea typeface="Malgun Gothic"/>
                <a:cs typeface="Malgun Gothic"/>
                <a:sym typeface="Malgun Gothic"/>
              </a:rPr>
              <a:t>No</a:t>
            </a:r>
            <a:endParaRPr b="1" i="0" sz="700" u="none" cap="none" strike="noStrike">
              <a:solidFill>
                <a:srgbClr val="FF0000"/>
              </a:solidFill>
              <a:latin typeface="Malgun Gothic"/>
              <a:ea typeface="Malgun Gothic"/>
              <a:cs typeface="Malgun Gothic"/>
              <a:sym typeface="Malgun Gothic"/>
            </a:endParaRPr>
          </a:p>
        </p:txBody>
      </p:sp>
      <p:sp>
        <p:nvSpPr>
          <p:cNvPr id="469" name="Google Shape;469;g13ba245b7a9_0_2"/>
          <p:cNvSpPr/>
          <p:nvPr/>
        </p:nvSpPr>
        <p:spPr>
          <a:xfrm>
            <a:off x="7131817" y="2925234"/>
            <a:ext cx="1377918" cy="730188"/>
          </a:xfrm>
          <a:prstGeom prst="flowChartMultidocument">
            <a:avLst/>
          </a:prstGeom>
          <a:solidFill>
            <a:srgbClr val="FDE9D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ko" sz="1400" u="none" cap="none" strike="noStrike">
                <a:solidFill>
                  <a:schemeClr val="dk1"/>
                </a:solidFill>
                <a:latin typeface="Malgun Gothic"/>
                <a:ea typeface="Malgun Gothic"/>
                <a:cs typeface="Malgun Gothic"/>
                <a:sym typeface="Malgun Gothic"/>
              </a:rPr>
              <a:t>매칭</a:t>
            </a:r>
            <a:endParaRPr b="0" i="0" sz="1800" u="none" cap="none" strike="noStrike">
              <a:solidFill>
                <a:schemeClr val="dk1"/>
              </a:solidFill>
              <a:latin typeface="Malgun Gothic"/>
              <a:ea typeface="Malgun Gothic"/>
              <a:cs typeface="Malgun Gothic"/>
              <a:sym typeface="Malgun Gothic"/>
            </a:endParaRPr>
          </a:p>
        </p:txBody>
      </p:sp>
      <p:cxnSp>
        <p:nvCxnSpPr>
          <p:cNvPr id="470" name="Google Shape;470;g13ba245b7a9_0_2"/>
          <p:cNvCxnSpPr>
            <a:stCxn id="460" idx="3"/>
            <a:endCxn id="469" idx="1"/>
          </p:cNvCxnSpPr>
          <p:nvPr/>
        </p:nvCxnSpPr>
        <p:spPr>
          <a:xfrm>
            <a:off x="6506513" y="2992837"/>
            <a:ext cx="625200" cy="297600"/>
          </a:xfrm>
          <a:prstGeom prst="bentConnector3">
            <a:avLst>
              <a:gd fmla="val 50008" name="adj1"/>
            </a:avLst>
          </a:prstGeom>
          <a:noFill/>
          <a:ln cap="flat" cmpd="sng" w="9525">
            <a:solidFill>
              <a:schemeClr val="dk1"/>
            </a:solidFill>
            <a:prstDash val="solid"/>
            <a:miter lim="800000"/>
            <a:headEnd len="sm" w="sm" type="none"/>
            <a:tailEnd len="med" w="med" type="triangle"/>
          </a:ln>
        </p:spPr>
      </p:cxnSp>
      <p:cxnSp>
        <p:nvCxnSpPr>
          <p:cNvPr id="471" name="Google Shape;471;g13ba245b7a9_0_2"/>
          <p:cNvCxnSpPr>
            <a:stCxn id="466" idx="3"/>
            <a:endCxn id="469" idx="1"/>
          </p:cNvCxnSpPr>
          <p:nvPr/>
        </p:nvCxnSpPr>
        <p:spPr>
          <a:xfrm flipH="1" rot="10800000">
            <a:off x="6506513" y="3290475"/>
            <a:ext cx="625200" cy="324000"/>
          </a:xfrm>
          <a:prstGeom prst="bentConnector3">
            <a:avLst>
              <a:gd fmla="val 50008" name="adj1"/>
            </a:avLst>
          </a:prstGeom>
          <a:noFill/>
          <a:ln cap="flat" cmpd="sng" w="9525">
            <a:solidFill>
              <a:schemeClr val="dk1"/>
            </a:solidFill>
            <a:prstDash val="solid"/>
            <a:miter lim="800000"/>
            <a:headEnd len="sm" w="sm" type="none"/>
            <a:tailEnd len="med" w="med" type="triangle"/>
          </a:ln>
        </p:spPr>
      </p:cxnSp>
      <p:cxnSp>
        <p:nvCxnSpPr>
          <p:cNvPr id="472" name="Google Shape;472;g13ba245b7a9_0_2"/>
          <p:cNvCxnSpPr/>
          <p:nvPr/>
        </p:nvCxnSpPr>
        <p:spPr>
          <a:xfrm flipH="1" rot="10800000">
            <a:off x="8524046" y="3190547"/>
            <a:ext cx="254100" cy="900"/>
          </a:xfrm>
          <a:prstGeom prst="straightConnector1">
            <a:avLst/>
          </a:prstGeom>
          <a:noFill/>
          <a:ln cap="flat" cmpd="sng" w="9525">
            <a:solidFill>
              <a:schemeClr val="dk1"/>
            </a:solidFill>
            <a:prstDash val="solid"/>
            <a:round/>
            <a:headEnd len="sm" w="sm" type="none"/>
            <a:tailEnd len="med" w="med" type="triangle"/>
          </a:ln>
        </p:spPr>
      </p:cxnSp>
      <p:cxnSp>
        <p:nvCxnSpPr>
          <p:cNvPr id="473" name="Google Shape;473;g13ba245b7a9_0_2"/>
          <p:cNvCxnSpPr/>
          <p:nvPr/>
        </p:nvCxnSpPr>
        <p:spPr>
          <a:xfrm rot="10800000">
            <a:off x="8512126" y="3297160"/>
            <a:ext cx="232800" cy="0"/>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13ba245b7a9_0_5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그</a:t>
            </a:r>
            <a:r>
              <a:rPr b="1" lang="ko" sz="2000">
                <a:solidFill>
                  <a:schemeClr val="lt1"/>
                </a:solidFill>
                <a:latin typeface="Malgun Gothic"/>
                <a:ea typeface="Malgun Gothic"/>
                <a:cs typeface="Malgun Gothic"/>
                <a:sym typeface="Malgun Gothic"/>
              </a:rPr>
              <a:t>룹 폴더 관리</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graphicFrame>
        <p:nvGraphicFramePr>
          <p:cNvPr id="479" name="Google Shape;479;g13ba245b7a9_0_52"/>
          <p:cNvGraphicFramePr/>
          <p:nvPr/>
        </p:nvGraphicFramePr>
        <p:xfrm>
          <a:off x="380402" y="685801"/>
          <a:ext cx="3000000" cy="3000000"/>
        </p:xfrm>
        <a:graphic>
          <a:graphicData uri="http://schemas.openxmlformats.org/drawingml/2006/table">
            <a:tbl>
              <a:tblPr>
                <a:noFill/>
                <a:tableStyleId>{02864A83-A2E4-4024-B574-1B94AF1D13BC}</a:tableStyleId>
              </a:tblPr>
              <a:tblGrid>
                <a:gridCol w="720150"/>
                <a:gridCol w="7831650"/>
                <a:gridCol w="2385500"/>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0" i="0" lang="ko" sz="1100" u="none" cap="none" strike="noStrike">
                          <a:solidFill>
                            <a:srgbClr val="000000"/>
                          </a:solidFill>
                          <a:latin typeface="Malgun Gothic"/>
                          <a:ea typeface="Malgun Gothic"/>
                          <a:cs typeface="Malgun Gothic"/>
                          <a:sym typeface="Malgun Gothic"/>
                        </a:rPr>
                        <a:t>-</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회원가입시 기본생성 그룹폴더 게시 및 추가 등록관리 기능 제공</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사용자 프로필 페이지에서  북마크  그룹 폴더 설정 기능 제공</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80" name="Google Shape;480;g13ba245b7a9_0_52"/>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cxnSp>
        <p:nvCxnSpPr>
          <p:cNvPr id="481" name="Google Shape;481;g13ba245b7a9_0_52"/>
          <p:cNvCxnSpPr/>
          <p:nvPr/>
        </p:nvCxnSpPr>
        <p:spPr>
          <a:xfrm rot="10800000">
            <a:off x="5784145" y="2798994"/>
            <a:ext cx="3868200" cy="675900"/>
          </a:xfrm>
          <a:prstGeom prst="bentConnector4">
            <a:avLst>
              <a:gd fmla="val 11308" name="adj1"/>
              <a:gd fmla="val 127961" name="adj2"/>
            </a:avLst>
          </a:prstGeom>
          <a:noFill/>
          <a:ln cap="flat" cmpd="sng" w="9525">
            <a:solidFill>
              <a:schemeClr val="dk1"/>
            </a:solidFill>
            <a:prstDash val="dash"/>
            <a:miter lim="800000"/>
            <a:headEnd len="sm" w="sm" type="none"/>
            <a:tailEnd len="med" w="med" type="triangle"/>
          </a:ln>
        </p:spPr>
      </p:cxnSp>
      <p:cxnSp>
        <p:nvCxnSpPr>
          <p:cNvPr id="482" name="Google Shape;482;g13ba245b7a9_0_52"/>
          <p:cNvCxnSpPr>
            <a:stCxn id="483" idx="3"/>
            <a:endCxn id="484" idx="1"/>
          </p:cNvCxnSpPr>
          <p:nvPr/>
        </p:nvCxnSpPr>
        <p:spPr>
          <a:xfrm>
            <a:off x="8617120" y="1759969"/>
            <a:ext cx="1760100" cy="267300"/>
          </a:xfrm>
          <a:prstGeom prst="bentConnector2">
            <a:avLst/>
          </a:prstGeom>
          <a:noFill/>
          <a:ln cap="flat" cmpd="sng" w="9525">
            <a:solidFill>
              <a:schemeClr val="dk1"/>
            </a:solidFill>
            <a:prstDash val="solid"/>
            <a:miter lim="800000"/>
            <a:headEnd len="sm" w="sm" type="none"/>
            <a:tailEnd len="med" w="med" type="triangle"/>
          </a:ln>
        </p:spPr>
      </p:cxnSp>
      <p:sp>
        <p:nvSpPr>
          <p:cNvPr id="485" name="Google Shape;485;g13ba245b7a9_0_52"/>
          <p:cNvSpPr/>
          <p:nvPr/>
        </p:nvSpPr>
        <p:spPr>
          <a:xfrm>
            <a:off x="2405827" y="154940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회원가입</a:t>
            </a:r>
            <a:endParaRPr b="0" i="0" sz="700" u="none" cap="none" strike="noStrike">
              <a:solidFill>
                <a:schemeClr val="dk1"/>
              </a:solidFill>
              <a:latin typeface="Arial"/>
              <a:ea typeface="Arial"/>
              <a:cs typeface="Arial"/>
              <a:sym typeface="Arial"/>
            </a:endParaRPr>
          </a:p>
        </p:txBody>
      </p:sp>
      <p:cxnSp>
        <p:nvCxnSpPr>
          <p:cNvPr id="486" name="Google Shape;486;g13ba245b7a9_0_52"/>
          <p:cNvCxnSpPr>
            <a:stCxn id="485" idx="3"/>
            <a:endCxn id="487" idx="1"/>
          </p:cNvCxnSpPr>
          <p:nvPr/>
        </p:nvCxnSpPr>
        <p:spPr>
          <a:xfrm>
            <a:off x="3248227" y="1762851"/>
            <a:ext cx="222600" cy="900"/>
          </a:xfrm>
          <a:prstGeom prst="straightConnector1">
            <a:avLst/>
          </a:prstGeom>
          <a:noFill/>
          <a:ln cap="flat" cmpd="sng" w="9525">
            <a:solidFill>
              <a:schemeClr val="dk1"/>
            </a:solidFill>
            <a:prstDash val="solid"/>
            <a:round/>
            <a:headEnd len="sm" w="sm" type="none"/>
            <a:tailEnd len="med" w="med" type="triangle"/>
          </a:ln>
        </p:spPr>
      </p:cxnSp>
      <p:sp>
        <p:nvSpPr>
          <p:cNvPr id="488" name="Google Shape;488;g13ba245b7a9_0_52"/>
          <p:cNvSpPr/>
          <p:nvPr/>
        </p:nvSpPr>
        <p:spPr>
          <a:xfrm>
            <a:off x="5061383" y="1570686"/>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기본정보입력</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 지역선택/ 관심카테고리</a:t>
            </a:r>
            <a:endParaRPr b="0" i="0" sz="1400" u="none" cap="none" strike="noStrike">
              <a:solidFill>
                <a:srgbClr val="000000"/>
              </a:solidFill>
              <a:latin typeface="Arial"/>
              <a:ea typeface="Arial"/>
              <a:cs typeface="Arial"/>
              <a:sym typeface="Arial"/>
            </a:endParaRPr>
          </a:p>
        </p:txBody>
      </p:sp>
      <p:cxnSp>
        <p:nvCxnSpPr>
          <p:cNvPr id="489" name="Google Shape;489;g13ba245b7a9_0_52"/>
          <p:cNvCxnSpPr>
            <a:stCxn id="488" idx="3"/>
            <a:endCxn id="483" idx="1"/>
          </p:cNvCxnSpPr>
          <p:nvPr/>
        </p:nvCxnSpPr>
        <p:spPr>
          <a:xfrm flipH="1" rot="10800000">
            <a:off x="6506513" y="1760074"/>
            <a:ext cx="1025100" cy="2700"/>
          </a:xfrm>
          <a:prstGeom prst="straightConnector1">
            <a:avLst/>
          </a:prstGeom>
          <a:noFill/>
          <a:ln cap="flat" cmpd="sng" w="9525">
            <a:solidFill>
              <a:schemeClr val="dk1"/>
            </a:solidFill>
            <a:prstDash val="solid"/>
            <a:round/>
            <a:headEnd len="sm" w="sm" type="none"/>
            <a:tailEnd len="med" w="med" type="triangle"/>
          </a:ln>
        </p:spPr>
      </p:cxnSp>
      <p:sp>
        <p:nvSpPr>
          <p:cNvPr id="487" name="Google Shape;487;g13ba245b7a9_0_52"/>
          <p:cNvSpPr/>
          <p:nvPr/>
        </p:nvSpPr>
        <p:spPr>
          <a:xfrm>
            <a:off x="3470946" y="1388847"/>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약관동의</a:t>
            </a:r>
            <a:endParaRPr b="1" i="0" sz="800" u="none" cap="none" strike="noStrike">
              <a:solidFill>
                <a:schemeClr val="dk1"/>
              </a:solidFill>
              <a:latin typeface="Malgun Gothic"/>
              <a:ea typeface="Malgun Gothic"/>
              <a:cs typeface="Malgun Gothic"/>
              <a:sym typeface="Malgun Gothic"/>
            </a:endParaRPr>
          </a:p>
        </p:txBody>
      </p:sp>
      <p:sp>
        <p:nvSpPr>
          <p:cNvPr id="490" name="Google Shape;490;g13ba245b7a9_0_52"/>
          <p:cNvSpPr/>
          <p:nvPr/>
        </p:nvSpPr>
        <p:spPr>
          <a:xfrm>
            <a:off x="1190572" y="1549401"/>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91" name="Google Shape;491;g13ba245b7a9_0_52"/>
          <p:cNvCxnSpPr>
            <a:stCxn id="490" idx="3"/>
            <a:endCxn id="485" idx="1"/>
          </p:cNvCxnSpPr>
          <p:nvPr/>
        </p:nvCxnSpPr>
        <p:spPr>
          <a:xfrm>
            <a:off x="2026372" y="1762851"/>
            <a:ext cx="379500" cy="0"/>
          </a:xfrm>
          <a:prstGeom prst="straightConnector1">
            <a:avLst/>
          </a:prstGeom>
          <a:noFill/>
          <a:ln cap="flat" cmpd="sng" w="9525">
            <a:solidFill>
              <a:schemeClr val="dk1"/>
            </a:solidFill>
            <a:prstDash val="solid"/>
            <a:round/>
            <a:headEnd len="sm" w="sm" type="none"/>
            <a:tailEnd len="med" w="med" type="triangle"/>
          </a:ln>
        </p:spPr>
      </p:cxnSp>
      <p:sp>
        <p:nvSpPr>
          <p:cNvPr id="492" name="Google Shape;492;g13ba245b7a9_0_52"/>
          <p:cNvSpPr/>
          <p:nvPr/>
        </p:nvSpPr>
        <p:spPr>
          <a:xfrm>
            <a:off x="4434849" y="1416797"/>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필수약관</a:t>
            </a:r>
            <a:endParaRPr b="0" i="0" sz="7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동의</a:t>
            </a:r>
            <a:endParaRPr b="0" i="0" sz="700" u="none" cap="none" strike="noStrike">
              <a:solidFill>
                <a:schemeClr val="dk1"/>
              </a:solidFill>
              <a:latin typeface="Malgun Gothic"/>
              <a:ea typeface="Malgun Gothic"/>
              <a:cs typeface="Malgun Gothic"/>
              <a:sym typeface="Malgun Gothic"/>
            </a:endParaRPr>
          </a:p>
        </p:txBody>
      </p:sp>
      <p:cxnSp>
        <p:nvCxnSpPr>
          <p:cNvPr id="493" name="Google Shape;493;g13ba245b7a9_0_52"/>
          <p:cNvCxnSpPr>
            <a:stCxn id="487" idx="3"/>
            <a:endCxn id="488" idx="1"/>
          </p:cNvCxnSpPr>
          <p:nvPr/>
        </p:nvCxnSpPr>
        <p:spPr>
          <a:xfrm flipH="1" rot="10800000">
            <a:off x="4566280" y="1762813"/>
            <a:ext cx="495000" cy="900"/>
          </a:xfrm>
          <a:prstGeom prst="straightConnector1">
            <a:avLst/>
          </a:prstGeom>
          <a:noFill/>
          <a:ln cap="flat" cmpd="sng" w="9525">
            <a:solidFill>
              <a:schemeClr val="dk1"/>
            </a:solidFill>
            <a:prstDash val="solid"/>
            <a:round/>
            <a:headEnd len="sm" w="sm" type="none"/>
            <a:tailEnd len="med" w="med" type="triangle"/>
          </a:ln>
        </p:spPr>
      </p:cxnSp>
      <p:sp>
        <p:nvSpPr>
          <p:cNvPr id="483" name="Google Shape;483;g13ba245b7a9_0_52"/>
          <p:cNvSpPr/>
          <p:nvPr/>
        </p:nvSpPr>
        <p:spPr>
          <a:xfrm>
            <a:off x="7531504" y="1547425"/>
            <a:ext cx="1085616" cy="425088"/>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회원가입 처리</a:t>
            </a:r>
            <a:endParaRPr b="1" i="0" sz="900" u="none" cap="none" strike="noStrike">
              <a:solidFill>
                <a:schemeClr val="dk1"/>
              </a:solidFill>
              <a:latin typeface="Malgun Gothic"/>
              <a:ea typeface="Malgun Gothic"/>
              <a:cs typeface="Malgun Gothic"/>
              <a:sym typeface="Malgun Gothic"/>
            </a:endParaRPr>
          </a:p>
        </p:txBody>
      </p:sp>
      <p:sp>
        <p:nvSpPr>
          <p:cNvPr id="494" name="Google Shape;494;g13ba245b7a9_0_52"/>
          <p:cNvSpPr/>
          <p:nvPr/>
        </p:nvSpPr>
        <p:spPr>
          <a:xfrm>
            <a:off x="5061383" y="2800749"/>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회원 </a:t>
            </a:r>
            <a:r>
              <a:rPr b="1" i="0" lang="ko" sz="800" u="none" cap="none" strike="noStrike">
                <a:solidFill>
                  <a:srgbClr val="0070C0"/>
                </a:solidFill>
                <a:latin typeface="Malgun Gothic"/>
                <a:ea typeface="Malgun Gothic"/>
                <a:cs typeface="Malgun Gothic"/>
                <a:sym typeface="Malgun Gothic"/>
              </a:rPr>
              <a:t>기본생성</a:t>
            </a:r>
            <a:r>
              <a:rPr b="1" i="0" lang="ko" sz="800" u="none" cap="none" strike="noStrike">
                <a:solidFill>
                  <a:schemeClr val="dk1"/>
                </a:solidFill>
                <a:latin typeface="Malgun Gothic"/>
                <a:ea typeface="Malgun Gothic"/>
                <a:cs typeface="Malgun Gothic"/>
                <a:sym typeface="Malgun Gothic"/>
              </a:rPr>
              <a:t> 그룹폴더 </a:t>
            </a:r>
            <a:endParaRPr b="0" i="0" sz="800" u="none" cap="none" strike="noStrike">
              <a:solidFill>
                <a:schemeClr val="dk1"/>
              </a:solidFill>
              <a:latin typeface="Malgun Gothic"/>
              <a:ea typeface="Malgun Gothic"/>
              <a:cs typeface="Malgun Gothic"/>
              <a:sym typeface="Malgun Gothic"/>
            </a:endParaRPr>
          </a:p>
        </p:txBody>
      </p:sp>
      <p:sp>
        <p:nvSpPr>
          <p:cNvPr id="495" name="Google Shape;495;g13ba245b7a9_0_52"/>
          <p:cNvSpPr/>
          <p:nvPr/>
        </p:nvSpPr>
        <p:spPr>
          <a:xfrm>
            <a:off x="2675883" y="2618910"/>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여부</a:t>
            </a:r>
            <a:endParaRPr b="0" i="0" sz="1400" u="none" cap="none" strike="noStrike">
              <a:solidFill>
                <a:srgbClr val="000000"/>
              </a:solidFill>
              <a:latin typeface="Arial"/>
              <a:ea typeface="Arial"/>
              <a:cs typeface="Arial"/>
              <a:sym typeface="Arial"/>
            </a:endParaRPr>
          </a:p>
        </p:txBody>
      </p:sp>
      <p:sp>
        <p:nvSpPr>
          <p:cNvPr id="496" name="Google Shape;496;g13ba245b7a9_0_52"/>
          <p:cNvSpPr/>
          <p:nvPr/>
        </p:nvSpPr>
        <p:spPr>
          <a:xfrm>
            <a:off x="1190572" y="277946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97" name="Google Shape;497;g13ba245b7a9_0_52"/>
          <p:cNvCxnSpPr>
            <a:stCxn id="496" idx="3"/>
            <a:endCxn id="495" idx="1"/>
          </p:cNvCxnSpPr>
          <p:nvPr/>
        </p:nvCxnSpPr>
        <p:spPr>
          <a:xfrm>
            <a:off x="2026372" y="2992914"/>
            <a:ext cx="649500" cy="900"/>
          </a:xfrm>
          <a:prstGeom prst="straightConnector1">
            <a:avLst/>
          </a:prstGeom>
          <a:noFill/>
          <a:ln cap="flat" cmpd="sng" w="9525">
            <a:solidFill>
              <a:schemeClr val="dk1"/>
            </a:solidFill>
            <a:prstDash val="solid"/>
            <a:round/>
            <a:headEnd len="sm" w="sm" type="none"/>
            <a:tailEnd len="med" w="med" type="triangle"/>
          </a:ln>
        </p:spPr>
      </p:cxnSp>
      <p:sp>
        <p:nvSpPr>
          <p:cNvPr id="498" name="Google Shape;498;g13ba245b7a9_0_52"/>
          <p:cNvSpPr/>
          <p:nvPr/>
        </p:nvSpPr>
        <p:spPr>
          <a:xfrm>
            <a:off x="3771217" y="2755111"/>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499" name="Google Shape;499;g13ba245b7a9_0_52"/>
          <p:cNvCxnSpPr>
            <a:stCxn id="495" idx="3"/>
            <a:endCxn id="494" idx="1"/>
          </p:cNvCxnSpPr>
          <p:nvPr/>
        </p:nvCxnSpPr>
        <p:spPr>
          <a:xfrm flipH="1" rot="10800000">
            <a:off x="3771217" y="2992877"/>
            <a:ext cx="1290300" cy="900"/>
          </a:xfrm>
          <a:prstGeom prst="straightConnector1">
            <a:avLst/>
          </a:prstGeom>
          <a:noFill/>
          <a:ln cap="flat" cmpd="sng" w="9525">
            <a:solidFill>
              <a:schemeClr val="dk1"/>
            </a:solidFill>
            <a:prstDash val="solid"/>
            <a:round/>
            <a:headEnd len="sm" w="sm" type="none"/>
            <a:tailEnd len="med" w="med" type="triangle"/>
          </a:ln>
        </p:spPr>
      </p:cxnSp>
      <p:cxnSp>
        <p:nvCxnSpPr>
          <p:cNvPr id="500" name="Google Shape;500;g13ba245b7a9_0_52"/>
          <p:cNvCxnSpPr>
            <a:stCxn id="494" idx="3"/>
            <a:endCxn id="501" idx="1"/>
          </p:cNvCxnSpPr>
          <p:nvPr/>
        </p:nvCxnSpPr>
        <p:spPr>
          <a:xfrm>
            <a:off x="6506513" y="2992837"/>
            <a:ext cx="1025100" cy="426000"/>
          </a:xfrm>
          <a:prstGeom prst="bentConnector3">
            <a:avLst>
              <a:gd fmla="val 49995" name="adj1"/>
            </a:avLst>
          </a:prstGeom>
          <a:noFill/>
          <a:ln cap="flat" cmpd="sng" w="9525">
            <a:solidFill>
              <a:schemeClr val="dk1"/>
            </a:solidFill>
            <a:prstDash val="solid"/>
            <a:miter lim="800000"/>
            <a:headEnd len="sm" w="sm" type="none"/>
            <a:tailEnd len="med" w="med" type="triangle"/>
          </a:ln>
        </p:spPr>
      </p:cxnSp>
      <p:cxnSp>
        <p:nvCxnSpPr>
          <p:cNvPr id="502" name="Google Shape;502;g13ba245b7a9_0_52"/>
          <p:cNvCxnSpPr/>
          <p:nvPr/>
        </p:nvCxnSpPr>
        <p:spPr>
          <a:xfrm flipH="1" rot="10800000">
            <a:off x="6506513" y="3485372"/>
            <a:ext cx="1024800" cy="557700"/>
          </a:xfrm>
          <a:prstGeom prst="bentConnector3">
            <a:avLst>
              <a:gd fmla="val 50004" name="adj1"/>
            </a:avLst>
          </a:prstGeom>
          <a:noFill/>
          <a:ln cap="flat" cmpd="sng" w="9525">
            <a:solidFill>
              <a:schemeClr val="dk1"/>
            </a:solidFill>
            <a:prstDash val="solid"/>
            <a:miter lim="800000"/>
            <a:headEnd len="sm" w="sm" type="none"/>
            <a:tailEnd len="med" w="med" type="triangle"/>
          </a:ln>
        </p:spPr>
      </p:cxnSp>
      <p:sp>
        <p:nvSpPr>
          <p:cNvPr id="503" name="Google Shape;503;g13ba245b7a9_0_52"/>
          <p:cNvSpPr/>
          <p:nvPr/>
        </p:nvSpPr>
        <p:spPr>
          <a:xfrm>
            <a:off x="9652345" y="3203975"/>
            <a:ext cx="1449763" cy="829379"/>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FF0000"/>
                </a:solidFill>
                <a:latin typeface="Malgun Gothic"/>
                <a:ea typeface="Malgun Gothic"/>
                <a:cs typeface="Malgun Gothic"/>
                <a:sym typeface="Malgun Gothic"/>
              </a:rPr>
              <a:t>그룹폴더</a:t>
            </a:r>
            <a:r>
              <a:rPr b="1" i="0" lang="ko" sz="1200" u="none" cap="none" strike="noStrike">
                <a:solidFill>
                  <a:schemeClr val="dk1"/>
                </a:solidFill>
                <a:latin typeface="Malgun Gothic"/>
                <a:ea typeface="Malgun Gothic"/>
                <a:cs typeface="Malgun Gothic"/>
                <a:sym typeface="Malgun Gothic"/>
              </a:rPr>
              <a:t>DB</a:t>
            </a:r>
            <a:endParaRPr b="1" i="0" sz="1200" u="none" cap="none" strike="noStrike">
              <a:solidFill>
                <a:schemeClr val="dk1"/>
              </a:solidFill>
              <a:latin typeface="Malgun Gothic"/>
              <a:ea typeface="Malgun Gothic"/>
              <a:cs typeface="Malgun Gothic"/>
              <a:sym typeface="Malgun Gothic"/>
            </a:endParaRPr>
          </a:p>
        </p:txBody>
      </p:sp>
      <p:sp>
        <p:nvSpPr>
          <p:cNvPr id="504" name="Google Shape;504;g13ba245b7a9_0_52"/>
          <p:cNvSpPr/>
          <p:nvPr/>
        </p:nvSpPr>
        <p:spPr>
          <a:xfrm>
            <a:off x="5061383" y="3153028"/>
            <a:ext cx="1445100" cy="577200"/>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$기본 폴더명 - </a:t>
            </a:r>
            <a:r>
              <a:rPr b="1" i="0" lang="ko" sz="700" u="none" cap="none" strike="noStrike">
                <a:solidFill>
                  <a:schemeClr val="dk1"/>
                </a:solidFill>
                <a:latin typeface="Malgun Gothic"/>
                <a:ea typeface="Malgun Gothic"/>
                <a:cs typeface="Malgun Gothic"/>
                <a:sym typeface="Malgun Gothic"/>
              </a:rPr>
              <a:t>여행예약</a:t>
            </a:r>
            <a:endParaRPr b="1" i="0" sz="7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$기본 폴더명 - </a:t>
            </a:r>
            <a:r>
              <a:rPr b="1" i="0" lang="ko" sz="700" u="none" cap="none" strike="noStrike">
                <a:solidFill>
                  <a:schemeClr val="dk1"/>
                </a:solidFill>
                <a:latin typeface="Malgun Gothic"/>
                <a:ea typeface="Malgun Gothic"/>
                <a:cs typeface="Malgun Gothic"/>
                <a:sym typeface="Malgun Gothic"/>
              </a:rPr>
              <a:t>사진모음</a:t>
            </a:r>
            <a:endParaRPr b="1" i="0" sz="7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$기본 폴더명 - </a:t>
            </a:r>
            <a:r>
              <a:rPr b="1" i="0" lang="ko" sz="700" u="none" cap="none" strike="noStrike">
                <a:solidFill>
                  <a:schemeClr val="dk1"/>
                </a:solidFill>
                <a:latin typeface="Malgun Gothic"/>
                <a:ea typeface="Malgun Gothic"/>
                <a:cs typeface="Malgun Gothic"/>
                <a:sym typeface="Malgun Gothic"/>
              </a:rPr>
              <a:t>여행정보</a:t>
            </a:r>
            <a:endParaRPr b="1" i="0" sz="700" u="none" cap="none" strike="noStrike">
              <a:solidFill>
                <a:schemeClr val="dk1"/>
              </a:solidFill>
              <a:latin typeface="Malgun Gothic"/>
              <a:ea typeface="Malgun Gothic"/>
              <a:cs typeface="Malgun Gothic"/>
              <a:sym typeface="Malgun Gothic"/>
            </a:endParaRPr>
          </a:p>
        </p:txBody>
      </p:sp>
      <p:sp>
        <p:nvSpPr>
          <p:cNvPr id="505" name="Google Shape;505;g13ba245b7a9_0_52"/>
          <p:cNvSpPr/>
          <p:nvPr/>
        </p:nvSpPr>
        <p:spPr>
          <a:xfrm>
            <a:off x="5061383" y="3879050"/>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그룹폴더 신규등록 </a:t>
            </a:r>
            <a:endParaRPr b="0" i="0" sz="800" u="none" cap="none" strike="noStrike">
              <a:solidFill>
                <a:schemeClr val="dk1"/>
              </a:solidFill>
              <a:latin typeface="Malgun Gothic"/>
              <a:ea typeface="Malgun Gothic"/>
              <a:cs typeface="Malgun Gothic"/>
              <a:sym typeface="Malgun Gothic"/>
            </a:endParaRPr>
          </a:p>
        </p:txBody>
      </p:sp>
      <p:sp>
        <p:nvSpPr>
          <p:cNvPr id="484" name="Google Shape;484;g13ba245b7a9_0_52"/>
          <p:cNvSpPr/>
          <p:nvPr/>
        </p:nvSpPr>
        <p:spPr>
          <a:xfrm>
            <a:off x="9652345" y="2027407"/>
            <a:ext cx="1449763" cy="1103904"/>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회원정보DB</a:t>
            </a:r>
            <a:endParaRPr b="1" i="0" sz="1200" u="none" cap="none" strike="noStrike">
              <a:solidFill>
                <a:schemeClr val="dk1"/>
              </a:solidFill>
              <a:latin typeface="Malgun Gothic"/>
              <a:ea typeface="Malgun Gothic"/>
              <a:cs typeface="Malgun Gothic"/>
              <a:sym typeface="Malgun Gothic"/>
            </a:endParaRPr>
          </a:p>
        </p:txBody>
      </p:sp>
      <p:sp>
        <p:nvSpPr>
          <p:cNvPr id="501" name="Google Shape;501;g13ba245b7a9_0_52"/>
          <p:cNvSpPr/>
          <p:nvPr/>
        </p:nvSpPr>
        <p:spPr>
          <a:xfrm>
            <a:off x="7531504" y="3183915"/>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그룹폴더관리</a:t>
            </a:r>
            <a:endParaRPr b="1" i="0" sz="900" u="none" cap="none" strike="noStrike">
              <a:solidFill>
                <a:srgbClr val="FF0000"/>
              </a:solidFill>
              <a:latin typeface="Malgun Gothic"/>
              <a:ea typeface="Malgun Gothic"/>
              <a:cs typeface="Malgun Gothic"/>
              <a:sym typeface="Malgun Gothic"/>
            </a:endParaRPr>
          </a:p>
        </p:txBody>
      </p:sp>
      <p:cxnSp>
        <p:nvCxnSpPr>
          <p:cNvPr id="506" name="Google Shape;506;g13ba245b7a9_0_52"/>
          <p:cNvCxnSpPr>
            <a:stCxn id="501" idx="3"/>
            <a:endCxn id="503" idx="2"/>
          </p:cNvCxnSpPr>
          <p:nvPr/>
        </p:nvCxnSpPr>
        <p:spPr>
          <a:xfrm>
            <a:off x="8617120" y="3418977"/>
            <a:ext cx="1035300" cy="199800"/>
          </a:xfrm>
          <a:prstGeom prst="bentConnector3">
            <a:avLst>
              <a:gd fmla="val 49996" name="adj1"/>
            </a:avLst>
          </a:prstGeom>
          <a:noFill/>
          <a:ln cap="flat" cmpd="sng" w="9525">
            <a:solidFill>
              <a:schemeClr val="dk1"/>
            </a:solidFill>
            <a:prstDash val="solid"/>
            <a:miter lim="800000"/>
            <a:headEnd len="sm" w="sm" type="none"/>
            <a:tailEnd len="med" w="med" type="triangle"/>
          </a:ln>
        </p:spPr>
      </p:cxnSp>
      <p:cxnSp>
        <p:nvCxnSpPr>
          <p:cNvPr id="507" name="Google Shape;507;g13ba245b7a9_0_52"/>
          <p:cNvCxnSpPr>
            <a:stCxn id="495" idx="3"/>
            <a:endCxn id="505" idx="1"/>
          </p:cNvCxnSpPr>
          <p:nvPr/>
        </p:nvCxnSpPr>
        <p:spPr>
          <a:xfrm>
            <a:off x="3771217" y="2993777"/>
            <a:ext cx="1290300" cy="1077300"/>
          </a:xfrm>
          <a:prstGeom prst="bentConnector3">
            <a:avLst>
              <a:gd fmla="val 49995" name="adj1"/>
            </a:avLst>
          </a:prstGeom>
          <a:noFill/>
          <a:ln cap="flat" cmpd="sng" w="9525">
            <a:solidFill>
              <a:schemeClr val="dk1"/>
            </a:solidFill>
            <a:prstDash val="solid"/>
            <a:miter lim="800000"/>
            <a:headEnd len="sm" w="sm" type="none"/>
            <a:tailEnd len="med" w="med" type="triangle"/>
          </a:ln>
        </p:spPr>
      </p:cxnSp>
      <p:sp>
        <p:nvSpPr>
          <p:cNvPr id="508" name="Google Shape;508;g13ba245b7a9_0_52"/>
          <p:cNvSpPr/>
          <p:nvPr/>
        </p:nvSpPr>
        <p:spPr>
          <a:xfrm>
            <a:off x="4254090" y="4464115"/>
            <a:ext cx="107735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  상세조회</a:t>
            </a:r>
            <a:endParaRPr b="0" i="0" sz="800" u="none" cap="none" strike="noStrike">
              <a:solidFill>
                <a:schemeClr val="dk1"/>
              </a:solidFill>
              <a:latin typeface="Malgun Gothic"/>
              <a:ea typeface="Malgun Gothic"/>
              <a:cs typeface="Malgun Gothic"/>
              <a:sym typeface="Malgun Gothic"/>
            </a:endParaRPr>
          </a:p>
        </p:txBody>
      </p:sp>
      <p:sp>
        <p:nvSpPr>
          <p:cNvPr id="509" name="Google Shape;509;g13ba245b7a9_0_52"/>
          <p:cNvSpPr/>
          <p:nvPr/>
        </p:nvSpPr>
        <p:spPr>
          <a:xfrm>
            <a:off x="5736525" y="4464115"/>
            <a:ext cx="1305273"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북마크 &gt; 그룹폴더 선택</a:t>
            </a:r>
            <a:endParaRPr b="0" i="0" sz="800" u="none" cap="none" strike="noStrike">
              <a:solidFill>
                <a:schemeClr val="dk1"/>
              </a:solidFill>
              <a:latin typeface="Malgun Gothic"/>
              <a:ea typeface="Malgun Gothic"/>
              <a:cs typeface="Malgun Gothic"/>
              <a:sym typeface="Malgun Gothic"/>
            </a:endParaRPr>
          </a:p>
        </p:txBody>
      </p:sp>
      <p:cxnSp>
        <p:nvCxnSpPr>
          <p:cNvPr id="510" name="Google Shape;510;g13ba245b7a9_0_52"/>
          <p:cNvCxnSpPr>
            <a:stCxn id="495" idx="3"/>
            <a:endCxn id="508" idx="1"/>
          </p:cNvCxnSpPr>
          <p:nvPr/>
        </p:nvCxnSpPr>
        <p:spPr>
          <a:xfrm>
            <a:off x="3771217" y="2993777"/>
            <a:ext cx="483000" cy="1662300"/>
          </a:xfrm>
          <a:prstGeom prst="bentConnector3">
            <a:avLst>
              <a:gd fmla="val 49987" name="adj1"/>
            </a:avLst>
          </a:prstGeom>
          <a:noFill/>
          <a:ln cap="flat" cmpd="sng" w="9525">
            <a:solidFill>
              <a:schemeClr val="dk1"/>
            </a:solidFill>
            <a:prstDash val="solid"/>
            <a:miter lim="800000"/>
            <a:headEnd len="sm" w="sm" type="none"/>
            <a:tailEnd len="med" w="med" type="triangle"/>
          </a:ln>
        </p:spPr>
      </p:cxnSp>
      <p:cxnSp>
        <p:nvCxnSpPr>
          <p:cNvPr id="511" name="Google Shape;511;g13ba245b7a9_0_52"/>
          <p:cNvCxnSpPr>
            <a:stCxn id="508" idx="3"/>
            <a:endCxn id="509" idx="1"/>
          </p:cNvCxnSpPr>
          <p:nvPr/>
        </p:nvCxnSpPr>
        <p:spPr>
          <a:xfrm>
            <a:off x="5331440" y="4656203"/>
            <a:ext cx="405000" cy="0"/>
          </a:xfrm>
          <a:prstGeom prst="straightConnector1">
            <a:avLst/>
          </a:prstGeom>
          <a:noFill/>
          <a:ln cap="flat" cmpd="sng" w="9525">
            <a:solidFill>
              <a:schemeClr val="dk1"/>
            </a:solidFill>
            <a:prstDash val="solid"/>
            <a:round/>
            <a:headEnd len="sm" w="sm" type="none"/>
            <a:tailEnd len="med" w="med" type="triangle"/>
          </a:ln>
        </p:spPr>
      </p:cxnSp>
      <p:cxnSp>
        <p:nvCxnSpPr>
          <p:cNvPr id="512" name="Google Shape;512;g13ba245b7a9_0_52"/>
          <p:cNvCxnSpPr>
            <a:stCxn id="509" idx="3"/>
            <a:endCxn id="501" idx="2"/>
          </p:cNvCxnSpPr>
          <p:nvPr/>
        </p:nvCxnSpPr>
        <p:spPr>
          <a:xfrm flipH="1" rot="10800000">
            <a:off x="7041798" y="3623003"/>
            <a:ext cx="1032600" cy="1033200"/>
          </a:xfrm>
          <a:prstGeom prst="bentConnector2">
            <a:avLst/>
          </a:prstGeom>
          <a:noFill/>
          <a:ln cap="flat" cmpd="sng" w="9525">
            <a:solidFill>
              <a:schemeClr val="dk1"/>
            </a:solidFill>
            <a:prstDash val="dash"/>
            <a:miter lim="800000"/>
            <a:headEnd len="sm" w="sm" type="none"/>
            <a:tailEnd len="med" w="med" type="triangle"/>
          </a:ln>
        </p:spPr>
      </p:cxnSp>
      <p:sp>
        <p:nvSpPr>
          <p:cNvPr id="513" name="Google Shape;513;g13ba245b7a9_0_52"/>
          <p:cNvSpPr/>
          <p:nvPr/>
        </p:nvSpPr>
        <p:spPr>
          <a:xfrm>
            <a:off x="4254090" y="4959170"/>
            <a:ext cx="107735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프로필 상세조회</a:t>
            </a:r>
            <a:endParaRPr b="0" i="0" sz="800" u="none" cap="none" strike="noStrike">
              <a:solidFill>
                <a:schemeClr val="dk1"/>
              </a:solidFill>
              <a:latin typeface="Malgun Gothic"/>
              <a:ea typeface="Malgun Gothic"/>
              <a:cs typeface="Malgun Gothic"/>
              <a:sym typeface="Malgun Gothic"/>
            </a:endParaRPr>
          </a:p>
        </p:txBody>
      </p:sp>
      <p:sp>
        <p:nvSpPr>
          <p:cNvPr id="514" name="Google Shape;514;g13ba245b7a9_0_52"/>
          <p:cNvSpPr/>
          <p:nvPr/>
        </p:nvSpPr>
        <p:spPr>
          <a:xfrm>
            <a:off x="5732771" y="4959170"/>
            <a:ext cx="130902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북마크 &gt; 그룹폴더 선택</a:t>
            </a:r>
            <a:endParaRPr b="0" i="0" sz="800" u="none" cap="none" strike="noStrike">
              <a:solidFill>
                <a:schemeClr val="dk1"/>
              </a:solidFill>
              <a:latin typeface="Malgun Gothic"/>
              <a:ea typeface="Malgun Gothic"/>
              <a:cs typeface="Malgun Gothic"/>
              <a:sym typeface="Malgun Gothic"/>
            </a:endParaRPr>
          </a:p>
        </p:txBody>
      </p:sp>
      <p:cxnSp>
        <p:nvCxnSpPr>
          <p:cNvPr id="515" name="Google Shape;515;g13ba245b7a9_0_52"/>
          <p:cNvCxnSpPr>
            <a:stCxn id="495" idx="3"/>
            <a:endCxn id="513" idx="1"/>
          </p:cNvCxnSpPr>
          <p:nvPr/>
        </p:nvCxnSpPr>
        <p:spPr>
          <a:xfrm>
            <a:off x="3771217" y="2993777"/>
            <a:ext cx="483000" cy="2157600"/>
          </a:xfrm>
          <a:prstGeom prst="bentConnector3">
            <a:avLst>
              <a:gd fmla="val 49987" name="adj1"/>
            </a:avLst>
          </a:prstGeom>
          <a:noFill/>
          <a:ln cap="flat" cmpd="sng" w="9525">
            <a:solidFill>
              <a:schemeClr val="dk1"/>
            </a:solidFill>
            <a:prstDash val="solid"/>
            <a:miter lim="800000"/>
            <a:headEnd len="sm" w="sm" type="none"/>
            <a:tailEnd len="med" w="med" type="triangle"/>
          </a:ln>
        </p:spPr>
      </p:cxnSp>
      <p:cxnSp>
        <p:nvCxnSpPr>
          <p:cNvPr id="516" name="Google Shape;516;g13ba245b7a9_0_52"/>
          <p:cNvCxnSpPr/>
          <p:nvPr/>
        </p:nvCxnSpPr>
        <p:spPr>
          <a:xfrm>
            <a:off x="5331440" y="5151258"/>
            <a:ext cx="405000" cy="0"/>
          </a:xfrm>
          <a:prstGeom prst="straightConnector1">
            <a:avLst/>
          </a:prstGeom>
          <a:noFill/>
          <a:ln cap="flat" cmpd="sng" w="9525">
            <a:solidFill>
              <a:schemeClr val="dk1"/>
            </a:solidFill>
            <a:prstDash val="solid"/>
            <a:round/>
            <a:headEnd len="sm" w="sm" type="none"/>
            <a:tailEnd len="med" w="med" type="triangle"/>
          </a:ln>
        </p:spPr>
      </p:cxnSp>
      <p:cxnSp>
        <p:nvCxnSpPr>
          <p:cNvPr id="517" name="Google Shape;517;g13ba245b7a9_0_52"/>
          <p:cNvCxnSpPr>
            <a:stCxn id="514" idx="3"/>
          </p:cNvCxnSpPr>
          <p:nvPr/>
        </p:nvCxnSpPr>
        <p:spPr>
          <a:xfrm flipH="1" rot="10800000">
            <a:off x="7041797" y="3653957"/>
            <a:ext cx="1125000" cy="1497300"/>
          </a:xfrm>
          <a:prstGeom prst="bentConnector2">
            <a:avLst/>
          </a:prstGeom>
          <a:noFill/>
          <a:ln cap="flat" cmpd="sng" w="9525">
            <a:solidFill>
              <a:schemeClr val="dk1"/>
            </a:solidFill>
            <a:prstDash val="dash"/>
            <a:miter lim="800000"/>
            <a:headEnd len="sm" w="sm"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g13ba245b7a9_0_97"/>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친구/이웃 관리(팔로잉,팔로워)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graphicFrame>
        <p:nvGraphicFramePr>
          <p:cNvPr id="523" name="Google Shape;523;g13ba245b7a9_0_97"/>
          <p:cNvGraphicFramePr/>
          <p:nvPr/>
        </p:nvGraphicFramePr>
        <p:xfrm>
          <a:off x="380402" y="685801"/>
          <a:ext cx="3000000" cy="3000000"/>
        </p:xfrm>
        <a:graphic>
          <a:graphicData uri="http://schemas.openxmlformats.org/drawingml/2006/table">
            <a:tbl>
              <a:tblPr>
                <a:noFill/>
                <a:tableStyleId>{02864A83-A2E4-4024-B574-1B94AF1D13BC}</a:tableStyleId>
              </a:tblPr>
              <a:tblGrid>
                <a:gridCol w="720150"/>
                <a:gridCol w="7831650"/>
                <a:gridCol w="2385500"/>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사용자 팔로우, 팔로워 기능 제공</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24" name="Google Shape;524;g13ba245b7a9_0_97"/>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525" name="Google Shape;525;g13ba245b7a9_0_97"/>
          <p:cNvSpPr/>
          <p:nvPr/>
        </p:nvSpPr>
        <p:spPr>
          <a:xfrm>
            <a:off x="9541622" y="2595126"/>
            <a:ext cx="1445703" cy="1103904"/>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팔로잉/팔로워 DB</a:t>
            </a:r>
            <a:endParaRPr b="1" i="0" sz="1200" u="none" cap="none" strike="noStrike">
              <a:solidFill>
                <a:schemeClr val="dk1"/>
              </a:solidFill>
              <a:latin typeface="Malgun Gothic"/>
              <a:ea typeface="Malgun Gothic"/>
              <a:cs typeface="Malgun Gothic"/>
              <a:sym typeface="Malgun Gothic"/>
            </a:endParaRPr>
          </a:p>
        </p:txBody>
      </p:sp>
      <p:cxnSp>
        <p:nvCxnSpPr>
          <p:cNvPr id="526" name="Google Shape;526;g13ba245b7a9_0_97"/>
          <p:cNvCxnSpPr>
            <a:stCxn id="527" idx="3"/>
            <a:endCxn id="525" idx="2"/>
          </p:cNvCxnSpPr>
          <p:nvPr/>
        </p:nvCxnSpPr>
        <p:spPr>
          <a:xfrm flipH="1" rot="10800000">
            <a:off x="7764639" y="3147146"/>
            <a:ext cx="1776900" cy="1103100"/>
          </a:xfrm>
          <a:prstGeom prst="bentConnector3">
            <a:avLst>
              <a:gd fmla="val 50002" name="adj1"/>
            </a:avLst>
          </a:prstGeom>
          <a:noFill/>
          <a:ln cap="flat" cmpd="sng" w="9525">
            <a:solidFill>
              <a:schemeClr val="dk1"/>
            </a:solidFill>
            <a:prstDash val="solid"/>
            <a:miter lim="800000"/>
            <a:headEnd len="sm" w="sm" type="none"/>
            <a:tailEnd len="med" w="med" type="triangle"/>
          </a:ln>
        </p:spPr>
      </p:cxnSp>
      <p:cxnSp>
        <p:nvCxnSpPr>
          <p:cNvPr id="528" name="Google Shape;528;g13ba245b7a9_0_97"/>
          <p:cNvCxnSpPr>
            <a:stCxn id="529" idx="3"/>
            <a:endCxn id="525" idx="2"/>
          </p:cNvCxnSpPr>
          <p:nvPr/>
        </p:nvCxnSpPr>
        <p:spPr>
          <a:xfrm>
            <a:off x="7764639" y="2143273"/>
            <a:ext cx="1776900" cy="1003800"/>
          </a:xfrm>
          <a:prstGeom prst="bentConnector3">
            <a:avLst>
              <a:gd fmla="val 50002" name="adj1"/>
            </a:avLst>
          </a:prstGeom>
          <a:noFill/>
          <a:ln cap="flat" cmpd="sng" w="9525">
            <a:solidFill>
              <a:schemeClr val="dk1"/>
            </a:solidFill>
            <a:prstDash val="solid"/>
            <a:miter lim="800000"/>
            <a:headEnd len="sm" w="sm" type="none"/>
            <a:tailEnd len="med" w="med" type="triangle"/>
          </a:ln>
        </p:spPr>
      </p:cxnSp>
      <p:cxnSp>
        <p:nvCxnSpPr>
          <p:cNvPr id="530" name="Google Shape;530;g13ba245b7a9_0_97"/>
          <p:cNvCxnSpPr>
            <a:stCxn id="531" idx="3"/>
            <a:endCxn id="525" idx="3"/>
          </p:cNvCxnSpPr>
          <p:nvPr/>
        </p:nvCxnSpPr>
        <p:spPr>
          <a:xfrm flipH="1" rot="10800000">
            <a:off x="6771741" y="3698957"/>
            <a:ext cx="3492600" cy="1452300"/>
          </a:xfrm>
          <a:prstGeom prst="bentConnector2">
            <a:avLst/>
          </a:prstGeom>
          <a:noFill/>
          <a:ln cap="flat" cmpd="sng" w="9525">
            <a:solidFill>
              <a:srgbClr val="0070C0"/>
            </a:solidFill>
            <a:prstDash val="dash"/>
            <a:round/>
            <a:headEnd len="med" w="med" type="triangle"/>
            <a:tailEnd len="sm" w="sm" type="none"/>
          </a:ln>
        </p:spPr>
      </p:cxnSp>
      <p:sp>
        <p:nvSpPr>
          <p:cNvPr id="532" name="Google Shape;532;g13ba245b7a9_0_97"/>
          <p:cNvSpPr/>
          <p:nvPr/>
        </p:nvSpPr>
        <p:spPr>
          <a:xfrm>
            <a:off x="4738519" y="1640000"/>
            <a:ext cx="1133033"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포스팅 리스트</a:t>
            </a:r>
            <a:endParaRPr b="0" i="0" sz="800" u="none" cap="none" strike="noStrike">
              <a:solidFill>
                <a:schemeClr val="dk1"/>
              </a:solidFill>
              <a:latin typeface="Malgun Gothic"/>
              <a:ea typeface="Malgun Gothic"/>
              <a:cs typeface="Malgun Gothic"/>
              <a:sym typeface="Malgun Gothic"/>
            </a:endParaRPr>
          </a:p>
        </p:txBody>
      </p:sp>
      <p:sp>
        <p:nvSpPr>
          <p:cNvPr id="533" name="Google Shape;533;g13ba245b7a9_0_97"/>
          <p:cNvSpPr/>
          <p:nvPr/>
        </p:nvSpPr>
        <p:spPr>
          <a:xfrm>
            <a:off x="2560873" y="1420674"/>
            <a:ext cx="1325354" cy="824706"/>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(사용자본인)</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 여부</a:t>
            </a:r>
            <a:endParaRPr b="1" i="0" sz="800" u="none" cap="none" strike="noStrike">
              <a:solidFill>
                <a:schemeClr val="dk1"/>
              </a:solidFill>
              <a:latin typeface="Malgun Gothic"/>
              <a:ea typeface="Malgun Gothic"/>
              <a:cs typeface="Malgun Gothic"/>
              <a:sym typeface="Malgun Gothic"/>
            </a:endParaRPr>
          </a:p>
        </p:txBody>
      </p:sp>
      <p:sp>
        <p:nvSpPr>
          <p:cNvPr id="534" name="Google Shape;534;g13ba245b7a9_0_97"/>
          <p:cNvSpPr/>
          <p:nvPr/>
        </p:nvSpPr>
        <p:spPr>
          <a:xfrm>
            <a:off x="1190572" y="1618715"/>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535" name="Google Shape;535;g13ba245b7a9_0_97"/>
          <p:cNvCxnSpPr>
            <a:stCxn id="534" idx="3"/>
            <a:endCxn id="533" idx="1"/>
          </p:cNvCxnSpPr>
          <p:nvPr/>
        </p:nvCxnSpPr>
        <p:spPr>
          <a:xfrm>
            <a:off x="2026372" y="1832165"/>
            <a:ext cx="534600" cy="900"/>
          </a:xfrm>
          <a:prstGeom prst="straightConnector1">
            <a:avLst/>
          </a:prstGeom>
          <a:noFill/>
          <a:ln cap="flat" cmpd="sng" w="9525">
            <a:solidFill>
              <a:schemeClr val="dk1"/>
            </a:solidFill>
            <a:prstDash val="solid"/>
            <a:round/>
            <a:headEnd len="sm" w="sm" type="none"/>
            <a:tailEnd len="med" w="med" type="triangle"/>
          </a:ln>
        </p:spPr>
      </p:cxnSp>
      <p:sp>
        <p:nvSpPr>
          <p:cNvPr id="536" name="Google Shape;536;g13ba245b7a9_0_97"/>
          <p:cNvSpPr/>
          <p:nvPr/>
        </p:nvSpPr>
        <p:spPr>
          <a:xfrm>
            <a:off x="3621081" y="1594362"/>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537" name="Google Shape;537;g13ba245b7a9_0_97"/>
          <p:cNvCxnSpPr>
            <a:stCxn id="533" idx="3"/>
            <a:endCxn id="532" idx="1"/>
          </p:cNvCxnSpPr>
          <p:nvPr/>
        </p:nvCxnSpPr>
        <p:spPr>
          <a:xfrm flipH="1" rot="10800000">
            <a:off x="3886227" y="1832127"/>
            <a:ext cx="852300" cy="900"/>
          </a:xfrm>
          <a:prstGeom prst="straightConnector1">
            <a:avLst/>
          </a:prstGeom>
          <a:noFill/>
          <a:ln cap="flat" cmpd="sng" w="9525">
            <a:solidFill>
              <a:schemeClr val="dk1"/>
            </a:solidFill>
            <a:prstDash val="solid"/>
            <a:round/>
            <a:headEnd len="sm" w="sm" type="none"/>
            <a:tailEnd len="med" w="med" type="triangle"/>
          </a:ln>
        </p:spPr>
      </p:cxnSp>
      <p:cxnSp>
        <p:nvCxnSpPr>
          <p:cNvPr id="538" name="Google Shape;538;g13ba245b7a9_0_97"/>
          <p:cNvCxnSpPr>
            <a:stCxn id="532" idx="3"/>
            <a:endCxn id="529" idx="1"/>
          </p:cNvCxnSpPr>
          <p:nvPr/>
        </p:nvCxnSpPr>
        <p:spPr>
          <a:xfrm>
            <a:off x="5871552" y="1832088"/>
            <a:ext cx="807600" cy="311100"/>
          </a:xfrm>
          <a:prstGeom prst="bentConnector3">
            <a:avLst>
              <a:gd fmla="val 49992" name="adj1"/>
            </a:avLst>
          </a:prstGeom>
          <a:noFill/>
          <a:ln cap="flat" cmpd="sng" w="9525">
            <a:solidFill>
              <a:schemeClr val="dk1"/>
            </a:solidFill>
            <a:prstDash val="solid"/>
            <a:miter lim="800000"/>
            <a:headEnd len="sm" w="sm" type="none"/>
            <a:tailEnd len="med" w="med" type="triangle"/>
          </a:ln>
        </p:spPr>
      </p:cxnSp>
      <p:cxnSp>
        <p:nvCxnSpPr>
          <p:cNvPr id="539" name="Google Shape;539;g13ba245b7a9_0_97"/>
          <p:cNvCxnSpPr>
            <a:stCxn id="540" idx="3"/>
            <a:endCxn id="529" idx="1"/>
          </p:cNvCxnSpPr>
          <p:nvPr/>
        </p:nvCxnSpPr>
        <p:spPr>
          <a:xfrm flipH="1" rot="10800000">
            <a:off x="5871553" y="2143333"/>
            <a:ext cx="807600" cy="373500"/>
          </a:xfrm>
          <a:prstGeom prst="bentConnector3">
            <a:avLst>
              <a:gd fmla="val 49992" name="adj1"/>
            </a:avLst>
          </a:prstGeom>
          <a:noFill/>
          <a:ln cap="flat" cmpd="sng" w="9525">
            <a:solidFill>
              <a:schemeClr val="dk1"/>
            </a:solidFill>
            <a:prstDash val="solid"/>
            <a:miter lim="800000"/>
            <a:headEnd len="sm" w="sm" type="none"/>
            <a:tailEnd len="med" w="med" type="triangle"/>
          </a:ln>
        </p:spPr>
      </p:cxnSp>
      <p:sp>
        <p:nvSpPr>
          <p:cNvPr id="540" name="Google Shape;540;g13ba245b7a9_0_97"/>
          <p:cNvSpPr/>
          <p:nvPr/>
        </p:nvSpPr>
        <p:spPr>
          <a:xfrm>
            <a:off x="4746317" y="2324745"/>
            <a:ext cx="11252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매칭 리스트</a:t>
            </a:r>
            <a:endParaRPr b="0" i="0" sz="900" u="none" cap="none" strike="noStrike">
              <a:solidFill>
                <a:schemeClr val="dk1"/>
              </a:solidFill>
              <a:latin typeface="Malgun Gothic"/>
              <a:ea typeface="Malgun Gothic"/>
              <a:cs typeface="Malgun Gothic"/>
              <a:sym typeface="Malgun Gothic"/>
            </a:endParaRPr>
          </a:p>
        </p:txBody>
      </p:sp>
      <p:sp>
        <p:nvSpPr>
          <p:cNvPr id="529" name="Google Shape;529;g13ba245b7a9_0_97"/>
          <p:cNvSpPr/>
          <p:nvPr/>
        </p:nvSpPr>
        <p:spPr>
          <a:xfrm>
            <a:off x="6679023" y="1908211"/>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팔로잉</a:t>
            </a:r>
            <a:endParaRPr b="1" i="0" sz="900" u="none" cap="none" strike="noStrike">
              <a:solidFill>
                <a:srgbClr val="FF0000"/>
              </a:solidFill>
              <a:latin typeface="Malgun Gothic"/>
              <a:ea typeface="Malgun Gothic"/>
              <a:cs typeface="Malgun Gothic"/>
              <a:sym typeface="Malgun Gothic"/>
            </a:endParaRPr>
          </a:p>
        </p:txBody>
      </p:sp>
      <p:cxnSp>
        <p:nvCxnSpPr>
          <p:cNvPr id="541" name="Google Shape;541;g13ba245b7a9_0_97"/>
          <p:cNvCxnSpPr>
            <a:stCxn id="533" idx="3"/>
            <a:endCxn id="540" idx="1"/>
          </p:cNvCxnSpPr>
          <p:nvPr/>
        </p:nvCxnSpPr>
        <p:spPr>
          <a:xfrm>
            <a:off x="3886227" y="1833027"/>
            <a:ext cx="860100" cy="683700"/>
          </a:xfrm>
          <a:prstGeom prst="bentConnector3">
            <a:avLst>
              <a:gd fmla="val 49999" name="adj1"/>
            </a:avLst>
          </a:prstGeom>
          <a:noFill/>
          <a:ln cap="flat" cmpd="sng" w="9525">
            <a:solidFill>
              <a:schemeClr val="dk1"/>
            </a:solidFill>
            <a:prstDash val="solid"/>
            <a:miter lim="800000"/>
            <a:headEnd len="sm" w="sm" type="none"/>
            <a:tailEnd len="med" w="med" type="triangle"/>
          </a:ln>
        </p:spPr>
      </p:cxnSp>
      <p:sp>
        <p:nvSpPr>
          <p:cNvPr id="527" name="Google Shape;527;g13ba245b7a9_0_97"/>
          <p:cNvSpPr/>
          <p:nvPr/>
        </p:nvSpPr>
        <p:spPr>
          <a:xfrm>
            <a:off x="6679023" y="4015184"/>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팔로잉</a:t>
            </a:r>
            <a:endParaRPr b="1" i="0" sz="900" u="none" cap="none" strike="noStrike">
              <a:solidFill>
                <a:srgbClr val="FF0000"/>
              </a:solidFill>
              <a:latin typeface="Malgun Gothic"/>
              <a:ea typeface="Malgun Gothic"/>
              <a:cs typeface="Malgun Gothic"/>
              <a:sym typeface="Malgun Gothic"/>
            </a:endParaRPr>
          </a:p>
        </p:txBody>
      </p:sp>
      <p:sp>
        <p:nvSpPr>
          <p:cNvPr id="542" name="Google Shape;542;g13ba245b7a9_0_97"/>
          <p:cNvSpPr/>
          <p:nvPr/>
        </p:nvSpPr>
        <p:spPr>
          <a:xfrm>
            <a:off x="1190572" y="372113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543" name="Google Shape;543;g13ba245b7a9_0_97"/>
          <p:cNvCxnSpPr>
            <a:stCxn id="542" idx="3"/>
          </p:cNvCxnSpPr>
          <p:nvPr/>
        </p:nvCxnSpPr>
        <p:spPr>
          <a:xfrm>
            <a:off x="2026372" y="3934584"/>
            <a:ext cx="649500" cy="900"/>
          </a:xfrm>
          <a:prstGeom prst="straightConnector1">
            <a:avLst/>
          </a:prstGeom>
          <a:noFill/>
          <a:ln cap="flat" cmpd="sng" w="9525">
            <a:solidFill>
              <a:schemeClr val="dk1"/>
            </a:solidFill>
            <a:prstDash val="solid"/>
            <a:round/>
            <a:headEnd len="sm" w="sm" type="none"/>
            <a:tailEnd len="med" w="med" type="triangle"/>
          </a:ln>
        </p:spPr>
      </p:cxnSp>
      <p:sp>
        <p:nvSpPr>
          <p:cNvPr id="544" name="Google Shape;544;g13ba245b7a9_0_97"/>
          <p:cNvSpPr/>
          <p:nvPr/>
        </p:nvSpPr>
        <p:spPr>
          <a:xfrm>
            <a:off x="2560873" y="3519010"/>
            <a:ext cx="1325354" cy="824706"/>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(타 사용자)</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 여부</a:t>
            </a:r>
            <a:endParaRPr b="1" i="0" sz="800" u="none" cap="none" strike="noStrike">
              <a:solidFill>
                <a:schemeClr val="dk1"/>
              </a:solidFill>
              <a:latin typeface="Malgun Gothic"/>
              <a:ea typeface="Malgun Gothic"/>
              <a:cs typeface="Malgun Gothic"/>
              <a:sym typeface="Malgun Gothic"/>
            </a:endParaRPr>
          </a:p>
        </p:txBody>
      </p:sp>
      <p:sp>
        <p:nvSpPr>
          <p:cNvPr id="545" name="Google Shape;545;g13ba245b7a9_0_97"/>
          <p:cNvSpPr/>
          <p:nvPr/>
        </p:nvSpPr>
        <p:spPr>
          <a:xfrm>
            <a:off x="4738520" y="3735357"/>
            <a:ext cx="1133032"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포스팅 리스트</a:t>
            </a:r>
            <a:endParaRPr b="0" i="0" sz="800" u="none" cap="none" strike="noStrike">
              <a:solidFill>
                <a:schemeClr val="dk1"/>
              </a:solidFill>
              <a:latin typeface="Malgun Gothic"/>
              <a:ea typeface="Malgun Gothic"/>
              <a:cs typeface="Malgun Gothic"/>
              <a:sym typeface="Malgun Gothic"/>
            </a:endParaRPr>
          </a:p>
        </p:txBody>
      </p:sp>
      <p:sp>
        <p:nvSpPr>
          <p:cNvPr id="546" name="Google Shape;546;g13ba245b7a9_0_97"/>
          <p:cNvSpPr/>
          <p:nvPr/>
        </p:nvSpPr>
        <p:spPr>
          <a:xfrm>
            <a:off x="3771217" y="3689719"/>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547" name="Google Shape;547;g13ba245b7a9_0_97"/>
          <p:cNvCxnSpPr>
            <a:endCxn id="545" idx="1"/>
          </p:cNvCxnSpPr>
          <p:nvPr/>
        </p:nvCxnSpPr>
        <p:spPr>
          <a:xfrm flipH="1" rot="10800000">
            <a:off x="3886220" y="3927445"/>
            <a:ext cx="852300" cy="900"/>
          </a:xfrm>
          <a:prstGeom prst="straightConnector1">
            <a:avLst/>
          </a:prstGeom>
          <a:noFill/>
          <a:ln cap="flat" cmpd="sng" w="9525">
            <a:solidFill>
              <a:schemeClr val="dk1"/>
            </a:solidFill>
            <a:prstDash val="solid"/>
            <a:round/>
            <a:headEnd len="sm" w="sm" type="none"/>
            <a:tailEnd len="med" w="med" type="triangle"/>
          </a:ln>
        </p:spPr>
      </p:cxnSp>
      <p:sp>
        <p:nvSpPr>
          <p:cNvPr id="548" name="Google Shape;548;g13ba245b7a9_0_97"/>
          <p:cNvSpPr/>
          <p:nvPr/>
        </p:nvSpPr>
        <p:spPr>
          <a:xfrm>
            <a:off x="4746317" y="4420102"/>
            <a:ext cx="11252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매칭 리스트</a:t>
            </a:r>
            <a:endParaRPr b="0" i="0" sz="900" u="none" cap="none" strike="noStrike">
              <a:solidFill>
                <a:schemeClr val="dk1"/>
              </a:solidFill>
              <a:latin typeface="Malgun Gothic"/>
              <a:ea typeface="Malgun Gothic"/>
              <a:cs typeface="Malgun Gothic"/>
              <a:sym typeface="Malgun Gothic"/>
            </a:endParaRPr>
          </a:p>
        </p:txBody>
      </p:sp>
      <p:cxnSp>
        <p:nvCxnSpPr>
          <p:cNvPr id="549" name="Google Shape;549;g13ba245b7a9_0_97"/>
          <p:cNvCxnSpPr>
            <a:endCxn id="548" idx="1"/>
          </p:cNvCxnSpPr>
          <p:nvPr/>
        </p:nvCxnSpPr>
        <p:spPr>
          <a:xfrm>
            <a:off x="3886217" y="3928490"/>
            <a:ext cx="860100" cy="6837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550" name="Google Shape;550;g13ba245b7a9_0_97"/>
          <p:cNvCxnSpPr>
            <a:stCxn id="545" idx="3"/>
            <a:endCxn id="527" idx="1"/>
          </p:cNvCxnSpPr>
          <p:nvPr/>
        </p:nvCxnSpPr>
        <p:spPr>
          <a:xfrm>
            <a:off x="5871552" y="3927445"/>
            <a:ext cx="807600" cy="322800"/>
          </a:xfrm>
          <a:prstGeom prst="bentConnector3">
            <a:avLst>
              <a:gd fmla="val 49992" name="adj1"/>
            </a:avLst>
          </a:prstGeom>
          <a:noFill/>
          <a:ln cap="flat" cmpd="sng" w="9525">
            <a:solidFill>
              <a:schemeClr val="dk1"/>
            </a:solidFill>
            <a:prstDash val="solid"/>
            <a:miter lim="800000"/>
            <a:headEnd len="sm" w="sm" type="none"/>
            <a:tailEnd len="med" w="med" type="triangle"/>
          </a:ln>
        </p:spPr>
      </p:cxnSp>
      <p:cxnSp>
        <p:nvCxnSpPr>
          <p:cNvPr id="551" name="Google Shape;551;g13ba245b7a9_0_97"/>
          <p:cNvCxnSpPr>
            <a:stCxn id="548" idx="3"/>
            <a:endCxn id="527" idx="1"/>
          </p:cNvCxnSpPr>
          <p:nvPr/>
        </p:nvCxnSpPr>
        <p:spPr>
          <a:xfrm flipH="1" rot="10800000">
            <a:off x="5871553" y="4250390"/>
            <a:ext cx="807600" cy="361800"/>
          </a:xfrm>
          <a:prstGeom prst="bentConnector3">
            <a:avLst>
              <a:gd fmla="val 49992" name="adj1"/>
            </a:avLst>
          </a:prstGeom>
          <a:noFill/>
          <a:ln cap="flat" cmpd="sng" w="9525">
            <a:solidFill>
              <a:schemeClr val="dk1"/>
            </a:solidFill>
            <a:prstDash val="solid"/>
            <a:miter lim="800000"/>
            <a:headEnd len="sm" w="sm" type="none"/>
            <a:tailEnd len="med" w="med" type="triangle"/>
          </a:ln>
        </p:spPr>
      </p:cxnSp>
      <p:sp>
        <p:nvSpPr>
          <p:cNvPr id="552" name="Google Shape;552;g13ba245b7a9_0_97"/>
          <p:cNvSpPr/>
          <p:nvPr/>
        </p:nvSpPr>
        <p:spPr>
          <a:xfrm>
            <a:off x="4734004" y="1109610"/>
            <a:ext cx="2025424"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마이페이지 &gt; 팔로잉/팔로워</a:t>
            </a:r>
            <a:endParaRPr b="0" i="0" sz="900" u="none" cap="none" strike="noStrike">
              <a:solidFill>
                <a:schemeClr val="dk1"/>
              </a:solidFill>
              <a:latin typeface="Malgun Gothic"/>
              <a:ea typeface="Malgun Gothic"/>
              <a:cs typeface="Malgun Gothic"/>
              <a:sym typeface="Malgun Gothic"/>
            </a:endParaRPr>
          </a:p>
        </p:txBody>
      </p:sp>
      <p:sp>
        <p:nvSpPr>
          <p:cNvPr id="531" name="Google Shape;531;g13ba245b7a9_0_97"/>
          <p:cNvSpPr/>
          <p:nvPr/>
        </p:nvSpPr>
        <p:spPr>
          <a:xfrm>
            <a:off x="4746317" y="4959170"/>
            <a:ext cx="2025424"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마이페이지 &gt; 팔로잉/팔로워</a:t>
            </a:r>
            <a:endParaRPr b="0" i="0" sz="900" u="none" cap="none" strike="noStrike">
              <a:solidFill>
                <a:schemeClr val="dk1"/>
              </a:solidFill>
              <a:latin typeface="Malgun Gothic"/>
              <a:ea typeface="Malgun Gothic"/>
              <a:cs typeface="Malgun Gothic"/>
              <a:sym typeface="Malgun Gothic"/>
            </a:endParaRPr>
          </a:p>
        </p:txBody>
      </p:sp>
      <p:cxnSp>
        <p:nvCxnSpPr>
          <p:cNvPr id="553" name="Google Shape;553;g13ba245b7a9_0_97"/>
          <p:cNvCxnSpPr>
            <a:stCxn id="552" idx="3"/>
            <a:endCxn id="525" idx="1"/>
          </p:cNvCxnSpPr>
          <p:nvPr/>
        </p:nvCxnSpPr>
        <p:spPr>
          <a:xfrm>
            <a:off x="6759428" y="1301697"/>
            <a:ext cx="3504900" cy="1293300"/>
          </a:xfrm>
          <a:prstGeom prst="bentConnector2">
            <a:avLst/>
          </a:prstGeom>
          <a:noFill/>
          <a:ln cap="flat" cmpd="sng" w="9525">
            <a:solidFill>
              <a:srgbClr val="0070C0"/>
            </a:solidFill>
            <a:prstDash val="dash"/>
            <a:round/>
            <a:headEnd len="med" w="med" type="triangle"/>
            <a:tailEnd len="sm" w="sm" type="none"/>
          </a:ln>
        </p:spPr>
      </p:cxnSp>
      <p:cxnSp>
        <p:nvCxnSpPr>
          <p:cNvPr id="554" name="Google Shape;554;g13ba245b7a9_0_97"/>
          <p:cNvCxnSpPr>
            <a:stCxn id="533" idx="3"/>
            <a:endCxn id="552" idx="1"/>
          </p:cNvCxnSpPr>
          <p:nvPr/>
        </p:nvCxnSpPr>
        <p:spPr>
          <a:xfrm flipH="1" rot="10800000">
            <a:off x="3886227" y="1301727"/>
            <a:ext cx="847800" cy="531300"/>
          </a:xfrm>
          <a:prstGeom prst="bentConnector3">
            <a:avLst>
              <a:gd fmla="val 49999" name="adj1"/>
            </a:avLst>
          </a:prstGeom>
          <a:noFill/>
          <a:ln cap="flat" cmpd="sng" w="9525">
            <a:solidFill>
              <a:schemeClr val="dk1"/>
            </a:solidFill>
            <a:prstDash val="solid"/>
            <a:miter lim="800000"/>
            <a:headEnd len="sm" w="sm" type="none"/>
            <a:tailEnd len="med" w="med" type="triangle"/>
          </a:ln>
        </p:spPr>
      </p:cxnSp>
      <p:cxnSp>
        <p:nvCxnSpPr>
          <p:cNvPr id="555" name="Google Shape;555;g13ba245b7a9_0_97"/>
          <p:cNvCxnSpPr>
            <a:stCxn id="544" idx="3"/>
            <a:endCxn id="531" idx="1"/>
          </p:cNvCxnSpPr>
          <p:nvPr/>
        </p:nvCxnSpPr>
        <p:spPr>
          <a:xfrm>
            <a:off x="3886227" y="3931363"/>
            <a:ext cx="860100" cy="1219800"/>
          </a:xfrm>
          <a:prstGeom prst="bentConnector3">
            <a:avLst>
              <a:gd fmla="val 49999" name="adj1"/>
            </a:avLst>
          </a:prstGeom>
          <a:noFill/>
          <a:ln cap="flat" cmpd="sng" w="9525">
            <a:solidFill>
              <a:schemeClr val="dk1"/>
            </a:solidFill>
            <a:prstDash val="solid"/>
            <a:miter lim="800000"/>
            <a:headEnd len="sm" w="sm" type="none"/>
            <a:tailEnd len="med" w="med" type="triangle"/>
          </a:ln>
        </p:spPr>
      </p:cxnSp>
      <p:cxnSp>
        <p:nvCxnSpPr>
          <p:cNvPr id="556" name="Google Shape;556;g13ba245b7a9_0_97"/>
          <p:cNvCxnSpPr/>
          <p:nvPr/>
        </p:nvCxnSpPr>
        <p:spPr>
          <a:xfrm>
            <a:off x="6816751" y="1403775"/>
            <a:ext cx="3186300" cy="1175700"/>
          </a:xfrm>
          <a:prstGeom prst="bentConnector2">
            <a:avLst/>
          </a:prstGeom>
          <a:noFill/>
          <a:ln cap="flat" cmpd="sng" w="9525">
            <a:solidFill>
              <a:srgbClr val="FF0000"/>
            </a:solidFill>
            <a:prstDash val="dash"/>
            <a:round/>
            <a:headEnd len="sm" w="sm" type="none"/>
            <a:tailEnd len="med" w="med" type="triangle"/>
          </a:ln>
        </p:spPr>
      </p:cxnSp>
      <p:cxnSp>
        <p:nvCxnSpPr>
          <p:cNvPr id="557" name="Google Shape;557;g13ba245b7a9_0_97"/>
          <p:cNvCxnSpPr/>
          <p:nvPr/>
        </p:nvCxnSpPr>
        <p:spPr>
          <a:xfrm flipH="1" rot="10800000">
            <a:off x="6812108" y="3744180"/>
            <a:ext cx="3313200" cy="1305000"/>
          </a:xfrm>
          <a:prstGeom prst="bentConnector2">
            <a:avLst/>
          </a:prstGeom>
          <a:noFill/>
          <a:ln cap="flat" cmpd="sng" w="9525">
            <a:solidFill>
              <a:srgbClr val="FF0000"/>
            </a:solidFill>
            <a:prstDash val="dash"/>
            <a:round/>
            <a:headEnd len="sm" w="sm" type="none"/>
            <a:tailEnd len="med" w="med" type="triangle"/>
          </a:ln>
        </p:spPr>
      </p:cxnSp>
      <p:sp>
        <p:nvSpPr>
          <p:cNvPr id="558" name="Google Shape;558;g13ba245b7a9_0_97"/>
          <p:cNvSpPr/>
          <p:nvPr/>
        </p:nvSpPr>
        <p:spPr>
          <a:xfrm>
            <a:off x="6835149" y="1467334"/>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팔로잉 취소</a:t>
            </a:r>
            <a:endParaRPr b="1" i="0" sz="700" u="none" cap="none" strike="noStrike">
              <a:solidFill>
                <a:srgbClr val="FF0000"/>
              </a:solidFill>
              <a:latin typeface="Malgun Gothic"/>
              <a:ea typeface="Malgun Gothic"/>
              <a:cs typeface="Malgun Gothic"/>
              <a:sym typeface="Malgun Gothic"/>
            </a:endParaRPr>
          </a:p>
        </p:txBody>
      </p:sp>
      <p:sp>
        <p:nvSpPr>
          <p:cNvPr id="559" name="Google Shape;559;g13ba245b7a9_0_97"/>
          <p:cNvSpPr/>
          <p:nvPr/>
        </p:nvSpPr>
        <p:spPr>
          <a:xfrm>
            <a:off x="6821317" y="4802886"/>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팔로잉 취소</a:t>
            </a:r>
            <a:endParaRPr b="1" i="0" sz="700" u="none" cap="none" strike="noStrike">
              <a:solidFill>
                <a:srgbClr val="FF0000"/>
              </a:solidFill>
              <a:latin typeface="Malgun Gothic"/>
              <a:ea typeface="Malgun Gothic"/>
              <a:cs typeface="Malgun Gothic"/>
              <a:sym typeface="Malgun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g13ba245b7a9_0_144"/>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포인트 적립/소멸 </a:t>
            </a:r>
            <a:endParaRPr b="0" i="0" sz="2400" u="none" cap="none" strike="noStrike">
              <a:solidFill>
                <a:schemeClr val="lt1"/>
              </a:solidFill>
              <a:latin typeface="Arial"/>
              <a:ea typeface="Arial"/>
              <a:cs typeface="Arial"/>
              <a:sym typeface="Arial"/>
            </a:endParaRPr>
          </a:p>
        </p:txBody>
      </p:sp>
      <p:graphicFrame>
        <p:nvGraphicFramePr>
          <p:cNvPr id="565" name="Google Shape;565;g13ba245b7a9_0_144"/>
          <p:cNvGraphicFramePr/>
          <p:nvPr/>
        </p:nvGraphicFramePr>
        <p:xfrm>
          <a:off x="380402" y="685801"/>
          <a:ext cx="3000000" cy="3000000"/>
        </p:xfrm>
        <a:graphic>
          <a:graphicData uri="http://schemas.openxmlformats.org/drawingml/2006/table">
            <a:tbl>
              <a:tblPr>
                <a:noFill/>
                <a:tableStyleId>{02864A83-A2E4-4024-B574-1B94AF1D13BC}</a:tableStyleId>
              </a:tblPr>
              <a:tblGrid>
                <a:gridCol w="720150"/>
                <a:gridCol w="7201500"/>
                <a:gridCol w="30156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501637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8507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0" i="0" lang="ko" sz="1000" u="none" cap="none" strike="noStrike">
                          <a:solidFill>
                            <a:srgbClr val="000000"/>
                          </a:solidFill>
                          <a:latin typeface="Malgun Gothic"/>
                          <a:ea typeface="Malgun Gothic"/>
                          <a:cs typeface="Malgun Gothic"/>
                          <a:sym typeface="Malgun Gothic"/>
                        </a:rPr>
                        <a:t>1. </a:t>
                      </a:r>
                      <a:r>
                        <a:rPr b="0" lang="ko" sz="800" u="none" cap="none" strike="noStrike">
                          <a:solidFill>
                            <a:schemeClr val="dk1"/>
                          </a:solidFill>
                          <a:latin typeface="Malgun Gothic"/>
                          <a:ea typeface="Malgun Gothic"/>
                          <a:cs typeface="Malgun Gothic"/>
                          <a:sym typeface="Malgun Gothic"/>
                        </a:rPr>
                        <a:t>모든 포인트 사용 기준은 활동포인트&gt;상담결제 포인트 &gt; 유료충전 포인 순으로 적립일시 기준으로 FIFO (선입선출기준) 사용</a:t>
                      </a:r>
                      <a:endParaRPr b="0" sz="8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lang="ko" sz="800" u="none" cap="none" strike="noStrike">
                          <a:solidFill>
                            <a:schemeClr val="dk1"/>
                          </a:solidFill>
                          <a:latin typeface="Malgun Gothic"/>
                          <a:ea typeface="Malgun Gothic"/>
                          <a:cs typeface="Malgun Gothic"/>
                          <a:sym typeface="Malgun Gothic"/>
                        </a:rPr>
                        <a:t>2. 모든 활동적립포인트 소멸시효는 1년이며, 활동 적립 포인트는 환급대상 제외임. 유상(충전/거래수익) 포인트의 소멸시효는 5년이며, 5년내 100% 환급 , 5년 경과 후는 90% 환급  </a:t>
                      </a:r>
                      <a:endParaRPr b="0" sz="1100" u="none" cap="none" strike="noStrike">
                        <a:solidFill>
                          <a:schemeClr val="dk1"/>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66" name="Google Shape;566;g13ba245b7a9_0_144"/>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567" name="Google Shape;567;g13ba245b7a9_0_144"/>
          <p:cNvSpPr/>
          <p:nvPr/>
        </p:nvSpPr>
        <p:spPr>
          <a:xfrm>
            <a:off x="9541622" y="2595126"/>
            <a:ext cx="1445703" cy="1103904"/>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포인트 DB</a:t>
            </a:r>
            <a:endParaRPr b="1" i="0" sz="1200" u="none" cap="none" strike="noStrike">
              <a:solidFill>
                <a:schemeClr val="dk1"/>
              </a:solidFill>
              <a:latin typeface="Malgun Gothic"/>
              <a:ea typeface="Malgun Gothic"/>
              <a:cs typeface="Malgun Gothic"/>
              <a:sym typeface="Malgun Gothic"/>
            </a:endParaRPr>
          </a:p>
        </p:txBody>
      </p:sp>
      <p:cxnSp>
        <p:nvCxnSpPr>
          <p:cNvPr id="568" name="Google Shape;568;g13ba245b7a9_0_144"/>
          <p:cNvCxnSpPr>
            <a:stCxn id="569" idx="3"/>
            <a:endCxn id="567" idx="2"/>
          </p:cNvCxnSpPr>
          <p:nvPr/>
        </p:nvCxnSpPr>
        <p:spPr>
          <a:xfrm flipH="1" rot="10800000">
            <a:off x="8572111" y="3146992"/>
            <a:ext cx="969600" cy="1451100"/>
          </a:xfrm>
          <a:prstGeom prst="bentConnector3">
            <a:avLst>
              <a:gd fmla="val 49995" name="adj1"/>
            </a:avLst>
          </a:prstGeom>
          <a:noFill/>
          <a:ln cap="flat" cmpd="sng" w="9525">
            <a:solidFill>
              <a:schemeClr val="dk1"/>
            </a:solidFill>
            <a:prstDash val="solid"/>
            <a:miter lim="800000"/>
            <a:headEnd len="sm" w="sm" type="none"/>
            <a:tailEnd len="med" w="med" type="triangle"/>
          </a:ln>
        </p:spPr>
      </p:cxnSp>
      <p:cxnSp>
        <p:nvCxnSpPr>
          <p:cNvPr id="570" name="Google Shape;570;g13ba245b7a9_0_144"/>
          <p:cNvCxnSpPr>
            <a:stCxn id="571" idx="3"/>
            <a:endCxn id="567" idx="2"/>
          </p:cNvCxnSpPr>
          <p:nvPr/>
        </p:nvCxnSpPr>
        <p:spPr>
          <a:xfrm>
            <a:off x="8572111" y="2358917"/>
            <a:ext cx="969600" cy="788100"/>
          </a:xfrm>
          <a:prstGeom prst="bentConnector3">
            <a:avLst>
              <a:gd fmla="val 49995" name="adj1"/>
            </a:avLst>
          </a:prstGeom>
          <a:noFill/>
          <a:ln cap="flat" cmpd="sng" w="9525">
            <a:solidFill>
              <a:schemeClr val="dk1"/>
            </a:solidFill>
            <a:prstDash val="solid"/>
            <a:miter lim="800000"/>
            <a:headEnd len="sm" w="sm" type="none"/>
            <a:tailEnd len="med" w="med" type="triangle"/>
          </a:ln>
        </p:spPr>
      </p:cxnSp>
      <p:sp>
        <p:nvSpPr>
          <p:cNvPr id="572" name="Google Shape;572;g13ba245b7a9_0_144"/>
          <p:cNvSpPr/>
          <p:nvPr/>
        </p:nvSpPr>
        <p:spPr>
          <a:xfrm>
            <a:off x="4738519" y="1829690"/>
            <a:ext cx="2020909"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활동 취소시 포인트 적립 취소</a:t>
            </a:r>
            <a:endParaRPr b="0" i="0" sz="800" u="none" cap="none" strike="noStrike">
              <a:solidFill>
                <a:schemeClr val="dk1"/>
              </a:solidFill>
              <a:latin typeface="Malgun Gothic"/>
              <a:ea typeface="Malgun Gothic"/>
              <a:cs typeface="Malgun Gothic"/>
              <a:sym typeface="Malgun Gothic"/>
            </a:endParaRPr>
          </a:p>
        </p:txBody>
      </p:sp>
      <p:sp>
        <p:nvSpPr>
          <p:cNvPr id="573" name="Google Shape;573;g13ba245b7a9_0_144"/>
          <p:cNvSpPr/>
          <p:nvPr/>
        </p:nvSpPr>
        <p:spPr>
          <a:xfrm>
            <a:off x="2315808" y="1268760"/>
            <a:ext cx="1457889" cy="907177"/>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활동 적립</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제한조건 여부</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(일/월/년간)</a:t>
            </a:r>
            <a:endParaRPr b="0" i="0" sz="1400" u="none" cap="none" strike="noStrike">
              <a:solidFill>
                <a:srgbClr val="000000"/>
              </a:solidFill>
              <a:latin typeface="Arial"/>
              <a:ea typeface="Arial"/>
              <a:cs typeface="Arial"/>
              <a:sym typeface="Arial"/>
            </a:endParaRPr>
          </a:p>
        </p:txBody>
      </p:sp>
      <p:sp>
        <p:nvSpPr>
          <p:cNvPr id="574" name="Google Shape;574;g13ba245b7a9_0_144"/>
          <p:cNvSpPr/>
          <p:nvPr/>
        </p:nvSpPr>
        <p:spPr>
          <a:xfrm>
            <a:off x="1190572" y="1508036"/>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활동적립</a:t>
            </a:r>
            <a:endParaRPr b="0" i="0" sz="1400" u="none" cap="none" strike="noStrike">
              <a:solidFill>
                <a:srgbClr val="000000"/>
              </a:solidFill>
              <a:latin typeface="Arial"/>
              <a:ea typeface="Arial"/>
              <a:cs typeface="Arial"/>
              <a:sym typeface="Arial"/>
            </a:endParaRPr>
          </a:p>
        </p:txBody>
      </p:sp>
      <p:cxnSp>
        <p:nvCxnSpPr>
          <p:cNvPr id="575" name="Google Shape;575;g13ba245b7a9_0_144"/>
          <p:cNvCxnSpPr>
            <a:stCxn id="574" idx="3"/>
            <a:endCxn id="573" idx="1"/>
          </p:cNvCxnSpPr>
          <p:nvPr/>
        </p:nvCxnSpPr>
        <p:spPr>
          <a:xfrm>
            <a:off x="2026372" y="1721486"/>
            <a:ext cx="289500" cy="900"/>
          </a:xfrm>
          <a:prstGeom prst="straightConnector1">
            <a:avLst/>
          </a:prstGeom>
          <a:noFill/>
          <a:ln cap="flat" cmpd="sng" w="9525">
            <a:solidFill>
              <a:schemeClr val="dk1"/>
            </a:solidFill>
            <a:prstDash val="solid"/>
            <a:round/>
            <a:headEnd len="sm" w="sm" type="none"/>
            <a:tailEnd len="med" w="med" type="triangle"/>
          </a:ln>
        </p:spPr>
      </p:cxnSp>
      <p:sp>
        <p:nvSpPr>
          <p:cNvPr id="576" name="Google Shape;576;g13ba245b7a9_0_144"/>
          <p:cNvSpPr/>
          <p:nvPr/>
        </p:nvSpPr>
        <p:spPr>
          <a:xfrm>
            <a:off x="3602973" y="1413474"/>
            <a:ext cx="585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제약조건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 </a:t>
            </a:r>
            <a:r>
              <a:rPr b="1" i="0" lang="ko" sz="700" u="none" cap="none" strike="noStrike">
                <a:solidFill>
                  <a:srgbClr val="0070C0"/>
                </a:solidFill>
                <a:latin typeface="Malgun Gothic"/>
                <a:ea typeface="Malgun Gothic"/>
                <a:cs typeface="Malgun Gothic"/>
                <a:sym typeface="Malgun Gothic"/>
              </a:rPr>
              <a:t>미충족</a:t>
            </a:r>
            <a:endParaRPr b="1" i="0" sz="700" u="none" cap="none" strike="noStrike">
              <a:solidFill>
                <a:srgbClr val="0070C0"/>
              </a:solidFill>
              <a:latin typeface="Malgun Gothic"/>
              <a:ea typeface="Malgun Gothic"/>
              <a:cs typeface="Malgun Gothic"/>
              <a:sym typeface="Malgun Gothic"/>
            </a:endParaRPr>
          </a:p>
        </p:txBody>
      </p:sp>
      <p:cxnSp>
        <p:nvCxnSpPr>
          <p:cNvPr id="577" name="Google Shape;577;g13ba245b7a9_0_144"/>
          <p:cNvCxnSpPr>
            <a:stCxn id="572" idx="3"/>
            <a:endCxn id="571" idx="1"/>
          </p:cNvCxnSpPr>
          <p:nvPr/>
        </p:nvCxnSpPr>
        <p:spPr>
          <a:xfrm>
            <a:off x="6759428" y="2021778"/>
            <a:ext cx="727200" cy="337200"/>
          </a:xfrm>
          <a:prstGeom prst="bentConnector3">
            <a:avLst>
              <a:gd fmla="val 49991" name="adj1"/>
            </a:avLst>
          </a:prstGeom>
          <a:noFill/>
          <a:ln cap="flat" cmpd="sng" w="9525">
            <a:solidFill>
              <a:schemeClr val="dk1"/>
            </a:solidFill>
            <a:prstDash val="solid"/>
            <a:miter lim="800000"/>
            <a:headEnd len="sm" w="sm" type="none"/>
            <a:tailEnd len="med" w="med" type="triangle"/>
          </a:ln>
        </p:spPr>
      </p:cxnSp>
      <p:cxnSp>
        <p:nvCxnSpPr>
          <p:cNvPr id="578" name="Google Shape;578;g13ba245b7a9_0_144"/>
          <p:cNvCxnSpPr>
            <a:stCxn id="579" idx="3"/>
            <a:endCxn id="571" idx="1"/>
          </p:cNvCxnSpPr>
          <p:nvPr/>
        </p:nvCxnSpPr>
        <p:spPr>
          <a:xfrm flipH="1" rot="10800000">
            <a:off x="6759427" y="2359053"/>
            <a:ext cx="727200" cy="337800"/>
          </a:xfrm>
          <a:prstGeom prst="bentConnector3">
            <a:avLst>
              <a:gd fmla="val 49991" name="adj1"/>
            </a:avLst>
          </a:prstGeom>
          <a:noFill/>
          <a:ln cap="flat" cmpd="sng" w="9525">
            <a:solidFill>
              <a:schemeClr val="dk1"/>
            </a:solidFill>
            <a:prstDash val="solid"/>
            <a:miter lim="800000"/>
            <a:headEnd len="sm" w="sm" type="none"/>
            <a:tailEnd len="med" w="med" type="triangle"/>
          </a:ln>
        </p:spPr>
      </p:cxnSp>
      <p:sp>
        <p:nvSpPr>
          <p:cNvPr id="579" name="Google Shape;579;g13ba245b7a9_0_144"/>
          <p:cNvSpPr/>
          <p:nvPr/>
        </p:nvSpPr>
        <p:spPr>
          <a:xfrm>
            <a:off x="4746316" y="2504765"/>
            <a:ext cx="2013111" cy="384175"/>
          </a:xfrm>
          <a:prstGeom prst="flowChartProcess">
            <a:avLst/>
          </a:prstGeom>
          <a:noFill/>
          <a:ln cap="flat" cmpd="sng" w="9525">
            <a:solidFill>
              <a:srgbClr val="FF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활동 포인트 적립 초과로 </a:t>
            </a:r>
            <a:r>
              <a:rPr b="0" i="0" lang="ko" sz="900" u="none" cap="none" strike="noStrike">
                <a:solidFill>
                  <a:srgbClr val="FF0000"/>
                </a:solidFill>
                <a:latin typeface="Malgun Gothic"/>
                <a:ea typeface="Malgun Gothic"/>
                <a:cs typeface="Malgun Gothic"/>
                <a:sym typeface="Malgun Gothic"/>
              </a:rPr>
              <a:t>적립취소</a:t>
            </a:r>
            <a:r>
              <a:rPr b="0" i="0" lang="ko" sz="900" u="none" cap="none" strike="noStrike">
                <a:solidFill>
                  <a:schemeClr val="dk1"/>
                </a:solidFill>
                <a:latin typeface="Malgun Gothic"/>
                <a:ea typeface="Malgun Gothic"/>
                <a:cs typeface="Malgun Gothic"/>
                <a:sym typeface="Malgun Gothic"/>
              </a:rPr>
              <a:t> </a:t>
            </a:r>
            <a:endParaRPr b="0" i="0" sz="900" u="none" cap="none" strike="noStrike">
              <a:solidFill>
                <a:schemeClr val="dk1"/>
              </a:solidFill>
              <a:latin typeface="Malgun Gothic"/>
              <a:ea typeface="Malgun Gothic"/>
              <a:cs typeface="Malgun Gothic"/>
              <a:sym typeface="Malgun Gothic"/>
            </a:endParaRPr>
          </a:p>
        </p:txBody>
      </p:sp>
      <p:sp>
        <p:nvSpPr>
          <p:cNvPr id="571" name="Google Shape;571;g13ba245b7a9_0_144"/>
          <p:cNvSpPr/>
          <p:nvPr/>
        </p:nvSpPr>
        <p:spPr>
          <a:xfrm>
            <a:off x="7486495" y="2123855"/>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팔로잉</a:t>
            </a:r>
            <a:endParaRPr b="1" i="0" sz="900" u="none" cap="none" strike="noStrike">
              <a:solidFill>
                <a:srgbClr val="FF0000"/>
              </a:solidFill>
              <a:latin typeface="Malgun Gothic"/>
              <a:ea typeface="Malgun Gothic"/>
              <a:cs typeface="Malgun Gothic"/>
              <a:sym typeface="Malgun Gothic"/>
            </a:endParaRPr>
          </a:p>
        </p:txBody>
      </p:sp>
      <p:cxnSp>
        <p:nvCxnSpPr>
          <p:cNvPr id="580" name="Google Shape;580;g13ba245b7a9_0_144"/>
          <p:cNvCxnSpPr>
            <a:stCxn id="573" idx="2"/>
            <a:endCxn id="579" idx="1"/>
          </p:cNvCxnSpPr>
          <p:nvPr/>
        </p:nvCxnSpPr>
        <p:spPr>
          <a:xfrm flipH="1" rot="-5400000">
            <a:off x="3635153" y="1585537"/>
            <a:ext cx="520800" cy="1701600"/>
          </a:xfrm>
          <a:prstGeom prst="bentConnector2">
            <a:avLst/>
          </a:prstGeom>
          <a:noFill/>
          <a:ln cap="flat" cmpd="sng" w="9525">
            <a:solidFill>
              <a:schemeClr val="dk1"/>
            </a:solidFill>
            <a:prstDash val="solid"/>
            <a:miter lim="800000"/>
            <a:headEnd len="sm" w="sm" type="none"/>
            <a:tailEnd len="med" w="med" type="triangle"/>
          </a:ln>
        </p:spPr>
      </p:cxnSp>
      <p:sp>
        <p:nvSpPr>
          <p:cNvPr id="581" name="Google Shape;581;g13ba245b7a9_0_144"/>
          <p:cNvSpPr/>
          <p:nvPr/>
        </p:nvSpPr>
        <p:spPr>
          <a:xfrm>
            <a:off x="1190572" y="327108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포인트 충전</a:t>
            </a:r>
            <a:endParaRPr b="0" i="0" sz="900" u="none" cap="none" strike="noStrike">
              <a:solidFill>
                <a:schemeClr val="dk1"/>
              </a:solidFill>
              <a:latin typeface="Arial"/>
              <a:ea typeface="Arial"/>
              <a:cs typeface="Arial"/>
              <a:sym typeface="Arial"/>
            </a:endParaRPr>
          </a:p>
        </p:txBody>
      </p:sp>
      <p:cxnSp>
        <p:nvCxnSpPr>
          <p:cNvPr id="582" name="Google Shape;582;g13ba245b7a9_0_144"/>
          <p:cNvCxnSpPr>
            <a:stCxn id="581" idx="3"/>
          </p:cNvCxnSpPr>
          <p:nvPr/>
        </p:nvCxnSpPr>
        <p:spPr>
          <a:xfrm flipH="1" rot="10800000">
            <a:off x="2026372" y="3477334"/>
            <a:ext cx="534300" cy="7200"/>
          </a:xfrm>
          <a:prstGeom prst="straightConnector1">
            <a:avLst/>
          </a:prstGeom>
          <a:noFill/>
          <a:ln cap="flat" cmpd="sng" w="9525">
            <a:solidFill>
              <a:schemeClr val="dk1"/>
            </a:solidFill>
            <a:prstDash val="solid"/>
            <a:round/>
            <a:headEnd len="sm" w="sm" type="none"/>
            <a:tailEnd len="med" w="med" type="triangle"/>
          </a:ln>
        </p:spPr>
      </p:cxnSp>
      <p:sp>
        <p:nvSpPr>
          <p:cNvPr id="583" name="Google Shape;583;g13ba245b7a9_0_144"/>
          <p:cNvSpPr/>
          <p:nvPr/>
        </p:nvSpPr>
        <p:spPr>
          <a:xfrm>
            <a:off x="2560873" y="3068960"/>
            <a:ext cx="1325354" cy="824706"/>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충전방식</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(1회,구독)</a:t>
            </a:r>
            <a:endParaRPr b="1" i="0" sz="800" u="none" cap="none" strike="noStrike">
              <a:solidFill>
                <a:schemeClr val="dk1"/>
              </a:solidFill>
              <a:latin typeface="Malgun Gothic"/>
              <a:ea typeface="Malgun Gothic"/>
              <a:cs typeface="Malgun Gothic"/>
              <a:sym typeface="Malgun Gothic"/>
            </a:endParaRPr>
          </a:p>
        </p:txBody>
      </p:sp>
      <p:sp>
        <p:nvSpPr>
          <p:cNvPr id="584" name="Google Shape;584;g13ba245b7a9_0_144"/>
          <p:cNvSpPr/>
          <p:nvPr/>
        </p:nvSpPr>
        <p:spPr>
          <a:xfrm>
            <a:off x="4738520" y="3285307"/>
            <a:ext cx="2082797"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1회 PG 결제 충전</a:t>
            </a:r>
            <a:endParaRPr b="0" i="0" sz="800" u="none" cap="none" strike="noStrike">
              <a:solidFill>
                <a:schemeClr val="dk1"/>
              </a:solidFill>
              <a:latin typeface="Malgun Gothic"/>
              <a:ea typeface="Malgun Gothic"/>
              <a:cs typeface="Malgun Gothic"/>
              <a:sym typeface="Malgun Gothic"/>
            </a:endParaRPr>
          </a:p>
        </p:txBody>
      </p:sp>
      <p:sp>
        <p:nvSpPr>
          <p:cNvPr id="585" name="Google Shape;585;g13ba245b7a9_0_144"/>
          <p:cNvSpPr/>
          <p:nvPr/>
        </p:nvSpPr>
        <p:spPr>
          <a:xfrm>
            <a:off x="3773697" y="3263482"/>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0070C0"/>
                </a:solidFill>
                <a:latin typeface="Malgun Gothic"/>
                <a:ea typeface="Malgun Gothic"/>
                <a:cs typeface="Malgun Gothic"/>
                <a:sym typeface="Malgun Gothic"/>
              </a:rPr>
              <a:t>한번 충전 결제</a:t>
            </a:r>
            <a:endParaRPr b="1" i="0" sz="700" u="none" cap="none" strike="noStrike">
              <a:solidFill>
                <a:srgbClr val="0070C0"/>
              </a:solidFill>
              <a:latin typeface="Malgun Gothic"/>
              <a:ea typeface="Malgun Gothic"/>
              <a:cs typeface="Malgun Gothic"/>
              <a:sym typeface="Malgun Gothic"/>
            </a:endParaRPr>
          </a:p>
        </p:txBody>
      </p:sp>
      <p:cxnSp>
        <p:nvCxnSpPr>
          <p:cNvPr id="586" name="Google Shape;586;g13ba245b7a9_0_144"/>
          <p:cNvCxnSpPr>
            <a:endCxn id="584" idx="1"/>
          </p:cNvCxnSpPr>
          <p:nvPr/>
        </p:nvCxnSpPr>
        <p:spPr>
          <a:xfrm flipH="1" rot="10800000">
            <a:off x="3886220" y="3477395"/>
            <a:ext cx="852300" cy="900"/>
          </a:xfrm>
          <a:prstGeom prst="straightConnector1">
            <a:avLst/>
          </a:prstGeom>
          <a:noFill/>
          <a:ln cap="flat" cmpd="sng" w="9525">
            <a:solidFill>
              <a:schemeClr val="dk1"/>
            </a:solidFill>
            <a:prstDash val="solid"/>
            <a:round/>
            <a:headEnd len="sm" w="sm" type="none"/>
            <a:tailEnd len="med" w="med" type="triangle"/>
          </a:ln>
        </p:spPr>
      </p:cxnSp>
      <p:sp>
        <p:nvSpPr>
          <p:cNvPr id="587" name="Google Shape;587;g13ba245b7a9_0_144"/>
          <p:cNvSpPr/>
          <p:nvPr/>
        </p:nvSpPr>
        <p:spPr>
          <a:xfrm>
            <a:off x="4746317" y="4226504"/>
            <a:ext cx="2075000" cy="349250"/>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기준하한 구독 </a:t>
            </a:r>
            <a:endParaRPr b="0" i="0" sz="900" u="none" cap="none" strike="noStrike">
              <a:solidFill>
                <a:schemeClr val="dk1"/>
              </a:solidFill>
              <a:latin typeface="Malgun Gothic"/>
              <a:ea typeface="Malgun Gothic"/>
              <a:cs typeface="Malgun Gothic"/>
              <a:sym typeface="Malgun Gothic"/>
            </a:endParaRPr>
          </a:p>
        </p:txBody>
      </p:sp>
      <p:cxnSp>
        <p:nvCxnSpPr>
          <p:cNvPr id="588" name="Google Shape;588;g13ba245b7a9_0_144"/>
          <p:cNvCxnSpPr>
            <a:stCxn id="583" idx="2"/>
            <a:endCxn id="587" idx="1"/>
          </p:cNvCxnSpPr>
          <p:nvPr/>
        </p:nvCxnSpPr>
        <p:spPr>
          <a:xfrm flipH="1" rot="-5400000">
            <a:off x="3731150" y="3386066"/>
            <a:ext cx="507600" cy="1522800"/>
          </a:xfrm>
          <a:prstGeom prst="bentConnector2">
            <a:avLst/>
          </a:prstGeom>
          <a:noFill/>
          <a:ln cap="flat" cmpd="sng" w="9525">
            <a:solidFill>
              <a:schemeClr val="dk1"/>
            </a:solidFill>
            <a:prstDash val="solid"/>
            <a:miter lim="800000"/>
            <a:headEnd len="sm" w="sm" type="none"/>
            <a:tailEnd len="med" w="med" type="triangle"/>
          </a:ln>
        </p:spPr>
      </p:cxnSp>
      <p:cxnSp>
        <p:nvCxnSpPr>
          <p:cNvPr id="589" name="Google Shape;589;g13ba245b7a9_0_144"/>
          <p:cNvCxnSpPr>
            <a:stCxn id="584" idx="3"/>
            <a:endCxn id="590" idx="1"/>
          </p:cNvCxnSpPr>
          <p:nvPr/>
        </p:nvCxnSpPr>
        <p:spPr>
          <a:xfrm>
            <a:off x="6821317" y="3477395"/>
            <a:ext cx="665100" cy="1800"/>
          </a:xfrm>
          <a:prstGeom prst="bentConnector3">
            <a:avLst>
              <a:gd fmla="val 50006" name="adj1"/>
            </a:avLst>
          </a:prstGeom>
          <a:noFill/>
          <a:ln cap="flat" cmpd="sng" w="9525">
            <a:solidFill>
              <a:schemeClr val="dk1"/>
            </a:solidFill>
            <a:prstDash val="solid"/>
            <a:miter lim="800000"/>
            <a:headEnd len="sm" w="sm" type="none"/>
            <a:tailEnd len="med" w="med" type="triangle"/>
          </a:ln>
        </p:spPr>
      </p:cxnSp>
      <p:sp>
        <p:nvSpPr>
          <p:cNvPr id="591" name="Google Shape;591;g13ba245b7a9_0_144"/>
          <p:cNvSpPr/>
          <p:nvPr/>
        </p:nvSpPr>
        <p:spPr>
          <a:xfrm>
            <a:off x="4734004" y="1244625"/>
            <a:ext cx="2025424"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활동 포인트 + 적립</a:t>
            </a:r>
            <a:endParaRPr b="0" i="0" sz="900" u="none" cap="none" strike="noStrike">
              <a:solidFill>
                <a:schemeClr val="dk1"/>
              </a:solidFill>
              <a:latin typeface="Malgun Gothic"/>
              <a:ea typeface="Malgun Gothic"/>
              <a:cs typeface="Malgun Gothic"/>
              <a:sym typeface="Malgun Gothic"/>
            </a:endParaRPr>
          </a:p>
        </p:txBody>
      </p:sp>
      <p:sp>
        <p:nvSpPr>
          <p:cNvPr id="592" name="Google Shape;592;g13ba245b7a9_0_144"/>
          <p:cNvSpPr/>
          <p:nvPr/>
        </p:nvSpPr>
        <p:spPr>
          <a:xfrm>
            <a:off x="4795893" y="4689140"/>
            <a:ext cx="2025424" cy="349250"/>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월 정기결제일 구독</a:t>
            </a:r>
            <a:endParaRPr b="0" i="0" sz="900" u="none" cap="none" strike="noStrike">
              <a:solidFill>
                <a:schemeClr val="dk1"/>
              </a:solidFill>
              <a:latin typeface="Malgun Gothic"/>
              <a:ea typeface="Malgun Gothic"/>
              <a:cs typeface="Malgun Gothic"/>
              <a:sym typeface="Malgun Gothic"/>
            </a:endParaRPr>
          </a:p>
        </p:txBody>
      </p:sp>
      <p:cxnSp>
        <p:nvCxnSpPr>
          <p:cNvPr id="593" name="Google Shape;593;g13ba245b7a9_0_144"/>
          <p:cNvCxnSpPr>
            <a:stCxn id="591" idx="3"/>
            <a:endCxn id="567" idx="1"/>
          </p:cNvCxnSpPr>
          <p:nvPr/>
        </p:nvCxnSpPr>
        <p:spPr>
          <a:xfrm>
            <a:off x="6759428" y="1436713"/>
            <a:ext cx="3504900" cy="1158300"/>
          </a:xfrm>
          <a:prstGeom prst="bentConnector2">
            <a:avLst/>
          </a:prstGeom>
          <a:noFill/>
          <a:ln cap="flat" cmpd="sng" w="9525">
            <a:solidFill>
              <a:srgbClr val="0070C0"/>
            </a:solidFill>
            <a:prstDash val="dash"/>
            <a:round/>
            <a:headEnd len="sm" w="sm" type="none"/>
            <a:tailEnd len="med" w="med" type="triangle"/>
          </a:ln>
        </p:spPr>
      </p:cxnSp>
      <p:cxnSp>
        <p:nvCxnSpPr>
          <p:cNvPr id="594" name="Google Shape;594;g13ba245b7a9_0_144"/>
          <p:cNvCxnSpPr>
            <a:stCxn id="573" idx="3"/>
            <a:endCxn id="591" idx="1"/>
          </p:cNvCxnSpPr>
          <p:nvPr/>
        </p:nvCxnSpPr>
        <p:spPr>
          <a:xfrm flipH="1" rot="10800000">
            <a:off x="3773697" y="1436749"/>
            <a:ext cx="960300" cy="2856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595" name="Google Shape;595;g13ba245b7a9_0_144"/>
          <p:cNvCxnSpPr>
            <a:stCxn id="583" idx="2"/>
            <a:endCxn id="592" idx="1"/>
          </p:cNvCxnSpPr>
          <p:nvPr/>
        </p:nvCxnSpPr>
        <p:spPr>
          <a:xfrm flipH="1" rot="-5400000">
            <a:off x="3524600" y="3592616"/>
            <a:ext cx="970200" cy="1572300"/>
          </a:xfrm>
          <a:prstGeom prst="bentConnector2">
            <a:avLst/>
          </a:prstGeom>
          <a:noFill/>
          <a:ln cap="flat" cmpd="sng" w="9525">
            <a:solidFill>
              <a:schemeClr val="dk1"/>
            </a:solidFill>
            <a:prstDash val="solid"/>
            <a:miter lim="800000"/>
            <a:headEnd len="sm" w="sm" type="none"/>
            <a:tailEnd len="med" w="med" type="triangle"/>
          </a:ln>
        </p:spPr>
      </p:cxnSp>
      <p:sp>
        <p:nvSpPr>
          <p:cNvPr id="596" name="Google Shape;596;g13ba245b7a9_0_144"/>
          <p:cNvSpPr/>
          <p:nvPr/>
        </p:nvSpPr>
        <p:spPr>
          <a:xfrm>
            <a:off x="3044753" y="2209055"/>
            <a:ext cx="585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제약조건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 </a:t>
            </a:r>
            <a:r>
              <a:rPr b="1" i="0" lang="ko" sz="700" u="none" cap="none" strike="noStrike">
                <a:solidFill>
                  <a:srgbClr val="FF0000"/>
                </a:solidFill>
                <a:latin typeface="Malgun Gothic"/>
                <a:ea typeface="Malgun Gothic"/>
                <a:cs typeface="Malgun Gothic"/>
                <a:sym typeface="Malgun Gothic"/>
              </a:rPr>
              <a:t>충족</a:t>
            </a:r>
            <a:endParaRPr b="1" i="0" sz="700" u="none" cap="none" strike="noStrike">
              <a:solidFill>
                <a:srgbClr val="FF0000"/>
              </a:solidFill>
              <a:latin typeface="Malgun Gothic"/>
              <a:ea typeface="Malgun Gothic"/>
              <a:cs typeface="Malgun Gothic"/>
              <a:sym typeface="Malgun Gothic"/>
            </a:endParaRPr>
          </a:p>
        </p:txBody>
      </p:sp>
      <p:cxnSp>
        <p:nvCxnSpPr>
          <p:cNvPr id="597" name="Google Shape;597;g13ba245b7a9_0_144"/>
          <p:cNvCxnSpPr>
            <a:stCxn id="573" idx="3"/>
            <a:endCxn id="572" idx="1"/>
          </p:cNvCxnSpPr>
          <p:nvPr/>
        </p:nvCxnSpPr>
        <p:spPr>
          <a:xfrm>
            <a:off x="3773697" y="1722349"/>
            <a:ext cx="964800" cy="299400"/>
          </a:xfrm>
          <a:prstGeom prst="bentConnector3">
            <a:avLst>
              <a:gd fmla="val 50001" name="adj1"/>
            </a:avLst>
          </a:prstGeom>
          <a:noFill/>
          <a:ln cap="flat" cmpd="sng" w="9525">
            <a:solidFill>
              <a:schemeClr val="dk1"/>
            </a:solidFill>
            <a:prstDash val="solid"/>
            <a:miter lim="800000"/>
            <a:headEnd len="sm" w="sm" type="none"/>
            <a:tailEnd len="med" w="med" type="triangle"/>
          </a:ln>
        </p:spPr>
      </p:cxnSp>
      <p:sp>
        <p:nvSpPr>
          <p:cNvPr id="590" name="Google Shape;590;g13ba245b7a9_0_144"/>
          <p:cNvSpPr/>
          <p:nvPr/>
        </p:nvSpPr>
        <p:spPr>
          <a:xfrm>
            <a:off x="7486495" y="3244161"/>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단건 결제관리</a:t>
            </a:r>
            <a:endParaRPr b="1" i="0" sz="900" u="none" cap="none" strike="noStrike">
              <a:solidFill>
                <a:srgbClr val="FF0000"/>
              </a:solidFill>
              <a:latin typeface="Malgun Gothic"/>
              <a:ea typeface="Malgun Gothic"/>
              <a:cs typeface="Malgun Gothic"/>
              <a:sym typeface="Malgun Gothic"/>
            </a:endParaRPr>
          </a:p>
        </p:txBody>
      </p:sp>
      <p:sp>
        <p:nvSpPr>
          <p:cNvPr id="569" name="Google Shape;569;g13ba245b7a9_0_144"/>
          <p:cNvSpPr/>
          <p:nvPr/>
        </p:nvSpPr>
        <p:spPr>
          <a:xfrm>
            <a:off x="7486495" y="4363030"/>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정기결제관리</a:t>
            </a:r>
            <a:endParaRPr b="1" i="0" sz="900" u="none" cap="none" strike="noStrike">
              <a:solidFill>
                <a:srgbClr val="FF0000"/>
              </a:solidFill>
              <a:latin typeface="Malgun Gothic"/>
              <a:ea typeface="Malgun Gothic"/>
              <a:cs typeface="Malgun Gothic"/>
              <a:sym typeface="Malgun Gothic"/>
            </a:endParaRPr>
          </a:p>
        </p:txBody>
      </p:sp>
      <p:cxnSp>
        <p:nvCxnSpPr>
          <p:cNvPr id="598" name="Google Shape;598;g13ba245b7a9_0_144"/>
          <p:cNvCxnSpPr>
            <a:stCxn id="587" idx="3"/>
          </p:cNvCxnSpPr>
          <p:nvPr/>
        </p:nvCxnSpPr>
        <p:spPr>
          <a:xfrm>
            <a:off x="6821317" y="4401129"/>
            <a:ext cx="665100" cy="1920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599" name="Google Shape;599;g13ba245b7a9_0_144"/>
          <p:cNvCxnSpPr>
            <a:stCxn id="592" idx="3"/>
            <a:endCxn id="569" idx="1"/>
          </p:cNvCxnSpPr>
          <p:nvPr/>
        </p:nvCxnSpPr>
        <p:spPr>
          <a:xfrm flipH="1" rot="10800000">
            <a:off x="6821317" y="4597965"/>
            <a:ext cx="665100" cy="265800"/>
          </a:xfrm>
          <a:prstGeom prst="bentConnector3">
            <a:avLst>
              <a:gd fmla="val 50006" name="adj1"/>
            </a:avLst>
          </a:prstGeom>
          <a:noFill/>
          <a:ln cap="flat" cmpd="sng" w="9525">
            <a:solidFill>
              <a:schemeClr val="dk1"/>
            </a:solidFill>
            <a:prstDash val="solid"/>
            <a:miter lim="800000"/>
            <a:headEnd len="sm" w="sm" type="none"/>
            <a:tailEnd len="med" w="med" type="triangle"/>
          </a:ln>
        </p:spPr>
      </p:cxnSp>
      <p:sp>
        <p:nvSpPr>
          <p:cNvPr id="600" name="Google Shape;600;g13ba245b7a9_0_144"/>
          <p:cNvSpPr/>
          <p:nvPr/>
        </p:nvSpPr>
        <p:spPr>
          <a:xfrm>
            <a:off x="3241672" y="3962085"/>
            <a:ext cx="10707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0070C0"/>
                </a:solidFill>
                <a:latin typeface="Malgun Gothic"/>
                <a:ea typeface="Malgun Gothic"/>
                <a:cs typeface="Malgun Gothic"/>
                <a:sym typeface="Malgun Gothic"/>
              </a:rPr>
              <a:t>정기결제 승인번호</a:t>
            </a:r>
            <a:endParaRPr b="1" i="0" sz="700" u="none" cap="none" strike="noStrike">
              <a:solidFill>
                <a:srgbClr val="0070C0"/>
              </a:solidFill>
              <a:latin typeface="Malgun Gothic"/>
              <a:ea typeface="Malgun Gothic"/>
              <a:cs typeface="Malgun Gothic"/>
              <a:sym typeface="Malgun Gothic"/>
            </a:endParaRPr>
          </a:p>
        </p:txBody>
      </p:sp>
      <p:cxnSp>
        <p:nvCxnSpPr>
          <p:cNvPr id="601" name="Google Shape;601;g13ba245b7a9_0_144"/>
          <p:cNvCxnSpPr>
            <a:stCxn id="590" idx="3"/>
            <a:endCxn id="567" idx="2"/>
          </p:cNvCxnSpPr>
          <p:nvPr/>
        </p:nvCxnSpPr>
        <p:spPr>
          <a:xfrm flipH="1" rot="10800000">
            <a:off x="8572111" y="3147123"/>
            <a:ext cx="969600" cy="332100"/>
          </a:xfrm>
          <a:prstGeom prst="bentConnector3">
            <a:avLst>
              <a:gd fmla="val 49995" name="adj1"/>
            </a:avLst>
          </a:prstGeom>
          <a:noFill/>
          <a:ln cap="flat" cmpd="sng" w="9525">
            <a:solidFill>
              <a:schemeClr val="dk1"/>
            </a:solidFill>
            <a:prstDash val="solid"/>
            <a:miter lim="800000"/>
            <a:headEnd len="sm" w="sm" type="none"/>
            <a:tailEnd len="med" w="med" type="triangle"/>
          </a:ln>
        </p:spPr>
      </p:cxnSp>
      <p:sp>
        <p:nvSpPr>
          <p:cNvPr id="602" name="Google Shape;602;g13ba245b7a9_0_144"/>
          <p:cNvSpPr/>
          <p:nvPr/>
        </p:nvSpPr>
        <p:spPr>
          <a:xfrm>
            <a:off x="3241672" y="4501152"/>
            <a:ext cx="10707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0070C0"/>
                </a:solidFill>
                <a:latin typeface="Malgun Gothic"/>
                <a:ea typeface="Malgun Gothic"/>
                <a:cs typeface="Malgun Gothic"/>
                <a:sym typeface="Malgun Gothic"/>
              </a:rPr>
              <a:t>정기결제 승인번호</a:t>
            </a:r>
            <a:endParaRPr b="1" i="0" sz="700" u="none" cap="none" strike="noStrike">
              <a:solidFill>
                <a:srgbClr val="0070C0"/>
              </a:solidFill>
              <a:latin typeface="Malgun Gothic"/>
              <a:ea typeface="Malgun Gothic"/>
              <a:cs typeface="Malgun Gothic"/>
              <a:sym typeface="Malgun Gothic"/>
            </a:endParaRPr>
          </a:p>
        </p:txBody>
      </p:sp>
      <p:cxnSp>
        <p:nvCxnSpPr>
          <p:cNvPr id="603" name="Google Shape;603;g13ba245b7a9_0_144"/>
          <p:cNvCxnSpPr>
            <a:stCxn id="569" idx="2"/>
            <a:endCxn id="592" idx="2"/>
          </p:cNvCxnSpPr>
          <p:nvPr/>
        </p:nvCxnSpPr>
        <p:spPr>
          <a:xfrm rot="5400000">
            <a:off x="6800803" y="3809974"/>
            <a:ext cx="236400" cy="2220600"/>
          </a:xfrm>
          <a:prstGeom prst="bentConnector3">
            <a:avLst>
              <a:gd fmla="val 200694" name="adj1"/>
            </a:avLst>
          </a:prstGeom>
          <a:noFill/>
          <a:ln cap="flat" cmpd="sng" w="9525">
            <a:solidFill>
              <a:srgbClr val="0070C0"/>
            </a:solidFill>
            <a:prstDash val="dash"/>
            <a:round/>
            <a:headEnd len="sm" w="sm" type="none"/>
            <a:tailEnd len="med" w="med" type="triangle"/>
          </a:ln>
        </p:spPr>
      </p:cxnSp>
      <p:cxnSp>
        <p:nvCxnSpPr>
          <p:cNvPr id="604" name="Google Shape;604;g13ba245b7a9_0_144"/>
          <p:cNvCxnSpPr>
            <a:stCxn id="569" idx="0"/>
            <a:endCxn id="587" idx="0"/>
          </p:cNvCxnSpPr>
          <p:nvPr/>
        </p:nvCxnSpPr>
        <p:spPr>
          <a:xfrm flipH="1" rot="5400000">
            <a:off x="6838303" y="3172030"/>
            <a:ext cx="136500" cy="2245500"/>
          </a:xfrm>
          <a:prstGeom prst="bentConnector3">
            <a:avLst>
              <a:gd fmla="val 274470" name="adj1"/>
            </a:avLst>
          </a:prstGeom>
          <a:noFill/>
          <a:ln cap="flat" cmpd="sng" w="9525">
            <a:solidFill>
              <a:srgbClr val="0070C0"/>
            </a:solidFill>
            <a:prstDash val="dash"/>
            <a:round/>
            <a:headEnd len="sm" w="sm" type="none"/>
            <a:tailEnd len="med" w="med" type="triangle"/>
          </a:ln>
        </p:spPr>
      </p:cxnSp>
      <p:sp>
        <p:nvSpPr>
          <p:cNvPr id="605" name="Google Shape;605;g13ba245b7a9_0_144"/>
          <p:cNvSpPr/>
          <p:nvPr/>
        </p:nvSpPr>
        <p:spPr>
          <a:xfrm>
            <a:off x="5916562" y="3988937"/>
            <a:ext cx="21129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설정  구독조건 충족시 재 결제승인요청</a:t>
            </a:r>
            <a:endParaRPr b="0" i="0" sz="700" u="none" cap="none" strike="noStrike">
              <a:solidFill>
                <a:srgbClr val="0070C0"/>
              </a:solidFill>
              <a:latin typeface="Malgun Gothic"/>
              <a:ea typeface="Malgun Gothic"/>
              <a:cs typeface="Malgun Gothic"/>
              <a:sym typeface="Malgun Gothic"/>
            </a:endParaRPr>
          </a:p>
        </p:txBody>
      </p:sp>
      <p:sp>
        <p:nvSpPr>
          <p:cNvPr id="606" name="Google Shape;606;g13ba245b7a9_0_144"/>
          <p:cNvSpPr/>
          <p:nvPr/>
        </p:nvSpPr>
        <p:spPr>
          <a:xfrm>
            <a:off x="5745641" y="5258645"/>
            <a:ext cx="25566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설정  구독조건 충족시(결제일 도래시 재 결제승인요청</a:t>
            </a:r>
            <a:endParaRPr b="0" i="0" sz="700" u="none" cap="none" strike="noStrike">
              <a:solidFill>
                <a:srgbClr val="0070C0"/>
              </a:solidFill>
              <a:latin typeface="Malgun Gothic"/>
              <a:ea typeface="Malgun Gothic"/>
              <a:cs typeface="Malgun Gothic"/>
              <a:sym typeface="Malgun Gothic"/>
            </a:endParaRPr>
          </a:p>
        </p:txBody>
      </p:sp>
      <p:sp>
        <p:nvSpPr>
          <p:cNvPr id="607" name="Google Shape;607;g13ba245b7a9_0_144"/>
          <p:cNvSpPr/>
          <p:nvPr/>
        </p:nvSpPr>
        <p:spPr>
          <a:xfrm>
            <a:off x="9091203" y="4987943"/>
            <a:ext cx="986958" cy="68828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포인트 적립기준 변경</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(변경일자 기준 14일전)</a:t>
            </a:r>
            <a:endParaRPr b="1" i="0" sz="800" u="none" cap="none" strike="noStrike">
              <a:solidFill>
                <a:schemeClr val="dk1"/>
              </a:solidFill>
              <a:latin typeface="Malgun Gothic"/>
              <a:ea typeface="Malgun Gothic"/>
              <a:cs typeface="Malgun Gothic"/>
              <a:sym typeface="Malgun Gothic"/>
            </a:endParaRPr>
          </a:p>
        </p:txBody>
      </p:sp>
      <p:sp>
        <p:nvSpPr>
          <p:cNvPr id="608" name="Google Shape;608;g13ba245b7a9_0_144"/>
          <p:cNvSpPr/>
          <p:nvPr/>
        </p:nvSpPr>
        <p:spPr>
          <a:xfrm>
            <a:off x="10240744" y="4997213"/>
            <a:ext cx="986958" cy="68828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소멸시효 안내 Batch Job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(소멸시한 30일전)</a:t>
            </a:r>
            <a:endParaRPr b="1" i="0" sz="800" u="none" cap="none" strike="noStrike">
              <a:solidFill>
                <a:schemeClr val="dk1"/>
              </a:solidFill>
              <a:latin typeface="Malgun Gothic"/>
              <a:ea typeface="Malgun Gothic"/>
              <a:cs typeface="Malgun Gothic"/>
              <a:sym typeface="Malgun Gothic"/>
            </a:endParaRPr>
          </a:p>
        </p:txBody>
      </p:sp>
      <p:cxnSp>
        <p:nvCxnSpPr>
          <p:cNvPr id="609" name="Google Shape;609;g13ba245b7a9_0_144"/>
          <p:cNvCxnSpPr>
            <a:stCxn id="567" idx="3"/>
            <a:endCxn id="608" idx="0"/>
          </p:cNvCxnSpPr>
          <p:nvPr/>
        </p:nvCxnSpPr>
        <p:spPr>
          <a:xfrm flipH="1" rot="-5400000">
            <a:off x="9850324" y="4113180"/>
            <a:ext cx="1298100" cy="469800"/>
          </a:xfrm>
          <a:prstGeom prst="bentConnector3">
            <a:avLst>
              <a:gd fmla="val 50003" name="adj1"/>
            </a:avLst>
          </a:prstGeom>
          <a:noFill/>
          <a:ln cap="flat" cmpd="sng" w="9525">
            <a:solidFill>
              <a:srgbClr val="0070C0"/>
            </a:solidFill>
            <a:prstDash val="dash"/>
            <a:round/>
            <a:headEnd len="sm" w="sm" type="none"/>
            <a:tailEnd len="med" w="med" type="triangle"/>
          </a:ln>
        </p:spPr>
      </p:cxnSp>
      <p:cxnSp>
        <p:nvCxnSpPr>
          <p:cNvPr id="610" name="Google Shape;610;g13ba245b7a9_0_144"/>
          <p:cNvCxnSpPr>
            <a:stCxn id="567" idx="3"/>
            <a:endCxn id="607" idx="0"/>
          </p:cNvCxnSpPr>
          <p:nvPr/>
        </p:nvCxnSpPr>
        <p:spPr>
          <a:xfrm rot="5400000">
            <a:off x="9280174" y="4003530"/>
            <a:ext cx="1288800" cy="679800"/>
          </a:xfrm>
          <a:prstGeom prst="bentConnector3">
            <a:avLst>
              <a:gd fmla="val 50004" name="adj1"/>
            </a:avLst>
          </a:prstGeom>
          <a:noFill/>
          <a:ln cap="flat" cmpd="sng" w="9525">
            <a:solidFill>
              <a:srgbClr val="0070C0"/>
            </a:solidFill>
            <a:prstDash val="dash"/>
            <a:round/>
            <a:headEnd len="sm" w="sm" type="none"/>
            <a:tailEnd len="med" w="med" type="triangle"/>
          </a:ln>
        </p:spPr>
      </p:cxnSp>
      <p:sp>
        <p:nvSpPr>
          <p:cNvPr id="611" name="Google Shape;611;g13ba245b7a9_0_144"/>
          <p:cNvSpPr/>
          <p:nvPr/>
        </p:nvSpPr>
        <p:spPr>
          <a:xfrm>
            <a:off x="4881138" y="5589240"/>
            <a:ext cx="2025424" cy="349250"/>
          </a:xfrm>
          <a:prstGeom prst="flowChartProcess">
            <a:avLst/>
          </a:prstGeom>
          <a:solidFill>
            <a:srgbClr val="F2DADA"/>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사이트 공지</a:t>
            </a:r>
            <a:endParaRPr b="0" i="0" sz="9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개별공지:이메일/SMS</a:t>
            </a:r>
            <a:endParaRPr b="0" i="0" sz="900" u="none" cap="none" strike="noStrike">
              <a:solidFill>
                <a:schemeClr val="dk1"/>
              </a:solidFill>
              <a:latin typeface="Malgun Gothic"/>
              <a:ea typeface="Malgun Gothic"/>
              <a:cs typeface="Malgun Gothic"/>
              <a:sym typeface="Malgun Gothic"/>
            </a:endParaRPr>
          </a:p>
        </p:txBody>
      </p:sp>
      <p:cxnSp>
        <p:nvCxnSpPr>
          <p:cNvPr id="612" name="Google Shape;612;g13ba245b7a9_0_144"/>
          <p:cNvCxnSpPr>
            <a:stCxn id="607" idx="2"/>
            <a:endCxn id="611" idx="3"/>
          </p:cNvCxnSpPr>
          <p:nvPr/>
        </p:nvCxnSpPr>
        <p:spPr>
          <a:xfrm rot="5400000">
            <a:off x="8179032" y="4358274"/>
            <a:ext cx="133200" cy="2678100"/>
          </a:xfrm>
          <a:prstGeom prst="bentConnector2">
            <a:avLst/>
          </a:prstGeom>
          <a:noFill/>
          <a:ln cap="flat" cmpd="sng" w="9525">
            <a:solidFill>
              <a:schemeClr val="dk1"/>
            </a:solidFill>
            <a:prstDash val="solid"/>
            <a:miter lim="800000"/>
            <a:headEnd len="sm" w="sm" type="none"/>
            <a:tailEnd len="med" w="med" type="triangle"/>
          </a:ln>
        </p:spPr>
      </p:cxnSp>
      <p:cxnSp>
        <p:nvCxnSpPr>
          <p:cNvPr id="613" name="Google Shape;613;g13ba245b7a9_0_144"/>
          <p:cNvCxnSpPr>
            <a:stCxn id="608" idx="2"/>
          </p:cNvCxnSpPr>
          <p:nvPr/>
        </p:nvCxnSpPr>
        <p:spPr>
          <a:xfrm rot="5400000">
            <a:off x="8710723" y="3835794"/>
            <a:ext cx="219300" cy="3827700"/>
          </a:xfrm>
          <a:prstGeom prst="bentConnector2">
            <a:avLst/>
          </a:prstGeom>
          <a:noFill/>
          <a:ln cap="flat" cmpd="sng" w="9525">
            <a:solidFill>
              <a:schemeClr val="dk1"/>
            </a:solidFill>
            <a:prstDash val="solid"/>
            <a:miter lim="800000"/>
            <a:headEnd len="sm" w="sm" type="none"/>
            <a:tailEnd len="med" w="med" type="triangle"/>
          </a:ln>
        </p:spPr>
      </p:cxnSp>
      <p:sp>
        <p:nvSpPr>
          <p:cNvPr id="614" name="Google Shape;614;g13ba245b7a9_0_144"/>
          <p:cNvSpPr/>
          <p:nvPr/>
        </p:nvSpPr>
        <p:spPr>
          <a:xfrm>
            <a:off x="1235582" y="4942386"/>
            <a:ext cx="930000" cy="916800"/>
          </a:xfrm>
          <a:prstGeom prst="ellipse">
            <a:avLst/>
          </a:prstGeom>
          <a:solidFill>
            <a:srgbClr val="0070C0"/>
          </a:solidFill>
          <a:ln cap="flat" cmpd="sng" w="25400">
            <a:solidFill>
              <a:srgbClr val="395E89"/>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lt1"/>
                </a:solidFill>
                <a:latin typeface="Malgun Gothic"/>
                <a:ea typeface="Malgun Gothic"/>
                <a:cs typeface="Malgun Gothic"/>
                <a:sym typeface="Malgun Gothic"/>
              </a:rPr>
              <a:t>포인트보유 회원</a:t>
            </a:r>
            <a:endParaRPr b="1" i="0" sz="900" u="none" cap="none" strike="noStrike">
              <a:solidFill>
                <a:schemeClr val="lt1"/>
              </a:solidFill>
              <a:latin typeface="Malgun Gothic"/>
              <a:ea typeface="Malgun Gothic"/>
              <a:cs typeface="Malgun Gothic"/>
              <a:sym typeface="Malgun Gothic"/>
            </a:endParaRPr>
          </a:p>
        </p:txBody>
      </p:sp>
      <p:cxnSp>
        <p:nvCxnSpPr>
          <p:cNvPr id="615" name="Google Shape;615;g13ba245b7a9_0_144"/>
          <p:cNvCxnSpPr>
            <a:stCxn id="611" idx="1"/>
          </p:cNvCxnSpPr>
          <p:nvPr/>
        </p:nvCxnSpPr>
        <p:spPr>
          <a:xfrm rot="10800000">
            <a:off x="2170938" y="5400865"/>
            <a:ext cx="2710200" cy="363000"/>
          </a:xfrm>
          <a:prstGeom prst="bentConnector3">
            <a:avLst>
              <a:gd fmla="val 50000" name="adj1"/>
            </a:avLst>
          </a:prstGeom>
          <a:noFill/>
          <a:ln cap="flat" cmpd="sng" w="9525">
            <a:solidFill>
              <a:schemeClr val="dk1"/>
            </a:solidFill>
            <a:prstDash val="solid"/>
            <a:miter lim="800000"/>
            <a:headEnd len="sm" w="sm"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g13c94f06daf_2_901"/>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트래블코업 v1</a:t>
            </a:r>
            <a:endParaRPr sz="3000"/>
          </a:p>
        </p:txBody>
      </p:sp>
      <p:sp>
        <p:nvSpPr>
          <p:cNvPr id="621" name="Google Shape;621;g13c94f06daf_2_901"/>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18"/>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27" name="Google Shape;627;p18"/>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트래블코업 v1</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pic>
        <p:nvPicPr>
          <p:cNvPr id="628" name="Google Shape;628;p18"/>
          <p:cNvPicPr preferRelativeResize="0"/>
          <p:nvPr/>
        </p:nvPicPr>
        <p:blipFill>
          <a:blip r:embed="rId3">
            <a:alphaModFix/>
          </a:blip>
          <a:stretch>
            <a:fillRect/>
          </a:stretch>
        </p:blipFill>
        <p:spPr>
          <a:xfrm>
            <a:off x="152400" y="700500"/>
            <a:ext cx="3560142" cy="5625618"/>
          </a:xfrm>
          <a:prstGeom prst="rect">
            <a:avLst/>
          </a:prstGeom>
          <a:noFill/>
          <a:ln>
            <a:noFill/>
          </a:ln>
        </p:spPr>
      </p:pic>
      <p:pic>
        <p:nvPicPr>
          <p:cNvPr id="629" name="Google Shape;629;p18"/>
          <p:cNvPicPr preferRelativeResize="0"/>
          <p:nvPr/>
        </p:nvPicPr>
        <p:blipFill>
          <a:blip r:embed="rId4">
            <a:alphaModFix/>
          </a:blip>
          <a:stretch>
            <a:fillRect/>
          </a:stretch>
        </p:blipFill>
        <p:spPr>
          <a:xfrm>
            <a:off x="3864942" y="700500"/>
            <a:ext cx="3556842" cy="5625618"/>
          </a:xfrm>
          <a:prstGeom prst="rect">
            <a:avLst/>
          </a:prstGeom>
          <a:noFill/>
          <a:ln>
            <a:noFill/>
          </a:ln>
        </p:spPr>
      </p:pic>
      <p:pic>
        <p:nvPicPr>
          <p:cNvPr id="630" name="Google Shape;630;p18"/>
          <p:cNvPicPr preferRelativeResize="0"/>
          <p:nvPr/>
        </p:nvPicPr>
        <p:blipFill>
          <a:blip r:embed="rId5">
            <a:alphaModFix/>
          </a:blip>
          <a:stretch>
            <a:fillRect/>
          </a:stretch>
        </p:blipFill>
        <p:spPr>
          <a:xfrm>
            <a:off x="7574184" y="700500"/>
            <a:ext cx="3569084" cy="56256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graphicFrame>
        <p:nvGraphicFramePr>
          <p:cNvPr id="70" name="Google Shape;70;p2"/>
          <p:cNvGraphicFramePr/>
          <p:nvPr/>
        </p:nvGraphicFramePr>
        <p:xfrm>
          <a:off x="563442" y="998909"/>
          <a:ext cx="3000000" cy="3000000"/>
        </p:xfrm>
        <a:graphic>
          <a:graphicData uri="http://schemas.openxmlformats.org/drawingml/2006/table">
            <a:tbl>
              <a:tblPr bandRow="1" firstRow="1">
                <a:noFill/>
                <a:tableStyleId>{1E52B8D3-5205-4277-A84A-92074436BE03}</a:tableStyleId>
              </a:tblPr>
              <a:tblGrid>
                <a:gridCol w="1519925"/>
                <a:gridCol w="949950"/>
                <a:gridCol w="7162400"/>
                <a:gridCol w="1434400"/>
              </a:tblGrid>
              <a:tr h="295575">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수정일</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버전</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내용</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작성자</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20200720</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1</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20200721</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상담료 Min/Max, 제안요금, 차단목록, 포스팅 수정/삭제</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20220728</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3</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소셜 로그인 필수 목록, 결재 -&gt; 결제, 다중 관심목록, 알림표시, 포스팅 키워드 표시, 포스팅 등록시 포스팅 우선, 채택 -&gt; 수락, 닉네임 중복 금지, 개인설정 활동 삭제,  조합원 여부 삭제 (전문가 신청)</a:t>
                      </a:r>
                      <a:endParaRPr sz="1100">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sz="1100">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20220801</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4</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소셜 네트웍 가입 약관 동의</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20220803</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5</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관심 목록 변경 (아이콘 삭제 및 UI 변경)</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20220804</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6</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첫화면 로고 삭제 및 로그인 아이디 표시, 배너 정의 (홈화면)</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bl>
          </a:graphicData>
        </a:graphic>
      </p:graphicFrame>
      <p:sp>
        <p:nvSpPr>
          <p:cNvPr id="71" name="Google Shape;71;p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i="0" lang="ko" sz="2000" u="none" cap="none" strike="noStrike">
                <a:solidFill>
                  <a:schemeClr val="lt1"/>
                </a:solidFill>
                <a:latin typeface="Malgun Gothic"/>
                <a:ea typeface="Malgun Gothic"/>
                <a:cs typeface="Malgun Gothic"/>
                <a:sym typeface="Malgun Gothic"/>
              </a:rPr>
              <a:t>개정 이력</a:t>
            </a:r>
            <a:endParaRPr b="0" i="0" sz="2400" u="none" cap="none" strike="noStrike">
              <a:solidFill>
                <a:schemeClr val="lt1"/>
              </a:solidFill>
              <a:latin typeface="Arial"/>
              <a:ea typeface="Arial"/>
              <a:cs typeface="Arial"/>
              <a:sym typeface="Arial"/>
            </a:endParaRPr>
          </a:p>
        </p:txBody>
      </p:sp>
      <p:sp>
        <p:nvSpPr>
          <p:cNvPr id="72" name="Google Shape;72;p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g13c94f06daf_2_882"/>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36" name="Google Shape;636;g13c94f06daf_2_88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트래블코업 v1 </a:t>
            </a:r>
            <a:endParaRPr b="0" i="0" sz="2400" u="none" cap="none" strike="noStrike">
              <a:solidFill>
                <a:schemeClr val="lt1"/>
              </a:solidFill>
              <a:latin typeface="Arial"/>
              <a:ea typeface="Arial"/>
              <a:cs typeface="Arial"/>
              <a:sym typeface="Arial"/>
            </a:endParaRPr>
          </a:p>
        </p:txBody>
      </p:sp>
      <p:pic>
        <p:nvPicPr>
          <p:cNvPr id="637" name="Google Shape;637;g13c94f06daf_2_882"/>
          <p:cNvPicPr preferRelativeResize="0"/>
          <p:nvPr/>
        </p:nvPicPr>
        <p:blipFill>
          <a:blip r:embed="rId3">
            <a:alphaModFix/>
          </a:blip>
          <a:stretch>
            <a:fillRect/>
          </a:stretch>
        </p:blipFill>
        <p:spPr>
          <a:xfrm>
            <a:off x="152400" y="700500"/>
            <a:ext cx="3560686" cy="5625619"/>
          </a:xfrm>
          <a:prstGeom prst="rect">
            <a:avLst/>
          </a:prstGeom>
          <a:noFill/>
          <a:ln>
            <a:noFill/>
          </a:ln>
        </p:spPr>
      </p:pic>
      <p:pic>
        <p:nvPicPr>
          <p:cNvPr id="638" name="Google Shape;638;g13c94f06daf_2_882"/>
          <p:cNvPicPr preferRelativeResize="0"/>
          <p:nvPr/>
        </p:nvPicPr>
        <p:blipFill>
          <a:blip r:embed="rId4">
            <a:alphaModFix/>
          </a:blip>
          <a:stretch>
            <a:fillRect/>
          </a:stretch>
        </p:blipFill>
        <p:spPr>
          <a:xfrm>
            <a:off x="3865486" y="700500"/>
            <a:ext cx="3568193" cy="562561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g13ba245b7a9_0_456"/>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공통</a:t>
            </a:r>
            <a:endParaRPr sz="3000"/>
          </a:p>
        </p:txBody>
      </p:sp>
      <p:sp>
        <p:nvSpPr>
          <p:cNvPr id="644" name="Google Shape;644;g13ba245b7a9_0_456"/>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Splash</a:t>
            </a:r>
            <a:endParaRPr sz="2000"/>
          </a:p>
          <a:p>
            <a:pPr indent="-355600" lvl="0" marL="457200" rtl="0" algn="l">
              <a:spcBef>
                <a:spcPts val="0"/>
              </a:spcBef>
              <a:spcAft>
                <a:spcPts val="0"/>
              </a:spcAft>
              <a:buSzPts val="2000"/>
              <a:buChar char="-"/>
            </a:pPr>
            <a:r>
              <a:rPr lang="ko" sz="2000"/>
              <a:t>앱 사용 권한 안내</a:t>
            </a:r>
            <a:endParaRPr sz="2000"/>
          </a:p>
          <a:p>
            <a:pPr indent="-355600" lvl="0" marL="457200" rtl="0" algn="l">
              <a:spcBef>
                <a:spcPts val="0"/>
              </a:spcBef>
              <a:spcAft>
                <a:spcPts val="0"/>
              </a:spcAft>
              <a:buSzPts val="2000"/>
              <a:buChar char="-"/>
            </a:pPr>
            <a:r>
              <a:rPr lang="ko" sz="2000"/>
              <a:t>앱 이용 가이드</a:t>
            </a:r>
            <a:endParaRPr sz="2000"/>
          </a:p>
          <a:p>
            <a:pPr indent="-355600" lvl="0" marL="457200" rtl="0" algn="l">
              <a:spcBef>
                <a:spcPts val="0"/>
              </a:spcBef>
              <a:spcAft>
                <a:spcPts val="0"/>
              </a:spcAft>
              <a:buSzPts val="2000"/>
              <a:buChar char="-"/>
            </a:pPr>
            <a:r>
              <a:rPr lang="ko" sz="2000"/>
              <a:t>로그인 </a:t>
            </a:r>
            <a:endParaRPr sz="2000"/>
          </a:p>
          <a:p>
            <a:pPr indent="-355600" lvl="0" marL="457200" rtl="0" algn="l">
              <a:spcBef>
                <a:spcPts val="0"/>
              </a:spcBef>
              <a:spcAft>
                <a:spcPts val="0"/>
              </a:spcAft>
              <a:buSzPts val="2000"/>
              <a:buChar char="-"/>
            </a:pPr>
            <a:r>
              <a:rPr lang="ko" sz="2000"/>
              <a:t>로그인 &gt; 아이디 찾기</a:t>
            </a:r>
            <a:endParaRPr sz="2000"/>
          </a:p>
          <a:p>
            <a:pPr indent="-355600" lvl="0" marL="457200" rtl="0" algn="l">
              <a:spcBef>
                <a:spcPts val="0"/>
              </a:spcBef>
              <a:spcAft>
                <a:spcPts val="0"/>
              </a:spcAft>
              <a:buSzPts val="2000"/>
              <a:buChar char="-"/>
            </a:pPr>
            <a:r>
              <a:rPr lang="ko" sz="2000"/>
              <a:t>로그인 &gt; 비밀번호 찾기</a:t>
            </a:r>
            <a:endParaRPr sz="2000"/>
          </a:p>
          <a:p>
            <a:pPr indent="-355600" lvl="0" marL="457200" rtl="0" algn="l">
              <a:spcBef>
                <a:spcPts val="0"/>
              </a:spcBef>
              <a:spcAft>
                <a:spcPts val="0"/>
              </a:spcAft>
              <a:buSzPts val="2000"/>
              <a:buChar char="-"/>
            </a:pPr>
            <a:r>
              <a:rPr lang="ko" sz="2000"/>
              <a:t>회원가입 </a:t>
            </a:r>
            <a:endParaRPr sz="2000"/>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graphicFrame>
        <p:nvGraphicFramePr>
          <p:cNvPr id="649" name="Google Shape;649;g13ba245b7a9_0_478"/>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rgbClr val="595959"/>
                          </a:solidFill>
                          <a:latin typeface="Malgun Gothic"/>
                          <a:ea typeface="Malgun Gothic"/>
                          <a:cs typeface="Malgun Gothic"/>
                          <a:sym typeface="Malgun Gothic"/>
                        </a:rPr>
                        <a:t>앱 구동시 Slash 로딩화면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chemeClr val="dk2"/>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650" name="Google Shape;650;g13ba245b7a9_0_478"/>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Splash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651" name="Google Shape;651;g13ba245b7a9_0_47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52" name="Google Shape;652;g13ba245b7a9_0_478"/>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653" name="Google Shape;653;g13ba245b7a9_0_478"/>
          <p:cNvPicPr preferRelativeResize="0"/>
          <p:nvPr/>
        </p:nvPicPr>
        <p:blipFill rotWithShape="1">
          <a:blip r:embed="rId3">
            <a:alphaModFix/>
          </a:blip>
          <a:srcRect b="0" l="0" r="0" t="0"/>
          <a:stretch/>
        </p:blipFill>
        <p:spPr>
          <a:xfrm>
            <a:off x="1235582" y="3684490"/>
            <a:ext cx="1665888" cy="504105"/>
          </a:xfrm>
          <a:prstGeom prst="rect">
            <a:avLst/>
          </a:prstGeom>
          <a:noFill/>
          <a:ln>
            <a:noFill/>
          </a:ln>
        </p:spPr>
      </p:pic>
      <p:sp>
        <p:nvSpPr>
          <p:cNvPr id="654" name="Google Shape;654;g13ba245b7a9_0_478"/>
          <p:cNvSpPr txBox="1"/>
          <p:nvPr/>
        </p:nvSpPr>
        <p:spPr>
          <a:xfrm>
            <a:off x="738325" y="2498175"/>
            <a:ext cx="2660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ko" sz="3000" u="none" cap="none" strike="noStrike">
                <a:solidFill>
                  <a:srgbClr val="2F5496"/>
                </a:solidFill>
                <a:latin typeface="Malgun Gothic"/>
                <a:ea typeface="Malgun Gothic"/>
                <a:cs typeface="Malgun Gothic"/>
                <a:sym typeface="Malgun Gothic"/>
              </a:rPr>
              <a:t>함께 만드는 </a:t>
            </a:r>
            <a:endParaRPr b="1" i="0" sz="3000" u="none" cap="none" strike="noStrike">
              <a:solidFill>
                <a:srgbClr val="2F5496"/>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1400"/>
              <a:buFont typeface="Arial"/>
              <a:buNone/>
            </a:pPr>
            <a:r>
              <a:rPr b="1" i="0" lang="ko" sz="3000" u="none" cap="none" strike="noStrike">
                <a:solidFill>
                  <a:srgbClr val="2F5496"/>
                </a:solidFill>
                <a:latin typeface="Malgun Gothic"/>
                <a:ea typeface="Malgun Gothic"/>
                <a:cs typeface="Malgun Gothic"/>
                <a:sym typeface="Malgun Gothic"/>
              </a:rPr>
              <a:t>공</a:t>
            </a:r>
            <a:r>
              <a:rPr b="1" i="0" lang="ko" sz="3000" u="none" cap="none" strike="noStrike">
                <a:solidFill>
                  <a:srgbClr val="2F5496"/>
                </a:solidFill>
                <a:latin typeface="Malgun Gothic"/>
                <a:ea typeface="Malgun Gothic"/>
                <a:cs typeface="Malgun Gothic"/>
                <a:sym typeface="Malgun Gothic"/>
              </a:rPr>
              <a:t>유여행</a:t>
            </a:r>
            <a:endParaRPr b="1" i="0" sz="3000" u="none" cap="none" strike="noStrike">
              <a:solidFill>
                <a:srgbClr val="2F5496"/>
              </a:solidFill>
              <a:latin typeface="Malgun Gothic"/>
              <a:ea typeface="Malgun Gothic"/>
              <a:cs typeface="Malgun Gothic"/>
              <a:sym typeface="Malgun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graphicFrame>
        <p:nvGraphicFramePr>
          <p:cNvPr id="659" name="Google Shape;659;g13ba245b7a9_0_492"/>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rgbClr val="595959"/>
                          </a:solidFill>
                          <a:latin typeface="Malgun Gothic"/>
                          <a:ea typeface="Malgun Gothic"/>
                          <a:cs typeface="Malgun Gothic"/>
                          <a:sym typeface="Malgun Gothic"/>
                        </a:rPr>
                        <a:t>앱 접근권</a:t>
                      </a:r>
                      <a:r>
                        <a:rPr lang="ko" sz="900">
                          <a:solidFill>
                            <a:srgbClr val="595959"/>
                          </a:solidFill>
                          <a:latin typeface="Malgun Gothic"/>
                          <a:ea typeface="Malgun Gothic"/>
                          <a:cs typeface="Malgun Gothic"/>
                          <a:sym typeface="Malgun Gothic"/>
                        </a:rPr>
                        <a:t>한 허용 안내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필수 및 </a:t>
                      </a:r>
                      <a:r>
                        <a:rPr lang="ko" sz="900">
                          <a:solidFill>
                            <a:srgbClr val="595959"/>
                          </a:solidFill>
                          <a:latin typeface="Malgun Gothic"/>
                          <a:ea typeface="Malgun Gothic"/>
                          <a:cs typeface="Malgun Gothic"/>
                          <a:sym typeface="Malgun Gothic"/>
                        </a:rPr>
                        <a:t>선택적 접근권한 정보 게시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선택시 앱 </a:t>
                      </a:r>
                      <a:r>
                        <a:rPr lang="ko" sz="900">
                          <a:solidFill>
                            <a:srgbClr val="595959"/>
                          </a:solidFill>
                          <a:latin typeface="Malgun Gothic"/>
                          <a:ea typeface="Malgun Gothic"/>
                          <a:cs typeface="Malgun Gothic"/>
                          <a:sym typeface="Malgun Gothic"/>
                        </a:rPr>
                        <a:t>사</a:t>
                      </a:r>
                      <a:r>
                        <a:rPr lang="ko" sz="900">
                          <a:solidFill>
                            <a:srgbClr val="595959"/>
                          </a:solidFill>
                          <a:latin typeface="Malgun Gothic"/>
                          <a:ea typeface="Malgun Gothic"/>
                          <a:cs typeface="Malgun Gothic"/>
                          <a:sym typeface="Malgun Gothic"/>
                        </a:rPr>
                        <a:t> 용 권한 허용 진행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최</a:t>
                      </a:r>
                      <a:r>
                        <a:rPr lang="ko" sz="900">
                          <a:solidFill>
                            <a:srgbClr val="595959"/>
                          </a:solidFill>
                          <a:latin typeface="Malgun Gothic"/>
                          <a:ea typeface="Malgun Gothic"/>
                          <a:cs typeface="Malgun Gothic"/>
                          <a:sym typeface="Malgun Gothic"/>
                        </a:rPr>
                        <a:t>소 실행 시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앱 사용 권한 안내  기준은 아래 정보통신망법에 준거하며, 트래블코업의 필수/선택 권한에 대한 최종 권한사용은 개발완료시 개발자의 확인으로 변경 필요함.</a:t>
                      </a:r>
                      <a:br>
                        <a:rPr lang="ko" sz="900">
                          <a:solidFill>
                            <a:schemeClr val="dk2"/>
                          </a:solidFill>
                          <a:latin typeface="Malgun Gothic"/>
                          <a:ea typeface="Malgun Gothic"/>
                          <a:cs typeface="Malgun Gothic"/>
                          <a:sym typeface="Malgun Gothic"/>
                        </a:rPr>
                      </a:br>
                      <a:r>
                        <a:rPr lang="ko" sz="900">
                          <a:solidFill>
                            <a:schemeClr val="dk2"/>
                          </a:solidFill>
                          <a:latin typeface="Malgun Gothic"/>
                          <a:ea typeface="Malgun Gothic"/>
                          <a:cs typeface="Malgun Gothic"/>
                          <a:sym typeface="Malgun Gothic"/>
                        </a:rPr>
                        <a:t>&lt;</a:t>
                      </a:r>
                      <a:r>
                        <a:rPr lang="ko" sz="900">
                          <a:latin typeface="Malgun Gothic"/>
                          <a:ea typeface="Malgun Gothic"/>
                          <a:cs typeface="Malgun Gothic"/>
                          <a:sym typeface="Malgun Gothic"/>
                        </a:rPr>
                        <a:t>정보통신망 이용촉진 및 정보보호 등에 관한 법률&gt;제22조의2(접근권한에 대한 동의)&gt;</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660" name="Google Shape;660;g13ba245b7a9_0_49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앱 사용 권한 안내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661" name="Google Shape;661;g13ba245b7a9_0_49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62" name="Google Shape;662;g13ba245b7a9_0_492"/>
          <p:cNvSpPr/>
          <p:nvPr/>
        </p:nvSpPr>
        <p:spPr>
          <a:xfrm>
            <a:off x="429777" y="777005"/>
            <a:ext cx="3277500" cy="5304000"/>
          </a:xfrm>
          <a:prstGeom prst="rect">
            <a:avLst/>
          </a:prstGeom>
          <a:solidFill>
            <a:srgbClr val="EEEEEE"/>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663" name="Google Shape;663;g13ba245b7a9_0_492"/>
          <p:cNvSpPr/>
          <p:nvPr/>
        </p:nvSpPr>
        <p:spPr>
          <a:xfrm>
            <a:off x="429775" y="77687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공이</a:t>
            </a:r>
            <a:endParaRPr b="0" i="0" sz="1800" u="none" cap="none" strike="noStrike">
              <a:solidFill>
                <a:schemeClr val="lt1"/>
              </a:solidFill>
              <a:latin typeface="Malgun Gothic"/>
              <a:ea typeface="Malgun Gothic"/>
              <a:cs typeface="Malgun Gothic"/>
              <a:sym typeface="Malgun Gothic"/>
            </a:endParaRPr>
          </a:p>
        </p:txBody>
      </p:sp>
      <p:sp>
        <p:nvSpPr>
          <p:cNvPr id="664" name="Google Shape;664;g13ba245b7a9_0_492"/>
          <p:cNvSpPr/>
          <p:nvPr/>
        </p:nvSpPr>
        <p:spPr>
          <a:xfrm>
            <a:off x="835775" y="1118075"/>
            <a:ext cx="2370300" cy="8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ko" sz="1300">
                <a:solidFill>
                  <a:schemeClr val="dk1"/>
                </a:solidFill>
                <a:latin typeface="Malgun Gothic"/>
                <a:ea typeface="Malgun Gothic"/>
                <a:cs typeface="Malgun Gothic"/>
                <a:sym typeface="Malgun Gothic"/>
              </a:rPr>
              <a:t>고객님의 편리한</a:t>
            </a:r>
            <a:endParaRPr b="1" sz="13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600"/>
              <a:buFont typeface="Arial"/>
              <a:buNone/>
            </a:pPr>
            <a:r>
              <a:rPr b="1" lang="ko" sz="1300">
                <a:solidFill>
                  <a:schemeClr val="dk1"/>
                </a:solidFill>
                <a:latin typeface="Malgun Gothic"/>
                <a:ea typeface="Malgun Gothic"/>
                <a:cs typeface="Malgun Gothic"/>
                <a:sym typeface="Malgun Gothic"/>
              </a:rPr>
              <a:t>공유여행 이용을 위해 아래와 같은 접근권한의 허용이 필요합니다.</a:t>
            </a:r>
            <a:r>
              <a:rPr b="1" lang="ko" sz="1200">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600"/>
              <a:buFont typeface="Arial"/>
              <a:buNone/>
            </a:pPr>
            <a:r>
              <a:t/>
            </a:r>
            <a:endParaRPr b="1" sz="1100">
              <a:solidFill>
                <a:schemeClr val="dk1"/>
              </a:solidFill>
              <a:latin typeface="Malgun Gothic"/>
              <a:ea typeface="Malgun Gothic"/>
              <a:cs typeface="Malgun Gothic"/>
              <a:sym typeface="Malgun Gothic"/>
            </a:endParaRPr>
          </a:p>
        </p:txBody>
      </p:sp>
      <p:sp>
        <p:nvSpPr>
          <p:cNvPr id="665" name="Google Shape;665;g13ba245b7a9_0_492"/>
          <p:cNvSpPr txBox="1"/>
          <p:nvPr/>
        </p:nvSpPr>
        <p:spPr>
          <a:xfrm>
            <a:off x="835774" y="2542813"/>
            <a:ext cx="2499000" cy="569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ko" sz="1100" u="none" cap="none" strike="noStrike">
                <a:solidFill>
                  <a:schemeClr val="dk1"/>
                </a:solidFill>
                <a:latin typeface="Malgun Gothic"/>
                <a:ea typeface="Malgun Gothic"/>
                <a:cs typeface="Malgun Gothic"/>
                <a:sym typeface="Malgun Gothic"/>
              </a:rPr>
              <a:t>사진/파일/카메라 (</a:t>
            </a:r>
            <a:r>
              <a:rPr b="1" lang="ko" sz="1100">
                <a:solidFill>
                  <a:schemeClr val="dk1"/>
                </a:solidFill>
                <a:latin typeface="Malgun Gothic"/>
                <a:ea typeface="Malgun Gothic"/>
                <a:cs typeface="Malgun Gothic"/>
                <a:sym typeface="Malgun Gothic"/>
              </a:rPr>
              <a:t>선택)</a:t>
            </a:r>
            <a:br>
              <a:rPr b="0" i="0" lang="ko" sz="1000" u="none" cap="none" strike="noStrike">
                <a:solidFill>
                  <a:schemeClr val="dk1"/>
                </a:solidFill>
                <a:latin typeface="Malgun Gothic"/>
                <a:ea typeface="Malgun Gothic"/>
                <a:cs typeface="Malgun Gothic"/>
                <a:sym typeface="Malgun Gothic"/>
              </a:rPr>
            </a:br>
            <a:r>
              <a:rPr b="0" i="0" lang="ko" sz="1000" u="none" cap="none" strike="noStrike">
                <a:solidFill>
                  <a:schemeClr val="dk1"/>
                </a:solidFill>
                <a:latin typeface="Malgun Gothic"/>
                <a:ea typeface="Malgun Gothic"/>
                <a:cs typeface="Malgun Gothic"/>
                <a:sym typeface="Malgun Gothic"/>
              </a:rPr>
              <a:t>포스팅 및 상담 작성, 앨범 이미지/사진 촬영 업로드</a:t>
            </a:r>
            <a:endParaRPr b="0" i="0" sz="1000" u="none" cap="none" strike="noStrike">
              <a:solidFill>
                <a:schemeClr val="dk1"/>
              </a:solidFill>
              <a:latin typeface="Malgun Gothic"/>
              <a:ea typeface="Malgun Gothic"/>
              <a:cs typeface="Malgun Gothic"/>
              <a:sym typeface="Malgun Gothic"/>
            </a:endParaRPr>
          </a:p>
        </p:txBody>
      </p:sp>
      <p:cxnSp>
        <p:nvCxnSpPr>
          <p:cNvPr id="666" name="Google Shape;666;g13ba245b7a9_0_492"/>
          <p:cNvCxnSpPr/>
          <p:nvPr/>
        </p:nvCxnSpPr>
        <p:spPr>
          <a:xfrm>
            <a:off x="791975" y="1936675"/>
            <a:ext cx="2570100" cy="0"/>
          </a:xfrm>
          <a:prstGeom prst="straightConnector1">
            <a:avLst/>
          </a:prstGeom>
          <a:noFill/>
          <a:ln cap="flat" cmpd="sng" w="9525">
            <a:solidFill>
              <a:srgbClr val="BFBFBF"/>
            </a:solidFill>
            <a:prstDash val="solid"/>
            <a:round/>
            <a:headEnd len="med" w="med" type="none"/>
            <a:tailEnd len="med" w="med" type="none"/>
          </a:ln>
        </p:spPr>
      </p:cxnSp>
      <p:sp>
        <p:nvSpPr>
          <p:cNvPr id="667" name="Google Shape;667;g13ba245b7a9_0_492"/>
          <p:cNvSpPr txBox="1"/>
          <p:nvPr/>
        </p:nvSpPr>
        <p:spPr>
          <a:xfrm>
            <a:off x="827524" y="3118888"/>
            <a:ext cx="2499000" cy="415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위치정보 (선택)</a:t>
            </a:r>
            <a:br>
              <a:rPr lang="ko" sz="10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현재 위치에 기반 포스팅 조회 및 등록시 사용</a:t>
            </a:r>
            <a:endParaRPr b="0" i="0" sz="1100" u="none" cap="none" strike="noStrike">
              <a:solidFill>
                <a:schemeClr val="dk1"/>
              </a:solidFill>
              <a:latin typeface="Malgun Gothic"/>
              <a:ea typeface="Malgun Gothic"/>
              <a:cs typeface="Malgun Gothic"/>
              <a:sym typeface="Malgun Gothic"/>
            </a:endParaRPr>
          </a:p>
        </p:txBody>
      </p:sp>
      <p:sp>
        <p:nvSpPr>
          <p:cNvPr id="668" name="Google Shape;668;g13ba245b7a9_0_492"/>
          <p:cNvSpPr txBox="1"/>
          <p:nvPr/>
        </p:nvSpPr>
        <p:spPr>
          <a:xfrm>
            <a:off x="835774" y="3587963"/>
            <a:ext cx="2499000" cy="569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푸시 알림 (선택)</a:t>
            </a:r>
            <a:br>
              <a:rPr lang="ko" sz="10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서비스 관련 알림 및 이벤트/공지사항 안내시에 </a:t>
            </a:r>
            <a:br>
              <a:rPr lang="ko" sz="10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사용됩니다.</a:t>
            </a:r>
            <a:endParaRPr b="0" i="0" sz="1000" u="none" cap="none" strike="noStrike">
              <a:solidFill>
                <a:schemeClr val="dk1"/>
              </a:solidFill>
              <a:latin typeface="Malgun Gothic"/>
              <a:ea typeface="Malgun Gothic"/>
              <a:cs typeface="Malgun Gothic"/>
              <a:sym typeface="Malgun Gothic"/>
            </a:endParaRPr>
          </a:p>
        </p:txBody>
      </p:sp>
      <p:sp>
        <p:nvSpPr>
          <p:cNvPr id="669" name="Google Shape;669;g13ba245b7a9_0_492"/>
          <p:cNvSpPr txBox="1"/>
          <p:nvPr/>
        </p:nvSpPr>
        <p:spPr>
          <a:xfrm>
            <a:off x="835774" y="2100763"/>
            <a:ext cx="2499000" cy="415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기기 및 앱 기록 (필수)</a:t>
            </a:r>
            <a:br>
              <a:rPr lang="ko" sz="9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앱 오류 확인 및 사용성 개선</a:t>
            </a:r>
            <a:endParaRPr b="0" i="0" sz="1100" u="none" cap="none" strike="noStrike">
              <a:solidFill>
                <a:schemeClr val="dk1"/>
              </a:solidFill>
              <a:latin typeface="Malgun Gothic"/>
              <a:ea typeface="Malgun Gothic"/>
              <a:cs typeface="Malgun Gothic"/>
              <a:sym typeface="Malgun Gothic"/>
            </a:endParaRPr>
          </a:p>
        </p:txBody>
      </p:sp>
      <p:cxnSp>
        <p:nvCxnSpPr>
          <p:cNvPr id="670" name="Google Shape;670;g13ba245b7a9_0_492"/>
          <p:cNvCxnSpPr/>
          <p:nvPr/>
        </p:nvCxnSpPr>
        <p:spPr>
          <a:xfrm>
            <a:off x="791975" y="4375075"/>
            <a:ext cx="2570100" cy="0"/>
          </a:xfrm>
          <a:prstGeom prst="straightConnector1">
            <a:avLst/>
          </a:prstGeom>
          <a:noFill/>
          <a:ln cap="flat" cmpd="sng" w="9525">
            <a:solidFill>
              <a:srgbClr val="BFBFBF"/>
            </a:solidFill>
            <a:prstDash val="solid"/>
            <a:round/>
            <a:headEnd len="med" w="med" type="none"/>
            <a:tailEnd len="med" w="med" type="none"/>
          </a:ln>
        </p:spPr>
      </p:cxnSp>
      <p:sp>
        <p:nvSpPr>
          <p:cNvPr id="671" name="Google Shape;671;g13ba245b7a9_0_492"/>
          <p:cNvSpPr txBox="1"/>
          <p:nvPr/>
        </p:nvSpPr>
        <p:spPr>
          <a:xfrm>
            <a:off x="835774" y="4578563"/>
            <a:ext cx="2499000" cy="554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lang="ko" sz="1000">
                <a:solidFill>
                  <a:schemeClr val="dk1"/>
                </a:solidFill>
                <a:latin typeface="Malgun Gothic"/>
                <a:ea typeface="Malgun Gothic"/>
                <a:cs typeface="Malgun Gothic"/>
                <a:sym typeface="Malgun Gothic"/>
              </a:rPr>
              <a:t>위 접근권한은 고객님의 더 나은 서비스를 제공하기 위해 사용됩니다. 허용에 동의하지 않으셔도 공유여행을 이용하실 수 있습니다.</a:t>
            </a:r>
            <a:endParaRPr b="0" i="0" sz="1000" u="none" cap="none" strike="noStrike">
              <a:solidFill>
                <a:schemeClr val="dk1"/>
              </a:solidFill>
              <a:latin typeface="Malgun Gothic"/>
              <a:ea typeface="Malgun Gothic"/>
              <a:cs typeface="Malgun Gothic"/>
              <a:sym typeface="Malgun Gothic"/>
            </a:endParaRPr>
          </a:p>
        </p:txBody>
      </p:sp>
      <p:cxnSp>
        <p:nvCxnSpPr>
          <p:cNvPr id="672" name="Google Shape;672;g13ba245b7a9_0_492"/>
          <p:cNvCxnSpPr/>
          <p:nvPr/>
        </p:nvCxnSpPr>
        <p:spPr>
          <a:xfrm>
            <a:off x="684575" y="5354375"/>
            <a:ext cx="2762700" cy="0"/>
          </a:xfrm>
          <a:prstGeom prst="straightConnector1">
            <a:avLst/>
          </a:prstGeom>
          <a:noFill/>
          <a:ln cap="flat" cmpd="sng" w="9525">
            <a:solidFill>
              <a:srgbClr val="BFBFBF"/>
            </a:solidFill>
            <a:prstDash val="solid"/>
            <a:round/>
            <a:headEnd len="med" w="med" type="none"/>
            <a:tailEnd len="med" w="med" type="none"/>
          </a:ln>
        </p:spPr>
      </p:cxnSp>
      <p:sp>
        <p:nvSpPr>
          <p:cNvPr id="673" name="Google Shape;673;g13ba245b7a9_0_492"/>
          <p:cNvSpPr/>
          <p:nvPr/>
        </p:nvSpPr>
        <p:spPr>
          <a:xfrm>
            <a:off x="4692000" y="2468273"/>
            <a:ext cx="2743200" cy="17868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674" name="Google Shape;674;g13ba245b7a9_0_492"/>
          <p:cNvSpPr txBox="1"/>
          <p:nvPr/>
        </p:nvSpPr>
        <p:spPr>
          <a:xfrm>
            <a:off x="4814099" y="2721639"/>
            <a:ext cx="2499000" cy="969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“공유여행” 에서 알림을 </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보내고자 합니다.</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rPr lang="ko" sz="1100">
                <a:solidFill>
                  <a:schemeClr val="dk1"/>
                </a:solidFill>
                <a:latin typeface="Malgun Gothic"/>
                <a:ea typeface="Malgun Gothic"/>
                <a:cs typeface="Malgun Gothic"/>
                <a:sym typeface="Malgun Gothic"/>
              </a:rPr>
              <a:t>경고, 사운드 및 아이콘 배지가 알림에 포함될 수 있습니다. 설정에서 이를 구성할 수 있습니다.</a:t>
            </a:r>
            <a:endParaRPr sz="1100">
              <a:solidFill>
                <a:schemeClr val="dk1"/>
              </a:solidFill>
              <a:latin typeface="Malgun Gothic"/>
              <a:ea typeface="Malgun Gothic"/>
              <a:cs typeface="Malgun Gothic"/>
              <a:sym typeface="Malgun Gothic"/>
            </a:endParaRPr>
          </a:p>
        </p:txBody>
      </p:sp>
      <p:cxnSp>
        <p:nvCxnSpPr>
          <p:cNvPr id="675" name="Google Shape;675;g13ba245b7a9_0_492"/>
          <p:cNvCxnSpPr/>
          <p:nvPr/>
        </p:nvCxnSpPr>
        <p:spPr>
          <a:xfrm>
            <a:off x="4702000" y="3832325"/>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676" name="Google Shape;676;g13ba245b7a9_0_492"/>
          <p:cNvCxnSpPr/>
          <p:nvPr/>
        </p:nvCxnSpPr>
        <p:spPr>
          <a:xfrm rot="10800000">
            <a:off x="6058799" y="3844613"/>
            <a:ext cx="4800" cy="410400"/>
          </a:xfrm>
          <a:prstGeom prst="straightConnector1">
            <a:avLst/>
          </a:prstGeom>
          <a:noFill/>
          <a:ln cap="flat" cmpd="sng" w="9525">
            <a:solidFill>
              <a:schemeClr val="dk1"/>
            </a:solidFill>
            <a:prstDash val="solid"/>
            <a:round/>
            <a:headEnd len="med" w="med" type="none"/>
            <a:tailEnd len="med" w="med" type="none"/>
          </a:ln>
        </p:spPr>
      </p:cxnSp>
      <p:sp>
        <p:nvSpPr>
          <p:cNvPr id="677" name="Google Shape;677;g13ba245b7a9_0_492"/>
          <p:cNvSpPr txBox="1"/>
          <p:nvPr/>
        </p:nvSpPr>
        <p:spPr>
          <a:xfrm>
            <a:off x="48217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허용 안함</a:t>
            </a:r>
            <a:endParaRPr b="0" i="0" sz="1100" u="none" cap="none" strike="noStrike">
              <a:solidFill>
                <a:schemeClr val="accent1"/>
              </a:solidFill>
              <a:latin typeface="Malgun Gothic"/>
              <a:ea typeface="Malgun Gothic"/>
              <a:cs typeface="Malgun Gothic"/>
              <a:sym typeface="Malgun Gothic"/>
            </a:endParaRPr>
          </a:p>
        </p:txBody>
      </p:sp>
      <p:sp>
        <p:nvSpPr>
          <p:cNvPr id="678" name="Google Shape;678;g13ba245b7a9_0_492"/>
          <p:cNvSpPr txBox="1"/>
          <p:nvPr/>
        </p:nvSpPr>
        <p:spPr>
          <a:xfrm>
            <a:off x="61367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679" name="Google Shape;679;g13ba245b7a9_0_492"/>
          <p:cNvSpPr txBox="1"/>
          <p:nvPr/>
        </p:nvSpPr>
        <p:spPr>
          <a:xfrm>
            <a:off x="1503275" y="5445500"/>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680" name="Google Shape;680;g13ba245b7a9_0_492"/>
          <p:cNvSpPr txBox="1"/>
          <p:nvPr/>
        </p:nvSpPr>
        <p:spPr>
          <a:xfrm>
            <a:off x="5124925" y="1547375"/>
            <a:ext cx="713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graphicFrame>
        <p:nvGraphicFramePr>
          <p:cNvPr id="685" name="Google Shape;685;g13ba245b7a9_0_574"/>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앱 최초 실행 시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chemeClr val="dk2"/>
                          </a:solidFill>
                          <a:latin typeface="Malgun Gothic"/>
                          <a:ea typeface="Malgun Gothic"/>
                          <a:cs typeface="Malgun Gothic"/>
                          <a:sym typeface="Malgun Gothic"/>
                        </a:rPr>
                        <a:t>앱 디자인 완료시 주요 기능 기준 화면 가이드 화면 정의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닫기 : 이전 화면 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설계서 완료시 주요 기능 및  Key Message Title 정의기준 이용가이드 제시</a:t>
                      </a:r>
                      <a:br>
                        <a:rPr lang="ko" sz="900">
                          <a:solidFill>
                            <a:schemeClr val="dk2"/>
                          </a:solidFill>
                          <a:latin typeface="Malgun Gothic"/>
                          <a:ea typeface="Malgun Gothic"/>
                          <a:cs typeface="Malgun Gothic"/>
                          <a:sym typeface="Malgun Gothic"/>
                        </a:rPr>
                      </a:br>
                      <a:r>
                        <a:rPr lang="ko" sz="900">
                          <a:solidFill>
                            <a:schemeClr val="dk2"/>
                          </a:solidFill>
                          <a:latin typeface="Malgun Gothic"/>
                          <a:ea typeface="Malgun Gothic"/>
                          <a:cs typeface="Malgun Gothic"/>
                          <a:sym typeface="Malgun Gothic"/>
                        </a:rPr>
                        <a:t>- 트래블코업 Biz 모델 + 혜택 정보 등 내용으로 작성</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686" name="Google Shape;686;g13ba245b7a9_0_57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앱 이용 가이드</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687" name="Google Shape;687;g13ba245b7a9_0_57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88" name="Google Shape;688;g13ba245b7a9_0_57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689" name="Google Shape;689;g13ba245b7a9_0_574"/>
          <p:cNvSpPr txBox="1"/>
          <p:nvPr/>
        </p:nvSpPr>
        <p:spPr>
          <a:xfrm>
            <a:off x="570612" y="998730"/>
            <a:ext cx="2105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rgbClr val="0070C0"/>
                </a:solidFill>
                <a:latin typeface="Malgun Gothic"/>
                <a:ea typeface="Malgun Gothic"/>
                <a:cs typeface="Malgun Gothic"/>
                <a:sym typeface="Malgun Gothic"/>
              </a:rPr>
              <a:t>지속 가능한</a:t>
            </a:r>
            <a:endParaRPr b="1" i="0" sz="1400" u="none" cap="none" strike="noStrike">
              <a:solidFill>
                <a:srgbClr val="0070C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chemeClr val="dk1"/>
                </a:solidFill>
                <a:latin typeface="Malgun Gothic"/>
                <a:ea typeface="Malgun Gothic"/>
                <a:cs typeface="Malgun Gothic"/>
                <a:sym typeface="Malgun Gothic"/>
              </a:rPr>
              <a:t>사회적 공유여행 플</a:t>
            </a:r>
            <a:r>
              <a:rPr b="1" lang="ko">
                <a:solidFill>
                  <a:schemeClr val="dk1"/>
                </a:solidFill>
                <a:latin typeface="Malgun Gothic"/>
                <a:ea typeface="Malgun Gothic"/>
                <a:cs typeface="Malgun Gothic"/>
                <a:sym typeface="Malgun Gothic"/>
              </a:rPr>
              <a:t>랫</a:t>
            </a:r>
            <a:r>
              <a:rPr b="1" i="0" lang="ko" sz="1400" u="none" cap="none" strike="noStrike">
                <a:solidFill>
                  <a:schemeClr val="dk1"/>
                </a:solidFill>
                <a:latin typeface="Malgun Gothic"/>
                <a:ea typeface="Malgun Gothic"/>
                <a:cs typeface="Malgun Gothic"/>
                <a:sym typeface="Malgun Gothic"/>
              </a:rPr>
              <a:t>폼</a:t>
            </a:r>
            <a:endParaRPr b="1" i="0" sz="1400" u="none" cap="none" strike="noStrike">
              <a:solidFill>
                <a:schemeClr val="dk1"/>
              </a:solidFill>
              <a:latin typeface="Malgun Gothic"/>
              <a:ea typeface="Malgun Gothic"/>
              <a:cs typeface="Malgun Gothic"/>
              <a:sym typeface="Malgun Gothic"/>
            </a:endParaRPr>
          </a:p>
        </p:txBody>
      </p:sp>
      <p:grpSp>
        <p:nvGrpSpPr>
          <p:cNvPr id="690" name="Google Shape;690;g13ba245b7a9_0_574"/>
          <p:cNvGrpSpPr/>
          <p:nvPr/>
        </p:nvGrpSpPr>
        <p:grpSpPr>
          <a:xfrm>
            <a:off x="570585" y="1673255"/>
            <a:ext cx="2986874" cy="3629445"/>
            <a:chOff x="214095" y="1332369"/>
            <a:chExt cx="9681926" cy="1087800"/>
          </a:xfrm>
        </p:grpSpPr>
        <p:sp>
          <p:nvSpPr>
            <p:cNvPr id="691" name="Google Shape;691;g13ba245b7a9_0_57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692" name="Google Shape;692;g13ba245b7a9_0_57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693" name="Google Shape;693;g13ba245b7a9_0_57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694" name="Google Shape;694;g13ba245b7a9_0_574"/>
          <p:cNvSpPr txBox="1"/>
          <p:nvPr/>
        </p:nvSpPr>
        <p:spPr>
          <a:xfrm>
            <a:off x="1588673" y="5559925"/>
            <a:ext cx="950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70C0"/>
                </a:solidFill>
                <a:latin typeface="Malgun Gothic"/>
                <a:ea typeface="Malgun Gothic"/>
                <a:cs typeface="Malgun Gothic"/>
                <a:sym typeface="Malgun Gothic"/>
              </a:rPr>
              <a:t>●</a:t>
            </a:r>
            <a:r>
              <a:rPr b="1" i="0" lang="ko" sz="900" u="none" cap="none" strike="noStrike">
                <a:solidFill>
                  <a:srgbClr val="595959"/>
                </a:solidFill>
                <a:latin typeface="Malgun Gothic"/>
                <a:ea typeface="Malgun Gothic"/>
                <a:cs typeface="Malgun Gothic"/>
                <a:sym typeface="Malgun Gothic"/>
              </a:rPr>
              <a:t> </a:t>
            </a:r>
            <a:r>
              <a:rPr b="1" i="0" lang="ko" sz="700" u="none" cap="none" strike="noStrike">
                <a:solidFill>
                  <a:srgbClr val="595959"/>
                </a:solidFill>
                <a:latin typeface="Malgun Gothic"/>
                <a:ea typeface="Malgun Gothic"/>
                <a:cs typeface="Malgun Gothic"/>
                <a:sym typeface="Malgun Gothic"/>
              </a:rPr>
              <a:t>● ● ● ●</a:t>
            </a:r>
            <a:r>
              <a:rPr b="1" i="0" lang="ko" sz="500" u="none" cap="none" strike="noStrike">
                <a:solidFill>
                  <a:srgbClr val="595959"/>
                </a:solidFill>
                <a:latin typeface="Malgun Gothic"/>
                <a:ea typeface="Malgun Gothic"/>
                <a:cs typeface="Malgun Gothic"/>
                <a:sym typeface="Malgun Gothic"/>
              </a:rPr>
              <a:t> </a:t>
            </a:r>
            <a:endParaRPr b="0" i="0" sz="500" u="none" cap="none" strike="noStrike">
              <a:solidFill>
                <a:srgbClr val="595959"/>
              </a:solidFill>
              <a:latin typeface="Malgun Gothic"/>
              <a:ea typeface="Malgun Gothic"/>
              <a:cs typeface="Malgun Gothic"/>
              <a:sym typeface="Malgun Gothic"/>
            </a:endParaRPr>
          </a:p>
        </p:txBody>
      </p:sp>
      <p:sp>
        <p:nvSpPr>
          <p:cNvPr id="695" name="Google Shape;695;g13ba245b7a9_0_574"/>
          <p:cNvSpPr txBox="1"/>
          <p:nvPr/>
        </p:nvSpPr>
        <p:spPr>
          <a:xfrm>
            <a:off x="3725650" y="3209650"/>
            <a:ext cx="723600" cy="200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ko" sz="700" u="none" cap="none" strike="noStrike">
                <a:solidFill>
                  <a:srgbClr val="595959"/>
                </a:solidFill>
                <a:latin typeface="Malgun Gothic"/>
                <a:ea typeface="Malgun Gothic"/>
                <a:cs typeface="Malgun Gothic"/>
                <a:sym typeface="Malgun Gothic"/>
              </a:rPr>
              <a:t>● ● ● ●</a:t>
            </a:r>
            <a:r>
              <a:rPr b="1" i="0" lang="ko" sz="500" u="none" cap="none" strike="noStrike">
                <a:solidFill>
                  <a:srgbClr val="595959"/>
                </a:solidFill>
                <a:latin typeface="Malgun Gothic"/>
                <a:ea typeface="Malgun Gothic"/>
                <a:cs typeface="Malgun Gothic"/>
                <a:sym typeface="Malgun Gothic"/>
              </a:rPr>
              <a:t> </a:t>
            </a:r>
            <a:endParaRPr b="0" i="0" sz="500" u="none" cap="none" strike="noStrike">
              <a:solidFill>
                <a:srgbClr val="595959"/>
              </a:solidFill>
              <a:latin typeface="Malgun Gothic"/>
              <a:ea typeface="Malgun Gothic"/>
              <a:cs typeface="Malgun Gothic"/>
              <a:sym typeface="Malgun Gothic"/>
            </a:endParaRPr>
          </a:p>
        </p:txBody>
      </p:sp>
      <p:sp>
        <p:nvSpPr>
          <p:cNvPr id="696" name="Google Shape;696;g13ba245b7a9_0_574"/>
          <p:cNvSpPr txBox="1"/>
          <p:nvPr/>
        </p:nvSpPr>
        <p:spPr>
          <a:xfrm>
            <a:off x="2915450"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다음</a:t>
            </a:r>
            <a:endParaRPr b="0" i="0" sz="1000" u="none" cap="none" strike="noStrike">
              <a:solidFill>
                <a:schemeClr val="dk1"/>
              </a:solidFill>
              <a:latin typeface="Malgun Gothic"/>
              <a:ea typeface="Malgun Gothic"/>
              <a:cs typeface="Malgun Gothic"/>
              <a:sym typeface="Malgun Gothic"/>
            </a:endParaRPr>
          </a:p>
        </p:txBody>
      </p:sp>
      <p:sp>
        <p:nvSpPr>
          <p:cNvPr id="697" name="Google Shape;697;g13ba245b7a9_0_574"/>
          <p:cNvSpPr txBox="1"/>
          <p:nvPr/>
        </p:nvSpPr>
        <p:spPr>
          <a:xfrm>
            <a:off x="570600"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rgbClr val="D8D8D8"/>
                </a:solidFill>
                <a:latin typeface="Malgun Gothic"/>
                <a:ea typeface="Malgun Gothic"/>
                <a:cs typeface="Malgun Gothic"/>
                <a:sym typeface="Malgun Gothic"/>
              </a:rPr>
              <a:t>이전</a:t>
            </a:r>
            <a:endParaRPr b="0" i="0" sz="1000" u="none" cap="none" strike="noStrike">
              <a:solidFill>
                <a:srgbClr val="D8D8D8"/>
              </a:solidFill>
              <a:latin typeface="Malgun Gothic"/>
              <a:ea typeface="Malgun Gothic"/>
              <a:cs typeface="Malgun Gothic"/>
              <a:sym typeface="Malgun Gothic"/>
            </a:endParaRPr>
          </a:p>
        </p:txBody>
      </p:sp>
      <p:sp>
        <p:nvSpPr>
          <p:cNvPr id="698" name="Google Shape;698;g13ba245b7a9_0_574"/>
          <p:cNvSpPr/>
          <p:nvPr/>
        </p:nvSpPr>
        <p:spPr>
          <a:xfrm>
            <a:off x="4473840"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699" name="Google Shape;699;g13ba245b7a9_0_574"/>
          <p:cNvSpPr txBox="1"/>
          <p:nvPr/>
        </p:nvSpPr>
        <p:spPr>
          <a:xfrm>
            <a:off x="4614675" y="998730"/>
            <a:ext cx="2105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rgbClr val="0070C0"/>
                </a:solidFill>
                <a:latin typeface="Malgun Gothic"/>
                <a:ea typeface="Malgun Gothic"/>
                <a:cs typeface="Malgun Gothic"/>
                <a:sym typeface="Malgun Gothic"/>
              </a:rPr>
              <a:t>지속 가능한</a:t>
            </a:r>
            <a:endParaRPr b="1" i="0" sz="1400" u="none" cap="none" strike="noStrike">
              <a:solidFill>
                <a:srgbClr val="0070C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chemeClr val="dk1"/>
                </a:solidFill>
                <a:latin typeface="Malgun Gothic"/>
                <a:ea typeface="Malgun Gothic"/>
                <a:cs typeface="Malgun Gothic"/>
                <a:sym typeface="Malgun Gothic"/>
              </a:rPr>
              <a:t>사회적 공유여행 플</a:t>
            </a:r>
            <a:r>
              <a:rPr b="1" lang="ko">
                <a:solidFill>
                  <a:schemeClr val="dk1"/>
                </a:solidFill>
                <a:latin typeface="Malgun Gothic"/>
                <a:ea typeface="Malgun Gothic"/>
                <a:cs typeface="Malgun Gothic"/>
                <a:sym typeface="Malgun Gothic"/>
              </a:rPr>
              <a:t>랫</a:t>
            </a:r>
            <a:r>
              <a:rPr b="1" i="0" lang="ko" sz="1400" u="none" cap="none" strike="noStrike">
                <a:solidFill>
                  <a:schemeClr val="dk1"/>
                </a:solidFill>
                <a:latin typeface="Malgun Gothic"/>
                <a:ea typeface="Malgun Gothic"/>
                <a:cs typeface="Malgun Gothic"/>
                <a:sym typeface="Malgun Gothic"/>
              </a:rPr>
              <a:t>폼</a:t>
            </a:r>
            <a:endParaRPr b="1" i="0" sz="1400" u="none" cap="none" strike="noStrike">
              <a:solidFill>
                <a:schemeClr val="dk1"/>
              </a:solidFill>
              <a:latin typeface="Malgun Gothic"/>
              <a:ea typeface="Malgun Gothic"/>
              <a:cs typeface="Malgun Gothic"/>
              <a:sym typeface="Malgun Gothic"/>
            </a:endParaRPr>
          </a:p>
        </p:txBody>
      </p:sp>
      <p:grpSp>
        <p:nvGrpSpPr>
          <p:cNvPr id="700" name="Google Shape;700;g13ba245b7a9_0_574"/>
          <p:cNvGrpSpPr/>
          <p:nvPr/>
        </p:nvGrpSpPr>
        <p:grpSpPr>
          <a:xfrm>
            <a:off x="4614648" y="1673255"/>
            <a:ext cx="2986874" cy="3629445"/>
            <a:chOff x="214095" y="1332369"/>
            <a:chExt cx="9681926" cy="1087800"/>
          </a:xfrm>
        </p:grpSpPr>
        <p:sp>
          <p:nvSpPr>
            <p:cNvPr id="701" name="Google Shape;701;g13ba245b7a9_0_57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702" name="Google Shape;702;g13ba245b7a9_0_57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703" name="Google Shape;703;g13ba245b7a9_0_57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704" name="Google Shape;704;g13ba245b7a9_0_574"/>
          <p:cNvSpPr txBox="1"/>
          <p:nvPr/>
        </p:nvSpPr>
        <p:spPr>
          <a:xfrm>
            <a:off x="5632736" y="5559925"/>
            <a:ext cx="950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70C0"/>
                </a:solidFill>
                <a:latin typeface="Malgun Gothic"/>
                <a:ea typeface="Malgun Gothic"/>
                <a:cs typeface="Malgun Gothic"/>
                <a:sym typeface="Malgun Gothic"/>
              </a:rPr>
              <a:t>●</a:t>
            </a:r>
            <a:r>
              <a:rPr b="1" i="0" lang="ko" sz="900" u="none" cap="none" strike="noStrike">
                <a:solidFill>
                  <a:srgbClr val="595959"/>
                </a:solidFill>
                <a:latin typeface="Malgun Gothic"/>
                <a:ea typeface="Malgun Gothic"/>
                <a:cs typeface="Malgun Gothic"/>
                <a:sym typeface="Malgun Gothic"/>
              </a:rPr>
              <a:t> </a:t>
            </a:r>
            <a:r>
              <a:rPr b="1" i="0" lang="ko" sz="700" u="none" cap="none" strike="noStrike">
                <a:solidFill>
                  <a:srgbClr val="595959"/>
                </a:solidFill>
                <a:latin typeface="Malgun Gothic"/>
                <a:ea typeface="Malgun Gothic"/>
                <a:cs typeface="Malgun Gothic"/>
                <a:sym typeface="Malgun Gothic"/>
              </a:rPr>
              <a:t>● ● ● ●</a:t>
            </a:r>
            <a:r>
              <a:rPr b="1" i="0" lang="ko" sz="500" u="none" cap="none" strike="noStrike">
                <a:solidFill>
                  <a:srgbClr val="595959"/>
                </a:solidFill>
                <a:latin typeface="Malgun Gothic"/>
                <a:ea typeface="Malgun Gothic"/>
                <a:cs typeface="Malgun Gothic"/>
                <a:sym typeface="Malgun Gothic"/>
              </a:rPr>
              <a:t> </a:t>
            </a:r>
            <a:endParaRPr b="0" i="0" sz="500" u="none" cap="none" strike="noStrike">
              <a:solidFill>
                <a:srgbClr val="595959"/>
              </a:solidFill>
              <a:latin typeface="Malgun Gothic"/>
              <a:ea typeface="Malgun Gothic"/>
              <a:cs typeface="Malgun Gothic"/>
              <a:sym typeface="Malgun Gothic"/>
            </a:endParaRPr>
          </a:p>
        </p:txBody>
      </p:sp>
      <p:sp>
        <p:nvSpPr>
          <p:cNvPr id="705" name="Google Shape;705;g13ba245b7a9_0_574"/>
          <p:cNvSpPr txBox="1"/>
          <p:nvPr/>
        </p:nvSpPr>
        <p:spPr>
          <a:xfrm>
            <a:off x="6959513"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닫기</a:t>
            </a:r>
            <a:endParaRPr b="0" i="0" sz="1000" u="none" cap="none" strike="noStrike">
              <a:solidFill>
                <a:schemeClr val="dk1"/>
              </a:solidFill>
              <a:latin typeface="Malgun Gothic"/>
              <a:ea typeface="Malgun Gothic"/>
              <a:cs typeface="Malgun Gothic"/>
              <a:sym typeface="Malgun Gothic"/>
            </a:endParaRPr>
          </a:p>
        </p:txBody>
      </p:sp>
      <p:sp>
        <p:nvSpPr>
          <p:cNvPr id="706" name="Google Shape;706;g13ba245b7a9_0_574"/>
          <p:cNvSpPr txBox="1"/>
          <p:nvPr/>
        </p:nvSpPr>
        <p:spPr>
          <a:xfrm>
            <a:off x="4614663"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이전</a:t>
            </a:r>
            <a:endParaRPr b="0" i="0" sz="1000" u="none" cap="none" strike="noStrike">
              <a:solidFill>
                <a:schemeClr val="dk1"/>
              </a:solidFill>
              <a:latin typeface="Malgun Gothic"/>
              <a:ea typeface="Malgun Gothic"/>
              <a:cs typeface="Malgun Gothic"/>
              <a:sym typeface="Malgun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graphicFrame>
        <p:nvGraphicFramePr>
          <p:cNvPr id="711" name="Google Shape;711;g13ba245b7a9_0_603"/>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아이디 입력 (이메일 형식)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비밀번호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비밀번호 입력내용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아이디 찾기 화면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비밀번호 찾기 화면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로그인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소셜 로그인 (카카오, 페이스북, 애플 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카카오, 구글, 애플 필수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회원가입 화면 이동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12" name="Google Shape;712;g13ba245b7a9_0_60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로그인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713" name="Google Shape;713;g13ba245b7a9_0_60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14" name="Google Shape;714;g13ba245b7a9_0_60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15" name="Google Shape;715;g13ba245b7a9_0_603"/>
          <p:cNvSpPr txBox="1"/>
          <p:nvPr/>
        </p:nvSpPr>
        <p:spPr>
          <a:xfrm>
            <a:off x="1747513" y="886900"/>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로그인</a:t>
            </a:r>
            <a:endParaRPr b="0" i="0" sz="1000" u="none" cap="none" strike="noStrike">
              <a:solidFill>
                <a:schemeClr val="dk1"/>
              </a:solidFill>
              <a:latin typeface="Malgun Gothic"/>
              <a:ea typeface="Malgun Gothic"/>
              <a:cs typeface="Malgun Gothic"/>
              <a:sym typeface="Malgun Gothic"/>
            </a:endParaRPr>
          </a:p>
        </p:txBody>
      </p:sp>
      <p:sp>
        <p:nvSpPr>
          <p:cNvPr id="716" name="Google Shape;716;g13ba245b7a9_0_603"/>
          <p:cNvSpPr/>
          <p:nvPr/>
        </p:nvSpPr>
        <p:spPr>
          <a:xfrm>
            <a:off x="696925" y="1618400"/>
            <a:ext cx="2743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717" name="Google Shape;717;g13ba245b7a9_0_603"/>
          <p:cNvSpPr/>
          <p:nvPr/>
        </p:nvSpPr>
        <p:spPr>
          <a:xfrm>
            <a:off x="696925" y="2160575"/>
            <a:ext cx="2743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a:t>
            </a:r>
            <a:endParaRPr b="0" i="0" sz="1800" u="none" cap="none" strike="noStrike">
              <a:solidFill>
                <a:schemeClr val="dk2"/>
              </a:solidFill>
              <a:latin typeface="Malgun Gothic"/>
              <a:ea typeface="Malgun Gothic"/>
              <a:cs typeface="Malgun Gothic"/>
              <a:sym typeface="Malgun Gothic"/>
            </a:endParaRPr>
          </a:p>
        </p:txBody>
      </p:sp>
      <p:sp>
        <p:nvSpPr>
          <p:cNvPr id="718" name="Google Shape;718;g13ba245b7a9_0_603"/>
          <p:cNvSpPr/>
          <p:nvPr/>
        </p:nvSpPr>
        <p:spPr>
          <a:xfrm>
            <a:off x="696925" y="3041800"/>
            <a:ext cx="2743200" cy="3531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719" name="Google Shape;719;g13ba245b7a9_0_603"/>
          <p:cNvSpPr/>
          <p:nvPr/>
        </p:nvSpPr>
        <p:spPr>
          <a:xfrm>
            <a:off x="1747525" y="2513675"/>
            <a:ext cx="1693500" cy="3348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1" lang="ko" sz="1000" u="sng">
                <a:solidFill>
                  <a:srgbClr val="7F7F7F"/>
                </a:solidFill>
                <a:latin typeface="Malgun Gothic"/>
                <a:ea typeface="Malgun Gothic"/>
                <a:cs typeface="Malgun Gothic"/>
                <a:sym typeface="Malgun Gothic"/>
              </a:rPr>
              <a:t>아이디 찾기</a:t>
            </a:r>
            <a:r>
              <a:rPr b="1" lang="ko" sz="1000">
                <a:solidFill>
                  <a:srgbClr val="7F7F7F"/>
                </a:solidFill>
                <a:latin typeface="Malgun Gothic"/>
                <a:ea typeface="Malgun Gothic"/>
                <a:cs typeface="Malgun Gothic"/>
                <a:sym typeface="Malgun Gothic"/>
              </a:rPr>
              <a:t>   </a:t>
            </a:r>
            <a:r>
              <a:rPr b="1" lang="ko" sz="1000" u="sng">
                <a:solidFill>
                  <a:srgbClr val="7F7F7F"/>
                </a:solidFill>
                <a:latin typeface="Malgun Gothic"/>
                <a:ea typeface="Malgun Gothic"/>
                <a:cs typeface="Malgun Gothic"/>
                <a:sym typeface="Malgun Gothic"/>
              </a:rPr>
              <a:t>비밀번호 찾기</a:t>
            </a:r>
            <a:endParaRPr b="1" i="0" sz="1000" u="sng" cap="none" strike="noStrike">
              <a:solidFill>
                <a:srgbClr val="7F7F7F"/>
              </a:solidFill>
              <a:latin typeface="Malgun Gothic"/>
              <a:ea typeface="Malgun Gothic"/>
              <a:cs typeface="Malgun Gothic"/>
              <a:sym typeface="Malgun Gothic"/>
            </a:endParaRPr>
          </a:p>
        </p:txBody>
      </p:sp>
      <p:sp>
        <p:nvSpPr>
          <p:cNvPr id="720" name="Google Shape;720;g13ba245b7a9_0_603"/>
          <p:cNvSpPr/>
          <p:nvPr/>
        </p:nvSpPr>
        <p:spPr>
          <a:xfrm>
            <a:off x="1020475" y="3818458"/>
            <a:ext cx="2096100" cy="334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lang="ko" sz="1000">
                <a:solidFill>
                  <a:srgbClr val="7F7F7F"/>
                </a:solidFill>
                <a:latin typeface="Malgun Gothic"/>
                <a:ea typeface="Malgun Gothic"/>
                <a:cs typeface="Malgun Gothic"/>
                <a:sym typeface="Malgun Gothic"/>
              </a:rPr>
              <a:t>다른 방식으로 로그인</a:t>
            </a:r>
            <a:endParaRPr b="1" i="0" sz="1000" u="none" cap="none" strike="noStrike">
              <a:solidFill>
                <a:srgbClr val="7F7F7F"/>
              </a:solidFill>
              <a:latin typeface="Malgun Gothic"/>
              <a:ea typeface="Malgun Gothic"/>
              <a:cs typeface="Malgun Gothic"/>
              <a:sym typeface="Malgun Gothic"/>
            </a:endParaRPr>
          </a:p>
        </p:txBody>
      </p:sp>
      <p:sp>
        <p:nvSpPr>
          <p:cNvPr id="721" name="Google Shape;721;g13ba245b7a9_0_603"/>
          <p:cNvSpPr/>
          <p:nvPr/>
        </p:nvSpPr>
        <p:spPr>
          <a:xfrm>
            <a:off x="543694" y="5704542"/>
            <a:ext cx="2936700" cy="334800"/>
          </a:xfrm>
          <a:prstGeom prst="rect">
            <a:avLst/>
          </a:prstGeom>
          <a:gradFill>
            <a:gsLst>
              <a:gs pos="0">
                <a:schemeClr val="lt1"/>
              </a:gs>
              <a:gs pos="40000">
                <a:schemeClr val="lt1"/>
              </a:gs>
              <a:gs pos="100000">
                <a:schemeClr val="lt1"/>
              </a:gs>
            </a:gsLst>
            <a:lin ang="1350003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7F7F7F"/>
                </a:solidFill>
                <a:latin typeface="Malgun Gothic"/>
                <a:ea typeface="Malgun Gothic"/>
                <a:cs typeface="Malgun Gothic"/>
                <a:sym typeface="Malgun Gothic"/>
              </a:rPr>
              <a:t>아직 계정이 없으신가요?    </a:t>
            </a:r>
            <a:r>
              <a:rPr b="1" i="0" lang="ko" sz="800" u="none" cap="none" strike="noStrike">
                <a:solidFill>
                  <a:srgbClr val="0070C0"/>
                </a:solidFill>
                <a:latin typeface="Malgun Gothic"/>
                <a:ea typeface="Malgun Gothic"/>
                <a:cs typeface="Malgun Gothic"/>
                <a:sym typeface="Malgun Gothic"/>
              </a:rPr>
              <a:t>회원가입</a:t>
            </a:r>
            <a:endParaRPr b="1" i="0" sz="800" u="none" cap="none" strike="noStrike">
              <a:solidFill>
                <a:srgbClr val="0070C0"/>
              </a:solidFill>
              <a:latin typeface="Malgun Gothic"/>
              <a:ea typeface="Malgun Gothic"/>
              <a:cs typeface="Malgun Gothic"/>
              <a:sym typeface="Malgun Gothic"/>
            </a:endParaRPr>
          </a:p>
        </p:txBody>
      </p:sp>
      <p:pic>
        <p:nvPicPr>
          <p:cNvPr id="722" name="Google Shape;722;g13ba245b7a9_0_603"/>
          <p:cNvPicPr preferRelativeResize="0"/>
          <p:nvPr/>
        </p:nvPicPr>
        <p:blipFill>
          <a:blip r:embed="rId3">
            <a:alphaModFix/>
          </a:blip>
          <a:stretch>
            <a:fillRect/>
          </a:stretch>
        </p:blipFill>
        <p:spPr>
          <a:xfrm>
            <a:off x="544175" y="875650"/>
            <a:ext cx="213900" cy="257652"/>
          </a:xfrm>
          <a:prstGeom prst="rect">
            <a:avLst/>
          </a:prstGeom>
          <a:noFill/>
          <a:ln>
            <a:noFill/>
          </a:ln>
        </p:spPr>
      </p:pic>
      <p:grpSp>
        <p:nvGrpSpPr>
          <p:cNvPr id="723" name="Google Shape;723;g13ba245b7a9_0_603"/>
          <p:cNvGrpSpPr/>
          <p:nvPr/>
        </p:nvGrpSpPr>
        <p:grpSpPr>
          <a:xfrm>
            <a:off x="3167437" y="2278288"/>
            <a:ext cx="158833" cy="104363"/>
            <a:chOff x="3395700" y="3271602"/>
            <a:chExt cx="158817" cy="104363"/>
          </a:xfrm>
        </p:grpSpPr>
        <p:grpSp>
          <p:nvGrpSpPr>
            <p:cNvPr id="724" name="Google Shape;724;g13ba245b7a9_0_603"/>
            <p:cNvGrpSpPr/>
            <p:nvPr/>
          </p:nvGrpSpPr>
          <p:grpSpPr>
            <a:xfrm>
              <a:off x="3395700" y="3271602"/>
              <a:ext cx="154800" cy="97800"/>
              <a:chOff x="3395700" y="3271602"/>
              <a:chExt cx="154800" cy="97800"/>
            </a:xfrm>
          </p:grpSpPr>
          <p:sp>
            <p:nvSpPr>
              <p:cNvPr id="725" name="Google Shape;725;g13ba245b7a9_0_603"/>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26" name="Google Shape;726;g13ba245b7a9_0_603"/>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727" name="Google Shape;727;g13ba245b7a9_0_603"/>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728" name="Google Shape;728;g13ba245b7a9_0_603"/>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729" name="Google Shape;729;g13ba245b7a9_0_603"/>
          <p:cNvSpPr/>
          <p:nvPr/>
        </p:nvSpPr>
        <p:spPr>
          <a:xfrm>
            <a:off x="582171" y="1546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730" name="Google Shape;730;g13ba245b7a9_0_603"/>
          <p:cNvSpPr/>
          <p:nvPr/>
        </p:nvSpPr>
        <p:spPr>
          <a:xfrm>
            <a:off x="582171" y="2080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731" name="Google Shape;731;g13ba245b7a9_0_603"/>
          <p:cNvSpPr/>
          <p:nvPr/>
        </p:nvSpPr>
        <p:spPr>
          <a:xfrm>
            <a:off x="3262871" y="209413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732" name="Google Shape;732;g13ba245b7a9_0_603"/>
          <p:cNvSpPr/>
          <p:nvPr/>
        </p:nvSpPr>
        <p:spPr>
          <a:xfrm>
            <a:off x="1805996" y="26707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733" name="Google Shape;733;g13ba245b7a9_0_603"/>
          <p:cNvSpPr/>
          <p:nvPr/>
        </p:nvSpPr>
        <p:spPr>
          <a:xfrm>
            <a:off x="2577346" y="266620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734" name="Google Shape;734;g13ba245b7a9_0_603"/>
          <p:cNvSpPr/>
          <p:nvPr/>
        </p:nvSpPr>
        <p:spPr>
          <a:xfrm>
            <a:off x="582171" y="299575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735" name="Google Shape;735;g13ba245b7a9_0_603"/>
          <p:cNvSpPr/>
          <p:nvPr/>
        </p:nvSpPr>
        <p:spPr>
          <a:xfrm>
            <a:off x="2251821" y="56421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pic>
        <p:nvPicPr>
          <p:cNvPr id="736" name="Google Shape;736;g13ba245b7a9_0_603"/>
          <p:cNvPicPr preferRelativeResize="0"/>
          <p:nvPr/>
        </p:nvPicPr>
        <p:blipFill>
          <a:blip r:embed="rId4">
            <a:alphaModFix/>
          </a:blip>
          <a:stretch>
            <a:fillRect/>
          </a:stretch>
        </p:blipFill>
        <p:spPr>
          <a:xfrm>
            <a:off x="1113723" y="4160400"/>
            <a:ext cx="553950" cy="548100"/>
          </a:xfrm>
          <a:prstGeom prst="rect">
            <a:avLst/>
          </a:prstGeom>
          <a:noFill/>
          <a:ln>
            <a:noFill/>
          </a:ln>
        </p:spPr>
      </p:pic>
      <p:pic>
        <p:nvPicPr>
          <p:cNvPr id="737" name="Google Shape;737;g13ba245b7a9_0_603"/>
          <p:cNvPicPr preferRelativeResize="0"/>
          <p:nvPr/>
        </p:nvPicPr>
        <p:blipFill>
          <a:blip r:embed="rId5">
            <a:alphaModFix/>
          </a:blip>
          <a:stretch>
            <a:fillRect/>
          </a:stretch>
        </p:blipFill>
        <p:spPr>
          <a:xfrm>
            <a:off x="4737752" y="5423075"/>
            <a:ext cx="553950" cy="548098"/>
          </a:xfrm>
          <a:prstGeom prst="rect">
            <a:avLst/>
          </a:prstGeom>
          <a:noFill/>
          <a:ln>
            <a:noFill/>
          </a:ln>
        </p:spPr>
      </p:pic>
      <p:pic>
        <p:nvPicPr>
          <p:cNvPr id="738" name="Google Shape;738;g13ba245b7a9_0_603"/>
          <p:cNvPicPr preferRelativeResize="0"/>
          <p:nvPr/>
        </p:nvPicPr>
        <p:blipFill>
          <a:blip r:embed="rId6">
            <a:alphaModFix/>
          </a:blip>
          <a:stretch>
            <a:fillRect/>
          </a:stretch>
        </p:blipFill>
        <p:spPr>
          <a:xfrm>
            <a:off x="2469377" y="4160400"/>
            <a:ext cx="553950" cy="548086"/>
          </a:xfrm>
          <a:prstGeom prst="rect">
            <a:avLst/>
          </a:prstGeom>
          <a:noFill/>
          <a:ln>
            <a:noFill/>
          </a:ln>
        </p:spPr>
      </p:pic>
      <p:sp>
        <p:nvSpPr>
          <p:cNvPr id="739" name="Google Shape;739;g13ba245b7a9_0_603"/>
          <p:cNvSpPr/>
          <p:nvPr/>
        </p:nvSpPr>
        <p:spPr>
          <a:xfrm>
            <a:off x="950371" y="41180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pic>
        <p:nvPicPr>
          <p:cNvPr id="740" name="Google Shape;740;g13ba245b7a9_0_603"/>
          <p:cNvPicPr preferRelativeResize="0"/>
          <p:nvPr/>
        </p:nvPicPr>
        <p:blipFill rotWithShape="1">
          <a:blip r:embed="rId7">
            <a:alphaModFix/>
          </a:blip>
          <a:srcRect b="0" l="2230" r="-2230" t="0"/>
          <a:stretch/>
        </p:blipFill>
        <p:spPr>
          <a:xfrm>
            <a:off x="1816300" y="4175675"/>
            <a:ext cx="553950" cy="529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graphicFrame>
        <p:nvGraphicFramePr>
          <p:cNvPr id="745" name="Google Shape;745;g13bce9ef499_1_26"/>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a:t>
                      </a:r>
                      <a:r>
                        <a:rPr lang="ko" sz="900">
                          <a:solidFill>
                            <a:srgbClr val="595959"/>
                          </a:solidFill>
                          <a:latin typeface="Malgun Gothic"/>
                          <a:ea typeface="Malgun Gothic"/>
                          <a:cs typeface="Malgun Gothic"/>
                          <a:sym typeface="Malgun Gothic"/>
                        </a:rPr>
                        <a:t>임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휴대폰 번호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아이</a:t>
                      </a:r>
                      <a:r>
                        <a:rPr lang="ko" sz="900">
                          <a:solidFill>
                            <a:srgbClr val="595959"/>
                          </a:solidFill>
                          <a:latin typeface="Malgun Gothic"/>
                          <a:ea typeface="Malgun Gothic"/>
                          <a:cs typeface="Malgun Gothic"/>
                          <a:sym typeface="Malgun Gothic"/>
                        </a:rPr>
                        <a:t>디 찾기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닉네임, 휴대폰번호 일치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비밀번호 찾기, 로그인 버튼등은 비활성화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아이</a:t>
                      </a:r>
                      <a:r>
                        <a:rPr lang="ko" sz="900">
                          <a:solidFill>
                            <a:srgbClr val="595959"/>
                          </a:solidFill>
                          <a:latin typeface="Malgun Gothic"/>
                          <a:ea typeface="Malgun Gothic"/>
                          <a:cs typeface="Malgun Gothic"/>
                          <a:sym typeface="Malgun Gothic"/>
                        </a:rPr>
                        <a:t>디 찾기</a:t>
                      </a:r>
                      <a:r>
                        <a:rPr lang="ko" sz="900">
                          <a:solidFill>
                            <a:srgbClr val="595959"/>
                          </a:solidFill>
                          <a:latin typeface="Malgun Gothic"/>
                          <a:ea typeface="Malgun Gothic"/>
                          <a:cs typeface="Malgun Gothic"/>
                          <a:sym typeface="Malgun Gothic"/>
                        </a:rPr>
                        <a:t>에 성공할 경우 가입한 이메일 마스킹 후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비밀번호 찾기, 로그인 버튼 활성화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비밀번호 찾기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로그인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46" name="Google Shape;746;g13bce9ef499_1_2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로그인 &gt; 아이디 찾기   </a:t>
            </a:r>
            <a:endParaRPr b="0" i="0" sz="2400" u="none" cap="none" strike="noStrike">
              <a:solidFill>
                <a:schemeClr val="lt1"/>
              </a:solidFill>
              <a:latin typeface="Arial"/>
              <a:ea typeface="Arial"/>
              <a:cs typeface="Arial"/>
              <a:sym typeface="Arial"/>
            </a:endParaRPr>
          </a:p>
        </p:txBody>
      </p:sp>
      <p:sp>
        <p:nvSpPr>
          <p:cNvPr id="747" name="Google Shape;747;g13bce9ef499_1_2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48" name="Google Shape;748;g13bce9ef499_1_2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49" name="Google Shape;749;g13bce9ef499_1_26"/>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아이디 찾기</a:t>
            </a:r>
            <a:endParaRPr b="1" sz="1100">
              <a:solidFill>
                <a:schemeClr val="dk1"/>
              </a:solidFill>
              <a:latin typeface="Malgun Gothic"/>
              <a:ea typeface="Malgun Gothic"/>
              <a:cs typeface="Malgun Gothic"/>
              <a:sym typeface="Malgun Gothic"/>
            </a:endParaRPr>
          </a:p>
        </p:txBody>
      </p:sp>
      <p:sp>
        <p:nvSpPr>
          <p:cNvPr id="750" name="Google Shape;750;g13bce9ef499_1_26"/>
          <p:cNvSpPr/>
          <p:nvPr/>
        </p:nvSpPr>
        <p:spPr>
          <a:xfrm>
            <a:off x="620725" y="1389800"/>
            <a:ext cx="17931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751" name="Google Shape;751;g13bce9ef499_1_26"/>
          <p:cNvSpPr/>
          <p:nvPr/>
        </p:nvSpPr>
        <p:spPr>
          <a:xfrm>
            <a:off x="2567700" y="1932350"/>
            <a:ext cx="1008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아이디 찾기</a:t>
            </a:r>
            <a:endParaRPr b="1" i="0" sz="1100" u="none" cap="none" strike="noStrike">
              <a:solidFill>
                <a:schemeClr val="lt1"/>
              </a:solidFill>
              <a:latin typeface="Malgun Gothic"/>
              <a:ea typeface="Malgun Gothic"/>
              <a:cs typeface="Malgun Gothic"/>
              <a:sym typeface="Malgun Gothic"/>
            </a:endParaRPr>
          </a:p>
        </p:txBody>
      </p:sp>
      <p:sp>
        <p:nvSpPr>
          <p:cNvPr id="752" name="Google Shape;752;g13bce9ef499_1_26"/>
          <p:cNvSpPr/>
          <p:nvPr/>
        </p:nvSpPr>
        <p:spPr>
          <a:xfrm>
            <a:off x="620730" y="3141762"/>
            <a:ext cx="2334000" cy="1031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i="0" lang="ko" sz="1100" u="none" cap="none" strike="noStrike">
                <a:solidFill>
                  <a:schemeClr val="dk1"/>
                </a:solidFill>
                <a:latin typeface="Malgun Gothic"/>
                <a:ea typeface="Malgun Gothic"/>
                <a:cs typeface="Malgun Gothic"/>
                <a:sym typeface="Malgun Gothic"/>
              </a:rPr>
              <a:t>가입한 이메일</a:t>
            </a:r>
            <a:r>
              <a:rPr lang="ko" sz="1100">
                <a:solidFill>
                  <a:schemeClr val="dk1"/>
                </a:solidFill>
                <a:latin typeface="Malgun Gothic"/>
                <a:ea typeface="Malgun Gothic"/>
                <a:cs typeface="Malgun Gothic"/>
                <a:sym typeface="Malgun Gothic"/>
              </a:rPr>
              <a:t> </a:t>
            </a:r>
            <a:r>
              <a:rPr i="0" lang="ko" sz="1100" u="none" cap="none" strike="noStrike">
                <a:solidFill>
                  <a:schemeClr val="dk1"/>
                </a:solidFill>
                <a:latin typeface="Malgun Gothic"/>
                <a:ea typeface="Malgun Gothic"/>
                <a:cs typeface="Malgun Gothic"/>
                <a:sym typeface="Malgun Gothic"/>
              </a:rPr>
              <a:t>찾기를</a:t>
            </a:r>
            <a:endParaRPr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900"/>
              <a:buFont typeface="Arial"/>
              <a:buNone/>
            </a:pPr>
            <a:r>
              <a:rPr i="0" lang="ko" sz="1100" u="none" cap="none" strike="noStrike">
                <a:solidFill>
                  <a:schemeClr val="dk1"/>
                </a:solidFill>
                <a:latin typeface="Malgun Gothic"/>
                <a:ea typeface="Malgun Gothic"/>
                <a:cs typeface="Malgun Gothic"/>
                <a:sym typeface="Malgun Gothic"/>
              </a:rPr>
              <a:t>성공하였습니다.     </a:t>
            </a:r>
            <a:endParaRPr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t/>
            </a:r>
            <a:endParaRPr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900"/>
              <a:buFont typeface="Arial"/>
              <a:buNone/>
            </a:pPr>
            <a:r>
              <a:rPr i="0" lang="ko" sz="1100" u="none" cap="none" strike="noStrike">
                <a:solidFill>
                  <a:schemeClr val="dk1"/>
                </a:solidFill>
                <a:latin typeface="Malgun Gothic"/>
                <a:ea typeface="Malgun Gothic"/>
                <a:cs typeface="Malgun Gothic"/>
                <a:sym typeface="Malgun Gothic"/>
              </a:rPr>
              <a:t>USERID***123@gmail.com</a:t>
            </a:r>
            <a:endParaRPr i="0" sz="1100" u="none" cap="none" strike="noStrike">
              <a:solidFill>
                <a:schemeClr val="dk1"/>
              </a:solidFill>
              <a:latin typeface="Malgun Gothic"/>
              <a:ea typeface="Malgun Gothic"/>
              <a:cs typeface="Malgun Gothic"/>
              <a:sym typeface="Malgun Gothic"/>
            </a:endParaRPr>
          </a:p>
        </p:txBody>
      </p:sp>
      <p:sp>
        <p:nvSpPr>
          <p:cNvPr id="753" name="Google Shape;753;g13bce9ef499_1_26"/>
          <p:cNvSpPr/>
          <p:nvPr/>
        </p:nvSpPr>
        <p:spPr>
          <a:xfrm>
            <a:off x="620725" y="5496100"/>
            <a:ext cx="13722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비밀번호 찾기</a:t>
            </a:r>
            <a:endParaRPr b="1" i="0" sz="1100" u="none" cap="none" strike="noStrike">
              <a:solidFill>
                <a:schemeClr val="lt1"/>
              </a:solidFill>
              <a:latin typeface="Malgun Gothic"/>
              <a:ea typeface="Malgun Gothic"/>
              <a:cs typeface="Malgun Gothic"/>
              <a:sym typeface="Malgun Gothic"/>
            </a:endParaRPr>
          </a:p>
        </p:txBody>
      </p:sp>
      <p:pic>
        <p:nvPicPr>
          <p:cNvPr id="754" name="Google Shape;754;g13bce9ef499_1_26"/>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755" name="Google Shape;755;g13bce9ef499_1_26"/>
          <p:cNvSpPr/>
          <p:nvPr/>
        </p:nvSpPr>
        <p:spPr>
          <a:xfrm>
            <a:off x="2204100" y="5505250"/>
            <a:ext cx="13722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756" name="Google Shape;756;g13bce9ef499_1_26"/>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757" name="Google Shape;757;g13bce9ef499_1_26"/>
          <p:cNvSpPr/>
          <p:nvPr/>
        </p:nvSpPr>
        <p:spPr>
          <a:xfrm>
            <a:off x="505971" y="1318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758" name="Google Shape;758;g13bce9ef499_1_26"/>
          <p:cNvSpPr/>
          <p:nvPr/>
        </p:nvSpPr>
        <p:spPr>
          <a:xfrm>
            <a:off x="2502846" y="1851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759" name="Google Shape;759;g13bce9ef499_1_26"/>
          <p:cNvSpPr/>
          <p:nvPr/>
        </p:nvSpPr>
        <p:spPr>
          <a:xfrm>
            <a:off x="505971" y="54439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760" name="Google Shape;760;g13bce9ef499_1_26"/>
          <p:cNvSpPr/>
          <p:nvPr/>
        </p:nvSpPr>
        <p:spPr>
          <a:xfrm>
            <a:off x="2069571" y="54439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761" name="Google Shape;761;g13bce9ef499_1_26"/>
          <p:cNvSpPr/>
          <p:nvPr/>
        </p:nvSpPr>
        <p:spPr>
          <a:xfrm>
            <a:off x="620725" y="1923200"/>
            <a:ext cx="17931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휴대폰 번호 ( - 없이 입력 )</a:t>
            </a:r>
            <a:endParaRPr b="0" i="0" sz="1800" u="none" cap="none" strike="noStrike">
              <a:solidFill>
                <a:schemeClr val="dk2"/>
              </a:solidFill>
              <a:latin typeface="Malgun Gothic"/>
              <a:ea typeface="Malgun Gothic"/>
              <a:cs typeface="Malgun Gothic"/>
              <a:sym typeface="Malgun Gothic"/>
            </a:endParaRPr>
          </a:p>
        </p:txBody>
      </p:sp>
      <p:sp>
        <p:nvSpPr>
          <p:cNvPr id="762" name="Google Shape;762;g13bce9ef499_1_26"/>
          <p:cNvSpPr/>
          <p:nvPr/>
        </p:nvSpPr>
        <p:spPr>
          <a:xfrm>
            <a:off x="505971" y="1851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graphicFrame>
        <p:nvGraphicFramePr>
          <p:cNvPr id="767" name="Google Shape;767;g13bce9ef499_1_52"/>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아이</a:t>
                      </a:r>
                      <a:r>
                        <a:rPr lang="ko" sz="900">
                          <a:solidFill>
                            <a:srgbClr val="595959"/>
                          </a:solidFill>
                          <a:latin typeface="Malgun Gothic"/>
                          <a:ea typeface="Malgun Gothic"/>
                          <a:cs typeface="Malgun Gothic"/>
                          <a:sym typeface="Malgun Gothic"/>
                        </a:rPr>
                        <a:t>디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이메</a:t>
                      </a:r>
                      <a:r>
                        <a:rPr lang="ko" sz="900">
                          <a:solidFill>
                            <a:srgbClr val="595959"/>
                          </a:solidFill>
                          <a:latin typeface="Malgun Gothic"/>
                          <a:ea typeface="Malgun Gothic"/>
                          <a:cs typeface="Malgun Gothic"/>
                          <a:sym typeface="Malgun Gothic"/>
                        </a:rPr>
                        <a:t>일 전송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이메일</a:t>
                      </a:r>
                      <a:r>
                        <a:rPr lang="ko" sz="900">
                          <a:solidFill>
                            <a:srgbClr val="595959"/>
                          </a:solidFill>
                          <a:latin typeface="Malgun Gothic"/>
                          <a:ea typeface="Malgun Gothic"/>
                          <a:cs typeface="Malgun Gothic"/>
                          <a:sym typeface="Malgun Gothic"/>
                        </a:rPr>
                        <a:t>로 비밀번호 재설정 링크 전송</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재설정 링크에서 랜덤 비밀번호로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로그인 화면으로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68" name="Google Shape;768;g13bce9ef499_1_5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로그인 &gt; 비밀번</a:t>
            </a:r>
            <a:r>
              <a:rPr b="1" lang="ko" sz="2000">
                <a:solidFill>
                  <a:schemeClr val="lt1"/>
                </a:solidFill>
                <a:latin typeface="Malgun Gothic"/>
                <a:ea typeface="Malgun Gothic"/>
                <a:cs typeface="Malgun Gothic"/>
                <a:sym typeface="Malgun Gothic"/>
              </a:rPr>
              <a:t>호 찾기</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769" name="Google Shape;769;g13bce9ef499_1_5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70" name="Google Shape;770;g13bce9ef499_1_5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71" name="Google Shape;771;g13bce9ef499_1_52"/>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비밀번호</a:t>
            </a:r>
            <a:r>
              <a:rPr b="1" lang="ko" sz="1100">
                <a:solidFill>
                  <a:schemeClr val="dk1"/>
                </a:solidFill>
                <a:latin typeface="Malgun Gothic"/>
                <a:ea typeface="Malgun Gothic"/>
                <a:cs typeface="Malgun Gothic"/>
                <a:sym typeface="Malgun Gothic"/>
              </a:rPr>
              <a:t> 찾기</a:t>
            </a:r>
            <a:endParaRPr b="1" sz="1100">
              <a:solidFill>
                <a:schemeClr val="dk1"/>
              </a:solidFill>
              <a:latin typeface="Malgun Gothic"/>
              <a:ea typeface="Malgun Gothic"/>
              <a:cs typeface="Malgun Gothic"/>
              <a:sym typeface="Malgun Gothic"/>
            </a:endParaRPr>
          </a:p>
        </p:txBody>
      </p:sp>
      <p:sp>
        <p:nvSpPr>
          <p:cNvPr id="772" name="Google Shape;772;g13bce9ef499_1_52"/>
          <p:cNvSpPr/>
          <p:nvPr/>
        </p:nvSpPr>
        <p:spPr>
          <a:xfrm>
            <a:off x="620725" y="19232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773" name="Google Shape;773;g13bce9ef499_1_52"/>
          <p:cNvSpPr/>
          <p:nvPr/>
        </p:nvSpPr>
        <p:spPr>
          <a:xfrm>
            <a:off x="620725" y="3056300"/>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이메일 발송</a:t>
            </a:r>
            <a:endParaRPr b="1" i="0" sz="1100" u="none" cap="none" strike="noStrike">
              <a:solidFill>
                <a:schemeClr val="lt1"/>
              </a:solidFill>
              <a:latin typeface="Malgun Gothic"/>
              <a:ea typeface="Malgun Gothic"/>
              <a:cs typeface="Malgun Gothic"/>
              <a:sym typeface="Malgun Gothic"/>
            </a:endParaRPr>
          </a:p>
        </p:txBody>
      </p:sp>
      <p:pic>
        <p:nvPicPr>
          <p:cNvPr id="774" name="Google Shape;774;g13bce9ef499_1_52"/>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775" name="Google Shape;775;g13bce9ef499_1_52"/>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776" name="Google Shape;776;g13bce9ef499_1_52"/>
          <p:cNvSpPr/>
          <p:nvPr/>
        </p:nvSpPr>
        <p:spPr>
          <a:xfrm>
            <a:off x="505971" y="1845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777" name="Google Shape;777;g13bce9ef499_1_52"/>
          <p:cNvSpPr/>
          <p:nvPr/>
        </p:nvSpPr>
        <p:spPr>
          <a:xfrm>
            <a:off x="521646" y="2918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778" name="Google Shape;778;g13bce9ef499_1_52"/>
          <p:cNvSpPr/>
          <p:nvPr/>
        </p:nvSpPr>
        <p:spPr>
          <a:xfrm>
            <a:off x="497899" y="1331150"/>
            <a:ext cx="3152700" cy="334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2"/>
                </a:solidFill>
                <a:latin typeface="Malgun Gothic"/>
                <a:ea typeface="Malgun Gothic"/>
                <a:cs typeface="Malgun Gothic"/>
                <a:sym typeface="Malgun Gothic"/>
              </a:rPr>
              <a:t>회원가입 시 등록한 아이디를 입력해 주세요.</a:t>
            </a:r>
            <a:endParaRPr b="1" sz="900">
              <a:solidFill>
                <a:schemeClr val="dk2"/>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900">
                <a:solidFill>
                  <a:schemeClr val="dk2"/>
                </a:solidFill>
                <a:latin typeface="Malgun Gothic"/>
                <a:ea typeface="Malgun Gothic"/>
                <a:cs typeface="Malgun Gothic"/>
                <a:sym typeface="Malgun Gothic"/>
              </a:rPr>
              <a:t>입력하신 아이디로 비밀번호 재설정 가능한 링크를 보내드립니다.</a:t>
            </a:r>
            <a:endParaRPr b="1" sz="900">
              <a:solidFill>
                <a:schemeClr val="dk2"/>
              </a:solidFill>
              <a:latin typeface="Malgun Gothic"/>
              <a:ea typeface="Malgun Gothic"/>
              <a:cs typeface="Malgun Gothic"/>
              <a:sym typeface="Malgun Gothic"/>
            </a:endParaRPr>
          </a:p>
        </p:txBody>
      </p:sp>
      <p:sp>
        <p:nvSpPr>
          <p:cNvPr id="779" name="Google Shape;779;g13bce9ef499_1_52"/>
          <p:cNvSpPr/>
          <p:nvPr/>
        </p:nvSpPr>
        <p:spPr>
          <a:xfrm>
            <a:off x="650300" y="2543000"/>
            <a:ext cx="2955600" cy="334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2"/>
                </a:solidFill>
                <a:latin typeface="Malgun Gothic"/>
                <a:ea typeface="Malgun Gothic"/>
                <a:cs typeface="Malgun Gothic"/>
                <a:sym typeface="Malgun Gothic"/>
              </a:rPr>
              <a:t>아이디가 이메일 형식이 아닌 경우 고객센터를 통해서 비밀번호를 변경가능합니다.</a:t>
            </a:r>
            <a:r>
              <a:rPr b="1" lang="ko" sz="900">
                <a:solidFill>
                  <a:schemeClr val="dk2"/>
                </a:solidFill>
                <a:latin typeface="Malgun Gothic"/>
                <a:ea typeface="Malgun Gothic"/>
                <a:cs typeface="Malgun Gothic"/>
                <a:sym typeface="Malgun Gothic"/>
              </a:rPr>
              <a:t>.</a:t>
            </a:r>
            <a:endParaRPr b="1" sz="900">
              <a:solidFill>
                <a:schemeClr val="dk2"/>
              </a:solidFill>
              <a:latin typeface="Malgun Gothic"/>
              <a:ea typeface="Malgun Gothic"/>
              <a:cs typeface="Malgun Gothic"/>
              <a:sym typeface="Malgun Gothic"/>
            </a:endParaRPr>
          </a:p>
        </p:txBody>
      </p:sp>
      <p:sp>
        <p:nvSpPr>
          <p:cNvPr id="780" name="Google Shape;780;g13bce9ef499_1_52"/>
          <p:cNvSpPr/>
          <p:nvPr/>
        </p:nvSpPr>
        <p:spPr>
          <a:xfrm>
            <a:off x="620730" y="3651412"/>
            <a:ext cx="2334000" cy="1031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lang="ko" sz="1100">
                <a:solidFill>
                  <a:schemeClr val="dk1"/>
                </a:solidFill>
                <a:latin typeface="Malgun Gothic"/>
                <a:ea typeface="Malgun Gothic"/>
                <a:cs typeface="Malgun Gothic"/>
                <a:sym typeface="Malgun Gothic"/>
              </a:rPr>
              <a:t>비밀번호 재설정 가능한 링크를 </a:t>
            </a:r>
            <a:r>
              <a:rPr i="0" lang="ko" sz="1100" u="none" cap="none" strike="noStrike">
                <a:solidFill>
                  <a:schemeClr val="dk1"/>
                </a:solidFill>
                <a:latin typeface="Malgun Gothic"/>
                <a:ea typeface="Malgun Gothic"/>
                <a:cs typeface="Malgun Gothic"/>
                <a:sym typeface="Malgun Gothic"/>
              </a:rPr>
              <a:t>이메일</a:t>
            </a:r>
            <a:r>
              <a:rPr lang="ko" sz="1100">
                <a:solidFill>
                  <a:schemeClr val="dk1"/>
                </a:solidFill>
                <a:latin typeface="Malgun Gothic"/>
                <a:ea typeface="Malgun Gothic"/>
                <a:cs typeface="Malgun Gothic"/>
                <a:sym typeface="Malgun Gothic"/>
              </a:rPr>
              <a:t>로 발송하였습2니다. </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900"/>
              <a:buFont typeface="Arial"/>
              <a:buNone/>
            </a:pPr>
            <a:r>
              <a:rPr lang="ko" sz="1100">
                <a:solidFill>
                  <a:schemeClr val="dk1"/>
                </a:solidFill>
                <a:latin typeface="Malgun Gothic"/>
                <a:ea typeface="Malgun Gothic"/>
                <a:cs typeface="Malgun Gothic"/>
                <a:sym typeface="Malgun Gothic"/>
              </a:rPr>
              <a:t>이메일을 확인 하십시요.</a:t>
            </a:r>
            <a:endParaRPr i="0" sz="1100" u="none" cap="none" strike="noStrike">
              <a:solidFill>
                <a:schemeClr val="dk1"/>
              </a:solidFill>
              <a:latin typeface="Malgun Gothic"/>
              <a:ea typeface="Malgun Gothic"/>
              <a:cs typeface="Malgun Gothic"/>
              <a:sym typeface="Malgun Gothic"/>
            </a:endParaRPr>
          </a:p>
        </p:txBody>
      </p:sp>
      <p:sp>
        <p:nvSpPr>
          <p:cNvPr id="781" name="Google Shape;781;g13bce9ef499_1_52"/>
          <p:cNvSpPr/>
          <p:nvPr/>
        </p:nvSpPr>
        <p:spPr>
          <a:xfrm>
            <a:off x="594063" y="5535975"/>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782" name="Google Shape;782;g13bce9ef499_1_52"/>
          <p:cNvSpPr/>
          <p:nvPr/>
        </p:nvSpPr>
        <p:spPr>
          <a:xfrm>
            <a:off x="494984" y="53982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graphicFrame>
        <p:nvGraphicFramePr>
          <p:cNvPr id="787" name="Google Shape;787;g13bce9ef499_1_97"/>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닉네임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아이디</a:t>
                      </a:r>
                      <a:r>
                        <a:rPr lang="ko" sz="900">
                          <a:solidFill>
                            <a:srgbClr val="595959"/>
                          </a:solidFill>
                          <a:latin typeface="Malgun Gothic"/>
                          <a:ea typeface="Malgun Gothic"/>
                          <a:cs typeface="Malgun Gothic"/>
                          <a:sym typeface="Malgun Gothic"/>
                        </a:rPr>
                        <a:t> (이메일) 입력 </a:t>
                      </a: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아이디 (이메일) 중복 체크</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비밀번</a:t>
                      </a:r>
                      <a:r>
                        <a:rPr lang="ko" sz="900">
                          <a:solidFill>
                            <a:srgbClr val="595959"/>
                          </a:solidFill>
                          <a:latin typeface="Malgun Gothic"/>
                          <a:ea typeface="Malgun Gothic"/>
                          <a:cs typeface="Malgun Gothic"/>
                          <a:sym typeface="Malgun Gothic"/>
                        </a:rPr>
                        <a:t>호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비밀번호 재입력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약관 동의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약관 내용 협의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약관 상세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회원가입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위의 필수 입력사항 완료시 활성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정상 가입 완료 시 팝업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9. 현재 화면을 닫고 이전 화면으로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전문가회원 가입은 회원정보에서 전문가 회원 신청</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화면 길어질 경우 스크롤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닉네임 중복 금지</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88" name="Google Shape;788;g13bce9ef499_1_9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회원가</a:t>
            </a:r>
            <a:r>
              <a:rPr b="1" lang="ko" sz="2000">
                <a:solidFill>
                  <a:schemeClr val="lt1"/>
                </a:solidFill>
                <a:latin typeface="Malgun Gothic"/>
                <a:ea typeface="Malgun Gothic"/>
                <a:cs typeface="Malgun Gothic"/>
                <a:sym typeface="Malgun Gothic"/>
              </a:rPr>
              <a:t>입 (1/2)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789" name="Google Shape;789;g13bce9ef499_1_9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90" name="Google Shape;790;g13bce9ef499_1_9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791" name="Google Shape;791;g13bce9ef499_1_97"/>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792" name="Google Shape;792;g13bce9ef499_1_97"/>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회원가입</a:t>
            </a:r>
            <a:endParaRPr b="1" sz="1100">
              <a:solidFill>
                <a:schemeClr val="dk1"/>
              </a:solidFill>
              <a:latin typeface="Malgun Gothic"/>
              <a:ea typeface="Malgun Gothic"/>
              <a:cs typeface="Malgun Gothic"/>
              <a:sym typeface="Malgun Gothic"/>
            </a:endParaRPr>
          </a:p>
        </p:txBody>
      </p:sp>
      <p:sp>
        <p:nvSpPr>
          <p:cNvPr id="793" name="Google Shape;793;g13bce9ef499_1_97"/>
          <p:cNvSpPr/>
          <p:nvPr/>
        </p:nvSpPr>
        <p:spPr>
          <a:xfrm>
            <a:off x="620725" y="13898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794" name="Google Shape;794;g13bce9ef499_1_97"/>
          <p:cNvSpPr/>
          <p:nvPr/>
        </p:nvSpPr>
        <p:spPr>
          <a:xfrm>
            <a:off x="620725" y="5570900"/>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회원가입</a:t>
            </a:r>
            <a:endParaRPr b="1" i="0" sz="1100" u="none" cap="none" strike="noStrike">
              <a:solidFill>
                <a:schemeClr val="lt1"/>
              </a:solidFill>
              <a:latin typeface="Malgun Gothic"/>
              <a:ea typeface="Malgun Gothic"/>
              <a:cs typeface="Malgun Gothic"/>
              <a:sym typeface="Malgun Gothic"/>
            </a:endParaRPr>
          </a:p>
        </p:txBody>
      </p:sp>
      <p:sp>
        <p:nvSpPr>
          <p:cNvPr id="795" name="Google Shape;795;g13bce9ef499_1_97"/>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796" name="Google Shape;796;g13bce9ef499_1_97"/>
          <p:cNvSpPr/>
          <p:nvPr/>
        </p:nvSpPr>
        <p:spPr>
          <a:xfrm>
            <a:off x="505971" y="1312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797" name="Google Shape;797;g13bce9ef499_1_97"/>
          <p:cNvSpPr/>
          <p:nvPr/>
        </p:nvSpPr>
        <p:spPr>
          <a:xfrm>
            <a:off x="521646" y="5433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798" name="Google Shape;798;g13bce9ef499_1_97"/>
          <p:cNvSpPr/>
          <p:nvPr/>
        </p:nvSpPr>
        <p:spPr>
          <a:xfrm>
            <a:off x="620725" y="17727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닉네임은 필수정보 입니다</a:t>
            </a:r>
            <a:r>
              <a:rPr b="1" lang="ko" sz="900">
                <a:solidFill>
                  <a:srgbClr val="FF0000"/>
                </a:solidFill>
                <a:latin typeface="Malgun Gothic"/>
                <a:ea typeface="Malgun Gothic"/>
                <a:cs typeface="Malgun Gothic"/>
                <a:sym typeface="Malgun Gothic"/>
              </a:rPr>
              <a:t>.</a:t>
            </a:r>
            <a:endParaRPr b="1" i="0" sz="900" u="none" cap="none" strike="noStrike">
              <a:solidFill>
                <a:srgbClr val="FF0000"/>
              </a:solidFill>
              <a:latin typeface="Malgun Gothic"/>
              <a:ea typeface="Malgun Gothic"/>
              <a:cs typeface="Malgun Gothic"/>
              <a:sym typeface="Malgun Gothic"/>
            </a:endParaRPr>
          </a:p>
        </p:txBody>
      </p:sp>
      <p:sp>
        <p:nvSpPr>
          <p:cNvPr id="799" name="Google Shape;799;g13bce9ef499_1_97"/>
          <p:cNvSpPr/>
          <p:nvPr/>
        </p:nvSpPr>
        <p:spPr>
          <a:xfrm>
            <a:off x="620725" y="19994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800" name="Google Shape;800;g13bce9ef499_1_97"/>
          <p:cNvSpPr/>
          <p:nvPr/>
        </p:nvSpPr>
        <p:spPr>
          <a:xfrm>
            <a:off x="505971" y="1921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801" name="Google Shape;801;g13bce9ef499_1_97"/>
          <p:cNvSpPr/>
          <p:nvPr/>
        </p:nvSpPr>
        <p:spPr>
          <a:xfrm>
            <a:off x="620725" y="23823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이메일 주소가 올바르지 않습니다.</a:t>
            </a:r>
            <a:endParaRPr b="1" i="0" sz="900" u="none" cap="none" strike="noStrike">
              <a:solidFill>
                <a:srgbClr val="FF0000"/>
              </a:solidFill>
              <a:latin typeface="Malgun Gothic"/>
              <a:ea typeface="Malgun Gothic"/>
              <a:cs typeface="Malgun Gothic"/>
              <a:sym typeface="Malgun Gothic"/>
            </a:endParaRPr>
          </a:p>
        </p:txBody>
      </p:sp>
      <p:sp>
        <p:nvSpPr>
          <p:cNvPr id="802" name="Google Shape;802;g13bce9ef499_1_97"/>
          <p:cNvSpPr/>
          <p:nvPr/>
        </p:nvSpPr>
        <p:spPr>
          <a:xfrm>
            <a:off x="620725" y="26939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a:t>
            </a:r>
            <a:endParaRPr b="0" i="0" sz="1800" u="none" cap="none" strike="noStrike">
              <a:solidFill>
                <a:schemeClr val="dk2"/>
              </a:solidFill>
              <a:latin typeface="Malgun Gothic"/>
              <a:ea typeface="Malgun Gothic"/>
              <a:cs typeface="Malgun Gothic"/>
              <a:sym typeface="Malgun Gothic"/>
            </a:endParaRPr>
          </a:p>
        </p:txBody>
      </p:sp>
      <p:grpSp>
        <p:nvGrpSpPr>
          <p:cNvPr id="803" name="Google Shape;803;g13bce9ef499_1_97"/>
          <p:cNvGrpSpPr/>
          <p:nvPr/>
        </p:nvGrpSpPr>
        <p:grpSpPr>
          <a:xfrm>
            <a:off x="3319837" y="2811688"/>
            <a:ext cx="158833" cy="104363"/>
            <a:chOff x="3395700" y="3271602"/>
            <a:chExt cx="158817" cy="104363"/>
          </a:xfrm>
        </p:grpSpPr>
        <p:grpSp>
          <p:nvGrpSpPr>
            <p:cNvPr id="804" name="Google Shape;804;g13bce9ef499_1_97"/>
            <p:cNvGrpSpPr/>
            <p:nvPr/>
          </p:nvGrpSpPr>
          <p:grpSpPr>
            <a:xfrm>
              <a:off x="3395700" y="3271602"/>
              <a:ext cx="154800" cy="97800"/>
              <a:chOff x="3395700" y="3271602"/>
              <a:chExt cx="154800" cy="97800"/>
            </a:xfrm>
          </p:grpSpPr>
          <p:sp>
            <p:nvSpPr>
              <p:cNvPr id="805" name="Google Shape;805;g13bce9ef499_1_97"/>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06" name="Google Shape;806;g13bce9ef499_1_97"/>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07" name="Google Shape;807;g13bce9ef499_1_97"/>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08" name="Google Shape;808;g13bce9ef499_1_97"/>
          <p:cNvSpPr/>
          <p:nvPr/>
        </p:nvSpPr>
        <p:spPr>
          <a:xfrm>
            <a:off x="505971" y="2613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809" name="Google Shape;809;g13bce9ef499_1_97"/>
          <p:cNvSpPr/>
          <p:nvPr/>
        </p:nvSpPr>
        <p:spPr>
          <a:xfrm>
            <a:off x="620725" y="33797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 확인</a:t>
            </a:r>
            <a:endParaRPr b="0" i="0" sz="1800" u="none" cap="none" strike="noStrike">
              <a:solidFill>
                <a:schemeClr val="dk2"/>
              </a:solidFill>
              <a:latin typeface="Malgun Gothic"/>
              <a:ea typeface="Malgun Gothic"/>
              <a:cs typeface="Malgun Gothic"/>
              <a:sym typeface="Malgun Gothic"/>
            </a:endParaRPr>
          </a:p>
        </p:txBody>
      </p:sp>
      <p:grpSp>
        <p:nvGrpSpPr>
          <p:cNvPr id="810" name="Google Shape;810;g13bce9ef499_1_97"/>
          <p:cNvGrpSpPr/>
          <p:nvPr/>
        </p:nvGrpSpPr>
        <p:grpSpPr>
          <a:xfrm>
            <a:off x="3319837" y="3497488"/>
            <a:ext cx="158833" cy="104363"/>
            <a:chOff x="3395700" y="3271602"/>
            <a:chExt cx="158817" cy="104363"/>
          </a:xfrm>
        </p:grpSpPr>
        <p:grpSp>
          <p:nvGrpSpPr>
            <p:cNvPr id="811" name="Google Shape;811;g13bce9ef499_1_97"/>
            <p:cNvGrpSpPr/>
            <p:nvPr/>
          </p:nvGrpSpPr>
          <p:grpSpPr>
            <a:xfrm>
              <a:off x="3395700" y="3271602"/>
              <a:ext cx="154800" cy="97800"/>
              <a:chOff x="3395700" y="3271602"/>
              <a:chExt cx="154800" cy="97800"/>
            </a:xfrm>
          </p:grpSpPr>
          <p:sp>
            <p:nvSpPr>
              <p:cNvPr id="812" name="Google Shape;812;g13bce9ef499_1_97"/>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13" name="Google Shape;813;g13bce9ef499_1_97"/>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14" name="Google Shape;814;g13bce9ef499_1_97"/>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15" name="Google Shape;815;g13bce9ef499_1_97"/>
          <p:cNvSpPr/>
          <p:nvPr/>
        </p:nvSpPr>
        <p:spPr>
          <a:xfrm>
            <a:off x="620725" y="3068125"/>
            <a:ext cx="20961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8~30자 이내로 입력해 주십시오.</a:t>
            </a:r>
            <a:endParaRPr b="1" i="0" sz="900" u="none" cap="none" strike="noStrike">
              <a:solidFill>
                <a:srgbClr val="FF0000"/>
              </a:solidFill>
              <a:latin typeface="Malgun Gothic"/>
              <a:ea typeface="Malgun Gothic"/>
              <a:cs typeface="Malgun Gothic"/>
              <a:sym typeface="Malgun Gothic"/>
            </a:endParaRPr>
          </a:p>
        </p:txBody>
      </p:sp>
      <p:sp>
        <p:nvSpPr>
          <p:cNvPr id="816" name="Google Shape;816;g13bce9ef499_1_97"/>
          <p:cNvSpPr/>
          <p:nvPr/>
        </p:nvSpPr>
        <p:spPr>
          <a:xfrm>
            <a:off x="505971" y="3299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817" name="Google Shape;817;g13bce9ef499_1_97"/>
          <p:cNvSpPr/>
          <p:nvPr/>
        </p:nvSpPr>
        <p:spPr>
          <a:xfrm>
            <a:off x="620725" y="3929158"/>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Malgun Gothic"/>
              <a:ea typeface="Malgun Gothic"/>
              <a:cs typeface="Malgun Gothic"/>
              <a:sym typeface="Malgun Gothic"/>
            </a:endParaRPr>
          </a:p>
        </p:txBody>
      </p:sp>
      <p:sp>
        <p:nvSpPr>
          <p:cNvPr id="818" name="Google Shape;818;g13bce9ef499_1_97"/>
          <p:cNvSpPr/>
          <p:nvPr/>
        </p:nvSpPr>
        <p:spPr>
          <a:xfrm>
            <a:off x="920550" y="3987200"/>
            <a:ext cx="24246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약관 </a:t>
            </a:r>
            <a:r>
              <a:rPr b="1" lang="ko" sz="1100">
                <a:solidFill>
                  <a:schemeClr val="dk1"/>
                </a:solidFill>
                <a:latin typeface="Malgun Gothic"/>
                <a:ea typeface="Malgun Gothic"/>
                <a:cs typeface="Malgun Gothic"/>
                <a:sym typeface="Malgun Gothic"/>
              </a:rPr>
              <a:t>전체 동의 </a:t>
            </a:r>
            <a:r>
              <a:rPr lang="ko" sz="1000">
                <a:solidFill>
                  <a:schemeClr val="dk1"/>
                </a:solidFill>
                <a:latin typeface="Malgun Gothic"/>
                <a:ea typeface="Malgun Gothic"/>
                <a:cs typeface="Malgun Gothic"/>
                <a:sym typeface="Malgun Gothic"/>
              </a:rPr>
              <a:t>(선택 포함)</a:t>
            </a:r>
            <a:r>
              <a:rPr b="1" i="0" lang="ko" sz="1100" u="none" cap="none" strike="noStrike">
                <a:solidFill>
                  <a:schemeClr val="dk1"/>
                </a:solidFill>
                <a:latin typeface="Malgun Gothic"/>
                <a:ea typeface="Malgun Gothic"/>
                <a:cs typeface="Malgun Gothic"/>
                <a:sym typeface="Malgun Gothic"/>
              </a:rPr>
              <a:t> </a:t>
            </a:r>
            <a:endParaRPr b="1" i="0" sz="1100" u="none" cap="none" strike="noStrike">
              <a:solidFill>
                <a:schemeClr val="dk1"/>
              </a:solidFill>
              <a:latin typeface="Malgun Gothic"/>
              <a:ea typeface="Malgun Gothic"/>
              <a:cs typeface="Malgun Gothic"/>
              <a:sym typeface="Malgun Gothic"/>
            </a:endParaRPr>
          </a:p>
        </p:txBody>
      </p:sp>
      <p:sp>
        <p:nvSpPr>
          <p:cNvPr id="819" name="Google Shape;819;g13bce9ef499_1_97"/>
          <p:cNvSpPr/>
          <p:nvPr/>
        </p:nvSpPr>
        <p:spPr>
          <a:xfrm>
            <a:off x="763500" y="4041387"/>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20" name="Google Shape;820;g13bce9ef499_1_97"/>
          <p:cNvSpPr/>
          <p:nvPr/>
        </p:nvSpPr>
        <p:spPr>
          <a:xfrm>
            <a:off x="527546" y="40099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821" name="Google Shape;821;g13bce9ef499_1_97"/>
          <p:cNvSpPr/>
          <p:nvPr/>
        </p:nvSpPr>
        <p:spPr>
          <a:xfrm>
            <a:off x="763500" y="4461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22" name="Google Shape;822;g13bce9ef499_1_97"/>
          <p:cNvSpPr/>
          <p:nvPr/>
        </p:nvSpPr>
        <p:spPr>
          <a:xfrm>
            <a:off x="950375" y="4417125"/>
            <a:ext cx="25479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i="0" lang="ko" sz="1000" u="none" cap="none" strike="noStrike">
                <a:solidFill>
                  <a:schemeClr val="dk1"/>
                </a:solidFill>
                <a:latin typeface="Malgun Gothic"/>
                <a:ea typeface="Malgun Gothic"/>
                <a:cs typeface="Malgun Gothic"/>
                <a:sym typeface="Malgun Gothic"/>
              </a:rPr>
              <a:t>만14세 </a:t>
            </a:r>
            <a:r>
              <a:rPr lang="ko" sz="1000">
                <a:solidFill>
                  <a:schemeClr val="dk1"/>
                </a:solidFill>
                <a:latin typeface="Malgun Gothic"/>
                <a:ea typeface="Malgun Gothic"/>
                <a:cs typeface="Malgun Gothic"/>
                <a:sym typeface="Malgun Gothic"/>
              </a:rPr>
              <a:t>이상, 서비스 이용약관, 개인정보          </a:t>
            </a:r>
            <a:r>
              <a:rPr b="1" lang="ko" sz="1000">
                <a:solidFill>
                  <a:schemeClr val="dk1"/>
                </a:solidFill>
                <a:latin typeface="Malgun Gothic"/>
                <a:ea typeface="Malgun Gothic"/>
                <a:cs typeface="Malgun Gothic"/>
                <a:sym typeface="Malgun Gothic"/>
              </a:rPr>
              <a:t>&gt;</a:t>
            </a:r>
            <a:endParaRPr b="1" sz="10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수집 및 이용 동의 </a:t>
            </a:r>
            <a:r>
              <a:rPr lang="ko" sz="1000">
                <a:solidFill>
                  <a:srgbClr val="FF5050"/>
                </a:solidFill>
                <a:latin typeface="Malgun Gothic"/>
                <a:ea typeface="Malgun Gothic"/>
                <a:cs typeface="Malgun Gothic"/>
                <a:sym typeface="Malgun Gothic"/>
              </a:rPr>
              <a:t>(필수)</a:t>
            </a:r>
            <a:r>
              <a:rPr i="0" lang="ko" sz="1000" u="none" cap="none" strike="noStrike">
                <a:solidFill>
                  <a:srgbClr val="FF5050"/>
                </a:solidFill>
                <a:latin typeface="Malgun Gothic"/>
                <a:ea typeface="Malgun Gothic"/>
                <a:cs typeface="Malgun Gothic"/>
                <a:sym typeface="Malgun Gothic"/>
              </a:rPr>
              <a:t> </a:t>
            </a:r>
            <a:endParaRPr b="1" i="0" sz="800" u="none" cap="none" strike="noStrike">
              <a:solidFill>
                <a:srgbClr val="FF5050"/>
              </a:solidFill>
              <a:latin typeface="Malgun Gothic"/>
              <a:ea typeface="Malgun Gothic"/>
              <a:cs typeface="Malgun Gothic"/>
              <a:sym typeface="Malgun Gothic"/>
            </a:endParaRPr>
          </a:p>
        </p:txBody>
      </p:sp>
      <p:sp>
        <p:nvSpPr>
          <p:cNvPr id="823" name="Google Shape;823;g13bce9ef499_1_97"/>
          <p:cNvSpPr/>
          <p:nvPr/>
        </p:nvSpPr>
        <p:spPr>
          <a:xfrm>
            <a:off x="950275" y="479812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개인정보 수집 및 이용 동의 (선택)</a:t>
            </a:r>
            <a:r>
              <a:rPr i="0" lang="ko" sz="1000" u="none" cap="none" strike="noStrike">
                <a:solidFill>
                  <a:schemeClr val="dk1"/>
                </a:solidFill>
                <a:latin typeface="Malgun Gothic"/>
                <a:ea typeface="Malgun Gothic"/>
                <a:cs typeface="Malgun Gothic"/>
                <a:sym typeface="Malgun Gothic"/>
              </a:rPr>
              <a:t>                  </a:t>
            </a:r>
            <a:r>
              <a:rPr b="1" lang="ko" sz="1000">
                <a:solidFill>
                  <a:schemeClr val="dk1"/>
                </a:solidFill>
                <a:latin typeface="Malgun Gothic"/>
                <a:ea typeface="Malgun Gothic"/>
                <a:cs typeface="Malgun Gothic"/>
                <a:sym typeface="Malgun Gothic"/>
              </a:rPr>
              <a:t>&gt;</a:t>
            </a:r>
            <a:endParaRPr b="1" i="0" sz="800" u="none" cap="none" strike="noStrike">
              <a:solidFill>
                <a:schemeClr val="dk1"/>
              </a:solidFill>
              <a:latin typeface="Malgun Gothic"/>
              <a:ea typeface="Malgun Gothic"/>
              <a:cs typeface="Malgun Gothic"/>
              <a:sym typeface="Malgun Gothic"/>
            </a:endParaRPr>
          </a:p>
        </p:txBody>
      </p:sp>
      <p:sp>
        <p:nvSpPr>
          <p:cNvPr id="824" name="Google Shape;824;g13bce9ef499_1_97"/>
          <p:cNvSpPr/>
          <p:nvPr/>
        </p:nvSpPr>
        <p:spPr>
          <a:xfrm>
            <a:off x="763500" y="4842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25" name="Google Shape;825;g13bce9ef499_1_97"/>
          <p:cNvSpPr/>
          <p:nvPr/>
        </p:nvSpPr>
        <p:spPr>
          <a:xfrm>
            <a:off x="952288" y="517547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프로모션 정보 수신 동의 (선택)</a:t>
            </a:r>
            <a:r>
              <a:rPr i="0" lang="ko" sz="10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sp>
        <p:nvSpPr>
          <p:cNvPr id="826" name="Google Shape;826;g13bce9ef499_1_97"/>
          <p:cNvSpPr/>
          <p:nvPr/>
        </p:nvSpPr>
        <p:spPr>
          <a:xfrm>
            <a:off x="44683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27" name="Google Shape;827;g13bce9ef499_1_97"/>
          <p:cNvSpPr/>
          <p:nvPr/>
        </p:nvSpPr>
        <p:spPr>
          <a:xfrm>
            <a:off x="765513" y="521980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pic>
        <p:nvPicPr>
          <p:cNvPr id="828" name="Google Shape;828;g13bce9ef499_1_97"/>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829" name="Google Shape;829;g13bce9ef499_1_97"/>
          <p:cNvSpPr/>
          <p:nvPr/>
        </p:nvSpPr>
        <p:spPr>
          <a:xfrm>
            <a:off x="3216096" y="46520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830" name="Google Shape;830;g13bce9ef499_1_97"/>
          <p:cNvSpPr txBox="1"/>
          <p:nvPr/>
        </p:nvSpPr>
        <p:spPr>
          <a:xfrm>
            <a:off x="4832300" y="874521"/>
            <a:ext cx="24246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개인정보 수집 및 이용 동의서 (선택)</a:t>
            </a:r>
            <a:endParaRPr b="1" sz="1100">
              <a:solidFill>
                <a:schemeClr val="dk1"/>
              </a:solidFill>
              <a:latin typeface="Malgun Gothic"/>
              <a:ea typeface="Malgun Gothic"/>
              <a:cs typeface="Malgun Gothic"/>
              <a:sym typeface="Malgun Gothic"/>
            </a:endParaRPr>
          </a:p>
        </p:txBody>
      </p:sp>
      <p:grpSp>
        <p:nvGrpSpPr>
          <p:cNvPr id="831" name="Google Shape;831;g13bce9ef499_1_97"/>
          <p:cNvGrpSpPr/>
          <p:nvPr/>
        </p:nvGrpSpPr>
        <p:grpSpPr>
          <a:xfrm>
            <a:off x="4616431" y="1285830"/>
            <a:ext cx="2986874" cy="3629445"/>
            <a:chOff x="214095" y="1332369"/>
            <a:chExt cx="9681926" cy="1087800"/>
          </a:xfrm>
        </p:grpSpPr>
        <p:sp>
          <p:nvSpPr>
            <p:cNvPr id="832" name="Google Shape;832;g13bce9ef499_1_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833" name="Google Shape;833;g13bce9ef499_1_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834" name="Google Shape;834;g13bce9ef499_1_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835" name="Google Shape;835;g13bce9ef499_1_97"/>
          <p:cNvSpPr/>
          <p:nvPr/>
        </p:nvSpPr>
        <p:spPr>
          <a:xfrm>
            <a:off x="4628812" y="5052600"/>
            <a:ext cx="2986800" cy="3348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900">
                <a:solidFill>
                  <a:srgbClr val="7B7B7B"/>
                </a:solidFill>
                <a:latin typeface="Malgun Gothic"/>
                <a:ea typeface="Malgun Gothic"/>
                <a:cs typeface="Malgun Gothic"/>
                <a:sym typeface="Malgun Gothic"/>
              </a:rPr>
              <a:t>귀하는 위 개인정보 수집 이용에 대한 동의(선택()을 거부하실 수 있습니다</a:t>
            </a:r>
            <a:r>
              <a:rPr lang="ko" sz="900">
                <a:solidFill>
                  <a:srgbClr val="7B7B7B"/>
                </a:solidFill>
                <a:latin typeface="Malgun Gothic"/>
                <a:ea typeface="Malgun Gothic"/>
                <a:cs typeface="Malgun Gothic"/>
                <a:sym typeface="Malgun Gothic"/>
              </a:rPr>
              <a:t>.</a:t>
            </a:r>
            <a:endParaRPr b="1" i="0" sz="700" u="none" cap="none" strike="noStrike">
              <a:solidFill>
                <a:srgbClr val="7B7B7B"/>
              </a:solidFill>
              <a:latin typeface="Malgun Gothic"/>
              <a:ea typeface="Malgun Gothic"/>
              <a:cs typeface="Malgun Gothic"/>
              <a:sym typeface="Malgun Gothic"/>
            </a:endParaRPr>
          </a:p>
        </p:txBody>
      </p:sp>
      <p:sp>
        <p:nvSpPr>
          <p:cNvPr id="836" name="Google Shape;836;g13bce9ef499_1_97"/>
          <p:cNvSpPr/>
          <p:nvPr/>
        </p:nvSpPr>
        <p:spPr>
          <a:xfrm>
            <a:off x="4446346" y="934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cxnSp>
        <p:nvCxnSpPr>
          <p:cNvPr id="837" name="Google Shape;837;g13bce9ef499_1_97"/>
          <p:cNvCxnSpPr>
            <a:stCxn id="823" idx="3"/>
            <a:endCxn id="826" idx="1"/>
          </p:cNvCxnSpPr>
          <p:nvPr/>
        </p:nvCxnSpPr>
        <p:spPr>
          <a:xfrm flipH="1" rot="10800000">
            <a:off x="3498175" y="3429075"/>
            <a:ext cx="970200" cy="1473000"/>
          </a:xfrm>
          <a:prstGeom prst="bentConnector3">
            <a:avLst>
              <a:gd fmla="val 57942"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graphicFrame>
        <p:nvGraphicFramePr>
          <p:cNvPr id="842" name="Google Shape;842;g13c94f06daf_2_343"/>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닉네임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아이디 (이메일)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비밀번호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비밀번호 재입력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약관 동의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약관 상세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회원가입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위의 필수 입력사항 완료시 활성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정상 가입 완료 시 팝업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9. 현재 화면을 닫고 로그인 화면으로 이동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전문가회원 가입은 회원정보에서 전문가 회원 신청</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843" name="Google Shape;843;g13c94f06daf_2_34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회원가입 (2/2)    </a:t>
            </a:r>
            <a:endParaRPr b="0" i="0" sz="2400" u="none" cap="none" strike="noStrike">
              <a:solidFill>
                <a:schemeClr val="lt1"/>
              </a:solidFill>
              <a:latin typeface="Arial"/>
              <a:ea typeface="Arial"/>
              <a:cs typeface="Arial"/>
              <a:sym typeface="Arial"/>
            </a:endParaRPr>
          </a:p>
        </p:txBody>
      </p:sp>
      <p:sp>
        <p:nvSpPr>
          <p:cNvPr id="844" name="Google Shape;844;g13c94f06daf_2_34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845" name="Google Shape;845;g13c94f06daf_2_34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846" name="Google Shape;846;g13c94f06daf_2_343"/>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847" name="Google Shape;847;g13c94f06daf_2_343"/>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회원가입</a:t>
            </a:r>
            <a:endParaRPr b="1" sz="1100">
              <a:solidFill>
                <a:schemeClr val="dk1"/>
              </a:solidFill>
              <a:latin typeface="Malgun Gothic"/>
              <a:ea typeface="Malgun Gothic"/>
              <a:cs typeface="Malgun Gothic"/>
              <a:sym typeface="Malgun Gothic"/>
            </a:endParaRPr>
          </a:p>
        </p:txBody>
      </p:sp>
      <p:sp>
        <p:nvSpPr>
          <p:cNvPr id="848" name="Google Shape;848;g13c94f06daf_2_343"/>
          <p:cNvSpPr/>
          <p:nvPr/>
        </p:nvSpPr>
        <p:spPr>
          <a:xfrm>
            <a:off x="620725" y="13898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849" name="Google Shape;849;g13c94f06daf_2_343"/>
          <p:cNvSpPr/>
          <p:nvPr/>
        </p:nvSpPr>
        <p:spPr>
          <a:xfrm>
            <a:off x="620725" y="5570900"/>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회원가입</a:t>
            </a:r>
            <a:endParaRPr b="1" i="0" sz="1100" u="none" cap="none" strike="noStrike">
              <a:solidFill>
                <a:schemeClr val="lt1"/>
              </a:solidFill>
              <a:latin typeface="Malgun Gothic"/>
              <a:ea typeface="Malgun Gothic"/>
              <a:cs typeface="Malgun Gothic"/>
              <a:sym typeface="Malgun Gothic"/>
            </a:endParaRPr>
          </a:p>
        </p:txBody>
      </p:sp>
      <p:sp>
        <p:nvSpPr>
          <p:cNvPr id="850" name="Google Shape;850;g13c94f06daf_2_343"/>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851" name="Google Shape;851;g13c94f06daf_2_343"/>
          <p:cNvSpPr/>
          <p:nvPr/>
        </p:nvSpPr>
        <p:spPr>
          <a:xfrm>
            <a:off x="505971" y="1312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852" name="Google Shape;852;g13c94f06daf_2_343"/>
          <p:cNvSpPr/>
          <p:nvPr/>
        </p:nvSpPr>
        <p:spPr>
          <a:xfrm>
            <a:off x="521646" y="5433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853" name="Google Shape;853;g13c94f06daf_2_343"/>
          <p:cNvSpPr/>
          <p:nvPr/>
        </p:nvSpPr>
        <p:spPr>
          <a:xfrm>
            <a:off x="620725" y="17727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닉네임은 필수정보 입니다.</a:t>
            </a:r>
            <a:endParaRPr b="1" i="0" sz="900" u="none" cap="none" strike="noStrike">
              <a:solidFill>
                <a:srgbClr val="FF0000"/>
              </a:solidFill>
              <a:latin typeface="Malgun Gothic"/>
              <a:ea typeface="Malgun Gothic"/>
              <a:cs typeface="Malgun Gothic"/>
              <a:sym typeface="Malgun Gothic"/>
            </a:endParaRPr>
          </a:p>
        </p:txBody>
      </p:sp>
      <p:sp>
        <p:nvSpPr>
          <p:cNvPr id="854" name="Google Shape;854;g13c94f06daf_2_343"/>
          <p:cNvSpPr/>
          <p:nvPr/>
        </p:nvSpPr>
        <p:spPr>
          <a:xfrm>
            <a:off x="620725" y="19994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855" name="Google Shape;855;g13c94f06daf_2_343"/>
          <p:cNvSpPr/>
          <p:nvPr/>
        </p:nvSpPr>
        <p:spPr>
          <a:xfrm>
            <a:off x="505971" y="1921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856" name="Google Shape;856;g13c94f06daf_2_343"/>
          <p:cNvSpPr/>
          <p:nvPr/>
        </p:nvSpPr>
        <p:spPr>
          <a:xfrm>
            <a:off x="620725" y="23823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이메일 주소가 올바르지 않습니다.</a:t>
            </a:r>
            <a:endParaRPr b="1" i="0" sz="900" u="none" cap="none" strike="noStrike">
              <a:solidFill>
                <a:srgbClr val="FF0000"/>
              </a:solidFill>
              <a:latin typeface="Malgun Gothic"/>
              <a:ea typeface="Malgun Gothic"/>
              <a:cs typeface="Malgun Gothic"/>
              <a:sym typeface="Malgun Gothic"/>
            </a:endParaRPr>
          </a:p>
        </p:txBody>
      </p:sp>
      <p:sp>
        <p:nvSpPr>
          <p:cNvPr id="857" name="Google Shape;857;g13c94f06daf_2_343"/>
          <p:cNvSpPr/>
          <p:nvPr/>
        </p:nvSpPr>
        <p:spPr>
          <a:xfrm>
            <a:off x="620725" y="26939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a:t>
            </a:r>
            <a:endParaRPr b="0" i="0" sz="1800" u="none" cap="none" strike="noStrike">
              <a:solidFill>
                <a:schemeClr val="dk2"/>
              </a:solidFill>
              <a:latin typeface="Malgun Gothic"/>
              <a:ea typeface="Malgun Gothic"/>
              <a:cs typeface="Malgun Gothic"/>
              <a:sym typeface="Malgun Gothic"/>
            </a:endParaRPr>
          </a:p>
        </p:txBody>
      </p:sp>
      <p:grpSp>
        <p:nvGrpSpPr>
          <p:cNvPr id="858" name="Google Shape;858;g13c94f06daf_2_343"/>
          <p:cNvGrpSpPr/>
          <p:nvPr/>
        </p:nvGrpSpPr>
        <p:grpSpPr>
          <a:xfrm>
            <a:off x="3319837" y="2811688"/>
            <a:ext cx="158833" cy="104363"/>
            <a:chOff x="3395700" y="3271602"/>
            <a:chExt cx="158817" cy="104363"/>
          </a:xfrm>
        </p:grpSpPr>
        <p:grpSp>
          <p:nvGrpSpPr>
            <p:cNvPr id="859" name="Google Shape;859;g13c94f06daf_2_343"/>
            <p:cNvGrpSpPr/>
            <p:nvPr/>
          </p:nvGrpSpPr>
          <p:grpSpPr>
            <a:xfrm>
              <a:off x="3395700" y="3271602"/>
              <a:ext cx="154800" cy="97800"/>
              <a:chOff x="3395700" y="3271602"/>
              <a:chExt cx="154800" cy="97800"/>
            </a:xfrm>
          </p:grpSpPr>
          <p:sp>
            <p:nvSpPr>
              <p:cNvPr id="860" name="Google Shape;860;g13c94f06daf_2_343"/>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61" name="Google Shape;861;g13c94f06daf_2_343"/>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62" name="Google Shape;862;g13c94f06daf_2_343"/>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63" name="Google Shape;863;g13c94f06daf_2_343"/>
          <p:cNvSpPr/>
          <p:nvPr/>
        </p:nvSpPr>
        <p:spPr>
          <a:xfrm>
            <a:off x="505971" y="2613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864" name="Google Shape;864;g13c94f06daf_2_343"/>
          <p:cNvSpPr/>
          <p:nvPr/>
        </p:nvSpPr>
        <p:spPr>
          <a:xfrm>
            <a:off x="620725" y="33797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 확인</a:t>
            </a:r>
            <a:endParaRPr b="0" i="0" sz="1800" u="none" cap="none" strike="noStrike">
              <a:solidFill>
                <a:schemeClr val="dk2"/>
              </a:solidFill>
              <a:latin typeface="Malgun Gothic"/>
              <a:ea typeface="Malgun Gothic"/>
              <a:cs typeface="Malgun Gothic"/>
              <a:sym typeface="Malgun Gothic"/>
            </a:endParaRPr>
          </a:p>
        </p:txBody>
      </p:sp>
      <p:grpSp>
        <p:nvGrpSpPr>
          <p:cNvPr id="865" name="Google Shape;865;g13c94f06daf_2_343"/>
          <p:cNvGrpSpPr/>
          <p:nvPr/>
        </p:nvGrpSpPr>
        <p:grpSpPr>
          <a:xfrm>
            <a:off x="3319837" y="3497488"/>
            <a:ext cx="158833" cy="104363"/>
            <a:chOff x="3395700" y="3271602"/>
            <a:chExt cx="158817" cy="104363"/>
          </a:xfrm>
        </p:grpSpPr>
        <p:grpSp>
          <p:nvGrpSpPr>
            <p:cNvPr id="866" name="Google Shape;866;g13c94f06daf_2_343"/>
            <p:cNvGrpSpPr/>
            <p:nvPr/>
          </p:nvGrpSpPr>
          <p:grpSpPr>
            <a:xfrm>
              <a:off x="3395700" y="3271602"/>
              <a:ext cx="154800" cy="97800"/>
              <a:chOff x="3395700" y="3271602"/>
              <a:chExt cx="154800" cy="97800"/>
            </a:xfrm>
          </p:grpSpPr>
          <p:sp>
            <p:nvSpPr>
              <p:cNvPr id="867" name="Google Shape;867;g13c94f06daf_2_343"/>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68" name="Google Shape;868;g13c94f06daf_2_343"/>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69" name="Google Shape;869;g13c94f06daf_2_343"/>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70" name="Google Shape;870;g13c94f06daf_2_343"/>
          <p:cNvSpPr/>
          <p:nvPr/>
        </p:nvSpPr>
        <p:spPr>
          <a:xfrm>
            <a:off x="620725" y="3068125"/>
            <a:ext cx="20961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8~30자 이내로 입력해 주십시오.</a:t>
            </a:r>
            <a:endParaRPr b="1" i="0" sz="900" u="none" cap="none" strike="noStrike">
              <a:solidFill>
                <a:srgbClr val="FF0000"/>
              </a:solidFill>
              <a:latin typeface="Malgun Gothic"/>
              <a:ea typeface="Malgun Gothic"/>
              <a:cs typeface="Malgun Gothic"/>
              <a:sym typeface="Malgun Gothic"/>
            </a:endParaRPr>
          </a:p>
        </p:txBody>
      </p:sp>
      <p:sp>
        <p:nvSpPr>
          <p:cNvPr id="871" name="Google Shape;871;g13c94f06daf_2_343"/>
          <p:cNvSpPr/>
          <p:nvPr/>
        </p:nvSpPr>
        <p:spPr>
          <a:xfrm>
            <a:off x="505971" y="3299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872" name="Google Shape;872;g13c94f06daf_2_343"/>
          <p:cNvSpPr/>
          <p:nvPr/>
        </p:nvSpPr>
        <p:spPr>
          <a:xfrm>
            <a:off x="4744525" y="2520025"/>
            <a:ext cx="2743200" cy="21756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873" name="Google Shape;873;g13c94f06daf_2_343"/>
          <p:cNvSpPr txBox="1"/>
          <p:nvPr/>
        </p:nvSpPr>
        <p:spPr>
          <a:xfrm>
            <a:off x="4874224" y="2736064"/>
            <a:ext cx="2499000" cy="14622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100">
                <a:solidFill>
                  <a:srgbClr val="0070C0"/>
                </a:solidFill>
                <a:latin typeface="Malgun Gothic"/>
                <a:ea typeface="Malgun Gothic"/>
                <a:cs typeface="Malgun Gothic"/>
                <a:sym typeface="Malgun Gothic"/>
              </a:rPr>
              <a:t>$닉네임 </a:t>
            </a:r>
            <a:r>
              <a:rPr b="1" lang="ko" sz="1100">
                <a:solidFill>
                  <a:schemeClr val="dk1"/>
                </a:solidFill>
                <a:latin typeface="Malgun Gothic"/>
                <a:ea typeface="Malgun Gothic"/>
                <a:cs typeface="Malgun Gothic"/>
                <a:sym typeface="Malgun Gothic"/>
              </a:rPr>
              <a:t>회원님, </a:t>
            </a:r>
            <a:endParaRPr>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트레블코업 여행조합에 오신 걸 환영합니다</a:t>
            </a:r>
            <a:r>
              <a:rPr b="1" lang="ko" sz="1100">
                <a:solidFill>
                  <a:schemeClr val="dk1"/>
                </a:solidFill>
                <a:latin typeface="Malgun Gothic"/>
                <a:ea typeface="Malgun Gothic"/>
                <a:cs typeface="Malgun Gothic"/>
                <a:sym typeface="Malgun Gothic"/>
              </a:rPr>
              <a:t>.</a:t>
            </a:r>
            <a:endParaRPr>
              <a:solidFill>
                <a:schemeClr val="dk1"/>
              </a:solidFill>
            </a:endParaRPr>
          </a:p>
          <a:p>
            <a:pPr indent="0" lvl="0" marL="0" rtl="0" algn="ctr">
              <a:spcBef>
                <a:spcPts val="0"/>
              </a:spcBef>
              <a:spcAft>
                <a:spcPts val="0"/>
              </a:spcAft>
              <a:buClr>
                <a:schemeClr val="dk1"/>
              </a:buClr>
              <a:buSzPts val="1100"/>
              <a:buFont typeface="Arial"/>
              <a:buNone/>
            </a:pPr>
            <a:r>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지금 바로 로그인 하시면 </a:t>
            </a:r>
            <a:br>
              <a:rPr b="1" lang="ko" sz="1100">
                <a:solidFill>
                  <a:schemeClr val="dk1"/>
                </a:solidFill>
                <a:latin typeface="Malgun Gothic"/>
                <a:ea typeface="Malgun Gothic"/>
                <a:cs typeface="Malgun Gothic"/>
                <a:sym typeface="Malgun Gothic"/>
              </a:rPr>
            </a:br>
            <a:r>
              <a:rPr b="1" lang="ko" sz="1100">
                <a:solidFill>
                  <a:schemeClr val="dk1"/>
                </a:solidFill>
                <a:latin typeface="Malgun Gothic"/>
                <a:ea typeface="Malgun Gothic"/>
                <a:cs typeface="Malgun Gothic"/>
                <a:sym typeface="Malgun Gothic"/>
              </a:rPr>
              <a:t>“</a:t>
            </a:r>
            <a:r>
              <a:rPr b="1" lang="ko" sz="1100">
                <a:solidFill>
                  <a:srgbClr val="0070C0"/>
                </a:solidFill>
                <a:latin typeface="Malgun Gothic"/>
                <a:ea typeface="Malgun Gothic"/>
                <a:cs typeface="Malgun Gothic"/>
                <a:sym typeface="Malgun Gothic"/>
              </a:rPr>
              <a:t>지속 가능한 </a:t>
            </a:r>
            <a:r>
              <a:rPr b="1" lang="ko" sz="1100">
                <a:solidFill>
                  <a:schemeClr val="dk1"/>
                </a:solidFill>
                <a:latin typeface="Malgun Gothic"/>
                <a:ea typeface="Malgun Gothic"/>
                <a:cs typeface="Malgun Gothic"/>
                <a:sym typeface="Malgun Gothic"/>
              </a:rPr>
              <a:t>사회적 공유여행 플랫폼”의 </a:t>
            </a:r>
            <a:br>
              <a:rPr b="1" lang="ko" sz="1100">
                <a:solidFill>
                  <a:schemeClr val="dk1"/>
                </a:solidFill>
                <a:latin typeface="Malgun Gothic"/>
                <a:ea typeface="Malgun Gothic"/>
                <a:cs typeface="Malgun Gothic"/>
                <a:sym typeface="Malgun Gothic"/>
              </a:rPr>
            </a:br>
            <a:r>
              <a:rPr b="1" lang="ko" sz="1100">
                <a:solidFill>
                  <a:schemeClr val="dk1"/>
                </a:solidFill>
                <a:latin typeface="Malgun Gothic"/>
                <a:ea typeface="Malgun Gothic"/>
                <a:cs typeface="Malgun Gothic"/>
                <a:sym typeface="Malgun Gothic"/>
              </a:rPr>
              <a:t>혜택을 확인하실 수 있습니다</a:t>
            </a:r>
            <a:r>
              <a:rPr b="1" lang="ko" sz="1100">
                <a:solidFill>
                  <a:schemeClr val="dk1"/>
                </a:solidFill>
                <a:latin typeface="Malgun Gothic"/>
                <a:ea typeface="Malgun Gothic"/>
                <a:cs typeface="Malgun Gothic"/>
                <a:sym typeface="Malgun Gothic"/>
              </a:rPr>
              <a:t>.</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t/>
            </a:r>
            <a:endParaRPr b="1" sz="1200">
              <a:solidFill>
                <a:schemeClr val="dk1"/>
              </a:solidFill>
              <a:latin typeface="Malgun Gothic"/>
              <a:ea typeface="Malgun Gothic"/>
              <a:cs typeface="Malgun Gothic"/>
              <a:sym typeface="Malgun Gothic"/>
            </a:endParaRPr>
          </a:p>
        </p:txBody>
      </p:sp>
      <p:cxnSp>
        <p:nvCxnSpPr>
          <p:cNvPr id="874" name="Google Shape;874;g13c94f06daf_2_343"/>
          <p:cNvCxnSpPr/>
          <p:nvPr/>
        </p:nvCxnSpPr>
        <p:spPr>
          <a:xfrm>
            <a:off x="4754525" y="4272675"/>
            <a:ext cx="2738400" cy="12300"/>
          </a:xfrm>
          <a:prstGeom prst="straightConnector1">
            <a:avLst/>
          </a:prstGeom>
          <a:noFill/>
          <a:ln cap="flat" cmpd="sng" w="9525">
            <a:solidFill>
              <a:srgbClr val="262626"/>
            </a:solidFill>
            <a:prstDash val="solid"/>
            <a:round/>
            <a:headEnd len="med" w="med" type="none"/>
            <a:tailEnd len="med" w="med" type="none"/>
          </a:ln>
        </p:spPr>
      </p:cxnSp>
      <p:sp>
        <p:nvSpPr>
          <p:cNvPr id="875" name="Google Shape;875;g13c94f06daf_2_343"/>
          <p:cNvSpPr txBox="1"/>
          <p:nvPr/>
        </p:nvSpPr>
        <p:spPr>
          <a:xfrm>
            <a:off x="4854225" y="4359375"/>
            <a:ext cx="249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876" name="Google Shape;876;g13c94f06daf_2_343"/>
          <p:cNvSpPr/>
          <p:nvPr/>
        </p:nvSpPr>
        <p:spPr>
          <a:xfrm>
            <a:off x="5627871" y="43593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cxnSp>
        <p:nvCxnSpPr>
          <p:cNvPr id="877" name="Google Shape;877;g13c94f06daf_2_343"/>
          <p:cNvCxnSpPr>
            <a:stCxn id="849" idx="3"/>
            <a:endCxn id="872" idx="1"/>
          </p:cNvCxnSpPr>
          <p:nvPr/>
        </p:nvCxnSpPr>
        <p:spPr>
          <a:xfrm flipH="1" rot="10800000">
            <a:off x="3576325" y="3607700"/>
            <a:ext cx="1168200" cy="2130600"/>
          </a:xfrm>
          <a:prstGeom prst="bentConnector3">
            <a:avLst>
              <a:gd fmla="val 50000" name="adj1"/>
            </a:avLst>
          </a:prstGeom>
          <a:noFill/>
          <a:ln cap="flat" cmpd="sng" w="28575">
            <a:solidFill>
              <a:srgbClr val="FF0000"/>
            </a:solidFill>
            <a:prstDash val="solid"/>
            <a:round/>
            <a:headEnd len="med" w="med" type="none"/>
            <a:tailEnd len="med" w="med" type="triangle"/>
          </a:ln>
        </p:spPr>
      </p:cxnSp>
      <p:sp>
        <p:nvSpPr>
          <p:cNvPr id="878" name="Google Shape;878;g13c94f06daf_2_343"/>
          <p:cNvSpPr/>
          <p:nvPr/>
        </p:nvSpPr>
        <p:spPr>
          <a:xfrm>
            <a:off x="620725" y="3929158"/>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Malgun Gothic"/>
              <a:ea typeface="Malgun Gothic"/>
              <a:cs typeface="Malgun Gothic"/>
              <a:sym typeface="Malgun Gothic"/>
            </a:endParaRPr>
          </a:p>
        </p:txBody>
      </p:sp>
      <p:sp>
        <p:nvSpPr>
          <p:cNvPr id="879" name="Google Shape;879;g13c94f06daf_2_343"/>
          <p:cNvSpPr/>
          <p:nvPr/>
        </p:nvSpPr>
        <p:spPr>
          <a:xfrm>
            <a:off x="920550" y="3987200"/>
            <a:ext cx="24246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약관 전체 동의 </a:t>
            </a:r>
            <a:r>
              <a:rPr lang="ko" sz="1000">
                <a:solidFill>
                  <a:schemeClr val="dk1"/>
                </a:solidFill>
                <a:latin typeface="Malgun Gothic"/>
                <a:ea typeface="Malgun Gothic"/>
                <a:cs typeface="Malgun Gothic"/>
                <a:sym typeface="Malgun Gothic"/>
              </a:rPr>
              <a:t>(선택 포함)</a:t>
            </a:r>
            <a:r>
              <a:rPr b="1" i="0" lang="ko" sz="1100" u="none" cap="none" strike="noStrike">
                <a:solidFill>
                  <a:schemeClr val="dk1"/>
                </a:solidFill>
                <a:latin typeface="Malgun Gothic"/>
                <a:ea typeface="Malgun Gothic"/>
                <a:cs typeface="Malgun Gothic"/>
                <a:sym typeface="Malgun Gothic"/>
              </a:rPr>
              <a:t> </a:t>
            </a:r>
            <a:endParaRPr b="1" i="0" sz="1100" u="none" cap="none" strike="noStrike">
              <a:solidFill>
                <a:schemeClr val="dk1"/>
              </a:solidFill>
              <a:latin typeface="Malgun Gothic"/>
              <a:ea typeface="Malgun Gothic"/>
              <a:cs typeface="Malgun Gothic"/>
              <a:sym typeface="Malgun Gothic"/>
            </a:endParaRPr>
          </a:p>
        </p:txBody>
      </p:sp>
      <p:sp>
        <p:nvSpPr>
          <p:cNvPr id="880" name="Google Shape;880;g13c94f06daf_2_343"/>
          <p:cNvSpPr/>
          <p:nvPr/>
        </p:nvSpPr>
        <p:spPr>
          <a:xfrm>
            <a:off x="763500" y="4041387"/>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81" name="Google Shape;881;g13c94f06daf_2_343"/>
          <p:cNvSpPr/>
          <p:nvPr/>
        </p:nvSpPr>
        <p:spPr>
          <a:xfrm>
            <a:off x="527546" y="40099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882" name="Google Shape;882;g13c94f06daf_2_343"/>
          <p:cNvSpPr/>
          <p:nvPr/>
        </p:nvSpPr>
        <p:spPr>
          <a:xfrm>
            <a:off x="763500" y="4461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83" name="Google Shape;883;g13c94f06daf_2_343"/>
          <p:cNvSpPr/>
          <p:nvPr/>
        </p:nvSpPr>
        <p:spPr>
          <a:xfrm>
            <a:off x="950375" y="4417125"/>
            <a:ext cx="25479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i="0" lang="ko" sz="1000" u="none" cap="none" strike="noStrike">
                <a:solidFill>
                  <a:schemeClr val="dk1"/>
                </a:solidFill>
                <a:latin typeface="Malgun Gothic"/>
                <a:ea typeface="Malgun Gothic"/>
                <a:cs typeface="Malgun Gothic"/>
                <a:sym typeface="Malgun Gothic"/>
              </a:rPr>
              <a:t>만14세 </a:t>
            </a:r>
            <a:r>
              <a:rPr lang="ko" sz="1000">
                <a:solidFill>
                  <a:schemeClr val="dk1"/>
                </a:solidFill>
                <a:latin typeface="Malgun Gothic"/>
                <a:ea typeface="Malgun Gothic"/>
                <a:cs typeface="Malgun Gothic"/>
                <a:sym typeface="Malgun Gothic"/>
              </a:rPr>
              <a:t>이상, 서비스 이용약관, 개인정보          </a:t>
            </a:r>
            <a:r>
              <a:rPr b="1" lang="ko" sz="1000">
                <a:solidFill>
                  <a:schemeClr val="dk1"/>
                </a:solidFill>
                <a:latin typeface="Malgun Gothic"/>
                <a:ea typeface="Malgun Gothic"/>
                <a:cs typeface="Malgun Gothic"/>
                <a:sym typeface="Malgun Gothic"/>
              </a:rPr>
              <a:t>&gt;</a:t>
            </a:r>
            <a:endParaRPr b="1" sz="10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수집 및 이용 동의 </a:t>
            </a:r>
            <a:r>
              <a:rPr lang="ko" sz="1000">
                <a:solidFill>
                  <a:srgbClr val="FF5050"/>
                </a:solidFill>
                <a:latin typeface="Malgun Gothic"/>
                <a:ea typeface="Malgun Gothic"/>
                <a:cs typeface="Malgun Gothic"/>
                <a:sym typeface="Malgun Gothic"/>
              </a:rPr>
              <a:t>(필수)</a:t>
            </a:r>
            <a:r>
              <a:rPr i="0" lang="ko" sz="1000" u="none" cap="none" strike="noStrike">
                <a:solidFill>
                  <a:srgbClr val="FF5050"/>
                </a:solidFill>
                <a:latin typeface="Malgun Gothic"/>
                <a:ea typeface="Malgun Gothic"/>
                <a:cs typeface="Malgun Gothic"/>
                <a:sym typeface="Malgun Gothic"/>
              </a:rPr>
              <a:t> </a:t>
            </a:r>
            <a:endParaRPr b="1" i="0" sz="800" u="none" cap="none" strike="noStrike">
              <a:solidFill>
                <a:srgbClr val="FF5050"/>
              </a:solidFill>
              <a:latin typeface="Malgun Gothic"/>
              <a:ea typeface="Malgun Gothic"/>
              <a:cs typeface="Malgun Gothic"/>
              <a:sym typeface="Malgun Gothic"/>
            </a:endParaRPr>
          </a:p>
        </p:txBody>
      </p:sp>
      <p:sp>
        <p:nvSpPr>
          <p:cNvPr id="884" name="Google Shape;884;g13c94f06daf_2_343"/>
          <p:cNvSpPr/>
          <p:nvPr/>
        </p:nvSpPr>
        <p:spPr>
          <a:xfrm>
            <a:off x="950275" y="479812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개인정보 수집 및 이용 동의 (선택)</a:t>
            </a:r>
            <a:r>
              <a:rPr i="0" lang="ko" sz="1000" u="none" cap="none" strike="noStrike">
                <a:solidFill>
                  <a:schemeClr val="dk1"/>
                </a:solidFill>
                <a:latin typeface="Malgun Gothic"/>
                <a:ea typeface="Malgun Gothic"/>
                <a:cs typeface="Malgun Gothic"/>
                <a:sym typeface="Malgun Gothic"/>
              </a:rPr>
              <a:t>                  </a:t>
            </a:r>
            <a:r>
              <a:rPr b="1" lang="ko" sz="1000">
                <a:solidFill>
                  <a:schemeClr val="dk1"/>
                </a:solidFill>
                <a:latin typeface="Malgun Gothic"/>
                <a:ea typeface="Malgun Gothic"/>
                <a:cs typeface="Malgun Gothic"/>
                <a:sym typeface="Malgun Gothic"/>
              </a:rPr>
              <a:t>&gt;</a:t>
            </a:r>
            <a:endParaRPr b="1" i="0" sz="800" u="none" cap="none" strike="noStrike">
              <a:solidFill>
                <a:schemeClr val="dk1"/>
              </a:solidFill>
              <a:latin typeface="Malgun Gothic"/>
              <a:ea typeface="Malgun Gothic"/>
              <a:cs typeface="Malgun Gothic"/>
              <a:sym typeface="Malgun Gothic"/>
            </a:endParaRPr>
          </a:p>
        </p:txBody>
      </p:sp>
      <p:sp>
        <p:nvSpPr>
          <p:cNvPr id="885" name="Google Shape;885;g13c94f06daf_2_343"/>
          <p:cNvSpPr/>
          <p:nvPr/>
        </p:nvSpPr>
        <p:spPr>
          <a:xfrm>
            <a:off x="763500" y="4842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86" name="Google Shape;886;g13c94f06daf_2_343"/>
          <p:cNvSpPr/>
          <p:nvPr/>
        </p:nvSpPr>
        <p:spPr>
          <a:xfrm>
            <a:off x="952288" y="517547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프로모션 정보 수신 동의 (선택)</a:t>
            </a:r>
            <a:r>
              <a:rPr i="0" lang="ko" sz="10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sp>
        <p:nvSpPr>
          <p:cNvPr id="887" name="Google Shape;887;g13c94f06daf_2_343"/>
          <p:cNvSpPr/>
          <p:nvPr/>
        </p:nvSpPr>
        <p:spPr>
          <a:xfrm>
            <a:off x="765513" y="521980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88" name="Google Shape;888;g13c94f06daf_2_343"/>
          <p:cNvSpPr/>
          <p:nvPr/>
        </p:nvSpPr>
        <p:spPr>
          <a:xfrm>
            <a:off x="3216096" y="46520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13c94f06daf_2_906"/>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메뉴 구조 : 공통 </a:t>
            </a:r>
            <a:endParaRPr b="0" i="0" sz="2400" u="none" cap="none" strike="noStrike">
              <a:solidFill>
                <a:schemeClr val="lt1"/>
              </a:solidFill>
              <a:latin typeface="Arial"/>
              <a:ea typeface="Arial"/>
              <a:cs typeface="Arial"/>
              <a:sym typeface="Arial"/>
            </a:endParaRPr>
          </a:p>
        </p:txBody>
      </p:sp>
      <p:sp>
        <p:nvSpPr>
          <p:cNvPr id="78" name="Google Shape;78;g13c94f06daf_2_906"/>
          <p:cNvSpPr/>
          <p:nvPr/>
        </p:nvSpPr>
        <p:spPr>
          <a:xfrm>
            <a:off x="753200" y="1032125"/>
            <a:ext cx="9798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공통</a:t>
            </a:r>
            <a:endParaRPr sz="1000"/>
          </a:p>
        </p:txBody>
      </p:sp>
      <p:sp>
        <p:nvSpPr>
          <p:cNvPr id="79" name="Google Shape;79;g13c94f06daf_2_906"/>
          <p:cNvSpPr/>
          <p:nvPr/>
        </p:nvSpPr>
        <p:spPr>
          <a:xfrm>
            <a:off x="753203" y="1502550"/>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Splash</a:t>
            </a:r>
            <a:endParaRPr sz="1000"/>
          </a:p>
        </p:txBody>
      </p:sp>
      <p:sp>
        <p:nvSpPr>
          <p:cNvPr id="80" name="Google Shape;80;g13c94f06daf_2_906"/>
          <p:cNvSpPr/>
          <p:nvPr/>
        </p:nvSpPr>
        <p:spPr>
          <a:xfrm>
            <a:off x="753203" y="1972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접근권한</a:t>
            </a:r>
            <a:endParaRPr sz="1000"/>
          </a:p>
        </p:txBody>
      </p:sp>
      <p:sp>
        <p:nvSpPr>
          <p:cNvPr id="81" name="Google Shape;81;g13c94f06daf_2_906"/>
          <p:cNvSpPr/>
          <p:nvPr/>
        </p:nvSpPr>
        <p:spPr>
          <a:xfrm>
            <a:off x="753203" y="2443400"/>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앱 이용 가이드</a:t>
            </a:r>
            <a:endParaRPr sz="1000"/>
          </a:p>
        </p:txBody>
      </p:sp>
      <p:sp>
        <p:nvSpPr>
          <p:cNvPr id="82" name="Google Shape;82;g13c94f06daf_2_906"/>
          <p:cNvSpPr/>
          <p:nvPr/>
        </p:nvSpPr>
        <p:spPr>
          <a:xfrm>
            <a:off x="2164428" y="15118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로그인</a:t>
            </a:r>
            <a:endParaRPr sz="1000"/>
          </a:p>
        </p:txBody>
      </p:sp>
      <p:sp>
        <p:nvSpPr>
          <p:cNvPr id="83" name="Google Shape;83;g13c94f06daf_2_906"/>
          <p:cNvSpPr/>
          <p:nvPr/>
        </p:nvSpPr>
        <p:spPr>
          <a:xfrm>
            <a:off x="3282428" y="19761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회원가입</a:t>
            </a:r>
            <a:endParaRPr sz="1000"/>
          </a:p>
        </p:txBody>
      </p:sp>
      <p:sp>
        <p:nvSpPr>
          <p:cNvPr id="84" name="Google Shape;84;g13c94f06daf_2_906"/>
          <p:cNvSpPr/>
          <p:nvPr/>
        </p:nvSpPr>
        <p:spPr>
          <a:xfrm>
            <a:off x="3282428" y="2440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아이디 찾기</a:t>
            </a:r>
            <a:endParaRPr sz="1000"/>
          </a:p>
        </p:txBody>
      </p:sp>
      <p:sp>
        <p:nvSpPr>
          <p:cNvPr id="85" name="Google Shape;85;g13c94f06daf_2_906"/>
          <p:cNvSpPr/>
          <p:nvPr/>
        </p:nvSpPr>
        <p:spPr>
          <a:xfrm>
            <a:off x="3282428" y="29045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비밀번호 찾기</a:t>
            </a:r>
            <a:endParaRPr sz="1000"/>
          </a:p>
        </p:txBody>
      </p:sp>
      <p:cxnSp>
        <p:nvCxnSpPr>
          <p:cNvPr id="86" name="Google Shape;86;g13c94f06daf_2_906"/>
          <p:cNvCxnSpPr/>
          <p:nvPr/>
        </p:nvCxnSpPr>
        <p:spPr>
          <a:xfrm>
            <a:off x="1243103" y="1779463"/>
            <a:ext cx="0" cy="193500"/>
          </a:xfrm>
          <a:prstGeom prst="straightConnector1">
            <a:avLst/>
          </a:prstGeom>
          <a:noFill/>
          <a:ln cap="flat" cmpd="sng" w="9525">
            <a:solidFill>
              <a:schemeClr val="dk2"/>
            </a:solidFill>
            <a:prstDash val="solid"/>
            <a:round/>
            <a:headEnd len="med" w="med" type="none"/>
            <a:tailEnd len="med" w="med" type="none"/>
          </a:ln>
        </p:spPr>
      </p:cxnSp>
      <p:cxnSp>
        <p:nvCxnSpPr>
          <p:cNvPr id="87" name="Google Shape;87;g13c94f06daf_2_906"/>
          <p:cNvCxnSpPr>
            <a:stCxn id="81" idx="0"/>
            <a:endCxn id="80" idx="2"/>
          </p:cNvCxnSpPr>
          <p:nvPr/>
        </p:nvCxnSpPr>
        <p:spPr>
          <a:xfrm rot="10800000">
            <a:off x="1243103" y="2249900"/>
            <a:ext cx="0" cy="193500"/>
          </a:xfrm>
          <a:prstGeom prst="straightConnector1">
            <a:avLst/>
          </a:prstGeom>
          <a:noFill/>
          <a:ln cap="flat" cmpd="sng" w="9525">
            <a:solidFill>
              <a:schemeClr val="dk2"/>
            </a:solidFill>
            <a:prstDash val="solid"/>
            <a:round/>
            <a:headEnd len="med" w="med" type="none"/>
            <a:tailEnd len="med" w="med" type="none"/>
          </a:ln>
        </p:spPr>
      </p:cxnSp>
      <p:cxnSp>
        <p:nvCxnSpPr>
          <p:cNvPr id="88" name="Google Shape;88;g13c94f06daf_2_906"/>
          <p:cNvCxnSpPr>
            <a:stCxn id="82" idx="2"/>
            <a:endCxn id="84" idx="1"/>
          </p:cNvCxnSpPr>
          <p:nvPr/>
        </p:nvCxnSpPr>
        <p:spPr>
          <a:xfrm flipH="1" rot="-5400000">
            <a:off x="2573478" y="1869625"/>
            <a:ext cx="789900" cy="628200"/>
          </a:xfrm>
          <a:prstGeom prst="bentConnector2">
            <a:avLst/>
          </a:prstGeom>
          <a:noFill/>
          <a:ln cap="flat" cmpd="sng" w="9525">
            <a:solidFill>
              <a:schemeClr val="dk2"/>
            </a:solidFill>
            <a:prstDash val="solid"/>
            <a:round/>
            <a:headEnd len="med" w="med" type="none"/>
            <a:tailEnd len="med" w="med" type="none"/>
          </a:ln>
        </p:spPr>
      </p:cxnSp>
      <p:cxnSp>
        <p:nvCxnSpPr>
          <p:cNvPr id="89" name="Google Shape;89;g13c94f06daf_2_906"/>
          <p:cNvCxnSpPr>
            <a:stCxn id="82" idx="2"/>
            <a:endCxn id="85" idx="1"/>
          </p:cNvCxnSpPr>
          <p:nvPr/>
        </p:nvCxnSpPr>
        <p:spPr>
          <a:xfrm flipH="1" rot="-5400000">
            <a:off x="2341278" y="2101825"/>
            <a:ext cx="1254300" cy="628200"/>
          </a:xfrm>
          <a:prstGeom prst="bentConnector2">
            <a:avLst/>
          </a:prstGeom>
          <a:noFill/>
          <a:ln cap="flat" cmpd="sng" w="9525">
            <a:solidFill>
              <a:schemeClr val="dk2"/>
            </a:solidFill>
            <a:prstDash val="solid"/>
            <a:round/>
            <a:headEnd len="med" w="med" type="none"/>
            <a:tailEnd len="med" w="med" type="none"/>
          </a:ln>
        </p:spPr>
      </p:cxnSp>
      <p:cxnSp>
        <p:nvCxnSpPr>
          <p:cNvPr id="90" name="Google Shape;90;g13c94f06daf_2_906"/>
          <p:cNvCxnSpPr>
            <a:stCxn id="82" idx="2"/>
            <a:endCxn id="83" idx="1"/>
          </p:cNvCxnSpPr>
          <p:nvPr/>
        </p:nvCxnSpPr>
        <p:spPr>
          <a:xfrm flipH="1" rot="-5400000">
            <a:off x="2805528" y="1637575"/>
            <a:ext cx="325800" cy="628200"/>
          </a:xfrm>
          <a:prstGeom prst="bentConnector2">
            <a:avLst/>
          </a:prstGeom>
          <a:noFill/>
          <a:ln cap="flat" cmpd="sng" w="9525">
            <a:solidFill>
              <a:schemeClr val="dk2"/>
            </a:solidFill>
            <a:prstDash val="solid"/>
            <a:round/>
            <a:headEnd len="med" w="med" type="none"/>
            <a:tailEnd len="med" w="med" type="none"/>
          </a:ln>
        </p:spPr>
      </p:cxnSp>
      <p:sp>
        <p:nvSpPr>
          <p:cNvPr id="91" name="Google Shape;91;g13c94f06daf_2_906"/>
          <p:cNvSpPr/>
          <p:nvPr/>
        </p:nvSpPr>
        <p:spPr>
          <a:xfrm>
            <a:off x="4693753" y="1972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약관 상세</a:t>
            </a:r>
            <a:endParaRPr sz="1000"/>
          </a:p>
        </p:txBody>
      </p:sp>
      <p:cxnSp>
        <p:nvCxnSpPr>
          <p:cNvPr id="92" name="Google Shape;92;g13c94f06daf_2_906"/>
          <p:cNvCxnSpPr>
            <a:stCxn id="83" idx="3"/>
            <a:endCxn id="91" idx="1"/>
          </p:cNvCxnSpPr>
          <p:nvPr/>
        </p:nvCxnSpPr>
        <p:spPr>
          <a:xfrm flipH="1" rot="10800000">
            <a:off x="4262228" y="2111275"/>
            <a:ext cx="431400" cy="3300"/>
          </a:xfrm>
          <a:prstGeom prst="bentConnector3">
            <a:avLst>
              <a:gd fmla="val 50014"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graphicFrame>
        <p:nvGraphicFramePr>
          <p:cNvPr id="893" name="Google Shape;893;g1402b7add03_0_0"/>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닉네임 입</a:t>
                      </a:r>
                      <a:r>
                        <a:rPr lang="ko" sz="900">
                          <a:solidFill>
                            <a:srgbClr val="595959"/>
                          </a:solidFill>
                          <a:latin typeface="Malgun Gothic"/>
                          <a:ea typeface="Malgun Gothic"/>
                          <a:cs typeface="Malgun Gothic"/>
                          <a:sym typeface="Malgun Gothic"/>
                        </a:rPr>
                        <a:t>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약관 동의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약관 상세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회원가입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위의 필수 입력사항 완료시 활성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정상 가입 완료 시 팝업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894" name="Google Shape;894;g1402b7add03_0_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회원가입 (소</a:t>
            </a:r>
            <a:r>
              <a:rPr b="1" lang="ko" sz="2000">
                <a:solidFill>
                  <a:schemeClr val="lt1"/>
                </a:solidFill>
                <a:latin typeface="Malgun Gothic"/>
                <a:ea typeface="Malgun Gothic"/>
                <a:cs typeface="Malgun Gothic"/>
                <a:sym typeface="Malgun Gothic"/>
              </a:rPr>
              <a:t>셜 네트웍 가입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895" name="Google Shape;895;g1402b7add03_0_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896" name="Google Shape;896;g1402b7add03_0_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897" name="Google Shape;897;g1402b7add03_0_0"/>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898" name="Google Shape;898;g1402b7add03_0_0"/>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회원가입</a:t>
            </a:r>
            <a:endParaRPr b="1" sz="1100">
              <a:solidFill>
                <a:schemeClr val="dk1"/>
              </a:solidFill>
              <a:latin typeface="Malgun Gothic"/>
              <a:ea typeface="Malgun Gothic"/>
              <a:cs typeface="Malgun Gothic"/>
              <a:sym typeface="Malgun Gothic"/>
            </a:endParaRPr>
          </a:p>
        </p:txBody>
      </p:sp>
      <p:sp>
        <p:nvSpPr>
          <p:cNvPr id="899" name="Google Shape;899;g1402b7add03_0_0"/>
          <p:cNvSpPr/>
          <p:nvPr/>
        </p:nvSpPr>
        <p:spPr>
          <a:xfrm>
            <a:off x="620725" y="23804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900" name="Google Shape;900;g1402b7add03_0_0"/>
          <p:cNvSpPr/>
          <p:nvPr/>
        </p:nvSpPr>
        <p:spPr>
          <a:xfrm>
            <a:off x="620725" y="4656500"/>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회원가입</a:t>
            </a:r>
            <a:endParaRPr b="1" i="0" sz="1100" u="none" cap="none" strike="noStrike">
              <a:solidFill>
                <a:schemeClr val="lt1"/>
              </a:solidFill>
              <a:latin typeface="Malgun Gothic"/>
              <a:ea typeface="Malgun Gothic"/>
              <a:cs typeface="Malgun Gothic"/>
              <a:sym typeface="Malgun Gothic"/>
            </a:endParaRPr>
          </a:p>
        </p:txBody>
      </p:sp>
      <p:sp>
        <p:nvSpPr>
          <p:cNvPr id="901" name="Google Shape;901;g1402b7add03_0_0"/>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902" name="Google Shape;902;g1402b7add03_0_0"/>
          <p:cNvSpPr/>
          <p:nvPr/>
        </p:nvSpPr>
        <p:spPr>
          <a:xfrm>
            <a:off x="505971" y="2302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903" name="Google Shape;903;g1402b7add03_0_0"/>
          <p:cNvSpPr/>
          <p:nvPr/>
        </p:nvSpPr>
        <p:spPr>
          <a:xfrm>
            <a:off x="521646" y="4518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904" name="Google Shape;904;g1402b7add03_0_0"/>
          <p:cNvSpPr/>
          <p:nvPr/>
        </p:nvSpPr>
        <p:spPr>
          <a:xfrm>
            <a:off x="620725" y="27633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닉네임은 필수정보 입니다.</a:t>
            </a:r>
            <a:endParaRPr b="1" i="0" sz="900" u="none" cap="none" strike="noStrike">
              <a:solidFill>
                <a:srgbClr val="FF0000"/>
              </a:solidFill>
              <a:latin typeface="Malgun Gothic"/>
              <a:ea typeface="Malgun Gothic"/>
              <a:cs typeface="Malgun Gothic"/>
              <a:sym typeface="Malgun Gothic"/>
            </a:endParaRPr>
          </a:p>
        </p:txBody>
      </p:sp>
      <p:sp>
        <p:nvSpPr>
          <p:cNvPr id="905" name="Google Shape;905;g1402b7add03_0_0"/>
          <p:cNvSpPr/>
          <p:nvPr/>
        </p:nvSpPr>
        <p:spPr>
          <a:xfrm>
            <a:off x="4744525" y="2520025"/>
            <a:ext cx="2743200" cy="21756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906" name="Google Shape;906;g1402b7add03_0_0"/>
          <p:cNvSpPr txBox="1"/>
          <p:nvPr/>
        </p:nvSpPr>
        <p:spPr>
          <a:xfrm>
            <a:off x="4874224" y="2736064"/>
            <a:ext cx="2499000" cy="14622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100">
                <a:solidFill>
                  <a:srgbClr val="0070C0"/>
                </a:solidFill>
                <a:latin typeface="Malgun Gothic"/>
                <a:ea typeface="Malgun Gothic"/>
                <a:cs typeface="Malgun Gothic"/>
                <a:sym typeface="Malgun Gothic"/>
              </a:rPr>
              <a:t>$닉네임 </a:t>
            </a:r>
            <a:r>
              <a:rPr b="1" lang="ko" sz="1100">
                <a:solidFill>
                  <a:schemeClr val="dk1"/>
                </a:solidFill>
                <a:latin typeface="Malgun Gothic"/>
                <a:ea typeface="Malgun Gothic"/>
                <a:cs typeface="Malgun Gothic"/>
                <a:sym typeface="Malgun Gothic"/>
              </a:rPr>
              <a:t>회원님, </a:t>
            </a:r>
            <a:endParaRPr>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트레블코업 여행조합에 오신 걸 환영합니다.</a:t>
            </a:r>
            <a:endParaRPr>
              <a:solidFill>
                <a:schemeClr val="dk1"/>
              </a:solidFill>
            </a:endParaRPr>
          </a:p>
          <a:p>
            <a:pPr indent="0" lvl="0" marL="0" rtl="0" algn="ctr">
              <a:spcBef>
                <a:spcPts val="0"/>
              </a:spcBef>
              <a:spcAft>
                <a:spcPts val="0"/>
              </a:spcAft>
              <a:buClr>
                <a:schemeClr val="dk1"/>
              </a:buClr>
              <a:buSzPts val="1100"/>
              <a:buFont typeface="Arial"/>
              <a:buNone/>
            </a:pPr>
            <a:r>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지금 바로 로그인 하시면 </a:t>
            </a:r>
            <a:br>
              <a:rPr b="1" lang="ko" sz="1100">
                <a:solidFill>
                  <a:schemeClr val="dk1"/>
                </a:solidFill>
                <a:latin typeface="Malgun Gothic"/>
                <a:ea typeface="Malgun Gothic"/>
                <a:cs typeface="Malgun Gothic"/>
                <a:sym typeface="Malgun Gothic"/>
              </a:rPr>
            </a:br>
            <a:r>
              <a:rPr b="1" lang="ko" sz="1100">
                <a:solidFill>
                  <a:schemeClr val="dk1"/>
                </a:solidFill>
                <a:latin typeface="Malgun Gothic"/>
                <a:ea typeface="Malgun Gothic"/>
                <a:cs typeface="Malgun Gothic"/>
                <a:sym typeface="Malgun Gothic"/>
              </a:rPr>
              <a:t>“</a:t>
            </a:r>
            <a:r>
              <a:rPr b="1" lang="ko" sz="1100">
                <a:solidFill>
                  <a:srgbClr val="0070C0"/>
                </a:solidFill>
                <a:latin typeface="Malgun Gothic"/>
                <a:ea typeface="Malgun Gothic"/>
                <a:cs typeface="Malgun Gothic"/>
                <a:sym typeface="Malgun Gothic"/>
              </a:rPr>
              <a:t>지속 가능한 </a:t>
            </a:r>
            <a:r>
              <a:rPr b="1" lang="ko" sz="1100">
                <a:solidFill>
                  <a:schemeClr val="dk1"/>
                </a:solidFill>
                <a:latin typeface="Malgun Gothic"/>
                <a:ea typeface="Malgun Gothic"/>
                <a:cs typeface="Malgun Gothic"/>
                <a:sym typeface="Malgun Gothic"/>
              </a:rPr>
              <a:t>사회적 공유여행 플랫폼”의 </a:t>
            </a:r>
            <a:br>
              <a:rPr b="1" lang="ko" sz="1100">
                <a:solidFill>
                  <a:schemeClr val="dk1"/>
                </a:solidFill>
                <a:latin typeface="Malgun Gothic"/>
                <a:ea typeface="Malgun Gothic"/>
                <a:cs typeface="Malgun Gothic"/>
                <a:sym typeface="Malgun Gothic"/>
              </a:rPr>
            </a:br>
            <a:r>
              <a:rPr b="1" lang="ko" sz="1100">
                <a:solidFill>
                  <a:schemeClr val="dk1"/>
                </a:solidFill>
                <a:latin typeface="Malgun Gothic"/>
                <a:ea typeface="Malgun Gothic"/>
                <a:cs typeface="Malgun Gothic"/>
                <a:sym typeface="Malgun Gothic"/>
              </a:rPr>
              <a:t>혜택을 확인하실 수 있습니다.</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t/>
            </a:r>
            <a:endParaRPr b="1" sz="1200">
              <a:solidFill>
                <a:schemeClr val="dk1"/>
              </a:solidFill>
              <a:latin typeface="Malgun Gothic"/>
              <a:ea typeface="Malgun Gothic"/>
              <a:cs typeface="Malgun Gothic"/>
              <a:sym typeface="Malgun Gothic"/>
            </a:endParaRPr>
          </a:p>
        </p:txBody>
      </p:sp>
      <p:cxnSp>
        <p:nvCxnSpPr>
          <p:cNvPr id="907" name="Google Shape;907;g1402b7add03_0_0"/>
          <p:cNvCxnSpPr/>
          <p:nvPr/>
        </p:nvCxnSpPr>
        <p:spPr>
          <a:xfrm>
            <a:off x="4754525" y="4272675"/>
            <a:ext cx="2738400" cy="12300"/>
          </a:xfrm>
          <a:prstGeom prst="straightConnector1">
            <a:avLst/>
          </a:prstGeom>
          <a:noFill/>
          <a:ln cap="flat" cmpd="sng" w="9525">
            <a:solidFill>
              <a:srgbClr val="262626"/>
            </a:solidFill>
            <a:prstDash val="solid"/>
            <a:round/>
            <a:headEnd len="med" w="med" type="none"/>
            <a:tailEnd len="med" w="med" type="none"/>
          </a:ln>
        </p:spPr>
      </p:cxnSp>
      <p:sp>
        <p:nvSpPr>
          <p:cNvPr id="908" name="Google Shape;908;g1402b7add03_0_0"/>
          <p:cNvSpPr txBox="1"/>
          <p:nvPr/>
        </p:nvSpPr>
        <p:spPr>
          <a:xfrm>
            <a:off x="4854225" y="4359375"/>
            <a:ext cx="249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cxnSp>
        <p:nvCxnSpPr>
          <p:cNvPr id="909" name="Google Shape;909;g1402b7add03_0_0"/>
          <p:cNvCxnSpPr>
            <a:stCxn id="900" idx="3"/>
            <a:endCxn id="905" idx="1"/>
          </p:cNvCxnSpPr>
          <p:nvPr/>
        </p:nvCxnSpPr>
        <p:spPr>
          <a:xfrm flipH="1" rot="10800000">
            <a:off x="3576325" y="3607700"/>
            <a:ext cx="1168200" cy="1216200"/>
          </a:xfrm>
          <a:prstGeom prst="bentConnector3">
            <a:avLst>
              <a:gd fmla="val 50000" name="adj1"/>
            </a:avLst>
          </a:prstGeom>
          <a:noFill/>
          <a:ln cap="flat" cmpd="sng" w="28575">
            <a:solidFill>
              <a:srgbClr val="FF0000"/>
            </a:solidFill>
            <a:prstDash val="solid"/>
            <a:round/>
            <a:headEnd len="med" w="med" type="none"/>
            <a:tailEnd len="med" w="med" type="triangle"/>
          </a:ln>
        </p:spPr>
      </p:cxnSp>
      <p:sp>
        <p:nvSpPr>
          <p:cNvPr id="910" name="Google Shape;910;g1402b7add03_0_0"/>
          <p:cNvSpPr/>
          <p:nvPr/>
        </p:nvSpPr>
        <p:spPr>
          <a:xfrm>
            <a:off x="620725" y="3014758"/>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Malgun Gothic"/>
              <a:ea typeface="Malgun Gothic"/>
              <a:cs typeface="Malgun Gothic"/>
              <a:sym typeface="Malgun Gothic"/>
            </a:endParaRPr>
          </a:p>
        </p:txBody>
      </p:sp>
      <p:sp>
        <p:nvSpPr>
          <p:cNvPr id="911" name="Google Shape;911;g1402b7add03_0_0"/>
          <p:cNvSpPr/>
          <p:nvPr/>
        </p:nvSpPr>
        <p:spPr>
          <a:xfrm>
            <a:off x="920550" y="3072800"/>
            <a:ext cx="24246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약관 전체 동의 </a:t>
            </a:r>
            <a:r>
              <a:rPr lang="ko" sz="1000">
                <a:solidFill>
                  <a:schemeClr val="dk1"/>
                </a:solidFill>
                <a:latin typeface="Malgun Gothic"/>
                <a:ea typeface="Malgun Gothic"/>
                <a:cs typeface="Malgun Gothic"/>
                <a:sym typeface="Malgun Gothic"/>
              </a:rPr>
              <a:t>(선택 포함)</a:t>
            </a:r>
            <a:r>
              <a:rPr b="1" i="0" lang="ko" sz="1100" u="none" cap="none" strike="noStrike">
                <a:solidFill>
                  <a:schemeClr val="dk1"/>
                </a:solidFill>
                <a:latin typeface="Malgun Gothic"/>
                <a:ea typeface="Malgun Gothic"/>
                <a:cs typeface="Malgun Gothic"/>
                <a:sym typeface="Malgun Gothic"/>
              </a:rPr>
              <a:t> </a:t>
            </a:r>
            <a:endParaRPr b="1" i="0" sz="1100" u="none" cap="none" strike="noStrike">
              <a:solidFill>
                <a:schemeClr val="dk1"/>
              </a:solidFill>
              <a:latin typeface="Malgun Gothic"/>
              <a:ea typeface="Malgun Gothic"/>
              <a:cs typeface="Malgun Gothic"/>
              <a:sym typeface="Malgun Gothic"/>
            </a:endParaRPr>
          </a:p>
        </p:txBody>
      </p:sp>
      <p:sp>
        <p:nvSpPr>
          <p:cNvPr id="912" name="Google Shape;912;g1402b7add03_0_0"/>
          <p:cNvSpPr/>
          <p:nvPr/>
        </p:nvSpPr>
        <p:spPr>
          <a:xfrm>
            <a:off x="763500" y="3126987"/>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913" name="Google Shape;913;g1402b7add03_0_0"/>
          <p:cNvSpPr/>
          <p:nvPr/>
        </p:nvSpPr>
        <p:spPr>
          <a:xfrm>
            <a:off x="527546" y="30955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914" name="Google Shape;914;g1402b7add03_0_0"/>
          <p:cNvSpPr/>
          <p:nvPr/>
        </p:nvSpPr>
        <p:spPr>
          <a:xfrm>
            <a:off x="763500" y="35470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915" name="Google Shape;915;g1402b7add03_0_0"/>
          <p:cNvSpPr/>
          <p:nvPr/>
        </p:nvSpPr>
        <p:spPr>
          <a:xfrm>
            <a:off x="950375" y="3502725"/>
            <a:ext cx="25479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i="0" lang="ko" sz="1000" u="none" cap="none" strike="noStrike">
                <a:solidFill>
                  <a:schemeClr val="dk1"/>
                </a:solidFill>
                <a:latin typeface="Malgun Gothic"/>
                <a:ea typeface="Malgun Gothic"/>
                <a:cs typeface="Malgun Gothic"/>
                <a:sym typeface="Malgun Gothic"/>
              </a:rPr>
              <a:t>만14세 </a:t>
            </a:r>
            <a:r>
              <a:rPr lang="ko" sz="1000">
                <a:solidFill>
                  <a:schemeClr val="dk1"/>
                </a:solidFill>
                <a:latin typeface="Malgun Gothic"/>
                <a:ea typeface="Malgun Gothic"/>
                <a:cs typeface="Malgun Gothic"/>
                <a:sym typeface="Malgun Gothic"/>
              </a:rPr>
              <a:t>이상, 서비스 이용약관, 개인정보          </a:t>
            </a:r>
            <a:r>
              <a:rPr b="1" lang="ko" sz="1000">
                <a:solidFill>
                  <a:schemeClr val="dk1"/>
                </a:solidFill>
                <a:latin typeface="Malgun Gothic"/>
                <a:ea typeface="Malgun Gothic"/>
                <a:cs typeface="Malgun Gothic"/>
                <a:sym typeface="Malgun Gothic"/>
              </a:rPr>
              <a:t>&gt;</a:t>
            </a:r>
            <a:endParaRPr b="1" sz="10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수집 및 이용 동의 </a:t>
            </a:r>
            <a:r>
              <a:rPr lang="ko" sz="1000">
                <a:solidFill>
                  <a:srgbClr val="FF5050"/>
                </a:solidFill>
                <a:latin typeface="Malgun Gothic"/>
                <a:ea typeface="Malgun Gothic"/>
                <a:cs typeface="Malgun Gothic"/>
                <a:sym typeface="Malgun Gothic"/>
              </a:rPr>
              <a:t>(필수)</a:t>
            </a:r>
            <a:r>
              <a:rPr i="0" lang="ko" sz="1000" u="none" cap="none" strike="noStrike">
                <a:solidFill>
                  <a:srgbClr val="FF5050"/>
                </a:solidFill>
                <a:latin typeface="Malgun Gothic"/>
                <a:ea typeface="Malgun Gothic"/>
                <a:cs typeface="Malgun Gothic"/>
                <a:sym typeface="Malgun Gothic"/>
              </a:rPr>
              <a:t> </a:t>
            </a:r>
            <a:endParaRPr b="1" i="0" sz="800" u="none" cap="none" strike="noStrike">
              <a:solidFill>
                <a:srgbClr val="FF5050"/>
              </a:solidFill>
              <a:latin typeface="Malgun Gothic"/>
              <a:ea typeface="Malgun Gothic"/>
              <a:cs typeface="Malgun Gothic"/>
              <a:sym typeface="Malgun Gothic"/>
            </a:endParaRPr>
          </a:p>
        </p:txBody>
      </p:sp>
      <p:sp>
        <p:nvSpPr>
          <p:cNvPr id="916" name="Google Shape;916;g1402b7add03_0_0"/>
          <p:cNvSpPr/>
          <p:nvPr/>
        </p:nvSpPr>
        <p:spPr>
          <a:xfrm>
            <a:off x="950275" y="388372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개인정보 수집 및 이용 동의 (선택)</a:t>
            </a:r>
            <a:r>
              <a:rPr i="0" lang="ko" sz="1000" u="none" cap="none" strike="noStrike">
                <a:solidFill>
                  <a:schemeClr val="dk1"/>
                </a:solidFill>
                <a:latin typeface="Malgun Gothic"/>
                <a:ea typeface="Malgun Gothic"/>
                <a:cs typeface="Malgun Gothic"/>
                <a:sym typeface="Malgun Gothic"/>
              </a:rPr>
              <a:t>                  </a:t>
            </a:r>
            <a:r>
              <a:rPr b="1" lang="ko" sz="1000">
                <a:solidFill>
                  <a:schemeClr val="dk1"/>
                </a:solidFill>
                <a:latin typeface="Malgun Gothic"/>
                <a:ea typeface="Malgun Gothic"/>
                <a:cs typeface="Malgun Gothic"/>
                <a:sym typeface="Malgun Gothic"/>
              </a:rPr>
              <a:t>&gt;</a:t>
            </a:r>
            <a:endParaRPr b="1" i="0" sz="800" u="none" cap="none" strike="noStrike">
              <a:solidFill>
                <a:schemeClr val="dk1"/>
              </a:solidFill>
              <a:latin typeface="Malgun Gothic"/>
              <a:ea typeface="Malgun Gothic"/>
              <a:cs typeface="Malgun Gothic"/>
              <a:sym typeface="Malgun Gothic"/>
            </a:endParaRPr>
          </a:p>
        </p:txBody>
      </p:sp>
      <p:sp>
        <p:nvSpPr>
          <p:cNvPr id="917" name="Google Shape;917;g1402b7add03_0_0"/>
          <p:cNvSpPr/>
          <p:nvPr/>
        </p:nvSpPr>
        <p:spPr>
          <a:xfrm>
            <a:off x="763500" y="39280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918" name="Google Shape;918;g1402b7add03_0_0"/>
          <p:cNvSpPr/>
          <p:nvPr/>
        </p:nvSpPr>
        <p:spPr>
          <a:xfrm>
            <a:off x="952288" y="426107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프로모션 정보 수신 동의 (선택)</a:t>
            </a:r>
            <a:r>
              <a:rPr i="0" lang="ko" sz="10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sp>
        <p:nvSpPr>
          <p:cNvPr id="919" name="Google Shape;919;g1402b7add03_0_0"/>
          <p:cNvSpPr/>
          <p:nvPr/>
        </p:nvSpPr>
        <p:spPr>
          <a:xfrm>
            <a:off x="765513" y="430540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920" name="Google Shape;920;g1402b7add03_0_0"/>
          <p:cNvSpPr/>
          <p:nvPr/>
        </p:nvSpPr>
        <p:spPr>
          <a:xfrm>
            <a:off x="3216096" y="37376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921" name="Google Shape;921;g1402b7add03_0_0"/>
          <p:cNvSpPr txBox="1"/>
          <p:nvPr/>
        </p:nvSpPr>
        <p:spPr>
          <a:xfrm>
            <a:off x="620721" y="1524913"/>
            <a:ext cx="1659000" cy="261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소셜 네트웍 가입 사용자 </a:t>
            </a:r>
            <a:endParaRPr b="1" sz="1100">
              <a:solidFill>
                <a:schemeClr val="dk1"/>
              </a:solidFill>
              <a:latin typeface="Malgun Gothic"/>
              <a:ea typeface="Malgun Gothic"/>
              <a:cs typeface="Malgun Gothic"/>
              <a:sym typeface="Malgun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g13bce9ef499_1_316"/>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메인화면 (회원 로그인 전)</a:t>
            </a:r>
            <a:endParaRPr sz="3000"/>
          </a:p>
        </p:txBody>
      </p:sp>
      <p:sp>
        <p:nvSpPr>
          <p:cNvPr id="927" name="Google Shape;927;g13bce9ef499_1_316"/>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fontScale="90000"/>
          </a:bodyPr>
          <a:lstStyle/>
          <a:p>
            <a:pPr indent="-342900" lvl="0" marL="457200" rtl="0" algn="l">
              <a:spcBef>
                <a:spcPts val="0"/>
              </a:spcBef>
              <a:spcAft>
                <a:spcPts val="0"/>
              </a:spcAft>
              <a:buSzPct val="100000"/>
              <a:buChar char="-"/>
            </a:pPr>
            <a:r>
              <a:rPr lang="ko" sz="2000"/>
              <a:t>홈</a:t>
            </a:r>
            <a:endParaRPr sz="2000"/>
          </a:p>
          <a:p>
            <a:pPr indent="-342900" lvl="0" marL="457200" rtl="0" algn="l">
              <a:spcBef>
                <a:spcPts val="0"/>
              </a:spcBef>
              <a:spcAft>
                <a:spcPts val="0"/>
              </a:spcAft>
              <a:buSzPct val="100000"/>
              <a:buChar char="-"/>
            </a:pPr>
            <a:r>
              <a:rPr lang="ko" sz="2000"/>
              <a:t>홈 &gt; 배너</a:t>
            </a:r>
            <a:endParaRPr sz="2000"/>
          </a:p>
          <a:p>
            <a:pPr indent="-342900" lvl="0" marL="457200" rtl="0" algn="l">
              <a:spcBef>
                <a:spcPts val="0"/>
              </a:spcBef>
              <a:spcAft>
                <a:spcPts val="0"/>
              </a:spcAft>
              <a:buSzPct val="100000"/>
              <a:buChar char="-"/>
            </a:pPr>
            <a:r>
              <a:rPr lang="ko" sz="2000"/>
              <a:t>포스팅</a:t>
            </a:r>
            <a:endParaRPr sz="2000"/>
          </a:p>
          <a:p>
            <a:pPr indent="-342900" lvl="0" marL="457200" rtl="0" algn="l">
              <a:spcBef>
                <a:spcPts val="0"/>
              </a:spcBef>
              <a:spcAft>
                <a:spcPts val="0"/>
              </a:spcAft>
              <a:buSzPct val="100000"/>
              <a:buChar char="-"/>
            </a:pPr>
            <a:r>
              <a:rPr lang="ko" sz="2000"/>
              <a:t>포스팅 등록</a:t>
            </a:r>
            <a:endParaRPr sz="2000"/>
          </a:p>
          <a:p>
            <a:pPr indent="-342900" lvl="0" marL="457200" rtl="0" algn="l">
              <a:spcBef>
                <a:spcPts val="0"/>
              </a:spcBef>
              <a:spcAft>
                <a:spcPts val="0"/>
              </a:spcAft>
              <a:buSzPct val="100000"/>
              <a:buChar char="-"/>
            </a:pPr>
            <a:r>
              <a:rPr lang="ko" sz="2000"/>
              <a:t>매칭 </a:t>
            </a:r>
            <a:endParaRPr sz="2000"/>
          </a:p>
          <a:p>
            <a:pPr indent="-342900" lvl="0" marL="457200" rtl="0" algn="l">
              <a:spcBef>
                <a:spcPts val="0"/>
              </a:spcBef>
              <a:spcAft>
                <a:spcPts val="0"/>
              </a:spcAft>
              <a:buSzPct val="100000"/>
              <a:buChar char="-"/>
            </a:pPr>
            <a:r>
              <a:rPr lang="ko" sz="2000"/>
              <a:t>마이</a:t>
            </a:r>
            <a:endParaRPr sz="2000"/>
          </a:p>
          <a:p>
            <a:pPr indent="-342900" lvl="0" marL="457200" rtl="0" algn="l">
              <a:spcBef>
                <a:spcPts val="0"/>
              </a:spcBef>
              <a:spcAft>
                <a:spcPts val="0"/>
              </a:spcAft>
              <a:buSzPct val="100000"/>
              <a:buChar char="-"/>
            </a:pPr>
            <a:r>
              <a:rPr lang="ko" sz="2000"/>
              <a:t>마이 &gt; 설정 &gt; 공지사항</a:t>
            </a:r>
            <a:endParaRPr sz="2000"/>
          </a:p>
          <a:p>
            <a:pPr indent="-342900" lvl="0" marL="457200" rtl="0" algn="l">
              <a:spcBef>
                <a:spcPts val="0"/>
              </a:spcBef>
              <a:spcAft>
                <a:spcPts val="0"/>
              </a:spcAft>
              <a:buSzPct val="100000"/>
              <a:buChar char="-"/>
            </a:pPr>
            <a:r>
              <a:rPr lang="ko" sz="2000"/>
              <a:t>마이 &gt; 설정 &gt; 자주 묻는 질문</a:t>
            </a:r>
            <a:endParaRPr sz="2000"/>
          </a:p>
          <a:p>
            <a:pPr indent="-342900" lvl="0" marL="457200" rtl="0" algn="l">
              <a:spcBef>
                <a:spcPts val="0"/>
              </a:spcBef>
              <a:spcAft>
                <a:spcPts val="0"/>
              </a:spcAft>
              <a:buSzPct val="100000"/>
              <a:buChar char="-"/>
            </a:pPr>
            <a:r>
              <a:rPr lang="ko" sz="2000"/>
              <a:t>마이 &gt; 설정 &gt; 이용 약관, 위치 정보 이용 약관</a:t>
            </a:r>
            <a:endParaRPr sz="2000"/>
          </a:p>
          <a:p>
            <a:pPr indent="-342900" lvl="0" marL="457200" rtl="0" algn="l">
              <a:spcBef>
                <a:spcPts val="0"/>
              </a:spcBef>
              <a:spcAft>
                <a:spcPts val="0"/>
              </a:spcAft>
              <a:buSzPct val="100000"/>
              <a:buChar char="-"/>
            </a:pPr>
            <a:r>
              <a:rPr lang="ko" sz="2000"/>
              <a:t>마이 &gt; 설정 &gt; 개인 정보 처리 방침, 오픈 소스</a:t>
            </a:r>
            <a:endParaRPr sz="2000"/>
          </a:p>
          <a:p>
            <a:pPr indent="0" lvl="0" marL="0" rtl="0" algn="l">
              <a:spcBef>
                <a:spcPts val="0"/>
              </a:spcBef>
              <a:spcAft>
                <a:spcPts val="0"/>
              </a:spcAft>
              <a:buNone/>
            </a:pPr>
            <a:r>
              <a:t/>
            </a:r>
            <a:endParaRPr sz="2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graphicFrame>
        <p:nvGraphicFramePr>
          <p:cNvPr id="932" name="Google Shape;932;g13bce9ef499_1_321"/>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로그인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로그인의 경우 이미지 닉네임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클릭의 경우 로그인</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메시지, 알림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로그인이 필요 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포스팅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리스트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클릭 상세로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홈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- 1버전의 검색기능 삭제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933" name="Google Shape;933;g13bce9ef499_1_32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홈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934" name="Google Shape;934;g13bce9ef499_1_32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935" name="Google Shape;935;g13bce9ef499_1_32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936" name="Google Shape;936;g13bce9ef499_1_321"/>
          <p:cNvGrpSpPr/>
          <p:nvPr/>
        </p:nvGrpSpPr>
        <p:grpSpPr>
          <a:xfrm>
            <a:off x="427282" y="5542381"/>
            <a:ext cx="3277561" cy="521764"/>
            <a:chOff x="375801" y="5847020"/>
            <a:chExt cx="3293700" cy="521764"/>
          </a:xfrm>
        </p:grpSpPr>
        <p:cxnSp>
          <p:nvCxnSpPr>
            <p:cNvPr id="937" name="Google Shape;937;g13bce9ef499_1_321"/>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938" name="Google Shape;938;g13bce9ef499_1_321"/>
            <p:cNvGrpSpPr/>
            <p:nvPr/>
          </p:nvGrpSpPr>
          <p:grpSpPr>
            <a:xfrm>
              <a:off x="606989" y="6013911"/>
              <a:ext cx="2863894" cy="354873"/>
              <a:chOff x="7628984" y="5817929"/>
              <a:chExt cx="2752156" cy="322612"/>
            </a:xfrm>
          </p:grpSpPr>
          <p:grpSp>
            <p:nvGrpSpPr>
              <p:cNvPr id="939" name="Google Shape;939;g13bce9ef499_1_321"/>
              <p:cNvGrpSpPr/>
              <p:nvPr/>
            </p:nvGrpSpPr>
            <p:grpSpPr>
              <a:xfrm>
                <a:off x="7688114" y="5817929"/>
                <a:ext cx="155879" cy="124336"/>
                <a:chOff x="3184196" y="1332369"/>
                <a:chExt cx="9681926" cy="1087800"/>
              </a:xfrm>
            </p:grpSpPr>
            <p:sp>
              <p:nvSpPr>
                <p:cNvPr id="940" name="Google Shape;940;g13bce9ef499_1_321"/>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41" name="Google Shape;941;g13bce9ef499_1_321"/>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42" name="Google Shape;942;g13bce9ef499_1_321"/>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943" name="Google Shape;943;g13bce9ef499_1_321"/>
              <p:cNvGrpSpPr/>
              <p:nvPr/>
            </p:nvGrpSpPr>
            <p:grpSpPr>
              <a:xfrm>
                <a:off x="8308658" y="5817929"/>
                <a:ext cx="155879" cy="124336"/>
                <a:chOff x="214095" y="1332369"/>
                <a:chExt cx="9681926" cy="1087800"/>
              </a:xfrm>
            </p:grpSpPr>
            <p:sp>
              <p:nvSpPr>
                <p:cNvPr id="944" name="Google Shape;944;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45" name="Google Shape;945;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46" name="Google Shape;946;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47" name="Google Shape;947;g13bce9ef499_1_321"/>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948" name="Google Shape;948;g13bce9ef499_1_321"/>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949" name="Google Shape;949;g13bce9ef499_1_321"/>
              <p:cNvGrpSpPr/>
              <p:nvPr/>
            </p:nvGrpSpPr>
            <p:grpSpPr>
              <a:xfrm>
                <a:off x="9503672" y="5817929"/>
                <a:ext cx="157739" cy="124336"/>
                <a:chOff x="1583642" y="1332369"/>
                <a:chExt cx="9797430" cy="1087800"/>
              </a:xfrm>
            </p:grpSpPr>
            <p:sp>
              <p:nvSpPr>
                <p:cNvPr id="950" name="Google Shape;950;g13bce9ef499_1_321"/>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51" name="Google Shape;951;g13bce9ef499_1_321"/>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52" name="Google Shape;952;g13bce9ef499_1_321"/>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953" name="Google Shape;953;g13bce9ef499_1_321"/>
              <p:cNvGrpSpPr/>
              <p:nvPr/>
            </p:nvGrpSpPr>
            <p:grpSpPr>
              <a:xfrm>
                <a:off x="10095422" y="5817929"/>
                <a:ext cx="155879" cy="124336"/>
                <a:chOff x="214095" y="1332369"/>
                <a:chExt cx="9681926" cy="1087800"/>
              </a:xfrm>
            </p:grpSpPr>
            <p:sp>
              <p:nvSpPr>
                <p:cNvPr id="954" name="Google Shape;954;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55" name="Google Shape;955;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56" name="Google Shape;956;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57" name="Google Shape;957;g13bce9ef499_1_321"/>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a:t>
                </a:r>
                <a:r>
                  <a:rPr b="0" i="0" lang="ko" sz="800" u="none" cap="none" strike="noStrike">
                    <a:solidFill>
                      <a:schemeClr val="dk1"/>
                    </a:solidFill>
                    <a:latin typeface="Malgun Gothic"/>
                    <a:ea typeface="Malgun Gothic"/>
                    <a:cs typeface="Malgun Gothic"/>
                    <a:sym typeface="Malgun Gothic"/>
                  </a:rPr>
                  <a:t>칭</a:t>
                </a:r>
                <a:endParaRPr b="0" i="0" sz="800" u="none" cap="none" strike="noStrike">
                  <a:solidFill>
                    <a:schemeClr val="dk1"/>
                  </a:solidFill>
                  <a:latin typeface="Malgun Gothic"/>
                  <a:ea typeface="Malgun Gothic"/>
                  <a:cs typeface="Malgun Gothic"/>
                  <a:sym typeface="Malgun Gothic"/>
                </a:endParaRPr>
              </a:p>
            </p:txBody>
          </p:sp>
          <p:sp>
            <p:nvSpPr>
              <p:cNvPr id="958" name="Google Shape;958;g13bce9ef499_1_321"/>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959" name="Google Shape;959;g13bce9ef499_1_321"/>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960" name="Google Shape;960;g13bce9ef499_1_321"/>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961" name="Google Shape;961;g13bce9ef499_1_321"/>
          <p:cNvPicPr preferRelativeResize="0"/>
          <p:nvPr/>
        </p:nvPicPr>
        <p:blipFill rotWithShape="1">
          <a:blip r:embed="rId3">
            <a:alphaModFix/>
          </a:blip>
          <a:srcRect b="0" l="0" r="0" t="0"/>
          <a:stretch/>
        </p:blipFill>
        <p:spPr>
          <a:xfrm>
            <a:off x="3392237" y="832908"/>
            <a:ext cx="221225" cy="232825"/>
          </a:xfrm>
          <a:prstGeom prst="rect">
            <a:avLst/>
          </a:prstGeom>
          <a:noFill/>
          <a:ln>
            <a:noFill/>
          </a:ln>
        </p:spPr>
      </p:pic>
      <p:sp>
        <p:nvSpPr>
          <p:cNvPr id="962" name="Google Shape;962;g13bce9ef499_1_321"/>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인기  </a:t>
            </a:r>
            <a:r>
              <a:rPr lang="ko" sz="900">
                <a:solidFill>
                  <a:schemeClr val="dk1"/>
                </a:solidFill>
                <a:latin typeface="Malgun Gothic"/>
                <a:ea typeface="Malgun Gothic"/>
                <a:cs typeface="Malgun Gothic"/>
                <a:sym typeface="Malgun Gothic"/>
              </a:rPr>
              <a:t>인기 포스팅</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963" name="Google Shape;963;g13bce9ef499_1_321"/>
          <p:cNvSpPr txBox="1"/>
          <p:nvPr/>
        </p:nvSpPr>
        <p:spPr>
          <a:xfrm>
            <a:off x="2512950" y="124420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964" name="Google Shape;964;g13bce9ef499_1_321"/>
          <p:cNvGrpSpPr/>
          <p:nvPr/>
        </p:nvGrpSpPr>
        <p:grpSpPr>
          <a:xfrm>
            <a:off x="549342" y="1616712"/>
            <a:ext cx="3048838" cy="1647908"/>
            <a:chOff x="4392000" y="1013612"/>
            <a:chExt cx="3048838" cy="1647908"/>
          </a:xfrm>
        </p:grpSpPr>
        <p:grpSp>
          <p:nvGrpSpPr>
            <p:cNvPr id="965" name="Google Shape;965;g13bce9ef499_1_321"/>
            <p:cNvGrpSpPr/>
            <p:nvPr/>
          </p:nvGrpSpPr>
          <p:grpSpPr>
            <a:xfrm>
              <a:off x="4392000" y="1013612"/>
              <a:ext cx="3048838" cy="1647908"/>
              <a:chOff x="214095" y="1332369"/>
              <a:chExt cx="9681926" cy="1087800"/>
            </a:xfrm>
          </p:grpSpPr>
          <p:sp>
            <p:nvSpPr>
              <p:cNvPr id="966" name="Google Shape;966;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967" name="Google Shape;967;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68" name="Google Shape;968;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69" name="Google Shape;969;g13bce9ef499_1_321"/>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970" name="Google Shape;970;g13bce9ef499_1_321"/>
          <p:cNvGrpSpPr/>
          <p:nvPr/>
        </p:nvGrpSpPr>
        <p:grpSpPr>
          <a:xfrm>
            <a:off x="549342" y="3389474"/>
            <a:ext cx="3048838" cy="1647908"/>
            <a:chOff x="4392000" y="1013612"/>
            <a:chExt cx="3048838" cy="1647908"/>
          </a:xfrm>
        </p:grpSpPr>
        <p:grpSp>
          <p:nvGrpSpPr>
            <p:cNvPr id="971" name="Google Shape;971;g13bce9ef499_1_321"/>
            <p:cNvGrpSpPr/>
            <p:nvPr/>
          </p:nvGrpSpPr>
          <p:grpSpPr>
            <a:xfrm>
              <a:off x="4392000" y="1013612"/>
              <a:ext cx="3048838" cy="1647908"/>
              <a:chOff x="214095" y="1332369"/>
              <a:chExt cx="9681926" cy="1087800"/>
            </a:xfrm>
          </p:grpSpPr>
          <p:sp>
            <p:nvSpPr>
              <p:cNvPr id="972" name="Google Shape;972;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973" name="Google Shape;973;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74" name="Google Shape;974;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75" name="Google Shape;975;g13bce9ef499_1_321"/>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976" name="Google Shape;976;g13bce9ef499_1_321"/>
          <p:cNvSpPr/>
          <p:nvPr/>
        </p:nvSpPr>
        <p:spPr>
          <a:xfrm>
            <a:off x="2868096" y="1268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977" name="Google Shape;977;g13bce9ef499_1_321"/>
          <p:cNvSpPr/>
          <p:nvPr/>
        </p:nvSpPr>
        <p:spPr>
          <a:xfrm>
            <a:off x="486871" y="150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978" name="Google Shape;978;g13bce9ef499_1_321"/>
          <p:cNvSpPr/>
          <p:nvPr/>
        </p:nvSpPr>
        <p:spPr>
          <a:xfrm>
            <a:off x="486871" y="56194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grpSp>
        <p:nvGrpSpPr>
          <p:cNvPr id="979" name="Google Shape;979;g13bce9ef499_1_321"/>
          <p:cNvGrpSpPr/>
          <p:nvPr/>
        </p:nvGrpSpPr>
        <p:grpSpPr>
          <a:xfrm>
            <a:off x="4544400" y="1013612"/>
            <a:ext cx="3048838" cy="1647908"/>
            <a:chOff x="4392000" y="1013612"/>
            <a:chExt cx="3048838" cy="1647908"/>
          </a:xfrm>
        </p:grpSpPr>
        <p:grpSp>
          <p:nvGrpSpPr>
            <p:cNvPr id="980" name="Google Shape;980;g13bce9ef499_1_321"/>
            <p:cNvGrpSpPr/>
            <p:nvPr/>
          </p:nvGrpSpPr>
          <p:grpSpPr>
            <a:xfrm>
              <a:off x="4392000" y="1013612"/>
              <a:ext cx="3048838" cy="1647908"/>
              <a:chOff x="214095" y="1332369"/>
              <a:chExt cx="9681926" cy="1087800"/>
            </a:xfrm>
          </p:grpSpPr>
          <p:sp>
            <p:nvSpPr>
              <p:cNvPr id="981" name="Google Shape;981;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982" name="Google Shape;982;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83" name="Google Shape;983;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84" name="Google Shape;984;g13bce9ef499_1_321"/>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b="1" lang="ko" sz="700">
                  <a:solidFill>
                    <a:srgbClr val="00B0F0"/>
                  </a:solidFill>
                  <a:latin typeface="Malgun Gothic"/>
                  <a:ea typeface="Malgun Gothic"/>
                  <a:cs typeface="Malgun Gothic"/>
                  <a:sym typeface="Malgun Gothic"/>
                </a:rPr>
                <a:t>$등급</a:t>
              </a: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985" name="Google Shape;985;g13bce9ef499_1_321"/>
          <p:cNvSpPr txBox="1"/>
          <p:nvPr/>
        </p:nvSpPr>
        <p:spPr>
          <a:xfrm>
            <a:off x="1303663" y="51622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sp>
        <p:nvSpPr>
          <p:cNvPr id="986" name="Google Shape;986;g13bce9ef499_1_321"/>
          <p:cNvSpPr txBox="1"/>
          <p:nvPr/>
        </p:nvSpPr>
        <p:spPr>
          <a:xfrm>
            <a:off x="5298725" y="2777225"/>
            <a:ext cx="1540200" cy="939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987" name="Google Shape;987;g13bce9ef499_1_321"/>
          <p:cNvPicPr preferRelativeResize="0"/>
          <p:nvPr/>
        </p:nvPicPr>
        <p:blipFill>
          <a:blip r:embed="rId4">
            <a:alphaModFix/>
          </a:blip>
          <a:stretch>
            <a:fillRect/>
          </a:stretch>
        </p:blipFill>
        <p:spPr>
          <a:xfrm>
            <a:off x="3082000" y="837302"/>
            <a:ext cx="261600" cy="261600"/>
          </a:xfrm>
          <a:prstGeom prst="rect">
            <a:avLst/>
          </a:prstGeom>
          <a:noFill/>
          <a:ln>
            <a:noFill/>
          </a:ln>
        </p:spPr>
      </p:pic>
      <p:sp>
        <p:nvSpPr>
          <p:cNvPr id="988" name="Google Shape;988;g13bce9ef499_1_321"/>
          <p:cNvSpPr/>
          <p:nvPr/>
        </p:nvSpPr>
        <p:spPr>
          <a:xfrm>
            <a:off x="2966271"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989" name="Google Shape;989;g13bce9ef499_1_321"/>
          <p:cNvSpPr txBox="1"/>
          <p:nvPr/>
        </p:nvSpPr>
        <p:spPr>
          <a:xfrm>
            <a:off x="794648" y="829806"/>
            <a:ext cx="998700" cy="27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로그인</a:t>
            </a:r>
            <a:endParaRPr b="1" sz="1300">
              <a:solidFill>
                <a:schemeClr val="dk1"/>
              </a:solidFill>
              <a:latin typeface="Malgun Gothic"/>
              <a:ea typeface="Malgun Gothic"/>
              <a:cs typeface="Malgun Gothic"/>
              <a:sym typeface="Malgun Gothic"/>
            </a:endParaRPr>
          </a:p>
        </p:txBody>
      </p:sp>
      <p:pic>
        <p:nvPicPr>
          <p:cNvPr id="990" name="Google Shape;990;g13bce9ef499_1_321"/>
          <p:cNvPicPr preferRelativeResize="0"/>
          <p:nvPr/>
        </p:nvPicPr>
        <p:blipFill>
          <a:blip r:embed="rId5">
            <a:alphaModFix/>
          </a:blip>
          <a:stretch>
            <a:fillRect/>
          </a:stretch>
        </p:blipFill>
        <p:spPr>
          <a:xfrm>
            <a:off x="547720" y="821158"/>
            <a:ext cx="261600" cy="269021"/>
          </a:xfrm>
          <a:prstGeom prst="rect">
            <a:avLst/>
          </a:prstGeom>
          <a:noFill/>
          <a:ln>
            <a:noFill/>
          </a:ln>
        </p:spPr>
      </p:pic>
      <p:sp>
        <p:nvSpPr>
          <p:cNvPr id="991" name="Google Shape;991;g13bce9ef499_1_321"/>
          <p:cNvSpPr/>
          <p:nvPr/>
        </p:nvSpPr>
        <p:spPr>
          <a:xfrm>
            <a:off x="4297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graphicFrame>
        <p:nvGraphicFramePr>
          <p:cNvPr id="996" name="Google Shape;996;g13701a9683c_0_140"/>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배너표시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큰 사각형 배너 표시 (이미지)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(홈 화면 항상 위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작은 사각형 배너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(홈 화면 최하단)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클릭시 해당 웹링크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997" name="Google Shape;997;g13701a9683c_0_14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a:t>
            </a:r>
            <a:r>
              <a:rPr b="1" lang="ko" sz="2000">
                <a:solidFill>
                  <a:schemeClr val="lt1"/>
                </a:solidFill>
                <a:latin typeface="Malgun Gothic"/>
                <a:ea typeface="Malgun Gothic"/>
                <a:cs typeface="Malgun Gothic"/>
                <a:sym typeface="Malgun Gothic"/>
              </a:rPr>
              <a:t>홈 : 배너</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998" name="Google Shape;998;g13701a9683c_0_14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999" name="Google Shape;999;g13701a9683c_0_14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000" name="Google Shape;1000;g13701a9683c_0_140"/>
          <p:cNvGrpSpPr/>
          <p:nvPr/>
        </p:nvGrpSpPr>
        <p:grpSpPr>
          <a:xfrm>
            <a:off x="427282" y="5542381"/>
            <a:ext cx="3277561" cy="521764"/>
            <a:chOff x="375801" y="5847020"/>
            <a:chExt cx="3293700" cy="521764"/>
          </a:xfrm>
        </p:grpSpPr>
        <p:cxnSp>
          <p:nvCxnSpPr>
            <p:cNvPr id="1001" name="Google Shape;1001;g13701a9683c_0_140"/>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002" name="Google Shape;1002;g13701a9683c_0_140"/>
            <p:cNvGrpSpPr/>
            <p:nvPr/>
          </p:nvGrpSpPr>
          <p:grpSpPr>
            <a:xfrm>
              <a:off x="606989" y="6013911"/>
              <a:ext cx="2863894" cy="354873"/>
              <a:chOff x="7628984" y="5817929"/>
              <a:chExt cx="2752156" cy="322612"/>
            </a:xfrm>
          </p:grpSpPr>
          <p:grpSp>
            <p:nvGrpSpPr>
              <p:cNvPr id="1003" name="Google Shape;1003;g13701a9683c_0_140"/>
              <p:cNvGrpSpPr/>
              <p:nvPr/>
            </p:nvGrpSpPr>
            <p:grpSpPr>
              <a:xfrm>
                <a:off x="7688114" y="5817929"/>
                <a:ext cx="155879" cy="124336"/>
                <a:chOff x="3184196" y="1332369"/>
                <a:chExt cx="9681926" cy="1087800"/>
              </a:xfrm>
            </p:grpSpPr>
            <p:sp>
              <p:nvSpPr>
                <p:cNvPr id="1004" name="Google Shape;1004;g13701a9683c_0_140"/>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05" name="Google Shape;1005;g13701a9683c_0_140"/>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06" name="Google Shape;1006;g13701a9683c_0_140"/>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007" name="Google Shape;1007;g13701a9683c_0_140"/>
              <p:cNvGrpSpPr/>
              <p:nvPr/>
            </p:nvGrpSpPr>
            <p:grpSpPr>
              <a:xfrm>
                <a:off x="8308658" y="5817929"/>
                <a:ext cx="155879" cy="124336"/>
                <a:chOff x="214095" y="1332369"/>
                <a:chExt cx="9681926" cy="1087800"/>
              </a:xfrm>
            </p:grpSpPr>
            <p:sp>
              <p:nvSpPr>
                <p:cNvPr id="1008" name="Google Shape;1008;g13701a9683c_0_14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09" name="Google Shape;1009;g13701a9683c_0_14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10" name="Google Shape;1010;g13701a9683c_0_14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11" name="Google Shape;1011;g13701a9683c_0_140"/>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012" name="Google Shape;1012;g13701a9683c_0_140"/>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013" name="Google Shape;1013;g13701a9683c_0_140"/>
              <p:cNvGrpSpPr/>
              <p:nvPr/>
            </p:nvGrpSpPr>
            <p:grpSpPr>
              <a:xfrm>
                <a:off x="9503672" y="5817929"/>
                <a:ext cx="157739" cy="124336"/>
                <a:chOff x="1583642" y="1332369"/>
                <a:chExt cx="9797430" cy="1087800"/>
              </a:xfrm>
            </p:grpSpPr>
            <p:sp>
              <p:nvSpPr>
                <p:cNvPr id="1014" name="Google Shape;1014;g13701a9683c_0_140"/>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15" name="Google Shape;1015;g13701a9683c_0_140"/>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16" name="Google Shape;1016;g13701a9683c_0_140"/>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017" name="Google Shape;1017;g13701a9683c_0_140"/>
              <p:cNvGrpSpPr/>
              <p:nvPr/>
            </p:nvGrpSpPr>
            <p:grpSpPr>
              <a:xfrm>
                <a:off x="10095422" y="5817929"/>
                <a:ext cx="155879" cy="124336"/>
                <a:chOff x="214095" y="1332369"/>
                <a:chExt cx="9681926" cy="1087800"/>
              </a:xfrm>
            </p:grpSpPr>
            <p:sp>
              <p:nvSpPr>
                <p:cNvPr id="1018" name="Google Shape;1018;g13701a9683c_0_14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19" name="Google Shape;1019;g13701a9683c_0_14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20" name="Google Shape;1020;g13701a9683c_0_14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21" name="Google Shape;1021;g13701a9683c_0_140"/>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022" name="Google Shape;1022;g13701a9683c_0_140"/>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023" name="Google Shape;1023;g13701a9683c_0_140"/>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1024" name="Google Shape;1024;g13701a9683c_0_140"/>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025" name="Google Shape;1025;g13701a9683c_0_140"/>
          <p:cNvPicPr preferRelativeResize="0"/>
          <p:nvPr/>
        </p:nvPicPr>
        <p:blipFill rotWithShape="1">
          <a:blip r:embed="rId3">
            <a:alphaModFix/>
          </a:blip>
          <a:srcRect b="0" l="0" r="0" t="0"/>
          <a:stretch/>
        </p:blipFill>
        <p:spPr>
          <a:xfrm>
            <a:off x="3392237" y="832908"/>
            <a:ext cx="221225" cy="232825"/>
          </a:xfrm>
          <a:prstGeom prst="rect">
            <a:avLst/>
          </a:prstGeom>
          <a:noFill/>
          <a:ln>
            <a:noFill/>
          </a:ln>
        </p:spPr>
      </p:pic>
      <p:sp>
        <p:nvSpPr>
          <p:cNvPr id="1026" name="Google Shape;1026;g13701a9683c_0_140"/>
          <p:cNvSpPr txBox="1"/>
          <p:nvPr/>
        </p:nvSpPr>
        <p:spPr>
          <a:xfrm>
            <a:off x="576475" y="33778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인기  </a:t>
            </a:r>
            <a:r>
              <a:rPr lang="ko" sz="900">
                <a:solidFill>
                  <a:schemeClr val="dk1"/>
                </a:solidFill>
                <a:latin typeface="Malgun Gothic"/>
                <a:ea typeface="Malgun Gothic"/>
                <a:cs typeface="Malgun Gothic"/>
                <a:sym typeface="Malgun Gothic"/>
              </a:rPr>
              <a:t>인기 포스팅</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27" name="Google Shape;1027;g13701a9683c_0_140"/>
          <p:cNvSpPr txBox="1"/>
          <p:nvPr/>
        </p:nvSpPr>
        <p:spPr>
          <a:xfrm>
            <a:off x="2512950" y="337780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028" name="Google Shape;1028;g13701a9683c_0_140"/>
          <p:cNvGrpSpPr/>
          <p:nvPr/>
        </p:nvGrpSpPr>
        <p:grpSpPr>
          <a:xfrm>
            <a:off x="549350" y="1311844"/>
            <a:ext cx="3048838" cy="1915181"/>
            <a:chOff x="214095" y="1332369"/>
            <a:chExt cx="9681926" cy="1087800"/>
          </a:xfrm>
        </p:grpSpPr>
        <p:sp>
          <p:nvSpPr>
            <p:cNvPr id="1029" name="Google Shape;1029;g13701a9683c_0_14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lang="ko" sz="1200">
                  <a:solidFill>
                    <a:schemeClr val="dk1"/>
                  </a:solidFill>
                  <a:latin typeface="Malgun Gothic"/>
                  <a:ea typeface="Malgun Gothic"/>
                  <a:cs typeface="Malgun Gothic"/>
                  <a:sym typeface="Malgun Gothic"/>
                </a:rPr>
                <a:t>배너</a:t>
              </a:r>
              <a:endParaRPr b="1" i="0" sz="1200" u="none" cap="none" strike="noStrike">
                <a:solidFill>
                  <a:schemeClr val="dk1"/>
                </a:solidFill>
                <a:latin typeface="Malgun Gothic"/>
                <a:ea typeface="Malgun Gothic"/>
                <a:cs typeface="Malgun Gothic"/>
                <a:sym typeface="Malgun Gothic"/>
              </a:endParaRPr>
            </a:p>
          </p:txBody>
        </p:sp>
        <p:cxnSp>
          <p:nvCxnSpPr>
            <p:cNvPr id="1030" name="Google Shape;1030;g13701a9683c_0_14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31" name="Google Shape;1031;g13701a9683c_0_14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032" name="Google Shape;1032;g13701a9683c_0_140"/>
          <p:cNvGrpSpPr/>
          <p:nvPr/>
        </p:nvGrpSpPr>
        <p:grpSpPr>
          <a:xfrm>
            <a:off x="549342" y="3694274"/>
            <a:ext cx="3048838" cy="1647908"/>
            <a:chOff x="4392000" y="1013612"/>
            <a:chExt cx="3048838" cy="1647908"/>
          </a:xfrm>
        </p:grpSpPr>
        <p:grpSp>
          <p:nvGrpSpPr>
            <p:cNvPr id="1033" name="Google Shape;1033;g13701a9683c_0_140"/>
            <p:cNvGrpSpPr/>
            <p:nvPr/>
          </p:nvGrpSpPr>
          <p:grpSpPr>
            <a:xfrm>
              <a:off x="4392000" y="1013612"/>
              <a:ext cx="3048838" cy="1647908"/>
              <a:chOff x="214095" y="1332369"/>
              <a:chExt cx="9681926" cy="1087800"/>
            </a:xfrm>
          </p:grpSpPr>
          <p:sp>
            <p:nvSpPr>
              <p:cNvPr id="1034" name="Google Shape;1034;g13701a9683c_0_14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035" name="Google Shape;1035;g13701a9683c_0_14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36" name="Google Shape;1036;g13701a9683c_0_14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37" name="Google Shape;1037;g13701a9683c_0_140"/>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038" name="Google Shape;1038;g13701a9683c_0_140"/>
          <p:cNvSpPr txBox="1"/>
          <p:nvPr/>
        </p:nvSpPr>
        <p:spPr>
          <a:xfrm>
            <a:off x="1303663" y="51622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pic>
        <p:nvPicPr>
          <p:cNvPr id="1039" name="Google Shape;1039;g13701a9683c_0_140"/>
          <p:cNvPicPr preferRelativeResize="0"/>
          <p:nvPr/>
        </p:nvPicPr>
        <p:blipFill>
          <a:blip r:embed="rId4">
            <a:alphaModFix/>
          </a:blip>
          <a:stretch>
            <a:fillRect/>
          </a:stretch>
        </p:blipFill>
        <p:spPr>
          <a:xfrm>
            <a:off x="3082000" y="837302"/>
            <a:ext cx="261600" cy="261600"/>
          </a:xfrm>
          <a:prstGeom prst="rect">
            <a:avLst/>
          </a:prstGeom>
          <a:noFill/>
          <a:ln>
            <a:noFill/>
          </a:ln>
        </p:spPr>
      </p:pic>
      <p:sp>
        <p:nvSpPr>
          <p:cNvPr id="1040" name="Google Shape;1040;g13701a9683c_0_140"/>
          <p:cNvSpPr txBox="1"/>
          <p:nvPr/>
        </p:nvSpPr>
        <p:spPr>
          <a:xfrm>
            <a:off x="794648" y="829806"/>
            <a:ext cx="998700" cy="27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로그인</a:t>
            </a:r>
            <a:endParaRPr b="1" sz="1300">
              <a:solidFill>
                <a:schemeClr val="dk1"/>
              </a:solidFill>
              <a:latin typeface="Malgun Gothic"/>
              <a:ea typeface="Malgun Gothic"/>
              <a:cs typeface="Malgun Gothic"/>
              <a:sym typeface="Malgun Gothic"/>
            </a:endParaRPr>
          </a:p>
        </p:txBody>
      </p:sp>
      <p:pic>
        <p:nvPicPr>
          <p:cNvPr id="1041" name="Google Shape;1041;g13701a9683c_0_140"/>
          <p:cNvPicPr preferRelativeResize="0"/>
          <p:nvPr/>
        </p:nvPicPr>
        <p:blipFill>
          <a:blip r:embed="rId5">
            <a:alphaModFix/>
          </a:blip>
          <a:stretch>
            <a:fillRect/>
          </a:stretch>
        </p:blipFill>
        <p:spPr>
          <a:xfrm>
            <a:off x="547720" y="821158"/>
            <a:ext cx="261600" cy="269021"/>
          </a:xfrm>
          <a:prstGeom prst="rect">
            <a:avLst/>
          </a:prstGeom>
          <a:noFill/>
          <a:ln>
            <a:noFill/>
          </a:ln>
        </p:spPr>
      </p:pic>
      <p:sp>
        <p:nvSpPr>
          <p:cNvPr id="1042" name="Google Shape;1042;g13701a9683c_0_140"/>
          <p:cNvSpPr/>
          <p:nvPr/>
        </p:nvSpPr>
        <p:spPr>
          <a:xfrm>
            <a:off x="429771" y="12494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1043" name="Google Shape;1043;g13701a9683c_0_140"/>
          <p:cNvGrpSpPr/>
          <p:nvPr/>
        </p:nvGrpSpPr>
        <p:grpSpPr>
          <a:xfrm>
            <a:off x="4713225" y="1373094"/>
            <a:ext cx="3048838" cy="1915181"/>
            <a:chOff x="214095" y="1332369"/>
            <a:chExt cx="9681926" cy="1087800"/>
          </a:xfrm>
        </p:grpSpPr>
        <p:sp>
          <p:nvSpPr>
            <p:cNvPr id="1044" name="Google Shape;1044;g13701a9683c_0_14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lang="ko" sz="1200">
                  <a:solidFill>
                    <a:schemeClr val="dk1"/>
                  </a:solidFill>
                  <a:latin typeface="Malgun Gothic"/>
                  <a:ea typeface="Malgun Gothic"/>
                  <a:cs typeface="Malgun Gothic"/>
                  <a:sym typeface="Malgun Gothic"/>
                </a:rPr>
                <a:t>큰사각형 </a:t>
              </a:r>
              <a:r>
                <a:rPr b="1" lang="ko" sz="1200">
                  <a:solidFill>
                    <a:schemeClr val="dk1"/>
                  </a:solidFill>
                  <a:latin typeface="Malgun Gothic"/>
                  <a:ea typeface="Malgun Gothic"/>
                  <a:cs typeface="Malgun Gothic"/>
                  <a:sym typeface="Malgun Gothic"/>
                </a:rPr>
                <a:t>배너</a:t>
              </a:r>
              <a:endParaRPr b="1" i="0" sz="1200" u="none" cap="none" strike="noStrike">
                <a:solidFill>
                  <a:schemeClr val="dk1"/>
                </a:solidFill>
                <a:latin typeface="Malgun Gothic"/>
                <a:ea typeface="Malgun Gothic"/>
                <a:cs typeface="Malgun Gothic"/>
                <a:sym typeface="Malgun Gothic"/>
              </a:endParaRPr>
            </a:p>
          </p:txBody>
        </p:sp>
        <p:cxnSp>
          <p:nvCxnSpPr>
            <p:cNvPr id="1045" name="Google Shape;1045;g13701a9683c_0_14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46" name="Google Shape;1046;g13701a9683c_0_14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047" name="Google Shape;1047;g13701a9683c_0_140"/>
          <p:cNvGrpSpPr/>
          <p:nvPr/>
        </p:nvGrpSpPr>
        <p:grpSpPr>
          <a:xfrm>
            <a:off x="4713225" y="3560640"/>
            <a:ext cx="3048838" cy="769510"/>
            <a:chOff x="214095" y="1332369"/>
            <a:chExt cx="9681926" cy="1087800"/>
          </a:xfrm>
        </p:grpSpPr>
        <p:sp>
          <p:nvSpPr>
            <p:cNvPr id="1048" name="Google Shape;1048;g13701a9683c_0_14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lang="ko" sz="1200">
                  <a:solidFill>
                    <a:schemeClr val="dk1"/>
                  </a:solidFill>
                  <a:latin typeface="Malgun Gothic"/>
                  <a:ea typeface="Malgun Gothic"/>
                  <a:cs typeface="Malgun Gothic"/>
                  <a:sym typeface="Malgun Gothic"/>
                </a:rPr>
                <a:t>작은 사각형 </a:t>
              </a:r>
              <a:r>
                <a:rPr b="1" lang="ko" sz="1200">
                  <a:solidFill>
                    <a:schemeClr val="dk1"/>
                  </a:solidFill>
                  <a:latin typeface="Malgun Gothic"/>
                  <a:ea typeface="Malgun Gothic"/>
                  <a:cs typeface="Malgun Gothic"/>
                  <a:sym typeface="Malgun Gothic"/>
                </a:rPr>
                <a:t>배너</a:t>
              </a:r>
              <a:endParaRPr b="1" i="0" sz="1200" u="none" cap="none" strike="noStrike">
                <a:solidFill>
                  <a:schemeClr val="dk1"/>
                </a:solidFill>
                <a:latin typeface="Malgun Gothic"/>
                <a:ea typeface="Malgun Gothic"/>
                <a:cs typeface="Malgun Gothic"/>
                <a:sym typeface="Malgun Gothic"/>
              </a:endParaRPr>
            </a:p>
          </p:txBody>
        </p:sp>
        <p:cxnSp>
          <p:nvCxnSpPr>
            <p:cNvPr id="1049" name="Google Shape;1049;g13701a9683c_0_14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50" name="Google Shape;1050;g13701a9683c_0_14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graphicFrame>
        <p:nvGraphicFramePr>
          <p:cNvPr id="1055" name="Google Shape;1055;g13bce9ef499_1_444"/>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a:t>
                      </a:r>
                      <a:r>
                        <a:rPr lang="ko" sz="900">
                          <a:solidFill>
                            <a:srgbClr val="595959"/>
                          </a:solidFill>
                          <a:latin typeface="Malgun Gothic"/>
                          <a:ea typeface="Malgun Gothic"/>
                          <a:cs typeface="Malgun Gothic"/>
                          <a:sym typeface="Malgun Gothic"/>
                        </a:rPr>
                        <a:t>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필터설정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a:t>
                      </a:r>
                      <a:r>
                        <a:rPr lang="ko" sz="900">
                          <a:solidFill>
                            <a:srgbClr val="595959"/>
                          </a:solidFill>
                          <a:latin typeface="Malgun Gothic"/>
                          <a:ea typeface="Malgun Gothic"/>
                          <a:cs typeface="Malgun Gothic"/>
                          <a:sym typeface="Malgun Gothic"/>
                        </a:rPr>
                        <a:t>팅 리스트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상세로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설</a:t>
                      </a:r>
                      <a:r>
                        <a:rPr lang="ko" sz="900">
                          <a:solidFill>
                            <a:srgbClr val="595959"/>
                          </a:solidFill>
                          <a:latin typeface="Malgun Gothic"/>
                          <a:ea typeface="Malgun Gothic"/>
                          <a:cs typeface="Malgun Gothic"/>
                          <a:sym typeface="Malgun Gothic"/>
                        </a:rPr>
                        <a:t>정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상</a:t>
                      </a:r>
                      <a:r>
                        <a:rPr lang="ko" sz="900">
                          <a:solidFill>
                            <a:srgbClr val="595959"/>
                          </a:solidFill>
                          <a:latin typeface="Malgun Gothic"/>
                          <a:ea typeface="Malgun Gothic"/>
                          <a:cs typeface="Malgun Gothic"/>
                          <a:sym typeface="Malgun Gothic"/>
                        </a:rPr>
                        <a:t>세 검색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기간 : 디폴트 1개월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속성 : 포스팅, 상담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등록자 : 전문가, 여행자,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관심 : 관심에서 검색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(회원 로그인 전으로 관심 검색은 무시됨)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056" name="Google Shape;1056;g13bce9ef499_1_44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포스팅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057" name="Google Shape;1057;g13bce9ef499_1_44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058" name="Google Shape;1058;g13bce9ef499_1_44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059" name="Google Shape;1059;g13bce9ef499_1_444"/>
          <p:cNvPicPr preferRelativeResize="0"/>
          <p:nvPr/>
        </p:nvPicPr>
        <p:blipFill>
          <a:blip r:embed="rId3">
            <a:alphaModFix/>
          </a:blip>
          <a:stretch>
            <a:fillRect/>
          </a:stretch>
        </p:blipFill>
        <p:spPr>
          <a:xfrm>
            <a:off x="3315725" y="1243942"/>
            <a:ext cx="385750" cy="353100"/>
          </a:xfrm>
          <a:prstGeom prst="rect">
            <a:avLst/>
          </a:prstGeom>
          <a:noFill/>
          <a:ln>
            <a:noFill/>
          </a:ln>
        </p:spPr>
      </p:pic>
      <p:grpSp>
        <p:nvGrpSpPr>
          <p:cNvPr id="1060" name="Google Shape;1060;g13bce9ef499_1_444"/>
          <p:cNvGrpSpPr/>
          <p:nvPr/>
        </p:nvGrpSpPr>
        <p:grpSpPr>
          <a:xfrm>
            <a:off x="427282" y="5542381"/>
            <a:ext cx="3277561" cy="521764"/>
            <a:chOff x="375801" y="5847020"/>
            <a:chExt cx="3293700" cy="521764"/>
          </a:xfrm>
        </p:grpSpPr>
        <p:cxnSp>
          <p:nvCxnSpPr>
            <p:cNvPr id="1061" name="Google Shape;1061;g13bce9ef499_1_444"/>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062" name="Google Shape;1062;g13bce9ef499_1_444"/>
            <p:cNvGrpSpPr/>
            <p:nvPr/>
          </p:nvGrpSpPr>
          <p:grpSpPr>
            <a:xfrm>
              <a:off x="606989" y="6013911"/>
              <a:ext cx="2863894" cy="354873"/>
              <a:chOff x="7628984" y="5817929"/>
              <a:chExt cx="2752156" cy="322612"/>
            </a:xfrm>
          </p:grpSpPr>
          <p:grpSp>
            <p:nvGrpSpPr>
              <p:cNvPr id="1063" name="Google Shape;1063;g13bce9ef499_1_444"/>
              <p:cNvGrpSpPr/>
              <p:nvPr/>
            </p:nvGrpSpPr>
            <p:grpSpPr>
              <a:xfrm>
                <a:off x="7688114" y="5817929"/>
                <a:ext cx="155879" cy="124336"/>
                <a:chOff x="3184196" y="1332369"/>
                <a:chExt cx="9681926" cy="1087800"/>
              </a:xfrm>
            </p:grpSpPr>
            <p:sp>
              <p:nvSpPr>
                <p:cNvPr id="1064" name="Google Shape;1064;g13bce9ef499_1_444"/>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65" name="Google Shape;1065;g13bce9ef499_1_444"/>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66" name="Google Shape;1066;g13bce9ef499_1_444"/>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067" name="Google Shape;1067;g13bce9ef499_1_444"/>
              <p:cNvGrpSpPr/>
              <p:nvPr/>
            </p:nvGrpSpPr>
            <p:grpSpPr>
              <a:xfrm>
                <a:off x="8308658" y="5817929"/>
                <a:ext cx="155879" cy="124336"/>
                <a:chOff x="214095" y="1332369"/>
                <a:chExt cx="9681926" cy="1087800"/>
              </a:xfrm>
            </p:grpSpPr>
            <p:sp>
              <p:nvSpPr>
                <p:cNvPr id="1068" name="Google Shape;1068;g13bce9ef499_1_444"/>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69" name="Google Shape;1069;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70" name="Google Shape;1070;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71" name="Google Shape;1071;g13bce9ef499_1_444"/>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072" name="Google Shape;1072;g13bce9ef499_1_444"/>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073" name="Google Shape;1073;g13bce9ef499_1_444"/>
              <p:cNvGrpSpPr/>
              <p:nvPr/>
            </p:nvGrpSpPr>
            <p:grpSpPr>
              <a:xfrm>
                <a:off x="9503672" y="5817929"/>
                <a:ext cx="157739" cy="124336"/>
                <a:chOff x="1583642" y="1332369"/>
                <a:chExt cx="9797430" cy="1087800"/>
              </a:xfrm>
            </p:grpSpPr>
            <p:sp>
              <p:nvSpPr>
                <p:cNvPr id="1074" name="Google Shape;1074;g13bce9ef499_1_444"/>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75" name="Google Shape;1075;g13bce9ef499_1_444"/>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76" name="Google Shape;1076;g13bce9ef499_1_444"/>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077" name="Google Shape;1077;g13bce9ef499_1_444"/>
              <p:cNvGrpSpPr/>
              <p:nvPr/>
            </p:nvGrpSpPr>
            <p:grpSpPr>
              <a:xfrm>
                <a:off x="10095422" y="5817929"/>
                <a:ext cx="155879" cy="124336"/>
                <a:chOff x="214095" y="1332369"/>
                <a:chExt cx="9681926" cy="1087800"/>
              </a:xfrm>
            </p:grpSpPr>
            <p:sp>
              <p:nvSpPr>
                <p:cNvPr id="1078" name="Google Shape;1078;g13bce9ef499_1_44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79" name="Google Shape;1079;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80" name="Google Shape;1080;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81" name="Google Shape;1081;g13bce9ef499_1_444"/>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082" name="Google Shape;1082;g13bce9ef499_1_444"/>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083" name="Google Shape;1083;g13bce9ef499_1_444"/>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1084" name="Google Shape;1084;g13bce9ef499_1_444"/>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1085" name="Google Shape;1085;g13bce9ef499_1_444"/>
          <p:cNvSpPr/>
          <p:nvPr/>
        </p:nvSpPr>
        <p:spPr>
          <a:xfrm>
            <a:off x="606425" y="1237400"/>
            <a:ext cx="26415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Search</a:t>
            </a:r>
            <a:endParaRPr b="0" i="0" sz="1100" u="none" cap="none" strike="noStrike">
              <a:solidFill>
                <a:schemeClr val="dk2"/>
              </a:solidFill>
              <a:latin typeface="Malgun Gothic"/>
              <a:ea typeface="Malgun Gothic"/>
              <a:cs typeface="Malgun Gothic"/>
              <a:sym typeface="Malgun Gothic"/>
            </a:endParaRPr>
          </a:p>
        </p:txBody>
      </p:sp>
      <p:grpSp>
        <p:nvGrpSpPr>
          <p:cNvPr id="1086" name="Google Shape;1086;g13bce9ef499_1_444"/>
          <p:cNvGrpSpPr/>
          <p:nvPr/>
        </p:nvGrpSpPr>
        <p:grpSpPr>
          <a:xfrm>
            <a:off x="549342" y="1783612"/>
            <a:ext cx="3048838" cy="1647908"/>
            <a:chOff x="4392000" y="1013612"/>
            <a:chExt cx="3048838" cy="1647908"/>
          </a:xfrm>
        </p:grpSpPr>
        <p:grpSp>
          <p:nvGrpSpPr>
            <p:cNvPr id="1087" name="Google Shape;1087;g13bce9ef499_1_444"/>
            <p:cNvGrpSpPr/>
            <p:nvPr/>
          </p:nvGrpSpPr>
          <p:grpSpPr>
            <a:xfrm>
              <a:off x="4392000" y="1013612"/>
              <a:ext cx="3048838" cy="1647908"/>
              <a:chOff x="214095" y="1332369"/>
              <a:chExt cx="9681926" cy="1087800"/>
            </a:xfrm>
          </p:grpSpPr>
          <p:sp>
            <p:nvSpPr>
              <p:cNvPr id="1088" name="Google Shape;1088;g13bce9ef499_1_44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089" name="Google Shape;1089;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90" name="Google Shape;1090;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91" name="Google Shape;1091;g13bce9ef499_1_444"/>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092" name="Google Shape;1092;g13bce9ef499_1_444"/>
          <p:cNvSpPr/>
          <p:nvPr/>
        </p:nvSpPr>
        <p:spPr>
          <a:xfrm>
            <a:off x="15727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093" name="Google Shape;1093;g13bce9ef499_1_444"/>
          <p:cNvSpPr/>
          <p:nvPr/>
        </p:nvSpPr>
        <p:spPr>
          <a:xfrm>
            <a:off x="429771" y="11485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094" name="Google Shape;1094;g13bce9ef499_1_444"/>
          <p:cNvSpPr/>
          <p:nvPr/>
        </p:nvSpPr>
        <p:spPr>
          <a:xfrm>
            <a:off x="486871" y="17344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095" name="Google Shape;1095;g13bce9ef499_1_444"/>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포스팅</a:t>
            </a:r>
            <a:endParaRPr b="1" sz="1300">
              <a:solidFill>
                <a:schemeClr val="dk1"/>
              </a:solidFill>
              <a:latin typeface="Malgun Gothic"/>
              <a:ea typeface="Malgun Gothic"/>
              <a:cs typeface="Malgun Gothic"/>
              <a:sym typeface="Malgun Gothic"/>
            </a:endParaRPr>
          </a:p>
        </p:txBody>
      </p:sp>
      <p:sp>
        <p:nvSpPr>
          <p:cNvPr id="1096" name="Google Shape;1096;g13bce9ef499_1_444"/>
          <p:cNvSpPr/>
          <p:nvPr/>
        </p:nvSpPr>
        <p:spPr>
          <a:xfrm>
            <a:off x="3247921" y="11486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097" name="Google Shape;1097;g13bce9ef499_1_444"/>
          <p:cNvSpPr/>
          <p:nvPr/>
        </p:nvSpPr>
        <p:spPr>
          <a:xfrm>
            <a:off x="4457252"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098" name="Google Shape;1098;g13bce9ef499_1_444"/>
          <p:cNvGrpSpPr/>
          <p:nvPr/>
        </p:nvGrpSpPr>
        <p:grpSpPr>
          <a:xfrm>
            <a:off x="549342" y="3618074"/>
            <a:ext cx="3048838" cy="1647908"/>
            <a:chOff x="4392000" y="1013612"/>
            <a:chExt cx="3048838" cy="1647908"/>
          </a:xfrm>
        </p:grpSpPr>
        <p:grpSp>
          <p:nvGrpSpPr>
            <p:cNvPr id="1099" name="Google Shape;1099;g13bce9ef499_1_444"/>
            <p:cNvGrpSpPr/>
            <p:nvPr/>
          </p:nvGrpSpPr>
          <p:grpSpPr>
            <a:xfrm>
              <a:off x="4392000" y="1013612"/>
              <a:ext cx="3048838" cy="1647908"/>
              <a:chOff x="214095" y="1332369"/>
              <a:chExt cx="9681926" cy="1087800"/>
            </a:xfrm>
          </p:grpSpPr>
          <p:sp>
            <p:nvSpPr>
              <p:cNvPr id="1100" name="Google Shape;1100;g13bce9ef499_1_44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101" name="Google Shape;1101;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02" name="Google Shape;1102;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03" name="Google Shape;1103;g13bce9ef499_1_444"/>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104" name="Google Shape;1104;g13bce9ef499_1_444"/>
          <p:cNvSpPr txBox="1"/>
          <p:nvPr/>
        </p:nvSpPr>
        <p:spPr>
          <a:xfrm>
            <a:off x="5077983" y="855020"/>
            <a:ext cx="20583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검색 설정</a:t>
            </a:r>
            <a:endParaRPr b="1" sz="1100">
              <a:solidFill>
                <a:schemeClr val="dk1"/>
              </a:solidFill>
              <a:latin typeface="Malgun Gothic"/>
              <a:ea typeface="Malgun Gothic"/>
              <a:cs typeface="Malgun Gothic"/>
              <a:sym typeface="Malgun Gothic"/>
            </a:endParaRPr>
          </a:p>
        </p:txBody>
      </p:sp>
      <p:sp>
        <p:nvSpPr>
          <p:cNvPr id="1105" name="Google Shape;1105;g13bce9ef499_1_444"/>
          <p:cNvSpPr/>
          <p:nvPr/>
        </p:nvSpPr>
        <p:spPr>
          <a:xfrm>
            <a:off x="4370146" y="934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1106" name="Google Shape;1106;g13bce9ef499_1_444"/>
          <p:cNvSpPr txBox="1"/>
          <p:nvPr/>
        </p:nvSpPr>
        <p:spPr>
          <a:xfrm>
            <a:off x="4507850" y="1287500"/>
            <a:ext cx="480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기간</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07" name="Google Shape;1107;g13bce9ef499_1_444"/>
          <p:cNvSpPr/>
          <p:nvPr/>
        </p:nvSpPr>
        <p:spPr>
          <a:xfrm>
            <a:off x="45840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20220601</a:t>
            </a:r>
            <a:endParaRPr b="0" i="0" sz="1100" u="none" cap="none" strike="noStrike">
              <a:solidFill>
                <a:schemeClr val="dk2"/>
              </a:solidFill>
              <a:latin typeface="Malgun Gothic"/>
              <a:ea typeface="Malgun Gothic"/>
              <a:cs typeface="Malgun Gothic"/>
              <a:sym typeface="Malgun Gothic"/>
            </a:endParaRPr>
          </a:p>
        </p:txBody>
      </p:sp>
      <p:sp>
        <p:nvSpPr>
          <p:cNvPr id="1108" name="Google Shape;1108;g13bce9ef499_1_444"/>
          <p:cNvSpPr/>
          <p:nvPr/>
        </p:nvSpPr>
        <p:spPr>
          <a:xfrm>
            <a:off x="56508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20220701</a:t>
            </a:r>
            <a:endParaRPr b="0" i="0" sz="1100" u="none" cap="none" strike="noStrike">
              <a:solidFill>
                <a:schemeClr val="dk2"/>
              </a:solidFill>
              <a:latin typeface="Malgun Gothic"/>
              <a:ea typeface="Malgun Gothic"/>
              <a:cs typeface="Malgun Gothic"/>
              <a:sym typeface="Malgun Gothic"/>
            </a:endParaRPr>
          </a:p>
        </p:txBody>
      </p:sp>
      <p:sp>
        <p:nvSpPr>
          <p:cNvPr id="1109" name="Google Shape;1109;g13bce9ef499_1_444"/>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1110" name="Google Shape;1110;g13bce9ef499_1_444"/>
          <p:cNvSpPr txBox="1"/>
          <p:nvPr/>
        </p:nvSpPr>
        <p:spPr>
          <a:xfrm>
            <a:off x="4507850" y="2008175"/>
            <a:ext cx="1993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속성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11" name="Google Shape;1111;g13bce9ef499_1_444"/>
          <p:cNvSpPr/>
          <p:nvPr/>
        </p:nvSpPr>
        <p:spPr>
          <a:xfrm>
            <a:off x="4640225" y="23195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112" name="Google Shape;1112;g13bce9ef499_1_444"/>
          <p:cNvSpPr/>
          <p:nvPr/>
        </p:nvSpPr>
        <p:spPr>
          <a:xfrm>
            <a:off x="5358050"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1113" name="Google Shape;1113;g13bce9ef499_1_444"/>
          <p:cNvSpPr/>
          <p:nvPr/>
        </p:nvSpPr>
        <p:spPr>
          <a:xfrm>
            <a:off x="6717650" y="162670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1개월</a:t>
            </a:r>
            <a:endParaRPr sz="1000"/>
          </a:p>
        </p:txBody>
      </p:sp>
      <p:sp>
        <p:nvSpPr>
          <p:cNvPr id="1114" name="Google Shape;1114;g13bce9ef499_1_444"/>
          <p:cNvSpPr/>
          <p:nvPr/>
        </p:nvSpPr>
        <p:spPr>
          <a:xfrm>
            <a:off x="6068608"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a:t>
            </a:r>
            <a:endParaRPr sz="1000"/>
          </a:p>
        </p:txBody>
      </p:sp>
      <p:sp>
        <p:nvSpPr>
          <p:cNvPr id="1115" name="Google Shape;1115;g13bce9ef499_1_444"/>
          <p:cNvSpPr txBox="1"/>
          <p:nvPr/>
        </p:nvSpPr>
        <p:spPr>
          <a:xfrm>
            <a:off x="4513850" y="2690850"/>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등록자</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16" name="Google Shape;1116;g13bce9ef499_1_444"/>
          <p:cNvSpPr/>
          <p:nvPr/>
        </p:nvSpPr>
        <p:spPr>
          <a:xfrm>
            <a:off x="4641113" y="30022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117" name="Google Shape;1117;g13bce9ef499_1_444"/>
          <p:cNvSpPr/>
          <p:nvPr/>
        </p:nvSpPr>
        <p:spPr>
          <a:xfrm>
            <a:off x="5351671"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전문가</a:t>
            </a:r>
            <a:endParaRPr sz="1000"/>
          </a:p>
        </p:txBody>
      </p:sp>
      <p:sp>
        <p:nvSpPr>
          <p:cNvPr id="1118" name="Google Shape;1118;g13bce9ef499_1_444"/>
          <p:cNvSpPr/>
          <p:nvPr/>
        </p:nvSpPr>
        <p:spPr>
          <a:xfrm>
            <a:off x="6064155"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여행자</a:t>
            </a:r>
            <a:endParaRPr sz="1000"/>
          </a:p>
        </p:txBody>
      </p:sp>
      <p:sp>
        <p:nvSpPr>
          <p:cNvPr id="1119" name="Google Shape;1119;g13bce9ef499_1_444"/>
          <p:cNvSpPr/>
          <p:nvPr/>
        </p:nvSpPr>
        <p:spPr>
          <a:xfrm>
            <a:off x="6774713"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팔로잉</a:t>
            </a:r>
            <a:endParaRPr sz="1000"/>
          </a:p>
        </p:txBody>
      </p:sp>
      <p:sp>
        <p:nvSpPr>
          <p:cNvPr id="1120" name="Google Shape;1120;g13bce9ef499_1_444"/>
          <p:cNvSpPr txBox="1"/>
          <p:nvPr/>
        </p:nvSpPr>
        <p:spPr>
          <a:xfrm>
            <a:off x="4513850" y="3376650"/>
            <a:ext cx="21645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21" name="Google Shape;1121;g13bce9ef499_1_444"/>
          <p:cNvSpPr/>
          <p:nvPr/>
        </p:nvSpPr>
        <p:spPr>
          <a:xfrm>
            <a:off x="4641113" y="36880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122" name="Google Shape;1122;g13bce9ef499_1_444"/>
          <p:cNvSpPr/>
          <p:nvPr/>
        </p:nvSpPr>
        <p:spPr>
          <a:xfrm>
            <a:off x="5351671" y="36880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관심</a:t>
            </a:r>
            <a:endParaRPr sz="1000"/>
          </a:p>
        </p:txBody>
      </p:sp>
      <p:cxnSp>
        <p:nvCxnSpPr>
          <p:cNvPr id="1123" name="Google Shape;1123;g13bce9ef499_1_444"/>
          <p:cNvCxnSpPr>
            <a:stCxn id="1059" idx="3"/>
            <a:endCxn id="1097" idx="1"/>
          </p:cNvCxnSpPr>
          <p:nvPr/>
        </p:nvCxnSpPr>
        <p:spPr>
          <a:xfrm>
            <a:off x="3701475" y="1420492"/>
            <a:ext cx="755700" cy="2008500"/>
          </a:xfrm>
          <a:prstGeom prst="bentConnector3">
            <a:avLst>
              <a:gd fmla="val 50005" name="adj1"/>
            </a:avLst>
          </a:prstGeom>
          <a:noFill/>
          <a:ln cap="flat" cmpd="sng" w="28575">
            <a:solidFill>
              <a:srgbClr val="FF0000"/>
            </a:solidFill>
            <a:prstDash val="solid"/>
            <a:round/>
            <a:headEnd len="med" w="med" type="none"/>
            <a:tailEnd len="med" w="med" type="triangle"/>
          </a:ln>
        </p:spPr>
      </p:cxnSp>
      <p:pic>
        <p:nvPicPr>
          <p:cNvPr id="1124" name="Google Shape;1124;g13bce9ef499_1_444"/>
          <p:cNvPicPr preferRelativeResize="0"/>
          <p:nvPr/>
        </p:nvPicPr>
        <p:blipFill>
          <a:blip r:embed="rId4">
            <a:alphaModFix/>
          </a:blip>
          <a:stretch>
            <a:fillRect/>
          </a:stretch>
        </p:blipFill>
        <p:spPr>
          <a:xfrm>
            <a:off x="4580430" y="881071"/>
            <a:ext cx="213900" cy="219430"/>
          </a:xfrm>
          <a:prstGeom prst="rect">
            <a:avLst/>
          </a:prstGeom>
          <a:noFill/>
          <a:ln>
            <a:noFill/>
          </a:ln>
        </p:spPr>
      </p:pic>
      <p:cxnSp>
        <p:nvCxnSpPr>
          <p:cNvPr id="1125" name="Google Shape;1125;g13bce9ef499_1_444"/>
          <p:cNvCxnSpPr/>
          <p:nvPr/>
        </p:nvCxnSpPr>
        <p:spPr>
          <a:xfrm>
            <a:off x="4622992" y="4176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126" name="Google Shape;1126;g13bce9ef499_1_444"/>
          <p:cNvSpPr txBox="1"/>
          <p:nvPr/>
        </p:nvSpPr>
        <p:spPr>
          <a:xfrm>
            <a:off x="4525083" y="4304475"/>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정렬</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27" name="Google Shape;1127;g13bce9ef499_1_444"/>
          <p:cNvSpPr/>
          <p:nvPr/>
        </p:nvSpPr>
        <p:spPr>
          <a:xfrm>
            <a:off x="4652346" y="46158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최신순</a:t>
            </a:r>
            <a:endParaRPr sz="1000"/>
          </a:p>
        </p:txBody>
      </p:sp>
      <p:sp>
        <p:nvSpPr>
          <p:cNvPr id="1128" name="Google Shape;1128;g13bce9ef499_1_444"/>
          <p:cNvSpPr/>
          <p:nvPr/>
        </p:nvSpPr>
        <p:spPr>
          <a:xfrm>
            <a:off x="5362904"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좋아요</a:t>
            </a:r>
            <a:endParaRPr sz="1000"/>
          </a:p>
        </p:txBody>
      </p:sp>
      <p:sp>
        <p:nvSpPr>
          <p:cNvPr id="1129" name="Google Shape;1129;g13bce9ef499_1_444"/>
          <p:cNvSpPr/>
          <p:nvPr/>
        </p:nvSpPr>
        <p:spPr>
          <a:xfrm>
            <a:off x="6075388"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별점</a:t>
            </a:r>
            <a:endParaRPr sz="1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graphicFrame>
        <p:nvGraphicFramePr>
          <p:cNvPr id="1134" name="Google Shape;1134;g13c94f06daf_2_27"/>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회</a:t>
                      </a:r>
                      <a:r>
                        <a:rPr lang="ko" sz="900">
                          <a:solidFill>
                            <a:srgbClr val="595959"/>
                          </a:solidFill>
                          <a:latin typeface="Malgun Gothic"/>
                          <a:ea typeface="Malgun Gothic"/>
                          <a:cs typeface="Malgun Gothic"/>
                          <a:sym typeface="Malgun Gothic"/>
                        </a:rPr>
                        <a:t>원 로그인 전의 경우 로그인 필요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로그인 화면으로 이동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135" name="Google Shape;1135;g13c94f06daf_2_2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포스</a:t>
            </a:r>
            <a:r>
              <a:rPr b="1" lang="ko" sz="2000">
                <a:solidFill>
                  <a:schemeClr val="lt1"/>
                </a:solidFill>
                <a:latin typeface="Malgun Gothic"/>
                <a:ea typeface="Malgun Gothic"/>
                <a:cs typeface="Malgun Gothic"/>
                <a:sym typeface="Malgun Gothic"/>
              </a:rPr>
              <a:t>팅 등록</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136" name="Google Shape;1136;g13c94f06daf_2_2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137" name="Google Shape;1137;g13c94f06daf_2_2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138" name="Google Shape;1138;g13c94f06daf_2_27"/>
          <p:cNvGrpSpPr/>
          <p:nvPr/>
        </p:nvGrpSpPr>
        <p:grpSpPr>
          <a:xfrm>
            <a:off x="427282" y="5542381"/>
            <a:ext cx="3277561" cy="521764"/>
            <a:chOff x="375801" y="5847020"/>
            <a:chExt cx="3293700" cy="521764"/>
          </a:xfrm>
        </p:grpSpPr>
        <p:cxnSp>
          <p:nvCxnSpPr>
            <p:cNvPr id="1139" name="Google Shape;1139;g13c94f06daf_2_27"/>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140" name="Google Shape;1140;g13c94f06daf_2_27"/>
            <p:cNvGrpSpPr/>
            <p:nvPr/>
          </p:nvGrpSpPr>
          <p:grpSpPr>
            <a:xfrm>
              <a:off x="606989" y="6013911"/>
              <a:ext cx="2863894" cy="354873"/>
              <a:chOff x="7628984" y="5817929"/>
              <a:chExt cx="2752156" cy="322612"/>
            </a:xfrm>
          </p:grpSpPr>
          <p:grpSp>
            <p:nvGrpSpPr>
              <p:cNvPr id="1141" name="Google Shape;1141;g13c94f06daf_2_27"/>
              <p:cNvGrpSpPr/>
              <p:nvPr/>
            </p:nvGrpSpPr>
            <p:grpSpPr>
              <a:xfrm>
                <a:off x="7688114" y="5817929"/>
                <a:ext cx="155879" cy="124336"/>
                <a:chOff x="3184196" y="1332369"/>
                <a:chExt cx="9681926" cy="1087800"/>
              </a:xfrm>
            </p:grpSpPr>
            <p:sp>
              <p:nvSpPr>
                <p:cNvPr id="1142" name="Google Shape;1142;g13c94f06daf_2_27"/>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43" name="Google Shape;1143;g13c94f06daf_2_27"/>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44" name="Google Shape;1144;g13c94f06daf_2_27"/>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145" name="Google Shape;1145;g13c94f06daf_2_27"/>
              <p:cNvGrpSpPr/>
              <p:nvPr/>
            </p:nvGrpSpPr>
            <p:grpSpPr>
              <a:xfrm>
                <a:off x="8308658" y="5817929"/>
                <a:ext cx="155879" cy="124336"/>
                <a:chOff x="214095" y="1332369"/>
                <a:chExt cx="9681926" cy="1087800"/>
              </a:xfrm>
            </p:grpSpPr>
            <p:sp>
              <p:nvSpPr>
                <p:cNvPr id="1146" name="Google Shape;1146;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47" name="Google Shape;1147;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48" name="Google Shape;1148;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49" name="Google Shape;1149;g13c94f06daf_2_27"/>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150" name="Google Shape;1150;g13c94f06daf_2_27"/>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151" name="Google Shape;1151;g13c94f06daf_2_27"/>
              <p:cNvGrpSpPr/>
              <p:nvPr/>
            </p:nvGrpSpPr>
            <p:grpSpPr>
              <a:xfrm>
                <a:off x="9503672" y="5817929"/>
                <a:ext cx="157739" cy="124336"/>
                <a:chOff x="1583642" y="1332369"/>
                <a:chExt cx="9797430" cy="1087800"/>
              </a:xfrm>
            </p:grpSpPr>
            <p:sp>
              <p:nvSpPr>
                <p:cNvPr id="1152" name="Google Shape;1152;g13c94f06daf_2_27"/>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53" name="Google Shape;1153;g13c94f06daf_2_27"/>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54" name="Google Shape;1154;g13c94f06daf_2_27"/>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155" name="Google Shape;1155;g13c94f06daf_2_27"/>
              <p:cNvGrpSpPr/>
              <p:nvPr/>
            </p:nvGrpSpPr>
            <p:grpSpPr>
              <a:xfrm>
                <a:off x="10095422" y="5817929"/>
                <a:ext cx="155879" cy="124336"/>
                <a:chOff x="214095" y="1332369"/>
                <a:chExt cx="9681926" cy="1087800"/>
              </a:xfrm>
            </p:grpSpPr>
            <p:sp>
              <p:nvSpPr>
                <p:cNvPr id="1156" name="Google Shape;1156;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57" name="Google Shape;1157;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58" name="Google Shape;1158;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59" name="Google Shape;1159;g13c94f06daf_2_27"/>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160" name="Google Shape;1160;g13c94f06daf_2_27"/>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161" name="Google Shape;1161;g13c94f06daf_2_27"/>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1162" name="Google Shape;1162;g13c94f06daf_2_27"/>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163" name="Google Shape;1163;g13c94f06daf_2_27"/>
          <p:cNvPicPr preferRelativeResize="0"/>
          <p:nvPr/>
        </p:nvPicPr>
        <p:blipFill rotWithShape="1">
          <a:blip r:embed="rId3">
            <a:alphaModFix/>
          </a:blip>
          <a:srcRect b="0" l="0" r="0" t="0"/>
          <a:stretch/>
        </p:blipFill>
        <p:spPr>
          <a:xfrm>
            <a:off x="3392237" y="832908"/>
            <a:ext cx="221225" cy="232825"/>
          </a:xfrm>
          <a:prstGeom prst="rect">
            <a:avLst/>
          </a:prstGeom>
          <a:noFill/>
          <a:ln>
            <a:noFill/>
          </a:ln>
        </p:spPr>
      </p:pic>
      <p:sp>
        <p:nvSpPr>
          <p:cNvPr id="1164" name="Google Shape;1164;g13c94f06daf_2_27"/>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인기  </a:t>
            </a:r>
            <a:r>
              <a:rPr lang="ko" sz="900">
                <a:solidFill>
                  <a:schemeClr val="dk1"/>
                </a:solidFill>
                <a:latin typeface="Malgun Gothic"/>
                <a:ea typeface="Malgun Gothic"/>
                <a:cs typeface="Malgun Gothic"/>
                <a:sym typeface="Malgun Gothic"/>
              </a:rPr>
              <a:t>인기 포스팅</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65" name="Google Shape;1165;g13c94f06daf_2_27"/>
          <p:cNvSpPr txBox="1"/>
          <p:nvPr/>
        </p:nvSpPr>
        <p:spPr>
          <a:xfrm>
            <a:off x="2512950" y="124420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166" name="Google Shape;1166;g13c94f06daf_2_27"/>
          <p:cNvGrpSpPr/>
          <p:nvPr/>
        </p:nvGrpSpPr>
        <p:grpSpPr>
          <a:xfrm>
            <a:off x="549342" y="1616712"/>
            <a:ext cx="3048838" cy="1647908"/>
            <a:chOff x="4392000" y="1013612"/>
            <a:chExt cx="3048838" cy="1647908"/>
          </a:xfrm>
        </p:grpSpPr>
        <p:grpSp>
          <p:nvGrpSpPr>
            <p:cNvPr id="1167" name="Google Shape;1167;g13c94f06daf_2_27"/>
            <p:cNvGrpSpPr/>
            <p:nvPr/>
          </p:nvGrpSpPr>
          <p:grpSpPr>
            <a:xfrm>
              <a:off x="4392000" y="1013612"/>
              <a:ext cx="3048838" cy="1647908"/>
              <a:chOff x="214095" y="1332369"/>
              <a:chExt cx="9681926" cy="1087800"/>
            </a:xfrm>
          </p:grpSpPr>
          <p:sp>
            <p:nvSpPr>
              <p:cNvPr id="1168" name="Google Shape;1168;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169" name="Google Shape;1169;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70" name="Google Shape;1170;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71" name="Google Shape;1171;g13c94f06daf_2_27"/>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172" name="Google Shape;1172;g13c94f06daf_2_27"/>
          <p:cNvGrpSpPr/>
          <p:nvPr/>
        </p:nvGrpSpPr>
        <p:grpSpPr>
          <a:xfrm>
            <a:off x="549342" y="3389474"/>
            <a:ext cx="3048838" cy="1647908"/>
            <a:chOff x="4392000" y="1013612"/>
            <a:chExt cx="3048838" cy="1647908"/>
          </a:xfrm>
        </p:grpSpPr>
        <p:grpSp>
          <p:nvGrpSpPr>
            <p:cNvPr id="1173" name="Google Shape;1173;g13c94f06daf_2_27"/>
            <p:cNvGrpSpPr/>
            <p:nvPr/>
          </p:nvGrpSpPr>
          <p:grpSpPr>
            <a:xfrm>
              <a:off x="4392000" y="1013612"/>
              <a:ext cx="3048838" cy="1647908"/>
              <a:chOff x="214095" y="1332369"/>
              <a:chExt cx="9681926" cy="1087800"/>
            </a:xfrm>
          </p:grpSpPr>
          <p:sp>
            <p:nvSpPr>
              <p:cNvPr id="1174" name="Google Shape;1174;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175" name="Google Shape;1175;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76" name="Google Shape;1176;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77" name="Google Shape;1177;g13c94f06daf_2_27"/>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178" name="Google Shape;1178;g13c94f06daf_2_27"/>
          <p:cNvSpPr/>
          <p:nvPr/>
        </p:nvSpPr>
        <p:spPr>
          <a:xfrm>
            <a:off x="4387200" y="2796987"/>
            <a:ext cx="2743200" cy="14580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1179" name="Google Shape;1179;g13c94f06daf_2_27"/>
          <p:cNvSpPr txBox="1"/>
          <p:nvPr/>
        </p:nvSpPr>
        <p:spPr>
          <a:xfrm>
            <a:off x="4509299" y="3178839"/>
            <a:ext cx="2499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로그인후 이용하실 수 있습니다</a:t>
            </a:r>
            <a:r>
              <a:rPr b="1" lang="ko" sz="1200">
                <a:solidFill>
                  <a:schemeClr val="dk1"/>
                </a:solidFill>
                <a:latin typeface="Malgun Gothic"/>
                <a:ea typeface="Malgun Gothic"/>
                <a:cs typeface="Malgun Gothic"/>
                <a:sym typeface="Malgun Gothic"/>
              </a:rPr>
              <a:t>.</a:t>
            </a:r>
            <a:endParaRPr sz="1100">
              <a:solidFill>
                <a:schemeClr val="dk1"/>
              </a:solidFill>
              <a:latin typeface="Malgun Gothic"/>
              <a:ea typeface="Malgun Gothic"/>
              <a:cs typeface="Malgun Gothic"/>
              <a:sym typeface="Malgun Gothic"/>
            </a:endParaRPr>
          </a:p>
        </p:txBody>
      </p:sp>
      <p:cxnSp>
        <p:nvCxnSpPr>
          <p:cNvPr id="1180" name="Google Shape;1180;g13c94f06daf_2_27"/>
          <p:cNvCxnSpPr/>
          <p:nvPr/>
        </p:nvCxnSpPr>
        <p:spPr>
          <a:xfrm>
            <a:off x="4397200" y="3832325"/>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1181" name="Google Shape;1181;g13c94f06daf_2_27"/>
          <p:cNvCxnSpPr/>
          <p:nvPr/>
        </p:nvCxnSpPr>
        <p:spPr>
          <a:xfrm rot="10800000">
            <a:off x="5753999" y="3844613"/>
            <a:ext cx="4800" cy="410400"/>
          </a:xfrm>
          <a:prstGeom prst="straightConnector1">
            <a:avLst/>
          </a:prstGeom>
          <a:noFill/>
          <a:ln cap="flat" cmpd="sng" w="9525">
            <a:solidFill>
              <a:schemeClr val="dk1"/>
            </a:solidFill>
            <a:prstDash val="solid"/>
            <a:round/>
            <a:headEnd len="med" w="med" type="none"/>
            <a:tailEnd len="med" w="med" type="none"/>
          </a:ln>
        </p:spPr>
      </p:cxnSp>
      <p:sp>
        <p:nvSpPr>
          <p:cNvPr id="1182" name="Google Shape;1182;g13c94f06daf_2_27"/>
          <p:cNvSpPr txBox="1"/>
          <p:nvPr/>
        </p:nvSpPr>
        <p:spPr>
          <a:xfrm>
            <a:off x="45169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1183" name="Google Shape;1183;g13c94f06daf_2_27"/>
          <p:cNvSpPr txBox="1"/>
          <p:nvPr/>
        </p:nvSpPr>
        <p:spPr>
          <a:xfrm>
            <a:off x="58319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로그인</a:t>
            </a:r>
            <a:endParaRPr b="0" i="0" sz="1100" u="none" cap="none" strike="noStrike">
              <a:solidFill>
                <a:schemeClr val="accent1"/>
              </a:solidFill>
              <a:latin typeface="Malgun Gothic"/>
              <a:ea typeface="Malgun Gothic"/>
              <a:cs typeface="Malgun Gothic"/>
              <a:sym typeface="Malgun Gothic"/>
            </a:endParaRPr>
          </a:p>
        </p:txBody>
      </p:sp>
      <p:cxnSp>
        <p:nvCxnSpPr>
          <p:cNvPr id="1184" name="Google Shape;1184;g13c94f06daf_2_27"/>
          <p:cNvCxnSpPr>
            <a:stCxn id="1161" idx="4"/>
            <a:endCxn id="1179" idx="1"/>
          </p:cNvCxnSpPr>
          <p:nvPr/>
        </p:nvCxnSpPr>
        <p:spPr>
          <a:xfrm rot="-5400000">
            <a:off x="1953510" y="3428731"/>
            <a:ext cx="2667300" cy="2444400"/>
          </a:xfrm>
          <a:prstGeom prst="bentConnector4">
            <a:avLst>
              <a:gd fmla="val -8928" name="adj1"/>
              <a:gd fmla="val 77579" name="adj2"/>
            </a:avLst>
          </a:prstGeom>
          <a:noFill/>
          <a:ln cap="flat" cmpd="sng" w="28575">
            <a:solidFill>
              <a:srgbClr val="FF0000"/>
            </a:solidFill>
            <a:prstDash val="solid"/>
            <a:round/>
            <a:headEnd len="med" w="med" type="none"/>
            <a:tailEnd len="med" w="med" type="triangle"/>
          </a:ln>
        </p:spPr>
      </p:cxnSp>
      <p:sp>
        <p:nvSpPr>
          <p:cNvPr id="1185" name="Google Shape;1185;g13c94f06daf_2_27"/>
          <p:cNvSpPr/>
          <p:nvPr/>
        </p:nvSpPr>
        <p:spPr>
          <a:xfrm>
            <a:off x="1725171" y="57967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186" name="Google Shape;1186;g13c94f06daf_2_27"/>
          <p:cNvSpPr/>
          <p:nvPr/>
        </p:nvSpPr>
        <p:spPr>
          <a:xfrm>
            <a:off x="5882096" y="4041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187" name="Google Shape;1187;g13c94f06daf_2_27"/>
          <p:cNvSpPr txBox="1"/>
          <p:nvPr/>
        </p:nvSpPr>
        <p:spPr>
          <a:xfrm>
            <a:off x="1336325" y="5139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pic>
        <p:nvPicPr>
          <p:cNvPr id="1188" name="Google Shape;1188;g13c94f06daf_2_27"/>
          <p:cNvPicPr preferRelativeResize="0"/>
          <p:nvPr/>
        </p:nvPicPr>
        <p:blipFill>
          <a:blip r:embed="rId4">
            <a:alphaModFix/>
          </a:blip>
          <a:stretch>
            <a:fillRect/>
          </a:stretch>
        </p:blipFill>
        <p:spPr>
          <a:xfrm>
            <a:off x="3082000" y="837302"/>
            <a:ext cx="261600" cy="261600"/>
          </a:xfrm>
          <a:prstGeom prst="rect">
            <a:avLst/>
          </a:prstGeom>
          <a:noFill/>
          <a:ln>
            <a:noFill/>
          </a:ln>
        </p:spPr>
      </p:pic>
      <p:sp>
        <p:nvSpPr>
          <p:cNvPr id="1189" name="Google Shape;1189;g13c94f06daf_2_27"/>
          <p:cNvSpPr txBox="1"/>
          <p:nvPr/>
        </p:nvSpPr>
        <p:spPr>
          <a:xfrm>
            <a:off x="794648" y="829806"/>
            <a:ext cx="998700" cy="27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로그인</a:t>
            </a:r>
            <a:endParaRPr b="1" sz="1300">
              <a:solidFill>
                <a:schemeClr val="dk1"/>
              </a:solidFill>
              <a:latin typeface="Malgun Gothic"/>
              <a:ea typeface="Malgun Gothic"/>
              <a:cs typeface="Malgun Gothic"/>
              <a:sym typeface="Malgun Gothic"/>
            </a:endParaRPr>
          </a:p>
        </p:txBody>
      </p:sp>
      <p:pic>
        <p:nvPicPr>
          <p:cNvPr id="1190" name="Google Shape;1190;g13c94f06daf_2_27"/>
          <p:cNvPicPr preferRelativeResize="0"/>
          <p:nvPr/>
        </p:nvPicPr>
        <p:blipFill>
          <a:blip r:embed="rId5">
            <a:alphaModFix/>
          </a:blip>
          <a:stretch>
            <a:fillRect/>
          </a:stretch>
        </p:blipFill>
        <p:spPr>
          <a:xfrm>
            <a:off x="547720" y="821158"/>
            <a:ext cx="261600" cy="26902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 name="Shape 1194"/>
        <p:cNvGrpSpPr/>
        <p:nvPr/>
      </p:nvGrpSpPr>
      <p:grpSpPr>
        <a:xfrm>
          <a:off x="0" y="0"/>
          <a:ext cx="0" cy="0"/>
          <a:chOff x="0" y="0"/>
          <a:chExt cx="0" cy="0"/>
        </a:xfrm>
      </p:grpSpPr>
      <p:graphicFrame>
        <p:nvGraphicFramePr>
          <p:cNvPr id="1195" name="Google Shape;1195;g13c94f06daf_2_165"/>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로그인 화면으</a:t>
                      </a:r>
                      <a:r>
                        <a:rPr lang="ko" sz="900">
                          <a:solidFill>
                            <a:srgbClr val="595959"/>
                          </a:solidFill>
                          <a:latin typeface="Malgun Gothic"/>
                          <a:ea typeface="Malgun Gothic"/>
                          <a:cs typeface="Malgun Gothic"/>
                          <a:sym typeface="Malgun Gothic"/>
                        </a:rPr>
                        <a:t>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rgbClr val="595959"/>
                          </a:solidFill>
                          <a:latin typeface="Malgun Gothic"/>
                          <a:ea typeface="Malgun Gothic"/>
                          <a:cs typeface="Malgun Gothic"/>
                          <a:sym typeface="Malgun Gothic"/>
                        </a:rPr>
                        <a:t>로그인이 필요한 화면</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196" name="Google Shape;1196;g13c94f06daf_2_16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매칭   </a:t>
            </a:r>
            <a:endParaRPr b="0" i="0" sz="2400" u="none" cap="none" strike="noStrike">
              <a:solidFill>
                <a:schemeClr val="lt1"/>
              </a:solidFill>
              <a:latin typeface="Arial"/>
              <a:ea typeface="Arial"/>
              <a:cs typeface="Arial"/>
              <a:sym typeface="Arial"/>
            </a:endParaRPr>
          </a:p>
        </p:txBody>
      </p:sp>
      <p:sp>
        <p:nvSpPr>
          <p:cNvPr id="1197" name="Google Shape;1197;g13c94f06daf_2_16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198" name="Google Shape;1198;g13c94f06daf_2_16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199" name="Google Shape;1199;g13c94f06daf_2_165"/>
          <p:cNvGrpSpPr/>
          <p:nvPr/>
        </p:nvGrpSpPr>
        <p:grpSpPr>
          <a:xfrm>
            <a:off x="427282" y="5542381"/>
            <a:ext cx="3277561" cy="521764"/>
            <a:chOff x="375801" y="5847020"/>
            <a:chExt cx="3293700" cy="521764"/>
          </a:xfrm>
        </p:grpSpPr>
        <p:cxnSp>
          <p:nvCxnSpPr>
            <p:cNvPr id="1200" name="Google Shape;1200;g13c94f06daf_2_165"/>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201" name="Google Shape;1201;g13c94f06daf_2_165"/>
            <p:cNvGrpSpPr/>
            <p:nvPr/>
          </p:nvGrpSpPr>
          <p:grpSpPr>
            <a:xfrm>
              <a:off x="606989" y="6013911"/>
              <a:ext cx="2863894" cy="354873"/>
              <a:chOff x="7628984" y="5817929"/>
              <a:chExt cx="2752156" cy="322612"/>
            </a:xfrm>
          </p:grpSpPr>
          <p:grpSp>
            <p:nvGrpSpPr>
              <p:cNvPr id="1202" name="Google Shape;1202;g13c94f06daf_2_165"/>
              <p:cNvGrpSpPr/>
              <p:nvPr/>
            </p:nvGrpSpPr>
            <p:grpSpPr>
              <a:xfrm>
                <a:off x="7688114" y="5817929"/>
                <a:ext cx="155879" cy="124336"/>
                <a:chOff x="3184196" y="1332369"/>
                <a:chExt cx="9681926" cy="1087800"/>
              </a:xfrm>
            </p:grpSpPr>
            <p:sp>
              <p:nvSpPr>
                <p:cNvPr id="1203" name="Google Shape;1203;g13c94f06daf_2_165"/>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204" name="Google Shape;1204;g13c94f06daf_2_165"/>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05" name="Google Shape;1205;g13c94f06daf_2_165"/>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206" name="Google Shape;1206;g13c94f06daf_2_165"/>
              <p:cNvGrpSpPr/>
              <p:nvPr/>
            </p:nvGrpSpPr>
            <p:grpSpPr>
              <a:xfrm>
                <a:off x="8308658" y="5817929"/>
                <a:ext cx="155879" cy="124336"/>
                <a:chOff x="214095" y="1332369"/>
                <a:chExt cx="9681926" cy="1087800"/>
              </a:xfrm>
            </p:grpSpPr>
            <p:sp>
              <p:nvSpPr>
                <p:cNvPr id="1207" name="Google Shape;1207;g13c94f06daf_2_16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208" name="Google Shape;1208;g13c94f06daf_2_16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09" name="Google Shape;1209;g13c94f06daf_2_16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210" name="Google Shape;1210;g13c94f06daf_2_165"/>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211" name="Google Shape;1211;g13c94f06daf_2_165"/>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212" name="Google Shape;1212;g13c94f06daf_2_165"/>
              <p:cNvGrpSpPr/>
              <p:nvPr/>
            </p:nvGrpSpPr>
            <p:grpSpPr>
              <a:xfrm>
                <a:off x="9503672" y="5817929"/>
                <a:ext cx="157739" cy="124336"/>
                <a:chOff x="1583642" y="1332369"/>
                <a:chExt cx="9797430" cy="1087800"/>
              </a:xfrm>
            </p:grpSpPr>
            <p:sp>
              <p:nvSpPr>
                <p:cNvPr id="1213" name="Google Shape;1213;g13c94f06daf_2_165"/>
                <p:cNvSpPr/>
                <p:nvPr/>
              </p:nvSpPr>
              <p:spPr>
                <a:xfrm>
                  <a:off x="169914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214" name="Google Shape;1214;g13c94f06daf_2_165"/>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15" name="Google Shape;1215;g13c94f06daf_2_165"/>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216" name="Google Shape;1216;g13c94f06daf_2_165"/>
              <p:cNvGrpSpPr/>
              <p:nvPr/>
            </p:nvGrpSpPr>
            <p:grpSpPr>
              <a:xfrm>
                <a:off x="10095422" y="5817929"/>
                <a:ext cx="155879" cy="124336"/>
                <a:chOff x="214095" y="1332369"/>
                <a:chExt cx="9681926" cy="1087800"/>
              </a:xfrm>
            </p:grpSpPr>
            <p:sp>
              <p:nvSpPr>
                <p:cNvPr id="1217" name="Google Shape;1217;g13c94f06daf_2_16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218" name="Google Shape;1218;g13c94f06daf_2_16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19" name="Google Shape;1219;g13c94f06daf_2_16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220" name="Google Shape;1220;g13c94f06daf_2_165"/>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221" name="Google Shape;1221;g13c94f06daf_2_165"/>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222" name="Google Shape;1222;g13c94f06daf_2_165"/>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1223" name="Google Shape;1223;g13c94f06daf_2_165"/>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1224" name="Google Shape;1224;g13c94f06daf_2_165"/>
          <p:cNvSpPr/>
          <p:nvPr/>
        </p:nvSpPr>
        <p:spPr>
          <a:xfrm>
            <a:off x="14203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225" name="Google Shape;1225;g13c94f06daf_2_165"/>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매칭</a:t>
            </a:r>
            <a:endParaRPr b="1" sz="1300">
              <a:solidFill>
                <a:schemeClr val="dk1"/>
              </a:solidFill>
              <a:latin typeface="Malgun Gothic"/>
              <a:ea typeface="Malgun Gothic"/>
              <a:cs typeface="Malgun Gothic"/>
              <a:sym typeface="Malgun Gothic"/>
            </a:endParaRPr>
          </a:p>
        </p:txBody>
      </p:sp>
      <p:sp>
        <p:nvSpPr>
          <p:cNvPr id="1226" name="Google Shape;1226;g13c94f06daf_2_165"/>
          <p:cNvSpPr txBox="1"/>
          <p:nvPr/>
        </p:nvSpPr>
        <p:spPr>
          <a:xfrm>
            <a:off x="1038325" y="2728875"/>
            <a:ext cx="2060400" cy="430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로그인 후 사용할 수 있습니다  </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로그인이 필요한 페이지입니다</a:t>
            </a:r>
            <a:endParaRPr b="1" sz="1200">
              <a:solidFill>
                <a:schemeClr val="dk1"/>
              </a:solidFill>
              <a:latin typeface="Malgun Gothic"/>
              <a:ea typeface="Malgun Gothic"/>
              <a:cs typeface="Malgun Gothic"/>
              <a:sym typeface="Malgun Gothic"/>
            </a:endParaRPr>
          </a:p>
        </p:txBody>
      </p:sp>
      <p:sp>
        <p:nvSpPr>
          <p:cNvPr id="1227" name="Google Shape;1227;g13c94f06daf_2_165"/>
          <p:cNvSpPr/>
          <p:nvPr/>
        </p:nvSpPr>
        <p:spPr>
          <a:xfrm>
            <a:off x="1411075" y="3429000"/>
            <a:ext cx="1314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1228" name="Google Shape;1228;g13c94f06daf_2_165"/>
          <p:cNvSpPr/>
          <p:nvPr/>
        </p:nvSpPr>
        <p:spPr>
          <a:xfrm>
            <a:off x="1114746" y="3322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2" name="Shape 1232"/>
        <p:cNvGrpSpPr/>
        <p:nvPr/>
      </p:nvGrpSpPr>
      <p:grpSpPr>
        <a:xfrm>
          <a:off x="0" y="0"/>
          <a:ext cx="0" cy="0"/>
          <a:chOff x="0" y="0"/>
          <a:chExt cx="0" cy="0"/>
        </a:xfrm>
      </p:grpSpPr>
      <p:graphicFrame>
        <p:nvGraphicFramePr>
          <p:cNvPr id="1233" name="Google Shape;1233;g13c94f06daf_2_404"/>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로그인</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현</a:t>
                      </a:r>
                      <a:r>
                        <a:rPr lang="ko" sz="900">
                          <a:solidFill>
                            <a:srgbClr val="595959"/>
                          </a:solidFill>
                          <a:latin typeface="Malgun Gothic"/>
                          <a:ea typeface="Malgun Gothic"/>
                          <a:cs typeface="Malgun Gothic"/>
                          <a:sym typeface="Malgun Gothic"/>
                        </a:rPr>
                        <a:t>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로그인이 필요한 화면</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234" name="Google Shape;1234;g13c94f06daf_2_40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a:t>
            </a:r>
            <a:endParaRPr b="0" i="0" sz="2400" u="none" cap="none" strike="noStrike">
              <a:solidFill>
                <a:schemeClr val="lt1"/>
              </a:solidFill>
              <a:latin typeface="Arial"/>
              <a:ea typeface="Arial"/>
              <a:cs typeface="Arial"/>
              <a:sym typeface="Arial"/>
            </a:endParaRPr>
          </a:p>
        </p:txBody>
      </p:sp>
      <p:sp>
        <p:nvSpPr>
          <p:cNvPr id="1235" name="Google Shape;1235;g13c94f06daf_2_40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236" name="Google Shape;1236;g13c94f06daf_2_40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237" name="Google Shape;1237;g13c94f06daf_2_404"/>
          <p:cNvGrpSpPr/>
          <p:nvPr/>
        </p:nvGrpSpPr>
        <p:grpSpPr>
          <a:xfrm>
            <a:off x="427282" y="5542381"/>
            <a:ext cx="3277561" cy="521764"/>
            <a:chOff x="375801" y="5847020"/>
            <a:chExt cx="3293700" cy="521764"/>
          </a:xfrm>
        </p:grpSpPr>
        <p:cxnSp>
          <p:nvCxnSpPr>
            <p:cNvPr id="1238" name="Google Shape;1238;g13c94f06daf_2_404"/>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239" name="Google Shape;1239;g13c94f06daf_2_404"/>
            <p:cNvGrpSpPr/>
            <p:nvPr/>
          </p:nvGrpSpPr>
          <p:grpSpPr>
            <a:xfrm>
              <a:off x="606989" y="6013911"/>
              <a:ext cx="2863894" cy="354873"/>
              <a:chOff x="7628984" y="5817929"/>
              <a:chExt cx="2752156" cy="322612"/>
            </a:xfrm>
          </p:grpSpPr>
          <p:grpSp>
            <p:nvGrpSpPr>
              <p:cNvPr id="1240" name="Google Shape;1240;g13c94f06daf_2_404"/>
              <p:cNvGrpSpPr/>
              <p:nvPr/>
            </p:nvGrpSpPr>
            <p:grpSpPr>
              <a:xfrm>
                <a:off x="7688114" y="5817929"/>
                <a:ext cx="155879" cy="124336"/>
                <a:chOff x="3184196" y="1332369"/>
                <a:chExt cx="9681926" cy="1087800"/>
              </a:xfrm>
            </p:grpSpPr>
            <p:sp>
              <p:nvSpPr>
                <p:cNvPr id="1241" name="Google Shape;1241;g13c94f06daf_2_404"/>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242" name="Google Shape;1242;g13c94f06daf_2_404"/>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43" name="Google Shape;1243;g13c94f06daf_2_404"/>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244" name="Google Shape;1244;g13c94f06daf_2_404"/>
              <p:cNvGrpSpPr/>
              <p:nvPr/>
            </p:nvGrpSpPr>
            <p:grpSpPr>
              <a:xfrm>
                <a:off x="8308658" y="5817929"/>
                <a:ext cx="155879" cy="124336"/>
                <a:chOff x="214095" y="1332369"/>
                <a:chExt cx="9681926" cy="1087800"/>
              </a:xfrm>
            </p:grpSpPr>
            <p:sp>
              <p:nvSpPr>
                <p:cNvPr id="1245" name="Google Shape;1245;g13c94f06daf_2_4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246" name="Google Shape;1246;g13c94f06daf_2_4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47" name="Google Shape;1247;g13c94f06daf_2_4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248" name="Google Shape;1248;g13c94f06daf_2_404"/>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249" name="Google Shape;1249;g13c94f06daf_2_404"/>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250" name="Google Shape;1250;g13c94f06daf_2_404"/>
              <p:cNvGrpSpPr/>
              <p:nvPr/>
            </p:nvGrpSpPr>
            <p:grpSpPr>
              <a:xfrm>
                <a:off x="9503672" y="5817929"/>
                <a:ext cx="157739" cy="124336"/>
                <a:chOff x="1583642" y="1332369"/>
                <a:chExt cx="9797430" cy="1087800"/>
              </a:xfrm>
            </p:grpSpPr>
            <p:sp>
              <p:nvSpPr>
                <p:cNvPr id="1251" name="Google Shape;1251;g13c94f06daf_2_404"/>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252" name="Google Shape;1252;g13c94f06daf_2_404"/>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53" name="Google Shape;1253;g13c94f06daf_2_404"/>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254" name="Google Shape;1254;g13c94f06daf_2_404"/>
              <p:cNvGrpSpPr/>
              <p:nvPr/>
            </p:nvGrpSpPr>
            <p:grpSpPr>
              <a:xfrm>
                <a:off x="10095422" y="5817929"/>
                <a:ext cx="155879" cy="124336"/>
                <a:chOff x="214095" y="1332369"/>
                <a:chExt cx="9681926" cy="1087800"/>
              </a:xfrm>
            </p:grpSpPr>
            <p:sp>
              <p:nvSpPr>
                <p:cNvPr id="1255" name="Google Shape;1255;g13c94f06daf_2_404"/>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256" name="Google Shape;1256;g13c94f06daf_2_4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57" name="Google Shape;1257;g13c94f06daf_2_4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258" name="Google Shape;1258;g13c94f06daf_2_404"/>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259" name="Google Shape;1259;g13c94f06daf_2_404"/>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260" name="Google Shape;1260;g13c94f06daf_2_404"/>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1261" name="Google Shape;1261;g13c94f06daf_2_404"/>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1262" name="Google Shape;1262;g13c94f06daf_2_404"/>
          <p:cNvSpPr/>
          <p:nvPr/>
        </p:nvSpPr>
        <p:spPr>
          <a:xfrm>
            <a:off x="14203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263" name="Google Shape;1263;g13c94f06daf_2_404"/>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sp>
        <p:nvSpPr>
          <p:cNvPr id="1264" name="Google Shape;1264;g13c94f06daf_2_404"/>
          <p:cNvSpPr txBox="1"/>
          <p:nvPr/>
        </p:nvSpPr>
        <p:spPr>
          <a:xfrm>
            <a:off x="1038325" y="2728875"/>
            <a:ext cx="2060400" cy="430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로그인 후 사용</a:t>
            </a:r>
            <a:r>
              <a:rPr b="1" lang="ko" sz="1200">
                <a:solidFill>
                  <a:schemeClr val="dk1"/>
                </a:solidFill>
                <a:latin typeface="Malgun Gothic"/>
                <a:ea typeface="Malgun Gothic"/>
                <a:cs typeface="Malgun Gothic"/>
                <a:sym typeface="Malgun Gothic"/>
              </a:rPr>
              <a:t>할 </a:t>
            </a:r>
            <a:r>
              <a:rPr b="1" lang="ko" sz="1200">
                <a:solidFill>
                  <a:schemeClr val="dk1"/>
                </a:solidFill>
                <a:latin typeface="Malgun Gothic"/>
                <a:ea typeface="Malgun Gothic"/>
                <a:cs typeface="Malgun Gothic"/>
                <a:sym typeface="Malgun Gothic"/>
              </a:rPr>
              <a:t>수 있습니다  </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로그인이 필요한 페이지입니다</a:t>
            </a:r>
            <a:endParaRPr b="1" sz="1300">
              <a:solidFill>
                <a:schemeClr val="dk1"/>
              </a:solidFill>
              <a:latin typeface="Malgun Gothic"/>
              <a:ea typeface="Malgun Gothic"/>
              <a:cs typeface="Malgun Gothic"/>
              <a:sym typeface="Malgun Gothic"/>
            </a:endParaRPr>
          </a:p>
        </p:txBody>
      </p:sp>
      <p:sp>
        <p:nvSpPr>
          <p:cNvPr id="1265" name="Google Shape;1265;g13c94f06daf_2_404"/>
          <p:cNvSpPr/>
          <p:nvPr/>
        </p:nvSpPr>
        <p:spPr>
          <a:xfrm>
            <a:off x="1411075" y="3429000"/>
            <a:ext cx="1314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1266" name="Google Shape;1266;g13c94f06daf_2_404"/>
          <p:cNvSpPr/>
          <p:nvPr/>
        </p:nvSpPr>
        <p:spPr>
          <a:xfrm>
            <a:off x="1114746" y="3322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267" name="Google Shape;1267;g13c94f06daf_2_404"/>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268" name="Google Shape;1268;g13c94f06daf_2_404"/>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1269" name="Google Shape;1269;g13c94f06daf_2_404"/>
          <p:cNvSpPr txBox="1"/>
          <p:nvPr/>
        </p:nvSpPr>
        <p:spPr>
          <a:xfrm>
            <a:off x="46244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270" name="Google Shape;1270;g13c94f06daf_2_404"/>
          <p:cNvCxnSpPr/>
          <p:nvPr/>
        </p:nvCxnSpPr>
        <p:spPr>
          <a:xfrm>
            <a:off x="46229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271" name="Google Shape;1271;g13c94f06daf_2_404"/>
          <p:cNvSpPr txBox="1"/>
          <p:nvPr/>
        </p:nvSpPr>
        <p:spPr>
          <a:xfrm>
            <a:off x="4739700" y="15221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로그인 후 사용할 수 있습니다.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272" name="Google Shape;1272;g13c94f06daf_2_404"/>
          <p:cNvSpPr txBox="1"/>
          <p:nvPr/>
        </p:nvSpPr>
        <p:spPr>
          <a:xfrm>
            <a:off x="4624425" y="19106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273" name="Google Shape;1273;g13c94f06daf_2_404"/>
          <p:cNvCxnSpPr/>
          <p:nvPr/>
        </p:nvCxnSpPr>
        <p:spPr>
          <a:xfrm>
            <a:off x="4622992" y="21955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274" name="Google Shape;1274;g13c94f06daf_2_404"/>
          <p:cNvSpPr txBox="1"/>
          <p:nvPr/>
        </p:nvSpPr>
        <p:spPr>
          <a:xfrm>
            <a:off x="4739700" y="22841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275" name="Google Shape;1275;g13c94f06daf_2_404"/>
          <p:cNvSpPr txBox="1"/>
          <p:nvPr/>
        </p:nvSpPr>
        <p:spPr>
          <a:xfrm>
            <a:off x="4739700" y="25127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276" name="Google Shape;1276;g13c94f06daf_2_404"/>
          <p:cNvSpPr txBox="1"/>
          <p:nvPr/>
        </p:nvSpPr>
        <p:spPr>
          <a:xfrm>
            <a:off x="4739700" y="27413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 </a:t>
            </a:r>
            <a:r>
              <a:rPr lang="ko" sz="900">
                <a:solidFill>
                  <a:schemeClr val="dk2"/>
                </a:solidFill>
                <a:latin typeface="Malgun Gothic"/>
                <a:ea typeface="Malgun Gothic"/>
                <a:cs typeface="Malgun Gothic"/>
                <a:sym typeface="Malgun Gothic"/>
              </a:rPr>
              <a:t>(로그인 필요)</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277" name="Google Shape;1277;g13c94f06daf_2_404"/>
          <p:cNvSpPr txBox="1"/>
          <p:nvPr/>
        </p:nvSpPr>
        <p:spPr>
          <a:xfrm>
            <a:off x="4624425" y="30536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278" name="Google Shape;1278;g13c94f06daf_2_404"/>
          <p:cNvCxnSpPr/>
          <p:nvPr/>
        </p:nvCxnSpPr>
        <p:spPr>
          <a:xfrm>
            <a:off x="4622992" y="33385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279" name="Google Shape;1279;g13c94f06daf_2_404"/>
          <p:cNvSpPr txBox="1"/>
          <p:nvPr/>
        </p:nvSpPr>
        <p:spPr>
          <a:xfrm>
            <a:off x="4739700" y="34271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280" name="Google Shape;1280;g13c94f06daf_2_404"/>
          <p:cNvSpPr txBox="1"/>
          <p:nvPr/>
        </p:nvSpPr>
        <p:spPr>
          <a:xfrm>
            <a:off x="4739700" y="38843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281" name="Google Shape;1281;g13c94f06daf_2_404"/>
          <p:cNvSpPr txBox="1"/>
          <p:nvPr/>
        </p:nvSpPr>
        <p:spPr>
          <a:xfrm>
            <a:off x="4739700" y="41129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282" name="Google Shape;1282;g13c94f06daf_2_404"/>
          <p:cNvSpPr txBox="1"/>
          <p:nvPr/>
        </p:nvSpPr>
        <p:spPr>
          <a:xfrm>
            <a:off x="4739700" y="4329196"/>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283" name="Google Shape;1283;g13c94f06daf_2_404"/>
          <p:cNvSpPr txBox="1"/>
          <p:nvPr/>
        </p:nvSpPr>
        <p:spPr>
          <a:xfrm>
            <a:off x="4739700" y="36557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a:t>
            </a:r>
            <a:r>
              <a:rPr lang="ko" sz="1000">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284" name="Google Shape;1284;g13c94f06daf_2_404"/>
          <p:cNvSpPr/>
          <p:nvPr/>
        </p:nvSpPr>
        <p:spPr>
          <a:xfrm>
            <a:off x="4409096"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285" name="Google Shape;1285;g13c94f06daf_2_404"/>
          <p:cNvSpPr txBox="1"/>
          <p:nvPr/>
        </p:nvSpPr>
        <p:spPr>
          <a:xfrm>
            <a:off x="6263700" y="4329196"/>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cxnSp>
        <p:nvCxnSpPr>
          <p:cNvPr id="1286" name="Google Shape;1286;g13c94f06daf_2_404"/>
          <p:cNvCxnSpPr>
            <a:stCxn id="1287" idx="3"/>
            <a:endCxn id="1267" idx="1"/>
          </p:cNvCxnSpPr>
          <p:nvPr/>
        </p:nvCxnSpPr>
        <p:spPr>
          <a:xfrm>
            <a:off x="3650465" y="973242"/>
            <a:ext cx="807600" cy="2453100"/>
          </a:xfrm>
          <a:prstGeom prst="bentConnector3">
            <a:avLst>
              <a:gd fmla="val 49998" name="adj1"/>
            </a:avLst>
          </a:prstGeom>
          <a:noFill/>
          <a:ln cap="flat" cmpd="sng" w="28575">
            <a:solidFill>
              <a:srgbClr val="FF0000"/>
            </a:solidFill>
            <a:prstDash val="solid"/>
            <a:round/>
            <a:headEnd len="med" w="med" type="none"/>
            <a:tailEnd len="med" w="med" type="triangle"/>
          </a:ln>
        </p:spPr>
      </p:cxnSp>
      <p:pic>
        <p:nvPicPr>
          <p:cNvPr id="1287" name="Google Shape;1287;g13c94f06daf_2_404"/>
          <p:cNvPicPr preferRelativeResize="0"/>
          <p:nvPr/>
        </p:nvPicPr>
        <p:blipFill>
          <a:blip r:embed="rId3">
            <a:alphaModFix/>
          </a:blip>
          <a:stretch>
            <a:fillRect/>
          </a:stretch>
        </p:blipFill>
        <p:spPr>
          <a:xfrm>
            <a:off x="3373565" y="834792"/>
            <a:ext cx="276900" cy="276900"/>
          </a:xfrm>
          <a:prstGeom prst="rect">
            <a:avLst/>
          </a:prstGeom>
          <a:noFill/>
          <a:ln>
            <a:noFill/>
          </a:ln>
        </p:spPr>
      </p:pic>
      <p:sp>
        <p:nvSpPr>
          <p:cNvPr id="1288" name="Google Shape;1288;g13c94f06daf_2_404"/>
          <p:cNvSpPr/>
          <p:nvPr/>
        </p:nvSpPr>
        <p:spPr>
          <a:xfrm>
            <a:off x="3247796"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289" name="Google Shape;1289;g13c94f06daf_2_404"/>
          <p:cNvPicPr preferRelativeResize="0"/>
          <p:nvPr/>
        </p:nvPicPr>
        <p:blipFill>
          <a:blip r:embed="rId4">
            <a:alphaModFix/>
          </a:blip>
          <a:stretch>
            <a:fillRect/>
          </a:stretch>
        </p:blipFill>
        <p:spPr>
          <a:xfrm>
            <a:off x="4582775" y="875650"/>
            <a:ext cx="213900" cy="25765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graphicFrame>
        <p:nvGraphicFramePr>
          <p:cNvPr id="1294" name="Google Shape;1294;g13c94f06daf_2_567"/>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공지사</a:t>
                      </a:r>
                      <a:r>
                        <a:rPr lang="ko" sz="900">
                          <a:solidFill>
                            <a:srgbClr val="595959"/>
                          </a:solidFill>
                          <a:latin typeface="Malgun Gothic"/>
                          <a:ea typeface="Malgun Gothic"/>
                          <a:cs typeface="Malgun Gothic"/>
                          <a:sym typeface="Malgun Gothic"/>
                        </a:rPr>
                        <a:t>항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공지사항 상세로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메인화면으로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현</a:t>
                      </a:r>
                      <a:r>
                        <a:rPr lang="ko" sz="900">
                          <a:solidFill>
                            <a:srgbClr val="595959"/>
                          </a:solidFill>
                          <a:latin typeface="Malgun Gothic"/>
                          <a:ea typeface="Malgun Gothic"/>
                          <a:cs typeface="Malgun Gothic"/>
                          <a:sym typeface="Malgun Gothic"/>
                        </a:rPr>
                        <a:t>재 화면 닫음 (</a:t>
                      </a:r>
                      <a:r>
                        <a:rPr lang="ko" sz="900">
                          <a:solidFill>
                            <a:srgbClr val="595959"/>
                          </a:solidFill>
                          <a:latin typeface="Malgun Gothic"/>
                          <a:ea typeface="Malgun Gothic"/>
                          <a:cs typeface="Malgun Gothic"/>
                          <a:sym typeface="Malgun Gothic"/>
                        </a:rPr>
                        <a:t>목록으</a:t>
                      </a:r>
                      <a:r>
                        <a:rPr lang="ko" sz="900">
                          <a:solidFill>
                            <a:srgbClr val="595959"/>
                          </a:solidFill>
                          <a:latin typeface="Malgun Gothic"/>
                          <a:ea typeface="Malgun Gothic"/>
                          <a:cs typeface="Malgun Gothic"/>
                          <a:sym typeface="Malgun Gothic"/>
                        </a:rPr>
                        <a:t>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295" name="Google Shape;1295;g13c94f06daf_2_56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a:t>
            </a:r>
            <a:r>
              <a:rPr b="1" lang="ko" sz="2000">
                <a:solidFill>
                  <a:schemeClr val="lt1"/>
                </a:solidFill>
                <a:latin typeface="Malgun Gothic"/>
                <a:ea typeface="Malgun Gothic"/>
                <a:cs typeface="Malgun Gothic"/>
                <a:sym typeface="Malgun Gothic"/>
              </a:rPr>
              <a:t>정 &gt; 공지사항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296" name="Google Shape;1296;g13c94f06daf_2_56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297" name="Google Shape;1297;g13c94f06daf_2_567"/>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298" name="Google Shape;1298;g13c94f06daf_2_56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sp>
        <p:nvSpPr>
          <p:cNvPr id="1299" name="Google Shape;1299;g13c94f06daf_2_567"/>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공지사항</a:t>
            </a:r>
            <a:endParaRPr b="1" sz="1100">
              <a:solidFill>
                <a:schemeClr val="dk1"/>
              </a:solidFill>
              <a:latin typeface="Malgun Gothic"/>
              <a:ea typeface="Malgun Gothic"/>
              <a:cs typeface="Malgun Gothic"/>
              <a:sym typeface="Malgun Gothic"/>
            </a:endParaRPr>
          </a:p>
        </p:txBody>
      </p:sp>
      <p:pic>
        <p:nvPicPr>
          <p:cNvPr id="1300" name="Google Shape;1300;g13c94f06daf_2_567"/>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1301" name="Google Shape;1301;g13c94f06daf_2_567"/>
          <p:cNvSpPr txBox="1"/>
          <p:nvPr/>
        </p:nvSpPr>
        <p:spPr>
          <a:xfrm>
            <a:off x="729709" y="13697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1.</a:t>
            </a:r>
            <a:endParaRPr b="1" sz="1200">
              <a:solidFill>
                <a:schemeClr val="dk1"/>
              </a:solidFill>
              <a:latin typeface="Malgun Gothic"/>
              <a:ea typeface="Malgun Gothic"/>
              <a:cs typeface="Malgun Gothic"/>
              <a:sym typeface="Malgun Gothic"/>
            </a:endParaRPr>
          </a:p>
        </p:txBody>
      </p:sp>
      <p:sp>
        <p:nvSpPr>
          <p:cNvPr id="1302" name="Google Shape;1302;g13c94f06daf_2_567"/>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303" name="Google Shape;1303;g13c94f06daf_2_567"/>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공지사항</a:t>
            </a:r>
            <a:endParaRPr b="1" sz="1100">
              <a:solidFill>
                <a:schemeClr val="dk1"/>
              </a:solidFill>
              <a:latin typeface="Malgun Gothic"/>
              <a:ea typeface="Malgun Gothic"/>
              <a:cs typeface="Malgun Gothic"/>
              <a:sym typeface="Malgun Gothic"/>
            </a:endParaRPr>
          </a:p>
        </p:txBody>
      </p:sp>
      <p:pic>
        <p:nvPicPr>
          <p:cNvPr id="1304" name="Google Shape;1304;g13c94f06daf_2_567"/>
          <p:cNvPicPr preferRelativeResize="0"/>
          <p:nvPr/>
        </p:nvPicPr>
        <p:blipFill>
          <a:blip r:embed="rId4">
            <a:alphaModFix/>
          </a:blip>
          <a:stretch>
            <a:fillRect/>
          </a:stretch>
        </p:blipFill>
        <p:spPr>
          <a:xfrm>
            <a:off x="4622240" y="894946"/>
            <a:ext cx="213900" cy="219430"/>
          </a:xfrm>
          <a:prstGeom prst="rect">
            <a:avLst/>
          </a:prstGeom>
          <a:noFill/>
          <a:ln>
            <a:noFill/>
          </a:ln>
        </p:spPr>
      </p:pic>
      <p:sp>
        <p:nvSpPr>
          <p:cNvPr id="1305" name="Google Shape;1305;g13c94f06daf_2_567"/>
          <p:cNvSpPr txBox="1"/>
          <p:nvPr/>
        </p:nvSpPr>
        <p:spPr>
          <a:xfrm>
            <a:off x="729709" y="16745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2.</a:t>
            </a:r>
            <a:endParaRPr b="1" sz="1200">
              <a:solidFill>
                <a:schemeClr val="dk1"/>
              </a:solidFill>
              <a:latin typeface="Malgun Gothic"/>
              <a:ea typeface="Malgun Gothic"/>
              <a:cs typeface="Malgun Gothic"/>
              <a:sym typeface="Malgun Gothic"/>
            </a:endParaRPr>
          </a:p>
        </p:txBody>
      </p:sp>
      <p:sp>
        <p:nvSpPr>
          <p:cNvPr id="1306" name="Google Shape;1306;g13c94f06daf_2_567"/>
          <p:cNvSpPr txBox="1"/>
          <p:nvPr/>
        </p:nvSpPr>
        <p:spPr>
          <a:xfrm>
            <a:off x="729709" y="19793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3.</a:t>
            </a:r>
            <a:endParaRPr b="1" sz="1200">
              <a:solidFill>
                <a:schemeClr val="dk1"/>
              </a:solidFill>
              <a:latin typeface="Malgun Gothic"/>
              <a:ea typeface="Malgun Gothic"/>
              <a:cs typeface="Malgun Gothic"/>
              <a:sym typeface="Malgun Gothic"/>
            </a:endParaRPr>
          </a:p>
        </p:txBody>
      </p:sp>
      <p:sp>
        <p:nvSpPr>
          <p:cNvPr id="1307" name="Google Shape;1307;g13c94f06daf_2_567"/>
          <p:cNvSpPr txBox="1"/>
          <p:nvPr/>
        </p:nvSpPr>
        <p:spPr>
          <a:xfrm>
            <a:off x="729709" y="22841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4.</a:t>
            </a:r>
            <a:endParaRPr b="1" sz="1200">
              <a:solidFill>
                <a:schemeClr val="dk1"/>
              </a:solidFill>
              <a:latin typeface="Malgun Gothic"/>
              <a:ea typeface="Malgun Gothic"/>
              <a:cs typeface="Malgun Gothic"/>
              <a:sym typeface="Malgun Gothic"/>
            </a:endParaRPr>
          </a:p>
        </p:txBody>
      </p:sp>
      <p:sp>
        <p:nvSpPr>
          <p:cNvPr id="1308" name="Google Shape;1308;g13c94f06daf_2_567"/>
          <p:cNvSpPr txBox="1"/>
          <p:nvPr/>
        </p:nvSpPr>
        <p:spPr>
          <a:xfrm>
            <a:off x="1298425" y="265950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sp>
        <p:nvSpPr>
          <p:cNvPr id="1309" name="Google Shape;1309;g13c94f06daf_2_567"/>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10" name="Google Shape;1310;g13c94f06daf_2_567"/>
          <p:cNvSpPr txBox="1"/>
          <p:nvPr/>
        </p:nvSpPr>
        <p:spPr>
          <a:xfrm>
            <a:off x="4604334" y="1217375"/>
            <a:ext cx="1858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00">
                <a:solidFill>
                  <a:schemeClr val="dk1"/>
                </a:solidFill>
                <a:latin typeface="Malgun Gothic"/>
                <a:ea typeface="Malgun Gothic"/>
                <a:cs typeface="Malgun Gothic"/>
                <a:sym typeface="Malgun Gothic"/>
              </a:rPr>
              <a:t>[공지] 공지사항 제목 1.</a:t>
            </a:r>
            <a:endParaRPr sz="1100">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1"/>
                </a:solidFill>
                <a:latin typeface="Malgun Gothic"/>
                <a:ea typeface="Malgun Gothic"/>
                <a:cs typeface="Malgun Gothic"/>
                <a:sym typeface="Malgun Gothic"/>
              </a:rPr>
              <a:t>2022</a:t>
            </a:r>
            <a:r>
              <a:rPr lang="ko" sz="900">
                <a:solidFill>
                  <a:schemeClr val="dk1"/>
                </a:solidFill>
                <a:latin typeface="Malgun Gothic"/>
                <a:ea typeface="Malgun Gothic"/>
                <a:cs typeface="Malgun Gothic"/>
                <a:sym typeface="Malgun Gothic"/>
              </a:rPr>
              <a:t>년 7월 2일 12시 20분</a:t>
            </a:r>
            <a:endParaRPr sz="900">
              <a:solidFill>
                <a:schemeClr val="dk1"/>
              </a:solidFill>
              <a:latin typeface="Malgun Gothic"/>
              <a:ea typeface="Malgun Gothic"/>
              <a:cs typeface="Malgun Gothic"/>
              <a:sym typeface="Malgun Gothic"/>
            </a:endParaRPr>
          </a:p>
        </p:txBody>
      </p:sp>
      <p:grpSp>
        <p:nvGrpSpPr>
          <p:cNvPr id="1311" name="Google Shape;1311;g13c94f06daf_2_567"/>
          <p:cNvGrpSpPr/>
          <p:nvPr/>
        </p:nvGrpSpPr>
        <p:grpSpPr>
          <a:xfrm>
            <a:off x="4571558" y="1826964"/>
            <a:ext cx="3048838" cy="2794232"/>
            <a:chOff x="214095" y="1332369"/>
            <a:chExt cx="9681926" cy="1087800"/>
          </a:xfrm>
        </p:grpSpPr>
        <p:sp>
          <p:nvSpPr>
            <p:cNvPr id="1312" name="Google Shape;1312;g13c94f06daf_2_56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공지사항 내용</a:t>
              </a:r>
              <a:endParaRPr i="0" u="none" cap="none" strike="noStrike">
                <a:solidFill>
                  <a:schemeClr val="dk1"/>
                </a:solidFill>
                <a:latin typeface="Malgun Gothic"/>
                <a:ea typeface="Malgun Gothic"/>
                <a:cs typeface="Malgun Gothic"/>
                <a:sym typeface="Malgun Gothic"/>
              </a:endParaRPr>
            </a:p>
          </p:txBody>
        </p:sp>
        <p:cxnSp>
          <p:nvCxnSpPr>
            <p:cNvPr id="1313" name="Google Shape;1313;g13c94f06daf_2_56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14" name="Google Shape;1314;g13c94f06daf_2_56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15" name="Google Shape;1315;g13c94f06daf_2_567"/>
          <p:cNvSpPr/>
          <p:nvPr/>
        </p:nvSpPr>
        <p:spPr>
          <a:xfrm>
            <a:off x="544180"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316" name="Google Shape;1316;g13c94f06daf_2_567"/>
          <p:cNvSpPr/>
          <p:nvPr/>
        </p:nvSpPr>
        <p:spPr>
          <a:xfrm>
            <a:off x="4458055" y="8519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pic>
        <p:nvPicPr>
          <p:cNvPr id="1317" name="Google Shape;1317;g13c94f06daf_2_567"/>
          <p:cNvPicPr preferRelativeResize="0"/>
          <p:nvPr/>
        </p:nvPicPr>
        <p:blipFill>
          <a:blip r:embed="rId5">
            <a:alphaModFix/>
          </a:blip>
          <a:stretch>
            <a:fillRect/>
          </a:stretch>
        </p:blipFill>
        <p:spPr>
          <a:xfrm>
            <a:off x="3365574" y="867199"/>
            <a:ext cx="269638" cy="261600"/>
          </a:xfrm>
          <a:prstGeom prst="rect">
            <a:avLst/>
          </a:prstGeom>
          <a:noFill/>
          <a:ln>
            <a:noFill/>
          </a:ln>
        </p:spPr>
      </p:pic>
      <p:sp>
        <p:nvSpPr>
          <p:cNvPr id="1318" name="Google Shape;1318;g13c94f06daf_2_567"/>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319" name="Google Shape;1319;g13c94f06daf_2_567"/>
          <p:cNvPicPr preferRelativeResize="0"/>
          <p:nvPr/>
        </p:nvPicPr>
        <p:blipFill>
          <a:blip r:embed="rId5">
            <a:alphaModFix/>
          </a:blip>
          <a:stretch>
            <a:fillRect/>
          </a:stretch>
        </p:blipFill>
        <p:spPr>
          <a:xfrm>
            <a:off x="7364924" y="867199"/>
            <a:ext cx="269638" cy="261600"/>
          </a:xfrm>
          <a:prstGeom prst="rect">
            <a:avLst/>
          </a:prstGeom>
          <a:noFill/>
          <a:ln>
            <a:noFill/>
          </a:ln>
        </p:spPr>
      </p:pic>
      <p:cxnSp>
        <p:nvCxnSpPr>
          <p:cNvPr id="1320" name="Google Shape;1320;g13c94f06daf_2_567"/>
          <p:cNvCxnSpPr/>
          <p:nvPr/>
        </p:nvCxnSpPr>
        <p:spPr>
          <a:xfrm>
            <a:off x="4588592" y="1692283"/>
            <a:ext cx="2946000" cy="8400"/>
          </a:xfrm>
          <a:prstGeom prst="straightConnector1">
            <a:avLst/>
          </a:prstGeom>
          <a:noFill/>
          <a:ln cap="flat" cmpd="sng" w="9525">
            <a:solidFill>
              <a:schemeClr val="dk2"/>
            </a:solidFill>
            <a:prstDash val="solid"/>
            <a:round/>
            <a:headEnd len="med" w="med" type="none"/>
            <a:tailEnd len="med" w="med" type="none"/>
          </a:ln>
        </p:spPr>
      </p:cxnSp>
      <p:cxnSp>
        <p:nvCxnSpPr>
          <p:cNvPr id="1321" name="Google Shape;1321;g13c94f06daf_2_567"/>
          <p:cNvCxnSpPr>
            <a:stCxn id="1301" idx="3"/>
            <a:endCxn id="1297" idx="1"/>
          </p:cNvCxnSpPr>
          <p:nvPr/>
        </p:nvCxnSpPr>
        <p:spPr>
          <a:xfrm>
            <a:off x="2587909" y="1492925"/>
            <a:ext cx="1870200" cy="1933500"/>
          </a:xfrm>
          <a:prstGeom prst="bentConnector3">
            <a:avLst>
              <a:gd fmla="val 74759"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graphicFrame>
        <p:nvGraphicFramePr>
          <p:cNvPr id="1326" name="Google Shape;1326;g13c94f06daf_2_670"/>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메인화면으로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자</a:t>
                      </a:r>
                      <a:r>
                        <a:rPr lang="ko" sz="900">
                          <a:solidFill>
                            <a:srgbClr val="595959"/>
                          </a:solidFill>
                          <a:latin typeface="Malgun Gothic"/>
                          <a:ea typeface="Malgun Gothic"/>
                          <a:cs typeface="Malgun Gothic"/>
                          <a:sym typeface="Malgun Gothic"/>
                        </a:rPr>
                        <a:t>주 묻는 질문</a:t>
                      </a:r>
                      <a:r>
                        <a:rPr lang="ko" sz="900">
                          <a:solidFill>
                            <a:srgbClr val="595959"/>
                          </a:solidFill>
                          <a:latin typeface="Malgun Gothic"/>
                          <a:ea typeface="Malgun Gothic"/>
                          <a:cs typeface="Malgun Gothic"/>
                          <a:sym typeface="Malgun Gothic"/>
                        </a:rPr>
                        <a:t> 구</a:t>
                      </a:r>
                      <a:r>
                        <a:rPr lang="ko" sz="900">
                          <a:solidFill>
                            <a:srgbClr val="595959"/>
                          </a:solidFill>
                          <a:latin typeface="Malgun Gothic"/>
                          <a:ea typeface="Malgun Gothic"/>
                          <a:cs typeface="Malgun Gothic"/>
                          <a:sym typeface="Malgun Gothic"/>
                        </a:rPr>
                        <a:t>분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자주 묻</a:t>
                      </a:r>
                      <a:r>
                        <a:rPr lang="ko" sz="900">
                          <a:solidFill>
                            <a:srgbClr val="595959"/>
                          </a:solidFill>
                          <a:latin typeface="Malgun Gothic"/>
                          <a:ea typeface="Malgun Gothic"/>
                          <a:cs typeface="Malgun Gothic"/>
                          <a:sym typeface="Malgun Gothic"/>
                        </a:rPr>
                        <a:t>는 질문 목록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현재 화면 닫음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327" name="Google Shape;1327;g13c94f06daf_2_67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설정 &gt; 자</a:t>
            </a:r>
            <a:r>
              <a:rPr b="1" lang="ko" sz="2000">
                <a:solidFill>
                  <a:schemeClr val="lt1"/>
                </a:solidFill>
                <a:latin typeface="Malgun Gothic"/>
                <a:ea typeface="Malgun Gothic"/>
                <a:cs typeface="Malgun Gothic"/>
                <a:sym typeface="Malgun Gothic"/>
              </a:rPr>
              <a:t>주 묻는 질문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328" name="Google Shape;1328;g13c94f06daf_2_67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329" name="Google Shape;1329;g13c94f06daf_2_670"/>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330" name="Google Shape;1330;g13c94f06daf_2_67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sp>
        <p:nvSpPr>
          <p:cNvPr id="1331" name="Google Shape;1331;g13c94f06daf_2_670"/>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자주 묻는 질문</a:t>
            </a:r>
            <a:endParaRPr b="1" sz="1100">
              <a:solidFill>
                <a:schemeClr val="dk1"/>
              </a:solidFill>
              <a:latin typeface="Malgun Gothic"/>
              <a:ea typeface="Malgun Gothic"/>
              <a:cs typeface="Malgun Gothic"/>
              <a:sym typeface="Malgun Gothic"/>
            </a:endParaRPr>
          </a:p>
        </p:txBody>
      </p:sp>
      <p:pic>
        <p:nvPicPr>
          <p:cNvPr id="1332" name="Google Shape;1332;g13c94f06daf_2_670"/>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1333" name="Google Shape;1333;g13c94f06daf_2_670"/>
          <p:cNvSpPr txBox="1"/>
          <p:nvPr/>
        </p:nvSpPr>
        <p:spPr>
          <a:xfrm>
            <a:off x="729709" y="26651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lang="ko" sz="1000">
                <a:solidFill>
                  <a:schemeClr val="dk1"/>
                </a:solidFill>
                <a:latin typeface="Malgun Gothic"/>
                <a:ea typeface="Malgun Gothic"/>
                <a:cs typeface="Malgun Gothic"/>
                <a:sym typeface="Malgun Gothic"/>
              </a:rPr>
              <a:t> 제목 1.</a:t>
            </a:r>
            <a:endParaRPr b="1" sz="1200">
              <a:solidFill>
                <a:schemeClr val="dk1"/>
              </a:solidFill>
              <a:latin typeface="Malgun Gothic"/>
              <a:ea typeface="Malgun Gothic"/>
              <a:cs typeface="Malgun Gothic"/>
              <a:sym typeface="Malgun Gothic"/>
            </a:endParaRPr>
          </a:p>
        </p:txBody>
      </p:sp>
      <p:sp>
        <p:nvSpPr>
          <p:cNvPr id="1334" name="Google Shape;1334;g13c94f06daf_2_670"/>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335" name="Google Shape;1335;g13c94f06daf_2_670"/>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자주 묻는 질문</a:t>
            </a:r>
            <a:endParaRPr b="1" sz="1100">
              <a:solidFill>
                <a:schemeClr val="dk1"/>
              </a:solidFill>
              <a:latin typeface="Malgun Gothic"/>
              <a:ea typeface="Malgun Gothic"/>
              <a:cs typeface="Malgun Gothic"/>
              <a:sym typeface="Malgun Gothic"/>
            </a:endParaRPr>
          </a:p>
        </p:txBody>
      </p:sp>
      <p:pic>
        <p:nvPicPr>
          <p:cNvPr id="1336" name="Google Shape;1336;g13c94f06daf_2_670"/>
          <p:cNvPicPr preferRelativeResize="0"/>
          <p:nvPr/>
        </p:nvPicPr>
        <p:blipFill>
          <a:blip r:embed="rId4">
            <a:alphaModFix/>
          </a:blip>
          <a:stretch>
            <a:fillRect/>
          </a:stretch>
        </p:blipFill>
        <p:spPr>
          <a:xfrm>
            <a:off x="4622240" y="894946"/>
            <a:ext cx="213900" cy="219430"/>
          </a:xfrm>
          <a:prstGeom prst="rect">
            <a:avLst/>
          </a:prstGeom>
          <a:noFill/>
          <a:ln>
            <a:noFill/>
          </a:ln>
        </p:spPr>
      </p:pic>
      <p:sp>
        <p:nvSpPr>
          <p:cNvPr id="1337" name="Google Shape;1337;g13c94f06daf_2_670"/>
          <p:cNvSpPr txBox="1"/>
          <p:nvPr/>
        </p:nvSpPr>
        <p:spPr>
          <a:xfrm>
            <a:off x="729709" y="29699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 제목 2</a:t>
            </a:r>
            <a:endParaRPr b="1" sz="1200">
              <a:solidFill>
                <a:schemeClr val="dk1"/>
              </a:solidFill>
              <a:latin typeface="Malgun Gothic"/>
              <a:ea typeface="Malgun Gothic"/>
              <a:cs typeface="Malgun Gothic"/>
              <a:sym typeface="Malgun Gothic"/>
            </a:endParaRPr>
          </a:p>
        </p:txBody>
      </p:sp>
      <p:sp>
        <p:nvSpPr>
          <p:cNvPr id="1338" name="Google Shape;1338;g13c94f06daf_2_670"/>
          <p:cNvSpPr txBox="1"/>
          <p:nvPr/>
        </p:nvSpPr>
        <p:spPr>
          <a:xfrm>
            <a:off x="729709" y="32747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 제목 3</a:t>
            </a:r>
            <a:endParaRPr b="1" sz="1200">
              <a:solidFill>
                <a:schemeClr val="dk1"/>
              </a:solidFill>
              <a:latin typeface="Malgun Gothic"/>
              <a:ea typeface="Malgun Gothic"/>
              <a:cs typeface="Malgun Gothic"/>
              <a:sym typeface="Malgun Gothic"/>
            </a:endParaRPr>
          </a:p>
        </p:txBody>
      </p:sp>
      <p:sp>
        <p:nvSpPr>
          <p:cNvPr id="1339" name="Google Shape;1339;g13c94f06daf_2_670"/>
          <p:cNvSpPr txBox="1"/>
          <p:nvPr/>
        </p:nvSpPr>
        <p:spPr>
          <a:xfrm>
            <a:off x="729709" y="35795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 제목 4</a:t>
            </a:r>
            <a:endParaRPr b="1" sz="1200">
              <a:solidFill>
                <a:schemeClr val="dk1"/>
              </a:solidFill>
              <a:latin typeface="Malgun Gothic"/>
              <a:ea typeface="Malgun Gothic"/>
              <a:cs typeface="Malgun Gothic"/>
              <a:sym typeface="Malgun Gothic"/>
            </a:endParaRPr>
          </a:p>
        </p:txBody>
      </p:sp>
      <p:sp>
        <p:nvSpPr>
          <p:cNvPr id="1340" name="Google Shape;1340;g13c94f06daf_2_670"/>
          <p:cNvSpPr txBox="1"/>
          <p:nvPr/>
        </p:nvSpPr>
        <p:spPr>
          <a:xfrm>
            <a:off x="1298425" y="395490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sp>
        <p:nvSpPr>
          <p:cNvPr id="1341" name="Google Shape;1341;g13c94f06daf_2_670"/>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42" name="Google Shape;1342;g13c94f06daf_2_670"/>
          <p:cNvSpPr txBox="1"/>
          <p:nvPr/>
        </p:nvSpPr>
        <p:spPr>
          <a:xfrm>
            <a:off x="4604334" y="1217375"/>
            <a:ext cx="1858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00">
                <a:solidFill>
                  <a:schemeClr val="dk1"/>
                </a:solidFill>
                <a:latin typeface="Malgun Gothic"/>
                <a:ea typeface="Malgun Gothic"/>
                <a:cs typeface="Malgun Gothic"/>
                <a:sym typeface="Malgun Gothic"/>
              </a:rPr>
              <a:t>자주 묻는 질문 </a:t>
            </a:r>
            <a:r>
              <a:rPr lang="ko" sz="1100">
                <a:solidFill>
                  <a:schemeClr val="dk1"/>
                </a:solidFill>
                <a:latin typeface="Malgun Gothic"/>
                <a:ea typeface="Malgun Gothic"/>
                <a:cs typeface="Malgun Gothic"/>
                <a:sym typeface="Malgun Gothic"/>
              </a:rPr>
              <a:t>제목 1.</a:t>
            </a:r>
            <a:endParaRPr sz="1100">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1"/>
                </a:solidFill>
                <a:latin typeface="Malgun Gothic"/>
                <a:ea typeface="Malgun Gothic"/>
                <a:cs typeface="Malgun Gothic"/>
                <a:sym typeface="Malgun Gothic"/>
              </a:rPr>
              <a:t>2022년 7월 2일 12시 20분</a:t>
            </a:r>
            <a:endParaRPr sz="900">
              <a:solidFill>
                <a:schemeClr val="dk1"/>
              </a:solidFill>
              <a:latin typeface="Malgun Gothic"/>
              <a:ea typeface="Malgun Gothic"/>
              <a:cs typeface="Malgun Gothic"/>
              <a:sym typeface="Malgun Gothic"/>
            </a:endParaRPr>
          </a:p>
        </p:txBody>
      </p:sp>
      <p:grpSp>
        <p:nvGrpSpPr>
          <p:cNvPr id="1343" name="Google Shape;1343;g13c94f06daf_2_670"/>
          <p:cNvGrpSpPr/>
          <p:nvPr/>
        </p:nvGrpSpPr>
        <p:grpSpPr>
          <a:xfrm>
            <a:off x="4571558" y="1826964"/>
            <a:ext cx="3048838" cy="2794232"/>
            <a:chOff x="214095" y="1332369"/>
            <a:chExt cx="9681926" cy="1087800"/>
          </a:xfrm>
        </p:grpSpPr>
        <p:sp>
          <p:nvSpPr>
            <p:cNvPr id="1344" name="Google Shape;1344;g13c94f06daf_2_67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자주 묻는 질문</a:t>
              </a:r>
              <a:r>
                <a:rPr lang="ko" sz="1000">
                  <a:solidFill>
                    <a:schemeClr val="dk1"/>
                  </a:solidFill>
                  <a:latin typeface="Malgun Gothic"/>
                  <a:ea typeface="Malgun Gothic"/>
                  <a:cs typeface="Malgun Gothic"/>
                  <a:sym typeface="Malgun Gothic"/>
                </a:rPr>
                <a:t> 내용</a:t>
              </a:r>
              <a:endParaRPr i="0" u="none" cap="none" strike="noStrike">
                <a:solidFill>
                  <a:schemeClr val="dk1"/>
                </a:solidFill>
                <a:latin typeface="Malgun Gothic"/>
                <a:ea typeface="Malgun Gothic"/>
                <a:cs typeface="Malgun Gothic"/>
                <a:sym typeface="Malgun Gothic"/>
              </a:endParaRPr>
            </a:p>
          </p:txBody>
        </p:sp>
        <p:cxnSp>
          <p:nvCxnSpPr>
            <p:cNvPr id="1345" name="Google Shape;1345;g13c94f06daf_2_67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46" name="Google Shape;1346;g13c94f06daf_2_67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47" name="Google Shape;1347;g13c94f06daf_2_670"/>
          <p:cNvSpPr/>
          <p:nvPr/>
        </p:nvSpPr>
        <p:spPr>
          <a:xfrm>
            <a:off x="544180" y="27562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348" name="Google Shape;1348;g13c94f06daf_2_670"/>
          <p:cNvSpPr/>
          <p:nvPr/>
        </p:nvSpPr>
        <p:spPr>
          <a:xfrm>
            <a:off x="4458055" y="8519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pic>
        <p:nvPicPr>
          <p:cNvPr id="1349" name="Google Shape;1349;g13c94f06daf_2_670"/>
          <p:cNvPicPr preferRelativeResize="0"/>
          <p:nvPr/>
        </p:nvPicPr>
        <p:blipFill>
          <a:blip r:embed="rId5">
            <a:alphaModFix/>
          </a:blip>
          <a:stretch>
            <a:fillRect/>
          </a:stretch>
        </p:blipFill>
        <p:spPr>
          <a:xfrm>
            <a:off x="3365574" y="867199"/>
            <a:ext cx="269638" cy="261600"/>
          </a:xfrm>
          <a:prstGeom prst="rect">
            <a:avLst/>
          </a:prstGeom>
          <a:noFill/>
          <a:ln>
            <a:noFill/>
          </a:ln>
        </p:spPr>
      </p:pic>
      <p:sp>
        <p:nvSpPr>
          <p:cNvPr id="1350" name="Google Shape;1350;g13c94f06daf_2_670"/>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351" name="Google Shape;1351;g13c94f06daf_2_670"/>
          <p:cNvSpPr/>
          <p:nvPr/>
        </p:nvSpPr>
        <p:spPr>
          <a:xfrm>
            <a:off x="683463" y="12834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352" name="Google Shape;1352;g13c94f06daf_2_670"/>
          <p:cNvSpPr/>
          <p:nvPr/>
        </p:nvSpPr>
        <p:spPr>
          <a:xfrm>
            <a:off x="1401288" y="1283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1353" name="Google Shape;1353;g13c94f06daf_2_670"/>
          <p:cNvSpPr/>
          <p:nvPr/>
        </p:nvSpPr>
        <p:spPr>
          <a:xfrm>
            <a:off x="2111846" y="1283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a:t>
            </a:r>
            <a:endParaRPr sz="1000"/>
          </a:p>
        </p:txBody>
      </p:sp>
      <p:cxnSp>
        <p:nvCxnSpPr>
          <p:cNvPr id="1354" name="Google Shape;1354;g13c94f06daf_2_670"/>
          <p:cNvCxnSpPr/>
          <p:nvPr/>
        </p:nvCxnSpPr>
        <p:spPr>
          <a:xfrm>
            <a:off x="595517" y="2131308"/>
            <a:ext cx="2946000" cy="8400"/>
          </a:xfrm>
          <a:prstGeom prst="straightConnector1">
            <a:avLst/>
          </a:prstGeom>
          <a:noFill/>
          <a:ln cap="flat" cmpd="sng" w="9525">
            <a:solidFill>
              <a:schemeClr val="dk2"/>
            </a:solidFill>
            <a:prstDash val="solid"/>
            <a:round/>
            <a:headEnd len="med" w="med" type="none"/>
            <a:tailEnd len="med" w="med" type="none"/>
          </a:ln>
        </p:spPr>
      </p:cxnSp>
      <p:sp>
        <p:nvSpPr>
          <p:cNvPr id="1355" name="Google Shape;1355;g13c94f06daf_2_670"/>
          <p:cNvSpPr/>
          <p:nvPr/>
        </p:nvSpPr>
        <p:spPr>
          <a:xfrm>
            <a:off x="2822396" y="1283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제안</a:t>
            </a:r>
            <a:endParaRPr sz="1000"/>
          </a:p>
        </p:txBody>
      </p:sp>
      <p:sp>
        <p:nvSpPr>
          <p:cNvPr id="1356" name="Google Shape;1356;g13c94f06daf_2_670"/>
          <p:cNvSpPr/>
          <p:nvPr/>
        </p:nvSpPr>
        <p:spPr>
          <a:xfrm>
            <a:off x="683463"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a:t>
            </a:r>
            <a:endParaRPr sz="1000"/>
          </a:p>
        </p:txBody>
      </p:sp>
      <p:sp>
        <p:nvSpPr>
          <p:cNvPr id="1357" name="Google Shape;1357;g13c94f06daf_2_670"/>
          <p:cNvSpPr/>
          <p:nvPr/>
        </p:nvSpPr>
        <p:spPr>
          <a:xfrm>
            <a:off x="1401288"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포인트</a:t>
            </a:r>
            <a:endParaRPr sz="1000"/>
          </a:p>
        </p:txBody>
      </p:sp>
      <p:sp>
        <p:nvSpPr>
          <p:cNvPr id="1358" name="Google Shape;1358;g13c94f06daf_2_670"/>
          <p:cNvSpPr/>
          <p:nvPr/>
        </p:nvSpPr>
        <p:spPr>
          <a:xfrm>
            <a:off x="2111846"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결제</a:t>
            </a:r>
            <a:endParaRPr sz="1000"/>
          </a:p>
        </p:txBody>
      </p:sp>
      <p:sp>
        <p:nvSpPr>
          <p:cNvPr id="1359" name="Google Shape;1359;g13c94f06daf_2_670"/>
          <p:cNvSpPr/>
          <p:nvPr/>
        </p:nvSpPr>
        <p:spPr>
          <a:xfrm>
            <a:off x="2822396"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기타</a:t>
            </a:r>
            <a:endParaRPr sz="1000"/>
          </a:p>
        </p:txBody>
      </p:sp>
      <p:sp>
        <p:nvSpPr>
          <p:cNvPr id="1360" name="Google Shape;1360;g13c94f06daf_2_670"/>
          <p:cNvSpPr/>
          <p:nvPr/>
        </p:nvSpPr>
        <p:spPr>
          <a:xfrm>
            <a:off x="544180" y="15253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361" name="Google Shape;1361;g13c94f06daf_2_670"/>
          <p:cNvPicPr preferRelativeResize="0"/>
          <p:nvPr/>
        </p:nvPicPr>
        <p:blipFill>
          <a:blip r:embed="rId5">
            <a:alphaModFix/>
          </a:blip>
          <a:stretch>
            <a:fillRect/>
          </a:stretch>
        </p:blipFill>
        <p:spPr>
          <a:xfrm>
            <a:off x="7375049" y="867199"/>
            <a:ext cx="269638" cy="261600"/>
          </a:xfrm>
          <a:prstGeom prst="rect">
            <a:avLst/>
          </a:prstGeom>
          <a:noFill/>
          <a:ln>
            <a:noFill/>
          </a:ln>
        </p:spPr>
      </p:pic>
      <p:cxnSp>
        <p:nvCxnSpPr>
          <p:cNvPr id="1362" name="Google Shape;1362;g13c94f06daf_2_670"/>
          <p:cNvCxnSpPr/>
          <p:nvPr/>
        </p:nvCxnSpPr>
        <p:spPr>
          <a:xfrm>
            <a:off x="4588592" y="1692283"/>
            <a:ext cx="2946000" cy="84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13c94f06daf_2_1011"/>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메뉴 구조 : 메인 </a:t>
            </a:r>
            <a:endParaRPr b="0" i="0" sz="2400" u="none" cap="none" strike="noStrike">
              <a:solidFill>
                <a:schemeClr val="lt1"/>
              </a:solidFill>
              <a:latin typeface="Arial"/>
              <a:ea typeface="Arial"/>
              <a:cs typeface="Arial"/>
              <a:sym typeface="Arial"/>
            </a:endParaRPr>
          </a:p>
        </p:txBody>
      </p:sp>
      <p:sp>
        <p:nvSpPr>
          <p:cNvPr id="98" name="Google Shape;98;g13c94f06daf_2_1011"/>
          <p:cNvSpPr/>
          <p:nvPr/>
        </p:nvSpPr>
        <p:spPr>
          <a:xfrm>
            <a:off x="1733003" y="166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홈</a:t>
            </a:r>
            <a:endParaRPr sz="1000"/>
          </a:p>
        </p:txBody>
      </p:sp>
      <p:sp>
        <p:nvSpPr>
          <p:cNvPr id="99" name="Google Shape;99;g13c94f06daf_2_1011"/>
          <p:cNvSpPr/>
          <p:nvPr/>
        </p:nvSpPr>
        <p:spPr>
          <a:xfrm>
            <a:off x="1733003" y="34331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100" name="Google Shape;100;g13c94f06daf_2_1011"/>
          <p:cNvSpPr/>
          <p:nvPr/>
        </p:nvSpPr>
        <p:spPr>
          <a:xfrm>
            <a:off x="1733003" y="5408250"/>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매칭</a:t>
            </a:r>
            <a:endParaRPr sz="1000"/>
          </a:p>
        </p:txBody>
      </p:sp>
      <p:sp>
        <p:nvSpPr>
          <p:cNvPr id="101" name="Google Shape;101;g13c94f06daf_2_1011"/>
          <p:cNvSpPr/>
          <p:nvPr/>
        </p:nvSpPr>
        <p:spPr>
          <a:xfrm>
            <a:off x="6566240" y="16671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마이</a:t>
            </a:r>
            <a:endParaRPr sz="1000"/>
          </a:p>
        </p:txBody>
      </p:sp>
      <p:sp>
        <p:nvSpPr>
          <p:cNvPr id="102" name="Google Shape;102;g13c94f06daf_2_1011"/>
          <p:cNvSpPr/>
          <p:nvPr/>
        </p:nvSpPr>
        <p:spPr>
          <a:xfrm>
            <a:off x="3263353" y="166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알림</a:t>
            </a:r>
            <a:endParaRPr sz="1000"/>
          </a:p>
        </p:txBody>
      </p:sp>
      <p:sp>
        <p:nvSpPr>
          <p:cNvPr id="103" name="Google Shape;103;g13c94f06daf_2_1011"/>
          <p:cNvSpPr/>
          <p:nvPr/>
        </p:nvSpPr>
        <p:spPr>
          <a:xfrm>
            <a:off x="753200" y="1032125"/>
            <a:ext cx="9798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메인</a:t>
            </a:r>
            <a:endParaRPr sz="1000"/>
          </a:p>
        </p:txBody>
      </p:sp>
      <p:cxnSp>
        <p:nvCxnSpPr>
          <p:cNvPr id="104" name="Google Shape;104;g13c94f06daf_2_1011"/>
          <p:cNvCxnSpPr>
            <a:stCxn id="103" idx="2"/>
            <a:endCxn id="98" idx="1"/>
          </p:cNvCxnSpPr>
          <p:nvPr/>
        </p:nvCxnSpPr>
        <p:spPr>
          <a:xfrm flipH="1" rot="-5400000">
            <a:off x="1239650" y="1312475"/>
            <a:ext cx="496800" cy="489900"/>
          </a:xfrm>
          <a:prstGeom prst="bentConnector2">
            <a:avLst/>
          </a:prstGeom>
          <a:noFill/>
          <a:ln cap="flat" cmpd="sng" w="9525">
            <a:solidFill>
              <a:schemeClr val="dk2"/>
            </a:solidFill>
            <a:prstDash val="solid"/>
            <a:round/>
            <a:headEnd len="med" w="med" type="none"/>
            <a:tailEnd len="med" w="med" type="none"/>
          </a:ln>
        </p:spPr>
      </p:cxnSp>
      <p:cxnSp>
        <p:nvCxnSpPr>
          <p:cNvPr id="105" name="Google Shape;105;g13c94f06daf_2_1011"/>
          <p:cNvCxnSpPr>
            <a:stCxn id="103" idx="2"/>
            <a:endCxn id="99" idx="1"/>
          </p:cNvCxnSpPr>
          <p:nvPr/>
        </p:nvCxnSpPr>
        <p:spPr>
          <a:xfrm flipH="1" rot="-5400000">
            <a:off x="356750" y="2195375"/>
            <a:ext cx="2262600" cy="489900"/>
          </a:xfrm>
          <a:prstGeom prst="bentConnector2">
            <a:avLst/>
          </a:prstGeom>
          <a:noFill/>
          <a:ln cap="flat" cmpd="sng" w="9525">
            <a:solidFill>
              <a:schemeClr val="dk2"/>
            </a:solidFill>
            <a:prstDash val="solid"/>
            <a:round/>
            <a:headEnd len="med" w="med" type="none"/>
            <a:tailEnd len="med" w="med" type="none"/>
          </a:ln>
        </p:spPr>
      </p:cxnSp>
      <p:cxnSp>
        <p:nvCxnSpPr>
          <p:cNvPr id="106" name="Google Shape;106;g13c94f06daf_2_1011"/>
          <p:cNvCxnSpPr>
            <a:stCxn id="103" idx="2"/>
            <a:endCxn id="100" idx="1"/>
          </p:cNvCxnSpPr>
          <p:nvPr/>
        </p:nvCxnSpPr>
        <p:spPr>
          <a:xfrm flipH="1" rot="-5400000">
            <a:off x="-630850" y="3182975"/>
            <a:ext cx="4237800" cy="489900"/>
          </a:xfrm>
          <a:prstGeom prst="bentConnector2">
            <a:avLst/>
          </a:prstGeom>
          <a:noFill/>
          <a:ln cap="flat" cmpd="sng" w="9525">
            <a:solidFill>
              <a:schemeClr val="dk2"/>
            </a:solidFill>
            <a:prstDash val="solid"/>
            <a:round/>
            <a:headEnd len="med" w="med" type="none"/>
            <a:tailEnd len="med" w="med" type="none"/>
          </a:ln>
        </p:spPr>
      </p:cxnSp>
      <p:cxnSp>
        <p:nvCxnSpPr>
          <p:cNvPr id="107" name="Google Shape;107;g13c94f06daf_2_1011"/>
          <p:cNvCxnSpPr/>
          <p:nvPr/>
        </p:nvCxnSpPr>
        <p:spPr>
          <a:xfrm flipH="1" rot="-5400000">
            <a:off x="1188500" y="1287425"/>
            <a:ext cx="5006100" cy="4896900"/>
          </a:xfrm>
          <a:prstGeom prst="bentConnector3">
            <a:avLst>
              <a:gd fmla="val 101486" name="adj1"/>
            </a:avLst>
          </a:prstGeom>
          <a:noFill/>
          <a:ln cap="flat" cmpd="sng" w="9525">
            <a:solidFill>
              <a:schemeClr val="dk2"/>
            </a:solidFill>
            <a:prstDash val="solid"/>
            <a:round/>
            <a:headEnd len="med" w="med" type="none"/>
            <a:tailEnd len="med" w="med" type="none"/>
          </a:ln>
        </p:spPr>
      </p:cxnSp>
      <p:cxnSp>
        <p:nvCxnSpPr>
          <p:cNvPr id="108" name="Google Shape;108;g13c94f06daf_2_1011"/>
          <p:cNvCxnSpPr>
            <a:stCxn id="98" idx="3"/>
            <a:endCxn id="102" idx="1"/>
          </p:cNvCxnSpPr>
          <p:nvPr/>
        </p:nvCxnSpPr>
        <p:spPr>
          <a:xfrm>
            <a:off x="2712803" y="180577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09" name="Google Shape;109;g13c94f06daf_2_1011"/>
          <p:cNvSpPr/>
          <p:nvPr/>
        </p:nvSpPr>
        <p:spPr>
          <a:xfrm>
            <a:off x="3263353" y="34331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검색 설정</a:t>
            </a:r>
            <a:endParaRPr sz="1000"/>
          </a:p>
        </p:txBody>
      </p:sp>
      <p:cxnSp>
        <p:nvCxnSpPr>
          <p:cNvPr id="110" name="Google Shape;110;g13c94f06daf_2_1011"/>
          <p:cNvCxnSpPr>
            <a:stCxn id="99" idx="3"/>
            <a:endCxn id="109" idx="1"/>
          </p:cNvCxnSpPr>
          <p:nvPr/>
        </p:nvCxnSpPr>
        <p:spPr>
          <a:xfrm>
            <a:off x="2712803" y="357157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11" name="Google Shape;111;g13c94f06daf_2_1011"/>
          <p:cNvSpPr/>
          <p:nvPr/>
        </p:nvSpPr>
        <p:spPr>
          <a:xfrm>
            <a:off x="3263353" y="382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 상세</a:t>
            </a:r>
            <a:endParaRPr sz="1000"/>
          </a:p>
        </p:txBody>
      </p:sp>
      <p:cxnSp>
        <p:nvCxnSpPr>
          <p:cNvPr id="112" name="Google Shape;112;g13c94f06daf_2_1011"/>
          <p:cNvCxnSpPr>
            <a:stCxn id="99" idx="3"/>
            <a:endCxn id="111" idx="1"/>
          </p:cNvCxnSpPr>
          <p:nvPr/>
        </p:nvCxnSpPr>
        <p:spPr>
          <a:xfrm>
            <a:off x="2712803" y="3571575"/>
            <a:ext cx="550500" cy="3942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13" name="Google Shape;113;g13c94f06daf_2_1011"/>
          <p:cNvSpPr/>
          <p:nvPr/>
        </p:nvSpPr>
        <p:spPr>
          <a:xfrm>
            <a:off x="3263353" y="20549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관심 목록</a:t>
            </a:r>
            <a:endParaRPr sz="1000"/>
          </a:p>
        </p:txBody>
      </p:sp>
      <p:cxnSp>
        <p:nvCxnSpPr>
          <p:cNvPr id="114" name="Google Shape;114;g13c94f06daf_2_1011"/>
          <p:cNvCxnSpPr>
            <a:stCxn id="98" idx="3"/>
            <a:endCxn id="113" idx="1"/>
          </p:cNvCxnSpPr>
          <p:nvPr/>
        </p:nvCxnSpPr>
        <p:spPr>
          <a:xfrm>
            <a:off x="2712803" y="1805775"/>
            <a:ext cx="550500" cy="387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15" name="Google Shape;115;g13c94f06daf_2_1011"/>
          <p:cNvSpPr/>
          <p:nvPr/>
        </p:nvSpPr>
        <p:spPr>
          <a:xfrm>
            <a:off x="8033978" y="16671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설정</a:t>
            </a:r>
            <a:endParaRPr sz="1000"/>
          </a:p>
        </p:txBody>
      </p:sp>
      <p:cxnSp>
        <p:nvCxnSpPr>
          <p:cNvPr id="116" name="Google Shape;116;g13c94f06daf_2_1011"/>
          <p:cNvCxnSpPr>
            <a:stCxn id="101" idx="3"/>
            <a:endCxn id="115" idx="1"/>
          </p:cNvCxnSpPr>
          <p:nvPr/>
        </p:nvCxnSpPr>
        <p:spPr>
          <a:xfrm>
            <a:off x="7546040" y="1805625"/>
            <a:ext cx="487800" cy="600"/>
          </a:xfrm>
          <a:prstGeom prst="bentConnector3">
            <a:avLst>
              <a:gd fmla="val 50014" name="adj1"/>
            </a:avLst>
          </a:prstGeom>
          <a:noFill/>
          <a:ln cap="flat" cmpd="sng" w="9525">
            <a:solidFill>
              <a:schemeClr val="dk2"/>
            </a:solidFill>
            <a:prstDash val="solid"/>
            <a:round/>
            <a:headEnd len="med" w="med" type="none"/>
            <a:tailEnd len="med" w="med" type="none"/>
          </a:ln>
        </p:spPr>
      </p:cxnSp>
      <p:sp>
        <p:nvSpPr>
          <p:cNvPr id="117" name="Google Shape;117;g13c94f06daf_2_1011"/>
          <p:cNvSpPr/>
          <p:nvPr/>
        </p:nvSpPr>
        <p:spPr>
          <a:xfrm>
            <a:off x="9564328" y="1667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비밀번호</a:t>
            </a:r>
            <a:endParaRPr sz="1000"/>
          </a:p>
        </p:txBody>
      </p:sp>
      <p:cxnSp>
        <p:nvCxnSpPr>
          <p:cNvPr id="118" name="Google Shape;118;g13c94f06daf_2_1011"/>
          <p:cNvCxnSpPr>
            <a:stCxn id="115" idx="3"/>
            <a:endCxn id="117" idx="1"/>
          </p:cNvCxnSpPr>
          <p:nvPr/>
        </p:nvCxnSpPr>
        <p:spPr>
          <a:xfrm>
            <a:off x="9013778" y="180562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19" name="Google Shape;119;g13c94f06daf_2_1011"/>
          <p:cNvCxnSpPr>
            <a:stCxn id="120" idx="1"/>
            <a:endCxn id="111" idx="3"/>
          </p:cNvCxnSpPr>
          <p:nvPr/>
        </p:nvCxnSpPr>
        <p:spPr>
          <a:xfrm flipH="1">
            <a:off x="4243203" y="396577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0" name="Google Shape;120;g13c94f06daf_2_1011"/>
          <p:cNvSpPr/>
          <p:nvPr/>
        </p:nvSpPr>
        <p:spPr>
          <a:xfrm>
            <a:off x="4793703" y="382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제안 상세</a:t>
            </a:r>
            <a:endParaRPr sz="1000"/>
          </a:p>
        </p:txBody>
      </p:sp>
      <p:sp>
        <p:nvSpPr>
          <p:cNvPr id="121" name="Google Shape;121;g13c94f06daf_2_1011"/>
          <p:cNvSpPr/>
          <p:nvPr/>
        </p:nvSpPr>
        <p:spPr>
          <a:xfrm>
            <a:off x="1733003" y="4655888"/>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 하기</a:t>
            </a:r>
            <a:endParaRPr sz="1000"/>
          </a:p>
        </p:txBody>
      </p:sp>
      <p:cxnSp>
        <p:nvCxnSpPr>
          <p:cNvPr id="122" name="Google Shape;122;g13c94f06daf_2_1011"/>
          <p:cNvCxnSpPr>
            <a:stCxn id="103" idx="2"/>
            <a:endCxn id="121" idx="1"/>
          </p:cNvCxnSpPr>
          <p:nvPr/>
        </p:nvCxnSpPr>
        <p:spPr>
          <a:xfrm flipH="1" rot="-5400000">
            <a:off x="-254650" y="2806775"/>
            <a:ext cx="3485400" cy="489900"/>
          </a:xfrm>
          <a:prstGeom prst="bentConnector2">
            <a:avLst/>
          </a:prstGeom>
          <a:noFill/>
          <a:ln cap="flat" cmpd="sng" w="9525">
            <a:solidFill>
              <a:schemeClr val="dk2"/>
            </a:solidFill>
            <a:prstDash val="solid"/>
            <a:round/>
            <a:headEnd len="med" w="med" type="none"/>
            <a:tailEnd len="med" w="med" type="none"/>
          </a:ln>
        </p:spPr>
      </p:cxnSp>
      <p:sp>
        <p:nvSpPr>
          <p:cNvPr id="123" name="Google Shape;123;g13c94f06daf_2_1011"/>
          <p:cNvSpPr/>
          <p:nvPr/>
        </p:nvSpPr>
        <p:spPr>
          <a:xfrm>
            <a:off x="3263353" y="4655888"/>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 요청</a:t>
            </a:r>
            <a:endParaRPr sz="1000"/>
          </a:p>
        </p:txBody>
      </p:sp>
      <p:cxnSp>
        <p:nvCxnSpPr>
          <p:cNvPr id="124" name="Google Shape;124;g13c94f06daf_2_1011"/>
          <p:cNvCxnSpPr>
            <a:stCxn id="123" idx="1"/>
            <a:endCxn id="121" idx="3"/>
          </p:cNvCxnSpPr>
          <p:nvPr/>
        </p:nvCxnSpPr>
        <p:spPr>
          <a:xfrm flipH="1">
            <a:off x="2712853" y="4794338"/>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5" name="Google Shape;125;g13c94f06daf_2_1011"/>
          <p:cNvSpPr/>
          <p:nvPr/>
        </p:nvSpPr>
        <p:spPr>
          <a:xfrm>
            <a:off x="3263353" y="24425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매칭 목록</a:t>
            </a:r>
            <a:endParaRPr sz="1000"/>
          </a:p>
        </p:txBody>
      </p:sp>
      <p:cxnSp>
        <p:nvCxnSpPr>
          <p:cNvPr id="126" name="Google Shape;126;g13c94f06daf_2_1011"/>
          <p:cNvCxnSpPr>
            <a:stCxn id="98" idx="3"/>
            <a:endCxn id="125" idx="1"/>
          </p:cNvCxnSpPr>
          <p:nvPr/>
        </p:nvCxnSpPr>
        <p:spPr>
          <a:xfrm>
            <a:off x="2712803" y="1805775"/>
            <a:ext cx="550500" cy="7752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7" name="Google Shape;127;g13c94f06daf_2_1011"/>
          <p:cNvSpPr/>
          <p:nvPr/>
        </p:nvSpPr>
        <p:spPr>
          <a:xfrm>
            <a:off x="3263353" y="2820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인기</a:t>
            </a:r>
            <a:r>
              <a:rPr lang="ko" sz="1000"/>
              <a:t> 목록</a:t>
            </a:r>
            <a:endParaRPr sz="1000"/>
          </a:p>
        </p:txBody>
      </p:sp>
      <p:cxnSp>
        <p:nvCxnSpPr>
          <p:cNvPr id="128" name="Google Shape;128;g13c94f06daf_2_1011"/>
          <p:cNvCxnSpPr>
            <a:stCxn id="98" idx="3"/>
            <a:endCxn id="127" idx="1"/>
          </p:cNvCxnSpPr>
          <p:nvPr/>
        </p:nvCxnSpPr>
        <p:spPr>
          <a:xfrm>
            <a:off x="2712803" y="1805775"/>
            <a:ext cx="550500" cy="11529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9" name="Google Shape;129;g13c94f06daf_2_1011"/>
          <p:cNvSpPr/>
          <p:nvPr/>
        </p:nvSpPr>
        <p:spPr>
          <a:xfrm>
            <a:off x="3263353" y="54082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매칭 목록</a:t>
            </a:r>
            <a:endParaRPr sz="1000"/>
          </a:p>
        </p:txBody>
      </p:sp>
      <p:cxnSp>
        <p:nvCxnSpPr>
          <p:cNvPr id="130" name="Google Shape;130;g13c94f06daf_2_1011"/>
          <p:cNvCxnSpPr>
            <a:stCxn id="129" idx="1"/>
            <a:endCxn id="100" idx="3"/>
          </p:cNvCxnSpPr>
          <p:nvPr/>
        </p:nvCxnSpPr>
        <p:spPr>
          <a:xfrm flipH="1">
            <a:off x="2712853" y="554672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31" name="Google Shape;131;g13c94f06daf_2_1011"/>
          <p:cNvCxnSpPr>
            <a:endCxn id="101" idx="1"/>
          </p:cNvCxnSpPr>
          <p:nvPr/>
        </p:nvCxnSpPr>
        <p:spPr>
          <a:xfrm rot="-5400000">
            <a:off x="4117790" y="3827775"/>
            <a:ext cx="4470600" cy="426300"/>
          </a:xfrm>
          <a:prstGeom prst="bentConnector2">
            <a:avLst/>
          </a:prstGeom>
          <a:noFill/>
          <a:ln cap="flat" cmpd="sng" w="9525">
            <a:solidFill>
              <a:schemeClr val="dk2"/>
            </a:solidFill>
            <a:prstDash val="solid"/>
            <a:round/>
            <a:headEnd len="med" w="med" type="none"/>
            <a:tailEnd len="med" w="med" type="none"/>
          </a:ln>
        </p:spPr>
      </p:cxnSp>
      <p:sp>
        <p:nvSpPr>
          <p:cNvPr id="132" name="Google Shape;132;g13c94f06daf_2_1011"/>
          <p:cNvSpPr/>
          <p:nvPr/>
        </p:nvSpPr>
        <p:spPr>
          <a:xfrm>
            <a:off x="4793703" y="16676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관심 목록 변경</a:t>
            </a:r>
            <a:endParaRPr sz="1000"/>
          </a:p>
        </p:txBody>
      </p:sp>
      <p:cxnSp>
        <p:nvCxnSpPr>
          <p:cNvPr id="133" name="Google Shape;133;g13c94f06daf_2_1011"/>
          <p:cNvCxnSpPr>
            <a:stCxn id="134" idx="3"/>
            <a:endCxn id="120" idx="1"/>
          </p:cNvCxnSpPr>
          <p:nvPr/>
        </p:nvCxnSpPr>
        <p:spPr>
          <a:xfrm flipH="1" rot="10800000">
            <a:off x="4243153" y="3965874"/>
            <a:ext cx="550500" cy="373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35" name="Google Shape;135;g13c94f06daf_2_1011"/>
          <p:cNvCxnSpPr>
            <a:stCxn id="132" idx="1"/>
            <a:endCxn id="113" idx="3"/>
          </p:cNvCxnSpPr>
          <p:nvPr/>
        </p:nvCxnSpPr>
        <p:spPr>
          <a:xfrm flipH="1">
            <a:off x="4243203" y="1806075"/>
            <a:ext cx="550500" cy="3873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36" name="Google Shape;136;g13c94f06daf_2_1011"/>
          <p:cNvSpPr/>
          <p:nvPr/>
        </p:nvSpPr>
        <p:spPr>
          <a:xfrm>
            <a:off x="4793703" y="2054913"/>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 관심 </a:t>
            </a:r>
            <a:r>
              <a:rPr lang="ko" sz="1000"/>
              <a:t> 목록 변경</a:t>
            </a:r>
            <a:endParaRPr sz="1000"/>
          </a:p>
        </p:txBody>
      </p:sp>
      <p:cxnSp>
        <p:nvCxnSpPr>
          <p:cNvPr id="137" name="Google Shape;137;g13c94f06daf_2_1011"/>
          <p:cNvCxnSpPr>
            <a:stCxn id="136" idx="1"/>
            <a:endCxn id="113" idx="3"/>
          </p:cNvCxnSpPr>
          <p:nvPr/>
        </p:nvCxnSpPr>
        <p:spPr>
          <a:xfrm flipH="1">
            <a:off x="4243203" y="2193363"/>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34" name="Google Shape;134;g13c94f06daf_2_1011"/>
          <p:cNvSpPr/>
          <p:nvPr/>
        </p:nvSpPr>
        <p:spPr>
          <a:xfrm>
            <a:off x="3263353" y="4200624"/>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 상세</a:t>
            </a:r>
            <a:endParaRPr sz="1000"/>
          </a:p>
        </p:txBody>
      </p:sp>
      <p:cxnSp>
        <p:nvCxnSpPr>
          <p:cNvPr id="138" name="Google Shape;138;g13c94f06daf_2_1011"/>
          <p:cNvCxnSpPr>
            <a:stCxn id="99" idx="3"/>
            <a:endCxn id="134" idx="1"/>
          </p:cNvCxnSpPr>
          <p:nvPr/>
        </p:nvCxnSpPr>
        <p:spPr>
          <a:xfrm>
            <a:off x="2712803" y="3571575"/>
            <a:ext cx="550500" cy="7674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39" name="Google Shape;139;g13c94f06daf_2_1011"/>
          <p:cNvSpPr/>
          <p:nvPr/>
        </p:nvSpPr>
        <p:spPr>
          <a:xfrm>
            <a:off x="3263353" y="1232288"/>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메시지</a:t>
            </a:r>
            <a:endParaRPr sz="1000"/>
          </a:p>
        </p:txBody>
      </p:sp>
      <p:cxnSp>
        <p:nvCxnSpPr>
          <p:cNvPr id="140" name="Google Shape;140;g13c94f06daf_2_1011"/>
          <p:cNvCxnSpPr>
            <a:stCxn id="98" idx="3"/>
            <a:endCxn id="139" idx="1"/>
          </p:cNvCxnSpPr>
          <p:nvPr/>
        </p:nvCxnSpPr>
        <p:spPr>
          <a:xfrm flipH="1" rot="10800000">
            <a:off x="2712803" y="1370775"/>
            <a:ext cx="550500" cy="4350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41" name="Google Shape;141;g13c94f06daf_2_1011"/>
          <p:cNvSpPr/>
          <p:nvPr/>
        </p:nvSpPr>
        <p:spPr>
          <a:xfrm>
            <a:off x="8033978" y="21933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팔로워,팔로잉</a:t>
            </a:r>
            <a:endParaRPr sz="1000"/>
          </a:p>
        </p:txBody>
      </p:sp>
      <p:sp>
        <p:nvSpPr>
          <p:cNvPr id="142" name="Google Shape;142;g13c94f06daf_2_1011"/>
          <p:cNvSpPr/>
          <p:nvPr/>
        </p:nvSpPr>
        <p:spPr>
          <a:xfrm>
            <a:off x="8033978" y="2580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포인트</a:t>
            </a:r>
            <a:endParaRPr sz="1000"/>
          </a:p>
        </p:txBody>
      </p:sp>
      <p:sp>
        <p:nvSpPr>
          <p:cNvPr id="143" name="Google Shape;143;g13c94f06daf_2_1011"/>
          <p:cNvSpPr/>
          <p:nvPr/>
        </p:nvSpPr>
        <p:spPr>
          <a:xfrm>
            <a:off x="8033978" y="29685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프로필 수정</a:t>
            </a:r>
            <a:endParaRPr sz="1000"/>
          </a:p>
        </p:txBody>
      </p:sp>
      <p:cxnSp>
        <p:nvCxnSpPr>
          <p:cNvPr id="144" name="Google Shape;144;g13c94f06daf_2_1011"/>
          <p:cNvCxnSpPr>
            <a:stCxn id="101" idx="3"/>
            <a:endCxn id="141" idx="1"/>
          </p:cNvCxnSpPr>
          <p:nvPr/>
        </p:nvCxnSpPr>
        <p:spPr>
          <a:xfrm>
            <a:off x="7546040" y="1805625"/>
            <a:ext cx="487800" cy="526200"/>
          </a:xfrm>
          <a:prstGeom prst="bentConnector3">
            <a:avLst>
              <a:gd fmla="val 50014" name="adj1"/>
            </a:avLst>
          </a:prstGeom>
          <a:noFill/>
          <a:ln cap="flat" cmpd="sng" w="9525">
            <a:solidFill>
              <a:schemeClr val="dk2"/>
            </a:solidFill>
            <a:prstDash val="solid"/>
            <a:round/>
            <a:headEnd len="med" w="med" type="none"/>
            <a:tailEnd len="med" w="med" type="none"/>
          </a:ln>
        </p:spPr>
      </p:cxnSp>
      <p:cxnSp>
        <p:nvCxnSpPr>
          <p:cNvPr id="145" name="Google Shape;145;g13c94f06daf_2_1011"/>
          <p:cNvCxnSpPr>
            <a:stCxn id="101" idx="3"/>
            <a:endCxn id="142" idx="1"/>
          </p:cNvCxnSpPr>
          <p:nvPr/>
        </p:nvCxnSpPr>
        <p:spPr>
          <a:xfrm>
            <a:off x="7546040" y="1805625"/>
            <a:ext cx="487800" cy="913800"/>
          </a:xfrm>
          <a:prstGeom prst="bentConnector3">
            <a:avLst>
              <a:gd fmla="val 50014" name="adj1"/>
            </a:avLst>
          </a:prstGeom>
          <a:noFill/>
          <a:ln cap="flat" cmpd="sng" w="9525">
            <a:solidFill>
              <a:schemeClr val="dk2"/>
            </a:solidFill>
            <a:prstDash val="solid"/>
            <a:round/>
            <a:headEnd len="med" w="med" type="none"/>
            <a:tailEnd len="med" w="med" type="none"/>
          </a:ln>
        </p:spPr>
      </p:cxnSp>
      <p:cxnSp>
        <p:nvCxnSpPr>
          <p:cNvPr id="146" name="Google Shape;146;g13c94f06daf_2_1011"/>
          <p:cNvCxnSpPr>
            <a:stCxn id="101" idx="3"/>
            <a:endCxn id="143" idx="1"/>
          </p:cNvCxnSpPr>
          <p:nvPr/>
        </p:nvCxnSpPr>
        <p:spPr>
          <a:xfrm>
            <a:off x="7546040" y="1805625"/>
            <a:ext cx="487800" cy="1301400"/>
          </a:xfrm>
          <a:prstGeom prst="bentConnector3">
            <a:avLst>
              <a:gd fmla="val 50014" name="adj1"/>
            </a:avLst>
          </a:prstGeom>
          <a:noFill/>
          <a:ln cap="flat" cmpd="sng" w="9525">
            <a:solidFill>
              <a:schemeClr val="dk2"/>
            </a:solidFill>
            <a:prstDash val="solid"/>
            <a:round/>
            <a:headEnd len="med" w="med" type="none"/>
            <a:tailEnd len="med" w="med" type="none"/>
          </a:ln>
        </p:spPr>
      </p:cxnSp>
      <p:sp>
        <p:nvSpPr>
          <p:cNvPr id="147" name="Google Shape;147;g13c94f06daf_2_1011"/>
          <p:cNvSpPr/>
          <p:nvPr/>
        </p:nvSpPr>
        <p:spPr>
          <a:xfrm>
            <a:off x="8033978" y="33561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댓글</a:t>
            </a:r>
            <a:endParaRPr sz="1000"/>
          </a:p>
        </p:txBody>
      </p:sp>
      <p:cxnSp>
        <p:nvCxnSpPr>
          <p:cNvPr id="148" name="Google Shape;148;g13c94f06daf_2_1011"/>
          <p:cNvCxnSpPr>
            <a:stCxn id="101" idx="3"/>
            <a:endCxn id="147" idx="1"/>
          </p:cNvCxnSpPr>
          <p:nvPr/>
        </p:nvCxnSpPr>
        <p:spPr>
          <a:xfrm>
            <a:off x="7546040" y="1805625"/>
            <a:ext cx="487800" cy="1689000"/>
          </a:xfrm>
          <a:prstGeom prst="bentConnector3">
            <a:avLst>
              <a:gd fmla="val 50014" name="adj1"/>
            </a:avLst>
          </a:prstGeom>
          <a:noFill/>
          <a:ln cap="flat" cmpd="sng" w="9525">
            <a:solidFill>
              <a:schemeClr val="dk2"/>
            </a:solidFill>
            <a:prstDash val="solid"/>
            <a:round/>
            <a:headEnd len="med" w="med" type="none"/>
            <a:tailEnd len="med" w="med" type="none"/>
          </a:ln>
        </p:spPr>
      </p:cxnSp>
      <p:sp>
        <p:nvSpPr>
          <p:cNvPr id="149" name="Google Shape;149;g13c94f06daf_2_1011"/>
          <p:cNvSpPr/>
          <p:nvPr/>
        </p:nvSpPr>
        <p:spPr>
          <a:xfrm>
            <a:off x="9564328" y="2055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결제내역</a:t>
            </a:r>
            <a:endParaRPr sz="1000"/>
          </a:p>
        </p:txBody>
      </p:sp>
      <p:sp>
        <p:nvSpPr>
          <p:cNvPr id="150" name="Google Shape;150;g13c94f06daf_2_1011"/>
          <p:cNvSpPr/>
          <p:nvPr/>
        </p:nvSpPr>
        <p:spPr>
          <a:xfrm>
            <a:off x="9564328" y="1279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개인</a:t>
            </a:r>
            <a:r>
              <a:rPr lang="ko" sz="1000"/>
              <a:t>정보</a:t>
            </a:r>
            <a:endParaRPr sz="1000"/>
          </a:p>
        </p:txBody>
      </p:sp>
      <p:sp>
        <p:nvSpPr>
          <p:cNvPr id="151" name="Google Shape;151;g13c94f06daf_2_1011"/>
          <p:cNvSpPr/>
          <p:nvPr/>
        </p:nvSpPr>
        <p:spPr>
          <a:xfrm>
            <a:off x="9564328" y="2442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출금계좌</a:t>
            </a:r>
            <a:endParaRPr sz="1000"/>
          </a:p>
        </p:txBody>
      </p:sp>
      <p:sp>
        <p:nvSpPr>
          <p:cNvPr id="152" name="Google Shape;152;g13c94f06daf_2_1011"/>
          <p:cNvSpPr/>
          <p:nvPr/>
        </p:nvSpPr>
        <p:spPr>
          <a:xfrm>
            <a:off x="9564328" y="2830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알림</a:t>
            </a:r>
            <a:endParaRPr sz="1000"/>
          </a:p>
        </p:txBody>
      </p:sp>
      <p:sp>
        <p:nvSpPr>
          <p:cNvPr id="153" name="Google Shape;153;g13c94f06daf_2_1011"/>
          <p:cNvSpPr/>
          <p:nvPr/>
        </p:nvSpPr>
        <p:spPr>
          <a:xfrm>
            <a:off x="9564328" y="3218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공지사항</a:t>
            </a:r>
            <a:endParaRPr sz="1000"/>
          </a:p>
        </p:txBody>
      </p:sp>
      <p:sp>
        <p:nvSpPr>
          <p:cNvPr id="154" name="Google Shape;154;g13c94f06daf_2_1011"/>
          <p:cNvSpPr/>
          <p:nvPr/>
        </p:nvSpPr>
        <p:spPr>
          <a:xfrm>
            <a:off x="9564328" y="3606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자주 묻는 질문</a:t>
            </a:r>
            <a:endParaRPr sz="1000"/>
          </a:p>
        </p:txBody>
      </p:sp>
      <p:sp>
        <p:nvSpPr>
          <p:cNvPr id="155" name="Google Shape;155;g13c94f06daf_2_1011"/>
          <p:cNvSpPr/>
          <p:nvPr/>
        </p:nvSpPr>
        <p:spPr>
          <a:xfrm>
            <a:off x="9564328" y="891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회원정보</a:t>
            </a:r>
            <a:endParaRPr sz="1000"/>
          </a:p>
        </p:txBody>
      </p:sp>
      <p:sp>
        <p:nvSpPr>
          <p:cNvPr id="156" name="Google Shape;156;g13c94f06daf_2_1011"/>
          <p:cNvSpPr/>
          <p:nvPr/>
        </p:nvSpPr>
        <p:spPr>
          <a:xfrm>
            <a:off x="9564328" y="3993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1:1 문의</a:t>
            </a:r>
            <a:endParaRPr sz="1000"/>
          </a:p>
        </p:txBody>
      </p:sp>
      <p:sp>
        <p:nvSpPr>
          <p:cNvPr id="157" name="Google Shape;157;g13c94f06daf_2_1011"/>
          <p:cNvSpPr/>
          <p:nvPr/>
        </p:nvSpPr>
        <p:spPr>
          <a:xfrm>
            <a:off x="9564328" y="4381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이용약관</a:t>
            </a:r>
            <a:endParaRPr sz="1000"/>
          </a:p>
        </p:txBody>
      </p:sp>
      <p:sp>
        <p:nvSpPr>
          <p:cNvPr id="158" name="Google Shape;158;g13c94f06daf_2_1011"/>
          <p:cNvSpPr/>
          <p:nvPr/>
        </p:nvSpPr>
        <p:spPr>
          <a:xfrm>
            <a:off x="9564328" y="4769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위치 정보 이용 약관</a:t>
            </a:r>
            <a:endParaRPr sz="1000"/>
          </a:p>
        </p:txBody>
      </p:sp>
      <p:sp>
        <p:nvSpPr>
          <p:cNvPr id="159" name="Google Shape;159;g13c94f06daf_2_1011"/>
          <p:cNvSpPr/>
          <p:nvPr/>
        </p:nvSpPr>
        <p:spPr>
          <a:xfrm>
            <a:off x="9564328" y="5157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개인 정보 처리 방침</a:t>
            </a:r>
            <a:endParaRPr sz="1000"/>
          </a:p>
        </p:txBody>
      </p:sp>
      <p:sp>
        <p:nvSpPr>
          <p:cNvPr id="160" name="Google Shape;160;g13c94f06daf_2_1011"/>
          <p:cNvSpPr/>
          <p:nvPr/>
        </p:nvSpPr>
        <p:spPr>
          <a:xfrm>
            <a:off x="9564328" y="5544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오픈 소스</a:t>
            </a:r>
            <a:endParaRPr sz="1000"/>
          </a:p>
        </p:txBody>
      </p:sp>
      <p:sp>
        <p:nvSpPr>
          <p:cNvPr id="161" name="Google Shape;161;g13c94f06daf_2_1011"/>
          <p:cNvSpPr/>
          <p:nvPr/>
        </p:nvSpPr>
        <p:spPr>
          <a:xfrm>
            <a:off x="9564328" y="5932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회원탈퇴</a:t>
            </a:r>
            <a:endParaRPr sz="1000"/>
          </a:p>
        </p:txBody>
      </p:sp>
      <p:cxnSp>
        <p:nvCxnSpPr>
          <p:cNvPr id="162" name="Google Shape;162;g13c94f06daf_2_1011"/>
          <p:cNvCxnSpPr>
            <a:stCxn id="115" idx="3"/>
            <a:endCxn id="155" idx="1"/>
          </p:cNvCxnSpPr>
          <p:nvPr/>
        </p:nvCxnSpPr>
        <p:spPr>
          <a:xfrm flipH="1" rot="10800000">
            <a:off x="9013778" y="1030425"/>
            <a:ext cx="550500" cy="775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3" name="Google Shape;163;g13c94f06daf_2_1011"/>
          <p:cNvCxnSpPr>
            <a:stCxn id="115" idx="3"/>
            <a:endCxn id="150" idx="1"/>
          </p:cNvCxnSpPr>
          <p:nvPr/>
        </p:nvCxnSpPr>
        <p:spPr>
          <a:xfrm flipH="1" rot="10800000">
            <a:off x="9013778" y="1418025"/>
            <a:ext cx="550500" cy="3876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4" name="Google Shape;164;g13c94f06daf_2_1011"/>
          <p:cNvCxnSpPr>
            <a:stCxn id="115" idx="3"/>
            <a:endCxn id="149" idx="1"/>
          </p:cNvCxnSpPr>
          <p:nvPr/>
        </p:nvCxnSpPr>
        <p:spPr>
          <a:xfrm>
            <a:off x="9013778" y="1805625"/>
            <a:ext cx="550500" cy="3882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65" name="Google Shape;165;g13c94f06daf_2_1011"/>
          <p:cNvSpPr/>
          <p:nvPr/>
        </p:nvSpPr>
        <p:spPr>
          <a:xfrm>
            <a:off x="10872753" y="891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전문가 신청</a:t>
            </a:r>
            <a:endParaRPr sz="1000"/>
          </a:p>
        </p:txBody>
      </p:sp>
      <p:cxnSp>
        <p:nvCxnSpPr>
          <p:cNvPr id="166" name="Google Shape;166;g13c94f06daf_2_1011"/>
          <p:cNvCxnSpPr>
            <a:stCxn id="155" idx="3"/>
            <a:endCxn id="165" idx="1"/>
          </p:cNvCxnSpPr>
          <p:nvPr/>
        </p:nvCxnSpPr>
        <p:spPr>
          <a:xfrm>
            <a:off x="10544128" y="1030425"/>
            <a:ext cx="328500" cy="600"/>
          </a:xfrm>
          <a:prstGeom prst="bentConnector3">
            <a:avLst>
              <a:gd fmla="val 50019" name="adj1"/>
            </a:avLst>
          </a:prstGeom>
          <a:noFill/>
          <a:ln cap="flat" cmpd="sng" w="9525">
            <a:solidFill>
              <a:schemeClr val="dk2"/>
            </a:solidFill>
            <a:prstDash val="solid"/>
            <a:round/>
            <a:headEnd len="med" w="med" type="none"/>
            <a:tailEnd len="med" w="med" type="none"/>
          </a:ln>
        </p:spPr>
      </p:cxnSp>
      <p:cxnSp>
        <p:nvCxnSpPr>
          <p:cNvPr id="167" name="Google Shape;167;g13c94f06daf_2_1011"/>
          <p:cNvCxnSpPr>
            <a:stCxn id="115" idx="3"/>
            <a:endCxn id="151" idx="1"/>
          </p:cNvCxnSpPr>
          <p:nvPr/>
        </p:nvCxnSpPr>
        <p:spPr>
          <a:xfrm>
            <a:off x="9013778" y="1805625"/>
            <a:ext cx="550500" cy="7758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8" name="Google Shape;168;g13c94f06daf_2_1011"/>
          <p:cNvCxnSpPr>
            <a:stCxn id="115" idx="3"/>
            <a:endCxn id="152" idx="1"/>
          </p:cNvCxnSpPr>
          <p:nvPr/>
        </p:nvCxnSpPr>
        <p:spPr>
          <a:xfrm>
            <a:off x="9013778" y="1805625"/>
            <a:ext cx="550500" cy="11637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9" name="Google Shape;169;g13c94f06daf_2_1011"/>
          <p:cNvCxnSpPr>
            <a:stCxn id="115" idx="3"/>
            <a:endCxn id="153" idx="1"/>
          </p:cNvCxnSpPr>
          <p:nvPr/>
        </p:nvCxnSpPr>
        <p:spPr>
          <a:xfrm>
            <a:off x="9013778" y="1805625"/>
            <a:ext cx="550500" cy="15513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0" name="Google Shape;170;g13c94f06daf_2_1011"/>
          <p:cNvCxnSpPr>
            <a:stCxn id="115" idx="3"/>
            <a:endCxn id="154" idx="1"/>
          </p:cNvCxnSpPr>
          <p:nvPr/>
        </p:nvCxnSpPr>
        <p:spPr>
          <a:xfrm>
            <a:off x="9013778" y="1805625"/>
            <a:ext cx="550500" cy="1939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1" name="Google Shape;171;g13c94f06daf_2_1011"/>
          <p:cNvCxnSpPr>
            <a:stCxn id="115" idx="3"/>
            <a:endCxn id="156" idx="1"/>
          </p:cNvCxnSpPr>
          <p:nvPr/>
        </p:nvCxnSpPr>
        <p:spPr>
          <a:xfrm>
            <a:off x="9013778" y="1805625"/>
            <a:ext cx="550500" cy="23268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2" name="Google Shape;172;g13c94f06daf_2_1011"/>
          <p:cNvCxnSpPr>
            <a:stCxn id="115" idx="3"/>
            <a:endCxn id="157" idx="1"/>
          </p:cNvCxnSpPr>
          <p:nvPr/>
        </p:nvCxnSpPr>
        <p:spPr>
          <a:xfrm>
            <a:off x="9013778" y="1805625"/>
            <a:ext cx="550500" cy="27147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3" name="Google Shape;173;g13c94f06daf_2_1011"/>
          <p:cNvCxnSpPr>
            <a:stCxn id="115" idx="3"/>
            <a:endCxn id="158" idx="1"/>
          </p:cNvCxnSpPr>
          <p:nvPr/>
        </p:nvCxnSpPr>
        <p:spPr>
          <a:xfrm>
            <a:off x="9013778" y="1805625"/>
            <a:ext cx="550500" cy="31023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4" name="Google Shape;174;g13c94f06daf_2_1011"/>
          <p:cNvCxnSpPr>
            <a:stCxn id="115" idx="3"/>
            <a:endCxn id="159" idx="1"/>
          </p:cNvCxnSpPr>
          <p:nvPr/>
        </p:nvCxnSpPr>
        <p:spPr>
          <a:xfrm>
            <a:off x="9013778" y="1805625"/>
            <a:ext cx="550500" cy="3490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5" name="Google Shape;175;g13c94f06daf_2_1011"/>
          <p:cNvCxnSpPr>
            <a:stCxn id="115" idx="3"/>
            <a:endCxn id="160" idx="1"/>
          </p:cNvCxnSpPr>
          <p:nvPr/>
        </p:nvCxnSpPr>
        <p:spPr>
          <a:xfrm>
            <a:off x="9013778" y="1805625"/>
            <a:ext cx="550500" cy="38778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6" name="Google Shape;176;g13c94f06daf_2_1011"/>
          <p:cNvCxnSpPr>
            <a:stCxn id="115" idx="3"/>
            <a:endCxn id="161" idx="1"/>
          </p:cNvCxnSpPr>
          <p:nvPr/>
        </p:nvCxnSpPr>
        <p:spPr>
          <a:xfrm>
            <a:off x="9013778" y="1805625"/>
            <a:ext cx="550500" cy="42657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77" name="Google Shape;177;g13c94f06daf_2_1011"/>
          <p:cNvSpPr/>
          <p:nvPr/>
        </p:nvSpPr>
        <p:spPr>
          <a:xfrm>
            <a:off x="4793703" y="3218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프로필</a:t>
            </a:r>
            <a:endParaRPr sz="1000"/>
          </a:p>
        </p:txBody>
      </p:sp>
      <p:cxnSp>
        <p:nvCxnSpPr>
          <p:cNvPr id="178" name="Google Shape;178;g13c94f06daf_2_1011"/>
          <p:cNvCxnSpPr>
            <a:stCxn id="111" idx="3"/>
            <a:endCxn id="177" idx="1"/>
          </p:cNvCxnSpPr>
          <p:nvPr/>
        </p:nvCxnSpPr>
        <p:spPr>
          <a:xfrm flipH="1" rot="10800000">
            <a:off x="4243153" y="3356775"/>
            <a:ext cx="550500" cy="6090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79" name="Google Shape;179;g13c94f06daf_2_1011"/>
          <p:cNvSpPr/>
          <p:nvPr/>
        </p:nvSpPr>
        <p:spPr>
          <a:xfrm>
            <a:off x="4793690" y="2747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팔로워,팔로잉</a:t>
            </a:r>
            <a:endParaRPr sz="1000"/>
          </a:p>
        </p:txBody>
      </p:sp>
      <p:cxnSp>
        <p:nvCxnSpPr>
          <p:cNvPr id="180" name="Google Shape;180;g13c94f06daf_2_1011"/>
          <p:cNvCxnSpPr>
            <a:stCxn id="177" idx="3"/>
            <a:endCxn id="179" idx="1"/>
          </p:cNvCxnSpPr>
          <p:nvPr/>
        </p:nvCxnSpPr>
        <p:spPr>
          <a:xfrm rot="10800000">
            <a:off x="4793703" y="2885925"/>
            <a:ext cx="979800" cy="471000"/>
          </a:xfrm>
          <a:prstGeom prst="bentConnector5">
            <a:avLst>
              <a:gd fmla="val -24303" name="adj1"/>
              <a:gd fmla="val 50000" name="adj2"/>
              <a:gd fmla="val 124305" name="adj3"/>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6" name="Shape 1366"/>
        <p:cNvGrpSpPr/>
        <p:nvPr/>
      </p:nvGrpSpPr>
      <p:grpSpPr>
        <a:xfrm>
          <a:off x="0" y="0"/>
          <a:ext cx="0" cy="0"/>
          <a:chOff x="0" y="0"/>
          <a:chExt cx="0" cy="0"/>
        </a:xfrm>
      </p:grpSpPr>
      <p:graphicFrame>
        <p:nvGraphicFramePr>
          <p:cNvPr id="1367" name="Google Shape;1367;g13c94f06daf_2_712"/>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메인화면으로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368" name="Google Shape;1368;g13c94f06daf_2_71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설정 &gt; 이</a:t>
            </a:r>
            <a:r>
              <a:rPr b="1" lang="ko" sz="2000">
                <a:solidFill>
                  <a:schemeClr val="lt1"/>
                </a:solidFill>
                <a:latin typeface="Malgun Gothic"/>
                <a:ea typeface="Malgun Gothic"/>
                <a:cs typeface="Malgun Gothic"/>
                <a:sym typeface="Malgun Gothic"/>
              </a:rPr>
              <a:t>용 약관, 위치 정보 이용 약관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369" name="Google Shape;1369;g13c94f06daf_2_71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370" name="Google Shape;1370;g13c94f06daf_2_71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sp>
        <p:nvSpPr>
          <p:cNvPr id="1371" name="Google Shape;1371;g13c94f06daf_2_712"/>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이용 약관</a:t>
            </a:r>
            <a:endParaRPr b="1" sz="1100">
              <a:solidFill>
                <a:schemeClr val="dk1"/>
              </a:solidFill>
              <a:latin typeface="Malgun Gothic"/>
              <a:ea typeface="Malgun Gothic"/>
              <a:cs typeface="Malgun Gothic"/>
              <a:sym typeface="Malgun Gothic"/>
            </a:endParaRPr>
          </a:p>
        </p:txBody>
      </p:sp>
      <p:pic>
        <p:nvPicPr>
          <p:cNvPr id="1372" name="Google Shape;1372;g13c94f06daf_2_712"/>
          <p:cNvPicPr preferRelativeResize="0"/>
          <p:nvPr/>
        </p:nvPicPr>
        <p:blipFill>
          <a:blip r:embed="rId3">
            <a:alphaModFix/>
          </a:blip>
          <a:stretch>
            <a:fillRect/>
          </a:stretch>
        </p:blipFill>
        <p:spPr>
          <a:xfrm>
            <a:off x="544090" y="902159"/>
            <a:ext cx="213900" cy="219430"/>
          </a:xfrm>
          <a:prstGeom prst="rect">
            <a:avLst/>
          </a:prstGeom>
          <a:noFill/>
          <a:ln>
            <a:noFill/>
          </a:ln>
        </p:spPr>
      </p:pic>
      <p:sp>
        <p:nvSpPr>
          <p:cNvPr id="1373" name="Google Shape;1373;g13c94f06daf_2_712"/>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1374" name="Google Shape;1374;g13c94f06daf_2_712"/>
          <p:cNvPicPr preferRelativeResize="0"/>
          <p:nvPr/>
        </p:nvPicPr>
        <p:blipFill>
          <a:blip r:embed="rId4">
            <a:alphaModFix/>
          </a:blip>
          <a:stretch>
            <a:fillRect/>
          </a:stretch>
        </p:blipFill>
        <p:spPr>
          <a:xfrm>
            <a:off x="3365574" y="867199"/>
            <a:ext cx="269638" cy="261600"/>
          </a:xfrm>
          <a:prstGeom prst="rect">
            <a:avLst/>
          </a:prstGeom>
          <a:noFill/>
          <a:ln>
            <a:noFill/>
          </a:ln>
        </p:spPr>
      </p:pic>
      <p:sp>
        <p:nvSpPr>
          <p:cNvPr id="1375" name="Google Shape;1375;g13c94f06daf_2_712"/>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1376" name="Google Shape;1376;g13c94f06daf_2_712"/>
          <p:cNvGrpSpPr/>
          <p:nvPr/>
        </p:nvGrpSpPr>
        <p:grpSpPr>
          <a:xfrm>
            <a:off x="544100" y="1217414"/>
            <a:ext cx="3048838" cy="3677634"/>
            <a:chOff x="214095" y="1332369"/>
            <a:chExt cx="9681926" cy="1087800"/>
          </a:xfrm>
        </p:grpSpPr>
        <p:sp>
          <p:nvSpPr>
            <p:cNvPr id="1377" name="Google Shape;1377;g13c94f06daf_2_7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이용 약관 내용  </a:t>
              </a:r>
              <a:endParaRPr i="0" u="none" cap="none" strike="noStrike">
                <a:solidFill>
                  <a:schemeClr val="dk1"/>
                </a:solidFill>
                <a:latin typeface="Malgun Gothic"/>
                <a:ea typeface="Malgun Gothic"/>
                <a:cs typeface="Malgun Gothic"/>
                <a:sym typeface="Malgun Gothic"/>
              </a:endParaRPr>
            </a:p>
          </p:txBody>
        </p:sp>
        <p:cxnSp>
          <p:nvCxnSpPr>
            <p:cNvPr id="1378" name="Google Shape;1378;g13c94f06daf_2_7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79" name="Google Shape;1379;g13c94f06daf_2_7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80" name="Google Shape;1380;g13c94f06daf_2_71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381" name="Google Shape;1381;g13c94f06daf_2_71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위치 정보 이용 약관</a:t>
            </a:r>
            <a:endParaRPr b="1" sz="1100">
              <a:solidFill>
                <a:schemeClr val="dk1"/>
              </a:solidFill>
              <a:latin typeface="Malgun Gothic"/>
              <a:ea typeface="Malgun Gothic"/>
              <a:cs typeface="Malgun Gothic"/>
              <a:sym typeface="Malgun Gothic"/>
            </a:endParaRPr>
          </a:p>
        </p:txBody>
      </p:sp>
      <p:pic>
        <p:nvPicPr>
          <p:cNvPr id="1382" name="Google Shape;1382;g13c94f06daf_2_712"/>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1383" name="Google Shape;1383;g13c94f06daf_2_712"/>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384" name="Google Shape;1384;g13c94f06daf_2_712"/>
          <p:cNvPicPr preferRelativeResize="0"/>
          <p:nvPr/>
        </p:nvPicPr>
        <p:blipFill>
          <a:blip r:embed="rId4">
            <a:alphaModFix/>
          </a:blip>
          <a:stretch>
            <a:fillRect/>
          </a:stretch>
        </p:blipFill>
        <p:spPr>
          <a:xfrm>
            <a:off x="7375049" y="867199"/>
            <a:ext cx="269638" cy="261600"/>
          </a:xfrm>
          <a:prstGeom prst="rect">
            <a:avLst/>
          </a:prstGeom>
          <a:noFill/>
          <a:ln>
            <a:noFill/>
          </a:ln>
        </p:spPr>
      </p:pic>
      <p:grpSp>
        <p:nvGrpSpPr>
          <p:cNvPr id="1385" name="Google Shape;1385;g13c94f06daf_2_712"/>
          <p:cNvGrpSpPr/>
          <p:nvPr/>
        </p:nvGrpSpPr>
        <p:grpSpPr>
          <a:xfrm>
            <a:off x="4572375" y="1217414"/>
            <a:ext cx="3048838" cy="3677634"/>
            <a:chOff x="214095" y="1332369"/>
            <a:chExt cx="9681926" cy="1087800"/>
          </a:xfrm>
        </p:grpSpPr>
        <p:sp>
          <p:nvSpPr>
            <p:cNvPr id="1386" name="Google Shape;1386;g13c94f06daf_2_7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위치 정보 이용 약관</a:t>
              </a:r>
              <a:r>
                <a:rPr lang="ko" sz="1000">
                  <a:solidFill>
                    <a:schemeClr val="dk1"/>
                  </a:solidFill>
                  <a:latin typeface="Malgun Gothic"/>
                  <a:ea typeface="Malgun Gothic"/>
                  <a:cs typeface="Malgun Gothic"/>
                  <a:sym typeface="Malgun Gothic"/>
                </a:rPr>
                <a:t> 내용  </a:t>
              </a:r>
              <a:endParaRPr i="0" u="none" cap="none" strike="noStrike">
                <a:solidFill>
                  <a:schemeClr val="dk1"/>
                </a:solidFill>
                <a:latin typeface="Malgun Gothic"/>
                <a:ea typeface="Malgun Gothic"/>
                <a:cs typeface="Malgun Gothic"/>
                <a:sym typeface="Malgun Gothic"/>
              </a:endParaRPr>
            </a:p>
          </p:txBody>
        </p:sp>
        <p:cxnSp>
          <p:nvCxnSpPr>
            <p:cNvPr id="1387" name="Google Shape;1387;g13c94f06daf_2_7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88" name="Google Shape;1388;g13c94f06daf_2_7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2" name="Shape 1392"/>
        <p:cNvGrpSpPr/>
        <p:nvPr/>
      </p:nvGrpSpPr>
      <p:grpSpPr>
        <a:xfrm>
          <a:off x="0" y="0"/>
          <a:ext cx="0" cy="0"/>
          <a:chOff x="0" y="0"/>
          <a:chExt cx="0" cy="0"/>
        </a:xfrm>
      </p:grpSpPr>
      <p:graphicFrame>
        <p:nvGraphicFramePr>
          <p:cNvPr id="1393" name="Google Shape;1393;g13c94f06daf_2_759"/>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메인화면으로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394" name="Google Shape;1394;g13c94f06daf_2_75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설정 &gt; 개</a:t>
            </a:r>
            <a:r>
              <a:rPr b="1" lang="ko" sz="2000">
                <a:solidFill>
                  <a:schemeClr val="lt1"/>
                </a:solidFill>
                <a:latin typeface="Malgun Gothic"/>
                <a:ea typeface="Malgun Gothic"/>
                <a:cs typeface="Malgun Gothic"/>
                <a:sym typeface="Malgun Gothic"/>
              </a:rPr>
              <a:t>인 정보 처리 방침, 오픈 소스</a:t>
            </a:r>
            <a:endParaRPr b="0" i="0" sz="2400" u="none" cap="none" strike="noStrike">
              <a:solidFill>
                <a:schemeClr val="lt1"/>
              </a:solidFill>
              <a:latin typeface="Arial"/>
              <a:ea typeface="Arial"/>
              <a:cs typeface="Arial"/>
              <a:sym typeface="Arial"/>
            </a:endParaRPr>
          </a:p>
        </p:txBody>
      </p:sp>
      <p:sp>
        <p:nvSpPr>
          <p:cNvPr id="1395" name="Google Shape;1395;g13c94f06daf_2_75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396" name="Google Shape;1396;g13c94f06daf_2_75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pic>
        <p:nvPicPr>
          <p:cNvPr id="1397" name="Google Shape;1397;g13c94f06daf_2_759"/>
          <p:cNvPicPr preferRelativeResize="0"/>
          <p:nvPr/>
        </p:nvPicPr>
        <p:blipFill>
          <a:blip r:embed="rId3">
            <a:alphaModFix/>
          </a:blip>
          <a:stretch>
            <a:fillRect/>
          </a:stretch>
        </p:blipFill>
        <p:spPr>
          <a:xfrm>
            <a:off x="544090" y="902159"/>
            <a:ext cx="213900" cy="219430"/>
          </a:xfrm>
          <a:prstGeom prst="rect">
            <a:avLst/>
          </a:prstGeom>
          <a:noFill/>
          <a:ln>
            <a:noFill/>
          </a:ln>
        </p:spPr>
      </p:pic>
      <p:sp>
        <p:nvSpPr>
          <p:cNvPr id="1398" name="Google Shape;1398;g13c94f06daf_2_759"/>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개인 정보 처리 방침</a:t>
            </a:r>
            <a:endParaRPr b="1" sz="1100">
              <a:solidFill>
                <a:schemeClr val="dk1"/>
              </a:solidFill>
              <a:latin typeface="Malgun Gothic"/>
              <a:ea typeface="Malgun Gothic"/>
              <a:cs typeface="Malgun Gothic"/>
              <a:sym typeface="Malgun Gothic"/>
            </a:endParaRPr>
          </a:p>
        </p:txBody>
      </p:sp>
      <p:sp>
        <p:nvSpPr>
          <p:cNvPr id="1399" name="Google Shape;1399;g13c94f06daf_2_759"/>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1400" name="Google Shape;1400;g13c94f06daf_2_759"/>
          <p:cNvPicPr preferRelativeResize="0"/>
          <p:nvPr/>
        </p:nvPicPr>
        <p:blipFill>
          <a:blip r:embed="rId4">
            <a:alphaModFix/>
          </a:blip>
          <a:stretch>
            <a:fillRect/>
          </a:stretch>
        </p:blipFill>
        <p:spPr>
          <a:xfrm>
            <a:off x="3365574" y="867199"/>
            <a:ext cx="269638" cy="261600"/>
          </a:xfrm>
          <a:prstGeom prst="rect">
            <a:avLst/>
          </a:prstGeom>
          <a:noFill/>
          <a:ln>
            <a:noFill/>
          </a:ln>
        </p:spPr>
      </p:pic>
      <p:sp>
        <p:nvSpPr>
          <p:cNvPr id="1401" name="Google Shape;1401;g13c94f06daf_2_759"/>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1402" name="Google Shape;1402;g13c94f06daf_2_759"/>
          <p:cNvGrpSpPr/>
          <p:nvPr/>
        </p:nvGrpSpPr>
        <p:grpSpPr>
          <a:xfrm>
            <a:off x="544100" y="1217414"/>
            <a:ext cx="3048838" cy="3677634"/>
            <a:chOff x="214095" y="1332369"/>
            <a:chExt cx="9681926" cy="1087800"/>
          </a:xfrm>
        </p:grpSpPr>
        <p:sp>
          <p:nvSpPr>
            <p:cNvPr id="1403" name="Google Shape;1403;g13c94f06daf_2_75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개인 정보 처리 방침</a:t>
              </a:r>
              <a:r>
                <a:rPr lang="ko" sz="1000">
                  <a:solidFill>
                    <a:schemeClr val="dk1"/>
                  </a:solidFill>
                  <a:latin typeface="Malgun Gothic"/>
                  <a:ea typeface="Malgun Gothic"/>
                  <a:cs typeface="Malgun Gothic"/>
                  <a:sym typeface="Malgun Gothic"/>
                </a:rPr>
                <a:t> 내용  </a:t>
              </a:r>
              <a:endParaRPr i="0" u="none" cap="none" strike="noStrike">
                <a:solidFill>
                  <a:schemeClr val="dk1"/>
                </a:solidFill>
                <a:latin typeface="Malgun Gothic"/>
                <a:ea typeface="Malgun Gothic"/>
                <a:cs typeface="Malgun Gothic"/>
                <a:sym typeface="Malgun Gothic"/>
              </a:endParaRPr>
            </a:p>
          </p:txBody>
        </p:sp>
        <p:cxnSp>
          <p:nvCxnSpPr>
            <p:cNvPr id="1404" name="Google Shape;1404;g13c94f06daf_2_75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05" name="Google Shape;1405;g13c94f06daf_2_75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06" name="Google Shape;1406;g13c94f06daf_2_759"/>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407" name="Google Shape;1407;g13c94f06daf_2_75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오픈 소스</a:t>
            </a:r>
            <a:endParaRPr b="1" sz="1100">
              <a:solidFill>
                <a:schemeClr val="dk1"/>
              </a:solidFill>
              <a:latin typeface="Malgun Gothic"/>
              <a:ea typeface="Malgun Gothic"/>
              <a:cs typeface="Malgun Gothic"/>
              <a:sym typeface="Malgun Gothic"/>
            </a:endParaRPr>
          </a:p>
        </p:txBody>
      </p:sp>
      <p:pic>
        <p:nvPicPr>
          <p:cNvPr id="1408" name="Google Shape;1408;g13c94f06daf_2_759"/>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1409" name="Google Shape;1409;g13c94f06daf_2_759"/>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410" name="Google Shape;1410;g13c94f06daf_2_759"/>
          <p:cNvPicPr preferRelativeResize="0"/>
          <p:nvPr/>
        </p:nvPicPr>
        <p:blipFill>
          <a:blip r:embed="rId4">
            <a:alphaModFix/>
          </a:blip>
          <a:stretch>
            <a:fillRect/>
          </a:stretch>
        </p:blipFill>
        <p:spPr>
          <a:xfrm>
            <a:off x="7375049" y="867199"/>
            <a:ext cx="269638" cy="261600"/>
          </a:xfrm>
          <a:prstGeom prst="rect">
            <a:avLst/>
          </a:prstGeom>
          <a:noFill/>
          <a:ln>
            <a:noFill/>
          </a:ln>
        </p:spPr>
      </p:pic>
      <p:grpSp>
        <p:nvGrpSpPr>
          <p:cNvPr id="1411" name="Google Shape;1411;g13c94f06daf_2_759"/>
          <p:cNvGrpSpPr/>
          <p:nvPr/>
        </p:nvGrpSpPr>
        <p:grpSpPr>
          <a:xfrm>
            <a:off x="4572375" y="1217414"/>
            <a:ext cx="3048838" cy="3677634"/>
            <a:chOff x="214095" y="1332369"/>
            <a:chExt cx="9681926" cy="1087800"/>
          </a:xfrm>
        </p:grpSpPr>
        <p:sp>
          <p:nvSpPr>
            <p:cNvPr id="1412" name="Google Shape;1412;g13c94f06daf_2_75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오픈 소스</a:t>
              </a:r>
              <a:r>
                <a:rPr lang="ko" sz="1000">
                  <a:solidFill>
                    <a:schemeClr val="dk1"/>
                  </a:solidFill>
                  <a:latin typeface="Malgun Gothic"/>
                  <a:ea typeface="Malgun Gothic"/>
                  <a:cs typeface="Malgun Gothic"/>
                  <a:sym typeface="Malgun Gothic"/>
                </a:rPr>
                <a:t> 내용  </a:t>
              </a:r>
              <a:endParaRPr i="0" u="none" cap="none" strike="noStrike">
                <a:solidFill>
                  <a:schemeClr val="dk1"/>
                </a:solidFill>
                <a:latin typeface="Malgun Gothic"/>
                <a:ea typeface="Malgun Gothic"/>
                <a:cs typeface="Malgun Gothic"/>
                <a:sym typeface="Malgun Gothic"/>
              </a:endParaRPr>
            </a:p>
          </p:txBody>
        </p:sp>
        <p:cxnSp>
          <p:nvCxnSpPr>
            <p:cNvPr id="1413" name="Google Shape;1413;g13c94f06daf_2_75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14" name="Google Shape;1414;g13c94f06daf_2_75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8" name="Shape 1418"/>
        <p:cNvGrpSpPr/>
        <p:nvPr/>
      </p:nvGrpSpPr>
      <p:grpSpPr>
        <a:xfrm>
          <a:off x="0" y="0"/>
          <a:ext cx="0" cy="0"/>
          <a:chOff x="0" y="0"/>
          <a:chExt cx="0" cy="0"/>
        </a:xfrm>
      </p:grpSpPr>
      <p:sp>
        <p:nvSpPr>
          <p:cNvPr id="1419" name="Google Shape;1419;g13c94f06daf_2_52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메인화면 &gt; 홈</a:t>
            </a:r>
            <a:endParaRPr sz="3000"/>
          </a:p>
        </p:txBody>
      </p:sp>
      <p:sp>
        <p:nvSpPr>
          <p:cNvPr id="1420" name="Google Shape;1420;g13c94f06daf_2_52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홈</a:t>
            </a:r>
            <a:endParaRPr sz="2000"/>
          </a:p>
          <a:p>
            <a:pPr indent="-355600" lvl="0" marL="457200" rtl="0" algn="l">
              <a:spcBef>
                <a:spcPts val="0"/>
              </a:spcBef>
              <a:spcAft>
                <a:spcPts val="0"/>
              </a:spcAft>
              <a:buSzPts val="2000"/>
              <a:buChar char="-"/>
            </a:pPr>
            <a:r>
              <a:rPr lang="ko" sz="2000"/>
              <a:t>홈 &gt; 팝업</a:t>
            </a:r>
            <a:endParaRPr sz="2000"/>
          </a:p>
          <a:p>
            <a:pPr indent="-355600" lvl="0" marL="457200" rtl="0" algn="l">
              <a:spcBef>
                <a:spcPts val="0"/>
              </a:spcBef>
              <a:spcAft>
                <a:spcPts val="0"/>
              </a:spcAft>
              <a:buSzPts val="2000"/>
              <a:buChar char="-"/>
            </a:pPr>
            <a:r>
              <a:rPr lang="ko" sz="2000"/>
              <a:t>홈 &gt; 알림</a:t>
            </a:r>
            <a:endParaRPr sz="2000"/>
          </a:p>
          <a:p>
            <a:pPr indent="-355600" lvl="0" marL="457200" rtl="0" algn="l">
              <a:spcBef>
                <a:spcPts val="0"/>
              </a:spcBef>
              <a:spcAft>
                <a:spcPts val="0"/>
              </a:spcAft>
              <a:buSzPts val="2000"/>
              <a:buChar char="-"/>
            </a:pPr>
            <a:r>
              <a:rPr lang="ko" sz="2000"/>
              <a:t>홈 &gt; 메시지</a:t>
            </a:r>
            <a:endParaRPr sz="2000"/>
          </a:p>
          <a:p>
            <a:pPr indent="-355600" lvl="0" marL="457200" rtl="0" algn="l">
              <a:spcBef>
                <a:spcPts val="0"/>
              </a:spcBef>
              <a:spcAft>
                <a:spcPts val="0"/>
              </a:spcAft>
              <a:buSzPts val="2000"/>
              <a:buChar char="-"/>
            </a:pPr>
            <a:r>
              <a:rPr lang="ko" sz="2000"/>
              <a:t>홈 &gt; 관심</a:t>
            </a:r>
            <a:endParaRPr sz="2000"/>
          </a:p>
          <a:p>
            <a:pPr indent="-355600" lvl="0" marL="457200" rtl="0" algn="l">
              <a:spcBef>
                <a:spcPts val="0"/>
              </a:spcBef>
              <a:spcAft>
                <a:spcPts val="0"/>
              </a:spcAft>
              <a:buSzPts val="2000"/>
              <a:buChar char="-"/>
            </a:pPr>
            <a:r>
              <a:rPr lang="ko" sz="2000"/>
              <a:t>홈 &gt; 관심 &gt; 관심 목록 변경 / 추가</a:t>
            </a:r>
            <a:endParaRPr sz="2000"/>
          </a:p>
          <a:p>
            <a:pPr indent="-355600" lvl="0" marL="457200" rtl="0" algn="l">
              <a:spcBef>
                <a:spcPts val="0"/>
              </a:spcBef>
              <a:spcAft>
                <a:spcPts val="0"/>
              </a:spcAft>
              <a:buSzPts val="2000"/>
              <a:buChar char="-"/>
            </a:pPr>
            <a:r>
              <a:rPr lang="ko" sz="2000"/>
              <a:t>홈 &gt; 관심 &gt; 관심 목록 수정</a:t>
            </a:r>
            <a:endParaRPr sz="2000"/>
          </a:p>
          <a:p>
            <a:pPr indent="-355600" lvl="0" marL="457200" rtl="0" algn="l">
              <a:spcBef>
                <a:spcPts val="0"/>
              </a:spcBef>
              <a:spcAft>
                <a:spcPts val="0"/>
              </a:spcAft>
              <a:buSzPts val="2000"/>
              <a:buChar char="-"/>
            </a:pPr>
            <a:r>
              <a:rPr lang="ko" sz="2000"/>
              <a:t>홈 &gt; 관심 &gt; 관심 등록 / 변경</a:t>
            </a:r>
            <a:endParaRPr sz="2000"/>
          </a:p>
          <a:p>
            <a:pPr indent="-355600" lvl="0" marL="457200" rtl="0" algn="l">
              <a:spcBef>
                <a:spcPts val="0"/>
              </a:spcBef>
              <a:spcAft>
                <a:spcPts val="0"/>
              </a:spcAft>
              <a:buSzPts val="2000"/>
              <a:buChar char="-"/>
            </a:pPr>
            <a:r>
              <a:t/>
            </a:r>
            <a:endParaRPr sz="20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4" name="Shape 1424"/>
        <p:cNvGrpSpPr/>
        <p:nvPr/>
      </p:nvGrpSpPr>
      <p:grpSpPr>
        <a:xfrm>
          <a:off x="0" y="0"/>
          <a:ext cx="0" cy="0"/>
          <a:chOff x="0" y="0"/>
          <a:chExt cx="0" cy="0"/>
        </a:xfrm>
      </p:grpSpPr>
      <p:sp>
        <p:nvSpPr>
          <p:cNvPr id="1425" name="Google Shape;1425;g13c94f06daf_2_80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426" name="Google Shape;1426;g13c94f06daf_2_802"/>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로그인 된 프로필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클릭시 마이페이지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메시</a:t>
                      </a:r>
                      <a:r>
                        <a:rPr lang="ko" sz="900">
                          <a:solidFill>
                            <a:srgbClr val="595959"/>
                          </a:solidFill>
                          <a:latin typeface="Malgun Gothic"/>
                          <a:ea typeface="Malgun Gothic"/>
                          <a:cs typeface="Malgun Gothic"/>
                          <a:sym typeface="Malgun Gothic"/>
                        </a:rPr>
                        <a:t>지, </a:t>
                      </a:r>
                      <a:r>
                        <a:rPr lang="ko" sz="900">
                          <a:solidFill>
                            <a:srgbClr val="595959"/>
                          </a:solidFill>
                          <a:latin typeface="Malgun Gothic"/>
                          <a:ea typeface="Malgun Gothic"/>
                          <a:cs typeface="Malgun Gothic"/>
                          <a:sym typeface="Malgun Gothic"/>
                        </a:rPr>
                        <a:t>알림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Badge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관</a:t>
                      </a:r>
                      <a:r>
                        <a:rPr lang="ko" sz="900">
                          <a:solidFill>
                            <a:srgbClr val="595959"/>
                          </a:solidFill>
                          <a:latin typeface="Malgun Gothic"/>
                          <a:ea typeface="Malgun Gothic"/>
                          <a:cs typeface="Malgun Gothic"/>
                          <a:sym typeface="Malgun Gothic"/>
                        </a:rPr>
                        <a:t>심 목록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가로 스크롤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관심 목록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매칭 목록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가로 스크롤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내 글에 대한 전문가 매칭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매칭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매칭 목록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포스팅에 매칭된 전문가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매칭 포스팅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가로 스크롤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내 전문 분야에 따른 포스팅 매칭</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(여행자의 경우)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내 관심 분야에 따른 포스팅 매칭</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인기 포스팅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인기 포스팅 목록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427" name="Google Shape;1427;g13c94f06daf_2_80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a:t>
            </a:r>
            <a:endParaRPr b="0" i="0" sz="2400" u="none" cap="none" strike="noStrike">
              <a:solidFill>
                <a:schemeClr val="lt1"/>
              </a:solidFill>
              <a:latin typeface="Arial"/>
              <a:ea typeface="Arial"/>
              <a:cs typeface="Arial"/>
              <a:sym typeface="Arial"/>
            </a:endParaRPr>
          </a:p>
        </p:txBody>
      </p:sp>
      <p:sp>
        <p:nvSpPr>
          <p:cNvPr id="1428" name="Google Shape;1428;g13c94f06daf_2_80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429" name="Google Shape;1429;g13c94f06daf_2_80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430" name="Google Shape;1430;g13c94f06daf_2_802"/>
          <p:cNvGrpSpPr/>
          <p:nvPr/>
        </p:nvGrpSpPr>
        <p:grpSpPr>
          <a:xfrm>
            <a:off x="4457219" y="5559931"/>
            <a:ext cx="3277561" cy="521764"/>
            <a:chOff x="375801" y="5847020"/>
            <a:chExt cx="3293700" cy="521764"/>
          </a:xfrm>
        </p:grpSpPr>
        <p:cxnSp>
          <p:nvCxnSpPr>
            <p:cNvPr id="1431" name="Google Shape;1431;g13c94f06daf_2_802"/>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432" name="Google Shape;1432;g13c94f06daf_2_802"/>
            <p:cNvGrpSpPr/>
            <p:nvPr/>
          </p:nvGrpSpPr>
          <p:grpSpPr>
            <a:xfrm>
              <a:off x="606989" y="6013911"/>
              <a:ext cx="2863894" cy="354873"/>
              <a:chOff x="7628984" y="5817929"/>
              <a:chExt cx="2752156" cy="322612"/>
            </a:xfrm>
          </p:grpSpPr>
          <p:grpSp>
            <p:nvGrpSpPr>
              <p:cNvPr id="1433" name="Google Shape;1433;g13c94f06daf_2_802"/>
              <p:cNvGrpSpPr/>
              <p:nvPr/>
            </p:nvGrpSpPr>
            <p:grpSpPr>
              <a:xfrm>
                <a:off x="7688114" y="5817929"/>
                <a:ext cx="155879" cy="124336"/>
                <a:chOff x="3184196" y="1332369"/>
                <a:chExt cx="9681926" cy="1087800"/>
              </a:xfrm>
            </p:grpSpPr>
            <p:sp>
              <p:nvSpPr>
                <p:cNvPr id="1434" name="Google Shape;1434;g13c94f06daf_2_802"/>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435" name="Google Shape;1435;g13c94f06daf_2_802"/>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36" name="Google Shape;1436;g13c94f06daf_2_802"/>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437" name="Google Shape;1437;g13c94f06daf_2_802"/>
              <p:cNvGrpSpPr/>
              <p:nvPr/>
            </p:nvGrpSpPr>
            <p:grpSpPr>
              <a:xfrm>
                <a:off x="8308658" y="5817929"/>
                <a:ext cx="155879" cy="124336"/>
                <a:chOff x="214095" y="1332369"/>
                <a:chExt cx="9681926" cy="1087800"/>
              </a:xfrm>
            </p:grpSpPr>
            <p:sp>
              <p:nvSpPr>
                <p:cNvPr id="1438" name="Google Shape;1438;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439" name="Google Shape;1439;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40" name="Google Shape;1440;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41" name="Google Shape;1441;g13c94f06daf_2_802"/>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442" name="Google Shape;1442;g13c94f06daf_2_802"/>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443" name="Google Shape;1443;g13c94f06daf_2_802"/>
              <p:cNvGrpSpPr/>
              <p:nvPr/>
            </p:nvGrpSpPr>
            <p:grpSpPr>
              <a:xfrm>
                <a:off x="9503672" y="5817929"/>
                <a:ext cx="157739" cy="124336"/>
                <a:chOff x="1583642" y="1332369"/>
                <a:chExt cx="9797430" cy="1087800"/>
              </a:xfrm>
            </p:grpSpPr>
            <p:sp>
              <p:nvSpPr>
                <p:cNvPr id="1444" name="Google Shape;1444;g13c94f06daf_2_802"/>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445" name="Google Shape;1445;g13c94f06daf_2_802"/>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46" name="Google Shape;1446;g13c94f06daf_2_802"/>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447" name="Google Shape;1447;g13c94f06daf_2_802"/>
              <p:cNvGrpSpPr/>
              <p:nvPr/>
            </p:nvGrpSpPr>
            <p:grpSpPr>
              <a:xfrm>
                <a:off x="10095422" y="5817929"/>
                <a:ext cx="155879" cy="124336"/>
                <a:chOff x="214095" y="1332369"/>
                <a:chExt cx="9681926" cy="1087800"/>
              </a:xfrm>
            </p:grpSpPr>
            <p:sp>
              <p:nvSpPr>
                <p:cNvPr id="1448" name="Google Shape;1448;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449" name="Google Shape;1449;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50" name="Google Shape;1450;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51" name="Google Shape;1451;g13c94f06daf_2_802"/>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452" name="Google Shape;1452;g13c94f06daf_2_802"/>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453" name="Google Shape;1453;g13c94f06daf_2_802"/>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1454" name="Google Shape;1454;g13c94f06daf_2_802"/>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455" name="Google Shape;1455;g13c94f06daf_2_802"/>
          <p:cNvPicPr preferRelativeResize="0"/>
          <p:nvPr/>
        </p:nvPicPr>
        <p:blipFill rotWithShape="1">
          <a:blip r:embed="rId3">
            <a:alphaModFix/>
          </a:blip>
          <a:srcRect b="0" l="0" r="0" t="0"/>
          <a:stretch/>
        </p:blipFill>
        <p:spPr>
          <a:xfrm>
            <a:off x="3392237" y="832908"/>
            <a:ext cx="221225" cy="232825"/>
          </a:xfrm>
          <a:prstGeom prst="rect">
            <a:avLst/>
          </a:prstGeom>
          <a:noFill/>
          <a:ln>
            <a:noFill/>
          </a:ln>
        </p:spPr>
      </p:pic>
      <p:sp>
        <p:nvSpPr>
          <p:cNvPr id="1456" name="Google Shape;1456;g13c94f06daf_2_802"/>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a:t>
            </a:r>
            <a:r>
              <a:rPr b="1" lang="ko" sz="1100">
                <a:solidFill>
                  <a:schemeClr val="dk1"/>
                </a:solidFill>
                <a:latin typeface="Malgun Gothic"/>
                <a:ea typeface="Malgun Gothic"/>
                <a:cs typeface="Malgun Gothic"/>
                <a:sym typeface="Malgun Gothic"/>
              </a:rPr>
              <a:t>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457" name="Google Shape;1457;g13c94f06daf_2_802"/>
          <p:cNvSpPr txBox="1"/>
          <p:nvPr/>
        </p:nvSpPr>
        <p:spPr>
          <a:xfrm>
            <a:off x="2519500" y="24070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458" name="Google Shape;1458;g13c94f06daf_2_802"/>
          <p:cNvSpPr txBox="1"/>
          <p:nvPr/>
        </p:nvSpPr>
        <p:spPr>
          <a:xfrm>
            <a:off x="576475" y="23994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a:t>
            </a:r>
            <a:r>
              <a:rPr b="1" lang="ko" sz="1100">
                <a:solidFill>
                  <a:schemeClr val="dk1"/>
                </a:solidFill>
                <a:latin typeface="Malgun Gothic"/>
                <a:ea typeface="Malgun Gothic"/>
                <a:cs typeface="Malgun Gothic"/>
                <a:sym typeface="Malgun Gothic"/>
              </a:rPr>
              <a:t>  </a:t>
            </a:r>
            <a:r>
              <a:rPr lang="ko" sz="900">
                <a:solidFill>
                  <a:schemeClr val="dk1"/>
                </a:solidFill>
                <a:latin typeface="Malgun Gothic"/>
                <a:ea typeface="Malgun Gothic"/>
                <a:cs typeface="Malgun Gothic"/>
                <a:sym typeface="Malgun Gothic"/>
              </a:rPr>
              <a:t>매칭</a:t>
            </a:r>
            <a:r>
              <a:rPr lang="ko" sz="900">
                <a:solidFill>
                  <a:schemeClr val="dk1"/>
                </a:solidFill>
                <a:latin typeface="Malgun Gothic"/>
                <a:ea typeface="Malgun Gothic"/>
                <a:cs typeface="Malgun Gothic"/>
                <a:sym typeface="Malgun Gothic"/>
              </a:rPr>
              <a:t>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459" name="Google Shape;1459;g13c94f06daf_2_802"/>
          <p:cNvCxnSpPr/>
          <p:nvPr/>
        </p:nvCxnSpPr>
        <p:spPr>
          <a:xfrm>
            <a:off x="595517" y="22837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460" name="Google Shape;1460;g13c94f06daf_2_802"/>
          <p:cNvGrpSpPr/>
          <p:nvPr/>
        </p:nvGrpSpPr>
        <p:grpSpPr>
          <a:xfrm>
            <a:off x="608283" y="2755412"/>
            <a:ext cx="374691" cy="353100"/>
            <a:chOff x="214095" y="1332369"/>
            <a:chExt cx="9681926" cy="1087800"/>
          </a:xfrm>
        </p:grpSpPr>
        <p:sp>
          <p:nvSpPr>
            <p:cNvPr id="1461" name="Google Shape;1461;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462" name="Google Shape;1462;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63" name="Google Shape;1463;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64" name="Google Shape;1464;g13c94f06daf_2_802"/>
          <p:cNvSpPr txBox="1"/>
          <p:nvPr/>
        </p:nvSpPr>
        <p:spPr>
          <a:xfrm>
            <a:off x="544675" y="31141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465" name="Google Shape;1465;g13c94f06daf_2_802"/>
          <p:cNvGrpSpPr/>
          <p:nvPr/>
        </p:nvGrpSpPr>
        <p:grpSpPr>
          <a:xfrm>
            <a:off x="1082883" y="2755425"/>
            <a:ext cx="374691" cy="353100"/>
            <a:chOff x="214095" y="1332369"/>
            <a:chExt cx="9681926" cy="1087800"/>
          </a:xfrm>
        </p:grpSpPr>
        <p:sp>
          <p:nvSpPr>
            <p:cNvPr id="1466" name="Google Shape;1466;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467" name="Google Shape;1467;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68" name="Google Shape;1468;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69" name="Google Shape;1469;g13c94f06daf_2_802"/>
          <p:cNvSpPr txBox="1"/>
          <p:nvPr/>
        </p:nvSpPr>
        <p:spPr>
          <a:xfrm>
            <a:off x="1019275" y="31168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470" name="Google Shape;1470;g13c94f06daf_2_802"/>
          <p:cNvSpPr txBox="1"/>
          <p:nvPr/>
        </p:nvSpPr>
        <p:spPr>
          <a:xfrm>
            <a:off x="1303688" y="34163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471" name="Google Shape;1471;g13c94f06daf_2_802"/>
          <p:cNvSpPr txBox="1"/>
          <p:nvPr/>
        </p:nvSpPr>
        <p:spPr>
          <a:xfrm>
            <a:off x="1297263" y="55251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472" name="Google Shape;1472;g13c94f06daf_2_802"/>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473" name="Google Shape;1473;g13c94f06daf_2_802"/>
          <p:cNvSpPr txBox="1"/>
          <p:nvPr/>
        </p:nvSpPr>
        <p:spPr>
          <a:xfrm>
            <a:off x="4615075" y="9394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인기  </a:t>
            </a:r>
            <a:r>
              <a:rPr lang="ko" sz="900">
                <a:solidFill>
                  <a:schemeClr val="dk1"/>
                </a:solidFill>
                <a:latin typeface="Malgun Gothic"/>
                <a:ea typeface="Malgun Gothic"/>
                <a:cs typeface="Malgun Gothic"/>
                <a:sym typeface="Malgun Gothic"/>
              </a:rPr>
              <a:t>인기 포스팅</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474" name="Google Shape;1474;g13c94f06daf_2_802"/>
          <p:cNvSpPr txBox="1"/>
          <p:nvPr/>
        </p:nvSpPr>
        <p:spPr>
          <a:xfrm>
            <a:off x="6551550" y="93940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475" name="Google Shape;1475;g13c94f06daf_2_802"/>
          <p:cNvGrpSpPr/>
          <p:nvPr/>
        </p:nvGrpSpPr>
        <p:grpSpPr>
          <a:xfrm>
            <a:off x="4556779" y="2994812"/>
            <a:ext cx="3073588" cy="1647908"/>
            <a:chOff x="4392000" y="1013612"/>
            <a:chExt cx="3073588" cy="1647908"/>
          </a:xfrm>
        </p:grpSpPr>
        <p:grpSp>
          <p:nvGrpSpPr>
            <p:cNvPr id="1476" name="Google Shape;1476;g13c94f06daf_2_802"/>
            <p:cNvGrpSpPr/>
            <p:nvPr/>
          </p:nvGrpSpPr>
          <p:grpSpPr>
            <a:xfrm>
              <a:off x="4392000" y="1013612"/>
              <a:ext cx="3073588" cy="1647908"/>
              <a:chOff x="214095" y="1332369"/>
              <a:chExt cx="9760522" cy="1087800"/>
            </a:xfrm>
          </p:grpSpPr>
          <p:sp>
            <p:nvSpPr>
              <p:cNvPr id="1477" name="Google Shape;1477;g13c94f06daf_2_80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478" name="Google Shape;1478;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79" name="Google Shape;1479;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80" name="Google Shape;1480;g13c94f06daf_2_80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481" name="Google Shape;1481;g13c94f06daf_2_802"/>
          <p:cNvSpPr txBox="1"/>
          <p:nvPr/>
        </p:nvSpPr>
        <p:spPr>
          <a:xfrm>
            <a:off x="52987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1482" name="Google Shape;1482;g13c94f06daf_2_802"/>
          <p:cNvSpPr/>
          <p:nvPr/>
        </p:nvSpPr>
        <p:spPr>
          <a:xfrm>
            <a:off x="429771" y="1290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483" name="Google Shape;1483;g13c94f06daf_2_802"/>
          <p:cNvSpPr/>
          <p:nvPr/>
        </p:nvSpPr>
        <p:spPr>
          <a:xfrm>
            <a:off x="2791896" y="1308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484" name="Google Shape;1484;g13c94f06daf_2_802"/>
          <p:cNvSpPr/>
          <p:nvPr/>
        </p:nvSpPr>
        <p:spPr>
          <a:xfrm>
            <a:off x="429771" y="2418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1485" name="Google Shape;1485;g13c94f06daf_2_802"/>
          <p:cNvSpPr/>
          <p:nvPr/>
        </p:nvSpPr>
        <p:spPr>
          <a:xfrm>
            <a:off x="2791896" y="2418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1486" name="Google Shape;1486;g13c94f06daf_2_802"/>
          <p:cNvSpPr/>
          <p:nvPr/>
        </p:nvSpPr>
        <p:spPr>
          <a:xfrm>
            <a:off x="429771" y="2927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1487" name="Google Shape;1487;g13c94f06daf_2_802"/>
          <p:cNvSpPr/>
          <p:nvPr/>
        </p:nvSpPr>
        <p:spPr>
          <a:xfrm>
            <a:off x="4458046" y="923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1488" name="Google Shape;1488;g13c94f06daf_2_802"/>
          <p:cNvSpPr/>
          <p:nvPr/>
        </p:nvSpPr>
        <p:spPr>
          <a:xfrm>
            <a:off x="6838921" y="923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grpSp>
        <p:nvGrpSpPr>
          <p:cNvPr id="1489" name="Google Shape;1489;g13c94f06daf_2_802"/>
          <p:cNvGrpSpPr/>
          <p:nvPr/>
        </p:nvGrpSpPr>
        <p:grpSpPr>
          <a:xfrm>
            <a:off x="4556779" y="1242212"/>
            <a:ext cx="3073588" cy="1647908"/>
            <a:chOff x="4392000" y="1013612"/>
            <a:chExt cx="3073588" cy="1647908"/>
          </a:xfrm>
        </p:grpSpPr>
        <p:grpSp>
          <p:nvGrpSpPr>
            <p:cNvPr id="1490" name="Google Shape;1490;g13c94f06daf_2_802"/>
            <p:cNvGrpSpPr/>
            <p:nvPr/>
          </p:nvGrpSpPr>
          <p:grpSpPr>
            <a:xfrm>
              <a:off x="4392000" y="1013612"/>
              <a:ext cx="3073588" cy="1647908"/>
              <a:chOff x="214095" y="1332369"/>
              <a:chExt cx="9760522" cy="1087800"/>
            </a:xfrm>
          </p:grpSpPr>
          <p:sp>
            <p:nvSpPr>
              <p:cNvPr id="1491" name="Google Shape;1491;g13c94f06daf_2_80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492" name="Google Shape;1492;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93" name="Google Shape;1493;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94" name="Google Shape;1494;g13c94f06daf_2_80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1495" name="Google Shape;1495;g13c94f06daf_2_802"/>
          <p:cNvPicPr preferRelativeResize="0"/>
          <p:nvPr/>
        </p:nvPicPr>
        <p:blipFill>
          <a:blip r:embed="rId4">
            <a:alphaModFix/>
          </a:blip>
          <a:stretch>
            <a:fillRect/>
          </a:stretch>
        </p:blipFill>
        <p:spPr>
          <a:xfrm>
            <a:off x="3082000" y="837302"/>
            <a:ext cx="261600" cy="261600"/>
          </a:xfrm>
          <a:prstGeom prst="rect">
            <a:avLst/>
          </a:prstGeom>
          <a:noFill/>
          <a:ln>
            <a:noFill/>
          </a:ln>
        </p:spPr>
      </p:pic>
      <p:sp>
        <p:nvSpPr>
          <p:cNvPr id="1496" name="Google Shape;1496;g13c94f06daf_2_802"/>
          <p:cNvSpPr/>
          <p:nvPr/>
        </p:nvSpPr>
        <p:spPr>
          <a:xfrm>
            <a:off x="2993869"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1497" name="Google Shape;1497;g13c94f06daf_2_802"/>
          <p:cNvGrpSpPr/>
          <p:nvPr/>
        </p:nvGrpSpPr>
        <p:grpSpPr>
          <a:xfrm>
            <a:off x="537004" y="3779399"/>
            <a:ext cx="3073588" cy="1647908"/>
            <a:chOff x="4392000" y="1013612"/>
            <a:chExt cx="3073588" cy="1647908"/>
          </a:xfrm>
        </p:grpSpPr>
        <p:grpSp>
          <p:nvGrpSpPr>
            <p:cNvPr id="1498" name="Google Shape;1498;g13c94f06daf_2_802"/>
            <p:cNvGrpSpPr/>
            <p:nvPr/>
          </p:nvGrpSpPr>
          <p:grpSpPr>
            <a:xfrm>
              <a:off x="4392000" y="1013612"/>
              <a:ext cx="3073588" cy="1647908"/>
              <a:chOff x="214095" y="1332369"/>
              <a:chExt cx="9760522" cy="1087800"/>
            </a:xfrm>
          </p:grpSpPr>
          <p:sp>
            <p:nvSpPr>
              <p:cNvPr id="1499" name="Google Shape;1499;g13c94f06daf_2_80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500" name="Google Shape;1500;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01" name="Google Shape;1501;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02" name="Google Shape;1502;g13c94f06daf_2_80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503" name="Google Shape;1503;g13c94f06daf_2_802"/>
          <p:cNvSpPr/>
          <p:nvPr/>
        </p:nvSpPr>
        <p:spPr>
          <a:xfrm>
            <a:off x="429771" y="3689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1504" name="Google Shape;1504;g13c94f06daf_2_802"/>
          <p:cNvSpPr/>
          <p:nvPr/>
        </p:nvSpPr>
        <p:spPr>
          <a:xfrm>
            <a:off x="678713" y="1783025"/>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1505" name="Google Shape;1505;g13c94f06daf_2_802"/>
          <p:cNvSpPr/>
          <p:nvPr/>
        </p:nvSpPr>
        <p:spPr>
          <a:xfrm>
            <a:off x="1389271" y="1783025"/>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506" name="Google Shape;1506;g13c94f06daf_2_802"/>
          <p:cNvSpPr/>
          <p:nvPr/>
        </p:nvSpPr>
        <p:spPr>
          <a:xfrm>
            <a:off x="2101755" y="1783025"/>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1507" name="Google Shape;1507;g13c94f06daf_2_802"/>
          <p:cNvSpPr/>
          <p:nvPr/>
        </p:nvSpPr>
        <p:spPr>
          <a:xfrm>
            <a:off x="2812313" y="1783025"/>
            <a:ext cx="631200" cy="276900"/>
          </a:xfrm>
          <a:prstGeom prst="roundRect">
            <a:avLst>
              <a:gd fmla="val 16667" name="adj"/>
            </a:avLst>
          </a:prstGeom>
          <a:solidFill>
            <a:srgbClr val="F4CC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4</a:t>
            </a:r>
            <a:endParaRPr sz="1000"/>
          </a:p>
        </p:txBody>
      </p:sp>
      <p:sp>
        <p:nvSpPr>
          <p:cNvPr id="1508" name="Google Shape;1508;g13c94f06daf_2_802"/>
          <p:cNvSpPr txBox="1"/>
          <p:nvPr/>
        </p:nvSpPr>
        <p:spPr>
          <a:xfrm>
            <a:off x="794648" y="829806"/>
            <a:ext cx="998700" cy="27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프로필</a:t>
            </a:r>
            <a:endParaRPr b="1" sz="1300">
              <a:solidFill>
                <a:schemeClr val="dk1"/>
              </a:solidFill>
              <a:latin typeface="Malgun Gothic"/>
              <a:ea typeface="Malgun Gothic"/>
              <a:cs typeface="Malgun Gothic"/>
              <a:sym typeface="Malgun Gothic"/>
            </a:endParaRPr>
          </a:p>
        </p:txBody>
      </p:sp>
      <p:pic>
        <p:nvPicPr>
          <p:cNvPr id="1509" name="Google Shape;1509;g13c94f06daf_2_802"/>
          <p:cNvPicPr preferRelativeResize="0"/>
          <p:nvPr/>
        </p:nvPicPr>
        <p:blipFill>
          <a:blip r:embed="rId5">
            <a:alphaModFix/>
          </a:blip>
          <a:stretch>
            <a:fillRect/>
          </a:stretch>
        </p:blipFill>
        <p:spPr>
          <a:xfrm>
            <a:off x="547720" y="821158"/>
            <a:ext cx="261600" cy="269021"/>
          </a:xfrm>
          <a:prstGeom prst="rect">
            <a:avLst/>
          </a:prstGeom>
          <a:noFill/>
          <a:ln>
            <a:noFill/>
          </a:ln>
        </p:spPr>
      </p:pic>
      <p:sp>
        <p:nvSpPr>
          <p:cNvPr id="1510" name="Google Shape;1510;g13c94f06daf_2_802"/>
          <p:cNvSpPr/>
          <p:nvPr/>
        </p:nvSpPr>
        <p:spPr>
          <a:xfrm>
            <a:off x="4297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4" name="Shape 1514"/>
        <p:cNvGrpSpPr/>
        <p:nvPr/>
      </p:nvGrpSpPr>
      <p:grpSpPr>
        <a:xfrm>
          <a:off x="0" y="0"/>
          <a:ext cx="0" cy="0"/>
          <a:chOff x="0" y="0"/>
          <a:chExt cx="0" cy="0"/>
        </a:xfrm>
      </p:grpSpPr>
      <p:graphicFrame>
        <p:nvGraphicFramePr>
          <p:cNvPr id="1515" name="Google Shape;1515;g13c94f06daf_2_1453"/>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팝</a:t>
                      </a:r>
                      <a:r>
                        <a:rPr lang="ko" sz="900">
                          <a:solidFill>
                            <a:srgbClr val="595959"/>
                          </a:solidFill>
                          <a:latin typeface="Malgun Gothic"/>
                          <a:ea typeface="Malgun Gothic"/>
                          <a:cs typeface="Malgun Gothic"/>
                          <a:sym typeface="Malgun Gothic"/>
                        </a:rPr>
                        <a:t>업 내용 (이미지)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 시 해당  웹링크로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팝업용 이미지 사이즈 고정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오늘 하루 다시 보지 않기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닫기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로그인 이전 도 같은 내용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516" name="Google Shape;1516;g13c94f06daf_2_145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팝업    </a:t>
            </a:r>
            <a:endParaRPr b="0" i="0" sz="2400" u="none" cap="none" strike="noStrike">
              <a:solidFill>
                <a:schemeClr val="lt1"/>
              </a:solidFill>
              <a:latin typeface="Arial"/>
              <a:ea typeface="Arial"/>
              <a:cs typeface="Arial"/>
              <a:sym typeface="Arial"/>
            </a:endParaRPr>
          </a:p>
        </p:txBody>
      </p:sp>
      <p:sp>
        <p:nvSpPr>
          <p:cNvPr id="1517" name="Google Shape;1517;g13c94f06daf_2_145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518" name="Google Shape;1518;g13c94f06daf_2_145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519" name="Google Shape;1519;g13c94f06daf_2_1453"/>
          <p:cNvSpPr/>
          <p:nvPr/>
        </p:nvSpPr>
        <p:spPr>
          <a:xfrm>
            <a:off x="678713" y="1630625"/>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1520" name="Google Shape;1520;g13c94f06daf_2_1453"/>
          <p:cNvSpPr/>
          <p:nvPr/>
        </p:nvSpPr>
        <p:spPr>
          <a:xfrm>
            <a:off x="1389271" y="1630625"/>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521" name="Google Shape;1521;g13c94f06daf_2_1453"/>
          <p:cNvSpPr/>
          <p:nvPr/>
        </p:nvSpPr>
        <p:spPr>
          <a:xfrm>
            <a:off x="2101755" y="1630625"/>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1522" name="Google Shape;1522;g13c94f06daf_2_1453"/>
          <p:cNvSpPr/>
          <p:nvPr/>
        </p:nvSpPr>
        <p:spPr>
          <a:xfrm>
            <a:off x="2812313" y="1630625"/>
            <a:ext cx="631200" cy="276900"/>
          </a:xfrm>
          <a:prstGeom prst="roundRect">
            <a:avLst>
              <a:gd fmla="val 16667" name="adj"/>
            </a:avLst>
          </a:prstGeom>
          <a:solidFill>
            <a:srgbClr val="F4CC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4</a:t>
            </a:r>
            <a:endParaRPr sz="1000"/>
          </a:p>
        </p:txBody>
      </p:sp>
      <p:cxnSp>
        <p:nvCxnSpPr>
          <p:cNvPr id="1523" name="Google Shape;1523;g13c94f06daf_2_1453"/>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524" name="Google Shape;1524;g13c94f06daf_2_1453"/>
          <p:cNvPicPr preferRelativeResize="0"/>
          <p:nvPr/>
        </p:nvPicPr>
        <p:blipFill rotWithShape="1">
          <a:blip r:embed="rId3">
            <a:alphaModFix/>
          </a:blip>
          <a:srcRect b="0" l="0" r="0" t="0"/>
          <a:stretch/>
        </p:blipFill>
        <p:spPr>
          <a:xfrm>
            <a:off x="3392237" y="832908"/>
            <a:ext cx="221225" cy="232825"/>
          </a:xfrm>
          <a:prstGeom prst="rect">
            <a:avLst/>
          </a:prstGeom>
          <a:noFill/>
          <a:ln>
            <a:noFill/>
          </a:ln>
        </p:spPr>
      </p:pic>
      <p:sp>
        <p:nvSpPr>
          <p:cNvPr id="1525" name="Google Shape;1525;g13c94f06daf_2_1453"/>
          <p:cNvSpPr txBox="1"/>
          <p:nvPr/>
        </p:nvSpPr>
        <p:spPr>
          <a:xfrm>
            <a:off x="576475" y="1168000"/>
            <a:ext cx="1540200" cy="261600"/>
          </a:xfrm>
          <a:prstGeom prst="rect">
            <a:avLst/>
          </a:prstGeom>
          <a:solidFill>
            <a:schemeClr val="lt1"/>
          </a:solid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526" name="Google Shape;1526;g13c94f06daf_2_1453"/>
          <p:cNvSpPr txBox="1"/>
          <p:nvPr/>
        </p:nvSpPr>
        <p:spPr>
          <a:xfrm>
            <a:off x="2519500" y="21784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527" name="Google Shape;1527;g13c94f06daf_2_1453"/>
          <p:cNvSpPr txBox="1"/>
          <p:nvPr/>
        </p:nvSpPr>
        <p:spPr>
          <a:xfrm>
            <a:off x="576475" y="21708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528" name="Google Shape;1528;g13c94f06daf_2_1453"/>
          <p:cNvCxnSpPr/>
          <p:nvPr/>
        </p:nvCxnSpPr>
        <p:spPr>
          <a:xfrm>
            <a:off x="595517" y="2131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529" name="Google Shape;1529;g13c94f06daf_2_1453"/>
          <p:cNvGrpSpPr/>
          <p:nvPr/>
        </p:nvGrpSpPr>
        <p:grpSpPr>
          <a:xfrm>
            <a:off x="549369" y="2454893"/>
            <a:ext cx="3048838" cy="1015606"/>
            <a:chOff x="4392000" y="1013612"/>
            <a:chExt cx="3048838" cy="1647908"/>
          </a:xfrm>
        </p:grpSpPr>
        <p:grpSp>
          <p:nvGrpSpPr>
            <p:cNvPr id="1530" name="Google Shape;1530;g13c94f06daf_2_1453"/>
            <p:cNvGrpSpPr/>
            <p:nvPr/>
          </p:nvGrpSpPr>
          <p:grpSpPr>
            <a:xfrm>
              <a:off x="4392000" y="1013612"/>
              <a:ext cx="3048838" cy="1647908"/>
              <a:chOff x="214095" y="1332369"/>
              <a:chExt cx="9681926" cy="1087800"/>
            </a:xfrm>
          </p:grpSpPr>
          <p:sp>
            <p:nvSpPr>
              <p:cNvPr id="1531" name="Google Shape;1531;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532" name="Google Shape;1532;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33" name="Google Shape;1533;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34" name="Google Shape;1534;g13c94f06daf_2_1453"/>
            <p:cNvSpPr txBox="1"/>
            <p:nvPr/>
          </p:nvSpPr>
          <p:spPr>
            <a:xfrm>
              <a:off x="4441516" y="2054885"/>
              <a:ext cx="2955600" cy="54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535" name="Google Shape;1535;g13c94f06daf_2_1453"/>
          <p:cNvGrpSpPr/>
          <p:nvPr/>
        </p:nvGrpSpPr>
        <p:grpSpPr>
          <a:xfrm>
            <a:off x="608283" y="3517412"/>
            <a:ext cx="374691" cy="353100"/>
            <a:chOff x="214095" y="1332369"/>
            <a:chExt cx="9681926" cy="1087800"/>
          </a:xfrm>
        </p:grpSpPr>
        <p:sp>
          <p:nvSpPr>
            <p:cNvPr id="1536" name="Google Shape;1536;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537" name="Google Shape;1537;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38" name="Google Shape;1538;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39" name="Google Shape;1539;g13c94f06daf_2_1453"/>
          <p:cNvSpPr txBox="1"/>
          <p:nvPr/>
        </p:nvSpPr>
        <p:spPr>
          <a:xfrm>
            <a:off x="544675" y="38761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1540" name="Google Shape;1540;g13c94f06daf_2_1453"/>
          <p:cNvGrpSpPr/>
          <p:nvPr/>
        </p:nvGrpSpPr>
        <p:grpSpPr>
          <a:xfrm>
            <a:off x="1082883" y="3517425"/>
            <a:ext cx="374691" cy="353100"/>
            <a:chOff x="214095" y="1332369"/>
            <a:chExt cx="9681926" cy="1087800"/>
          </a:xfrm>
        </p:grpSpPr>
        <p:sp>
          <p:nvSpPr>
            <p:cNvPr id="1541" name="Google Shape;1541;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542" name="Google Shape;1542;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43" name="Google Shape;1543;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1544" name="Google Shape;1544;g13c94f06daf_2_1453"/>
          <p:cNvCxnSpPr/>
          <p:nvPr/>
        </p:nvCxnSpPr>
        <p:spPr>
          <a:xfrm>
            <a:off x="600779" y="4311958"/>
            <a:ext cx="2946000" cy="8400"/>
          </a:xfrm>
          <a:prstGeom prst="straightConnector1">
            <a:avLst/>
          </a:prstGeom>
          <a:noFill/>
          <a:ln cap="flat" cmpd="sng" w="9525">
            <a:solidFill>
              <a:schemeClr val="dk2"/>
            </a:solidFill>
            <a:prstDash val="solid"/>
            <a:round/>
            <a:headEnd len="med" w="med" type="none"/>
            <a:tailEnd len="med" w="med" type="none"/>
          </a:ln>
        </p:spPr>
      </p:cxnSp>
      <p:sp>
        <p:nvSpPr>
          <p:cNvPr id="1545" name="Google Shape;1545;g13c94f06daf_2_1453"/>
          <p:cNvSpPr txBox="1"/>
          <p:nvPr/>
        </p:nvSpPr>
        <p:spPr>
          <a:xfrm>
            <a:off x="1019275" y="38788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1546" name="Google Shape;1546;g13c94f06daf_2_1453"/>
          <p:cNvSpPr txBox="1"/>
          <p:nvPr/>
        </p:nvSpPr>
        <p:spPr>
          <a:xfrm>
            <a:off x="2513550" y="4383713"/>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547" name="Google Shape;1547;g13c94f06daf_2_1453"/>
          <p:cNvSpPr txBox="1"/>
          <p:nvPr/>
        </p:nvSpPr>
        <p:spPr>
          <a:xfrm>
            <a:off x="570525" y="4376075"/>
            <a:ext cx="1949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포스팅  </a:t>
            </a:r>
            <a:r>
              <a:rPr lang="ko" sz="900">
                <a:solidFill>
                  <a:schemeClr val="dk1"/>
                </a:solidFill>
                <a:latin typeface="Malgun Gothic"/>
                <a:ea typeface="Malgun Gothic"/>
                <a:cs typeface="Malgun Gothic"/>
                <a:sym typeface="Malgun Gothic"/>
              </a:rPr>
              <a:t>매칭 포스팅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548" name="Google Shape;1548;g13c94f06daf_2_1453"/>
          <p:cNvSpPr txBox="1"/>
          <p:nvPr/>
        </p:nvSpPr>
        <p:spPr>
          <a:xfrm>
            <a:off x="1303688" y="40259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549" name="Google Shape;1549;g13c94f06daf_2_1453"/>
          <p:cNvSpPr txBox="1"/>
          <p:nvPr/>
        </p:nvSpPr>
        <p:spPr>
          <a:xfrm>
            <a:off x="2513550" y="12165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550" name="Google Shape;1550;g13c94f06daf_2_1453"/>
          <p:cNvGrpSpPr/>
          <p:nvPr/>
        </p:nvGrpSpPr>
        <p:grpSpPr>
          <a:xfrm>
            <a:off x="542933" y="4702368"/>
            <a:ext cx="3048838" cy="860304"/>
            <a:chOff x="4392000" y="1013612"/>
            <a:chExt cx="3048838" cy="1717173"/>
          </a:xfrm>
        </p:grpSpPr>
        <p:grpSp>
          <p:nvGrpSpPr>
            <p:cNvPr id="1551" name="Google Shape;1551;g13c94f06daf_2_1453"/>
            <p:cNvGrpSpPr/>
            <p:nvPr/>
          </p:nvGrpSpPr>
          <p:grpSpPr>
            <a:xfrm>
              <a:off x="4392000" y="1013612"/>
              <a:ext cx="3048838" cy="1647908"/>
              <a:chOff x="214095" y="1332369"/>
              <a:chExt cx="9681926" cy="1087800"/>
            </a:xfrm>
          </p:grpSpPr>
          <p:sp>
            <p:nvSpPr>
              <p:cNvPr id="1552" name="Google Shape;1552;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553" name="Google Shape;1553;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54" name="Google Shape;1554;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55" name="Google Shape;1555;g13c94f06daf_2_1453"/>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1556" name="Google Shape;1556;g13c94f06daf_2_1453"/>
          <p:cNvPicPr preferRelativeResize="0"/>
          <p:nvPr/>
        </p:nvPicPr>
        <p:blipFill>
          <a:blip r:embed="rId4">
            <a:alphaModFix/>
          </a:blip>
          <a:stretch>
            <a:fillRect/>
          </a:stretch>
        </p:blipFill>
        <p:spPr>
          <a:xfrm>
            <a:off x="3082000" y="837302"/>
            <a:ext cx="261600" cy="261600"/>
          </a:xfrm>
          <a:prstGeom prst="rect">
            <a:avLst/>
          </a:prstGeom>
          <a:noFill/>
          <a:ln>
            <a:noFill/>
          </a:ln>
        </p:spPr>
      </p:pic>
      <p:sp>
        <p:nvSpPr>
          <p:cNvPr id="1557" name="Google Shape;1557;g13c94f06daf_2_1453"/>
          <p:cNvSpPr/>
          <p:nvPr/>
        </p:nvSpPr>
        <p:spPr>
          <a:xfrm>
            <a:off x="433275" y="789375"/>
            <a:ext cx="3277500" cy="4854300"/>
          </a:xfrm>
          <a:prstGeom prst="rect">
            <a:avLst/>
          </a:prstGeom>
          <a:solidFill>
            <a:srgbClr val="595959">
              <a:alpha val="38820"/>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lgun Gothic"/>
              <a:ea typeface="Malgun Gothic"/>
              <a:cs typeface="Malgun Gothic"/>
              <a:sym typeface="Malgun Gothic"/>
            </a:endParaRPr>
          </a:p>
        </p:txBody>
      </p:sp>
      <p:grpSp>
        <p:nvGrpSpPr>
          <p:cNvPr id="1558" name="Google Shape;1558;g13c94f06daf_2_1453"/>
          <p:cNvGrpSpPr/>
          <p:nvPr/>
        </p:nvGrpSpPr>
        <p:grpSpPr>
          <a:xfrm>
            <a:off x="428594" y="5543256"/>
            <a:ext cx="3277561" cy="521764"/>
            <a:chOff x="375801" y="5847020"/>
            <a:chExt cx="3293700" cy="521764"/>
          </a:xfrm>
        </p:grpSpPr>
        <p:cxnSp>
          <p:nvCxnSpPr>
            <p:cNvPr id="1559" name="Google Shape;1559;g13c94f06daf_2_1453"/>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560" name="Google Shape;1560;g13c94f06daf_2_1453"/>
            <p:cNvGrpSpPr/>
            <p:nvPr/>
          </p:nvGrpSpPr>
          <p:grpSpPr>
            <a:xfrm>
              <a:off x="606989" y="6013911"/>
              <a:ext cx="2863894" cy="354873"/>
              <a:chOff x="7628984" y="5817929"/>
              <a:chExt cx="2752156" cy="322612"/>
            </a:xfrm>
          </p:grpSpPr>
          <p:grpSp>
            <p:nvGrpSpPr>
              <p:cNvPr id="1561" name="Google Shape;1561;g13c94f06daf_2_1453"/>
              <p:cNvGrpSpPr/>
              <p:nvPr/>
            </p:nvGrpSpPr>
            <p:grpSpPr>
              <a:xfrm>
                <a:off x="7688114" y="5817929"/>
                <a:ext cx="155879" cy="124336"/>
                <a:chOff x="3184196" y="1332369"/>
                <a:chExt cx="9681926" cy="1087800"/>
              </a:xfrm>
            </p:grpSpPr>
            <p:sp>
              <p:nvSpPr>
                <p:cNvPr id="1562" name="Google Shape;1562;g13c94f06daf_2_1453"/>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63" name="Google Shape;1563;g13c94f06daf_2_1453"/>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64" name="Google Shape;1564;g13c94f06daf_2_1453"/>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565" name="Google Shape;1565;g13c94f06daf_2_1453"/>
              <p:cNvGrpSpPr/>
              <p:nvPr/>
            </p:nvGrpSpPr>
            <p:grpSpPr>
              <a:xfrm>
                <a:off x="8308658" y="5817929"/>
                <a:ext cx="155879" cy="124336"/>
                <a:chOff x="214095" y="1332369"/>
                <a:chExt cx="9681926" cy="1087800"/>
              </a:xfrm>
            </p:grpSpPr>
            <p:sp>
              <p:nvSpPr>
                <p:cNvPr id="1566" name="Google Shape;1566;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67" name="Google Shape;1567;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68" name="Google Shape;1568;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69" name="Google Shape;1569;g13c94f06daf_2_1453"/>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570" name="Google Shape;1570;g13c94f06daf_2_1453"/>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571" name="Google Shape;1571;g13c94f06daf_2_1453"/>
              <p:cNvGrpSpPr/>
              <p:nvPr/>
            </p:nvGrpSpPr>
            <p:grpSpPr>
              <a:xfrm>
                <a:off x="9503672" y="5817929"/>
                <a:ext cx="157739" cy="124336"/>
                <a:chOff x="1583642" y="1332369"/>
                <a:chExt cx="9797430" cy="1087800"/>
              </a:xfrm>
            </p:grpSpPr>
            <p:sp>
              <p:nvSpPr>
                <p:cNvPr id="1572" name="Google Shape;1572;g13c94f06daf_2_1453"/>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73" name="Google Shape;1573;g13c94f06daf_2_1453"/>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74" name="Google Shape;1574;g13c94f06daf_2_1453"/>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575" name="Google Shape;1575;g13c94f06daf_2_1453"/>
              <p:cNvGrpSpPr/>
              <p:nvPr/>
            </p:nvGrpSpPr>
            <p:grpSpPr>
              <a:xfrm>
                <a:off x="10095422" y="5817929"/>
                <a:ext cx="155879" cy="124336"/>
                <a:chOff x="214095" y="1332369"/>
                <a:chExt cx="9681926" cy="1087800"/>
              </a:xfrm>
            </p:grpSpPr>
            <p:sp>
              <p:nvSpPr>
                <p:cNvPr id="1576" name="Google Shape;1576;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77" name="Google Shape;1577;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78" name="Google Shape;1578;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79" name="Google Shape;1579;g13c94f06daf_2_1453"/>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580" name="Google Shape;1580;g13c94f06daf_2_1453"/>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581" name="Google Shape;1581;g13c94f06daf_2_1453"/>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582" name="Google Shape;1582;g13c94f06daf_2_1453"/>
          <p:cNvSpPr/>
          <p:nvPr/>
        </p:nvSpPr>
        <p:spPr>
          <a:xfrm>
            <a:off x="538150" y="2131300"/>
            <a:ext cx="3075300" cy="310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g13c94f06daf_2_1453"/>
          <p:cNvSpPr txBox="1"/>
          <p:nvPr/>
        </p:nvSpPr>
        <p:spPr>
          <a:xfrm>
            <a:off x="684970" y="4892750"/>
            <a:ext cx="16320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오늘 하루 다시 보지 않기</a:t>
            </a:r>
            <a:endParaRPr b="1" sz="900">
              <a:solidFill>
                <a:schemeClr val="dk2"/>
              </a:solidFill>
              <a:latin typeface="Malgun Gothic"/>
              <a:ea typeface="Malgun Gothic"/>
              <a:cs typeface="Malgun Gothic"/>
              <a:sym typeface="Malgun Gothic"/>
            </a:endParaRPr>
          </a:p>
        </p:txBody>
      </p:sp>
      <p:sp>
        <p:nvSpPr>
          <p:cNvPr id="1584" name="Google Shape;1584;g13c94f06daf_2_1453"/>
          <p:cNvSpPr txBox="1"/>
          <p:nvPr/>
        </p:nvSpPr>
        <p:spPr>
          <a:xfrm>
            <a:off x="2989448" y="4906558"/>
            <a:ext cx="5019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닫기</a:t>
            </a:r>
            <a:endParaRPr b="1" sz="900">
              <a:solidFill>
                <a:schemeClr val="dk2"/>
              </a:solidFill>
              <a:latin typeface="Malgun Gothic"/>
              <a:ea typeface="Malgun Gothic"/>
              <a:cs typeface="Malgun Gothic"/>
              <a:sym typeface="Malgun Gothic"/>
            </a:endParaRPr>
          </a:p>
        </p:txBody>
      </p:sp>
      <p:grpSp>
        <p:nvGrpSpPr>
          <p:cNvPr id="1585" name="Google Shape;1585;g13c94f06daf_2_1453"/>
          <p:cNvGrpSpPr/>
          <p:nvPr/>
        </p:nvGrpSpPr>
        <p:grpSpPr>
          <a:xfrm>
            <a:off x="640725" y="2248438"/>
            <a:ext cx="2853264" cy="2309399"/>
            <a:chOff x="214095" y="1332369"/>
            <a:chExt cx="9681926" cy="1087800"/>
          </a:xfrm>
        </p:grpSpPr>
        <p:sp>
          <p:nvSpPr>
            <p:cNvPr id="1586" name="Google Shape;1586;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팝업 내용 (이미지)</a:t>
              </a:r>
              <a:r>
                <a:rPr lang="ko" sz="1000">
                  <a:solidFill>
                    <a:schemeClr val="dk1"/>
                  </a:solidFill>
                  <a:latin typeface="Malgun Gothic"/>
                  <a:ea typeface="Malgun Gothic"/>
                  <a:cs typeface="Malgun Gothic"/>
                  <a:sym typeface="Malgun Gothic"/>
                </a:rPr>
                <a:t>  </a:t>
              </a:r>
              <a:endParaRPr i="0" u="none" cap="none" strike="noStrike">
                <a:solidFill>
                  <a:schemeClr val="dk1"/>
                </a:solidFill>
                <a:latin typeface="Malgun Gothic"/>
                <a:ea typeface="Malgun Gothic"/>
                <a:cs typeface="Malgun Gothic"/>
                <a:sym typeface="Malgun Gothic"/>
              </a:endParaRPr>
            </a:p>
          </p:txBody>
        </p:sp>
        <p:cxnSp>
          <p:nvCxnSpPr>
            <p:cNvPr id="1587" name="Google Shape;1587;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88" name="Google Shape;1588;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89" name="Google Shape;1589;g13c94f06daf_2_1453"/>
          <p:cNvSpPr/>
          <p:nvPr/>
        </p:nvSpPr>
        <p:spPr>
          <a:xfrm>
            <a:off x="623555" y="2215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590" name="Google Shape;1590;g13c94f06daf_2_1453"/>
          <p:cNvSpPr/>
          <p:nvPr/>
        </p:nvSpPr>
        <p:spPr>
          <a:xfrm>
            <a:off x="623555" y="47104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591" name="Google Shape;1591;g13c94f06daf_2_1453"/>
          <p:cNvSpPr/>
          <p:nvPr/>
        </p:nvSpPr>
        <p:spPr>
          <a:xfrm>
            <a:off x="3057805" y="46934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592" name="Google Shape;1592;g13c94f06daf_2_1453"/>
          <p:cNvSpPr txBox="1"/>
          <p:nvPr/>
        </p:nvSpPr>
        <p:spPr>
          <a:xfrm>
            <a:off x="1303688" y="46355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593" name="Google Shape;1593;g13c94f06daf_2_1453"/>
          <p:cNvSpPr txBox="1"/>
          <p:nvPr/>
        </p:nvSpPr>
        <p:spPr>
          <a:xfrm>
            <a:off x="794648" y="829806"/>
            <a:ext cx="998700" cy="27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프로필</a:t>
            </a:r>
            <a:endParaRPr b="1" sz="1300">
              <a:solidFill>
                <a:schemeClr val="dk1"/>
              </a:solidFill>
              <a:latin typeface="Malgun Gothic"/>
              <a:ea typeface="Malgun Gothic"/>
              <a:cs typeface="Malgun Gothic"/>
              <a:sym typeface="Malgun Gothic"/>
            </a:endParaRPr>
          </a:p>
        </p:txBody>
      </p:sp>
      <p:pic>
        <p:nvPicPr>
          <p:cNvPr id="1594" name="Google Shape;1594;g13c94f06daf_2_1453"/>
          <p:cNvPicPr preferRelativeResize="0"/>
          <p:nvPr/>
        </p:nvPicPr>
        <p:blipFill>
          <a:blip r:embed="rId5">
            <a:alphaModFix/>
          </a:blip>
          <a:stretch>
            <a:fillRect/>
          </a:stretch>
        </p:blipFill>
        <p:spPr>
          <a:xfrm>
            <a:off x="547720" y="821158"/>
            <a:ext cx="261600" cy="26902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8" name="Shape 1598"/>
        <p:cNvGrpSpPr/>
        <p:nvPr/>
      </p:nvGrpSpPr>
      <p:grpSpPr>
        <a:xfrm>
          <a:off x="0" y="0"/>
          <a:ext cx="0" cy="0"/>
          <a:chOff x="0" y="0"/>
          <a:chExt cx="0" cy="0"/>
        </a:xfrm>
      </p:grpSpPr>
      <p:graphicFrame>
        <p:nvGraphicFramePr>
          <p:cNvPr id="1599" name="Google Shape;1599;g13c94f06daf_2_7392"/>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알림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알림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읽음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해당 내용으로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알림설정으로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안읽은 알림의 경우 다르게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600" name="Google Shape;1600;g13c94f06daf_2_739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알림    </a:t>
            </a:r>
            <a:endParaRPr b="0" i="0" sz="2400" u="none" cap="none" strike="noStrike">
              <a:solidFill>
                <a:schemeClr val="lt1"/>
              </a:solidFill>
              <a:latin typeface="Arial"/>
              <a:ea typeface="Arial"/>
              <a:cs typeface="Arial"/>
              <a:sym typeface="Arial"/>
            </a:endParaRPr>
          </a:p>
        </p:txBody>
      </p:sp>
      <p:sp>
        <p:nvSpPr>
          <p:cNvPr id="1601" name="Google Shape;1601;g13c94f06daf_2_739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602" name="Google Shape;1602;g13c94f06daf_2_739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1603" name="Google Shape;1603;g13c94f06daf_2_7392"/>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604" name="Google Shape;1604;g13c94f06daf_2_7392"/>
          <p:cNvPicPr preferRelativeResize="0"/>
          <p:nvPr/>
        </p:nvPicPr>
        <p:blipFill rotWithShape="1">
          <a:blip r:embed="rId3">
            <a:alphaModFix/>
          </a:blip>
          <a:srcRect b="0" l="0" r="0" t="0"/>
          <a:stretch/>
        </p:blipFill>
        <p:spPr>
          <a:xfrm>
            <a:off x="3392237" y="832908"/>
            <a:ext cx="221225" cy="232825"/>
          </a:xfrm>
          <a:prstGeom prst="rect">
            <a:avLst/>
          </a:prstGeom>
          <a:noFill/>
          <a:ln>
            <a:noFill/>
          </a:ln>
        </p:spPr>
      </p:pic>
      <p:sp>
        <p:nvSpPr>
          <p:cNvPr id="1605" name="Google Shape;1605;g13c94f06daf_2_7392"/>
          <p:cNvSpPr/>
          <p:nvPr/>
        </p:nvSpPr>
        <p:spPr>
          <a:xfrm>
            <a:off x="3256046"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1606" name="Google Shape;1606;g13c94f06daf_2_7392"/>
          <p:cNvGrpSpPr/>
          <p:nvPr/>
        </p:nvGrpSpPr>
        <p:grpSpPr>
          <a:xfrm>
            <a:off x="428594" y="5543256"/>
            <a:ext cx="3277561" cy="521764"/>
            <a:chOff x="375801" y="5847020"/>
            <a:chExt cx="3293700" cy="521764"/>
          </a:xfrm>
        </p:grpSpPr>
        <p:cxnSp>
          <p:nvCxnSpPr>
            <p:cNvPr id="1607" name="Google Shape;1607;g13c94f06daf_2_7392"/>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608" name="Google Shape;1608;g13c94f06daf_2_7392"/>
            <p:cNvGrpSpPr/>
            <p:nvPr/>
          </p:nvGrpSpPr>
          <p:grpSpPr>
            <a:xfrm>
              <a:off x="606989" y="6013911"/>
              <a:ext cx="2863894" cy="354873"/>
              <a:chOff x="7628984" y="5817929"/>
              <a:chExt cx="2752156" cy="322612"/>
            </a:xfrm>
          </p:grpSpPr>
          <p:grpSp>
            <p:nvGrpSpPr>
              <p:cNvPr id="1609" name="Google Shape;1609;g13c94f06daf_2_7392"/>
              <p:cNvGrpSpPr/>
              <p:nvPr/>
            </p:nvGrpSpPr>
            <p:grpSpPr>
              <a:xfrm>
                <a:off x="7688114" y="5817929"/>
                <a:ext cx="155879" cy="124336"/>
                <a:chOff x="3184196" y="1332369"/>
                <a:chExt cx="9681926" cy="1087800"/>
              </a:xfrm>
            </p:grpSpPr>
            <p:sp>
              <p:nvSpPr>
                <p:cNvPr id="1610" name="Google Shape;1610;g13c94f06daf_2_7392"/>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11" name="Google Shape;1611;g13c94f06daf_2_7392"/>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12" name="Google Shape;1612;g13c94f06daf_2_7392"/>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613" name="Google Shape;1613;g13c94f06daf_2_7392"/>
              <p:cNvGrpSpPr/>
              <p:nvPr/>
            </p:nvGrpSpPr>
            <p:grpSpPr>
              <a:xfrm>
                <a:off x="8308658" y="5817929"/>
                <a:ext cx="155879" cy="124336"/>
                <a:chOff x="214095" y="1332369"/>
                <a:chExt cx="9681926" cy="1087800"/>
              </a:xfrm>
            </p:grpSpPr>
            <p:sp>
              <p:nvSpPr>
                <p:cNvPr id="1614" name="Google Shape;1614;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15" name="Google Shape;1615;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16" name="Google Shape;1616;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17" name="Google Shape;1617;g13c94f06daf_2_7392"/>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618" name="Google Shape;1618;g13c94f06daf_2_7392"/>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619" name="Google Shape;1619;g13c94f06daf_2_7392"/>
              <p:cNvGrpSpPr/>
              <p:nvPr/>
            </p:nvGrpSpPr>
            <p:grpSpPr>
              <a:xfrm>
                <a:off x="9503672" y="5817929"/>
                <a:ext cx="157739" cy="124336"/>
                <a:chOff x="1583642" y="1332369"/>
                <a:chExt cx="9797430" cy="1087800"/>
              </a:xfrm>
            </p:grpSpPr>
            <p:sp>
              <p:nvSpPr>
                <p:cNvPr id="1620" name="Google Shape;1620;g13c94f06daf_2_7392"/>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21" name="Google Shape;1621;g13c94f06daf_2_7392"/>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22" name="Google Shape;1622;g13c94f06daf_2_7392"/>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623" name="Google Shape;1623;g13c94f06daf_2_7392"/>
              <p:cNvGrpSpPr/>
              <p:nvPr/>
            </p:nvGrpSpPr>
            <p:grpSpPr>
              <a:xfrm>
                <a:off x="10095422" y="5817929"/>
                <a:ext cx="155879" cy="124336"/>
                <a:chOff x="214095" y="1332369"/>
                <a:chExt cx="9681926" cy="1087800"/>
              </a:xfrm>
            </p:grpSpPr>
            <p:sp>
              <p:nvSpPr>
                <p:cNvPr id="1624" name="Google Shape;1624;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25" name="Google Shape;1625;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26" name="Google Shape;1626;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27" name="Google Shape;1627;g13c94f06daf_2_7392"/>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628" name="Google Shape;1628;g13c94f06daf_2_7392"/>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629" name="Google Shape;1629;g13c94f06daf_2_7392"/>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630" name="Google Shape;1630;g13c94f06daf_2_739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631" name="Google Shape;1631;g13c94f06daf_2_739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알림</a:t>
            </a:r>
            <a:endParaRPr b="1" sz="1100">
              <a:solidFill>
                <a:schemeClr val="dk1"/>
              </a:solidFill>
              <a:latin typeface="Malgun Gothic"/>
              <a:ea typeface="Malgun Gothic"/>
              <a:cs typeface="Malgun Gothic"/>
              <a:sym typeface="Malgun Gothic"/>
            </a:endParaRPr>
          </a:p>
        </p:txBody>
      </p:sp>
      <p:pic>
        <p:nvPicPr>
          <p:cNvPr id="1632" name="Google Shape;1632;g13c94f06daf_2_7392"/>
          <p:cNvPicPr preferRelativeResize="0"/>
          <p:nvPr/>
        </p:nvPicPr>
        <p:blipFill>
          <a:blip r:embed="rId4">
            <a:alphaModFix/>
          </a:blip>
          <a:stretch>
            <a:fillRect/>
          </a:stretch>
        </p:blipFill>
        <p:spPr>
          <a:xfrm>
            <a:off x="4582775" y="875650"/>
            <a:ext cx="213900" cy="257652"/>
          </a:xfrm>
          <a:prstGeom prst="rect">
            <a:avLst/>
          </a:prstGeom>
          <a:noFill/>
          <a:ln>
            <a:noFill/>
          </a:ln>
        </p:spPr>
      </p:pic>
      <p:sp>
        <p:nvSpPr>
          <p:cNvPr id="1633" name="Google Shape;1633;g13c94f06daf_2_7392"/>
          <p:cNvSpPr txBox="1"/>
          <p:nvPr/>
        </p:nvSpPr>
        <p:spPr>
          <a:xfrm>
            <a:off x="4768309" y="13697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000">
                <a:solidFill>
                  <a:schemeClr val="dk1"/>
                </a:solidFill>
                <a:latin typeface="Malgun Gothic"/>
                <a:ea typeface="Malgun Gothic"/>
                <a:cs typeface="Malgun Gothic"/>
                <a:sym typeface="Malgun Gothic"/>
              </a:rPr>
              <a:t>알림 1 </a:t>
            </a:r>
            <a:r>
              <a:rPr lang="ko" sz="1000">
                <a:solidFill>
                  <a:schemeClr val="dk1"/>
                </a:solidFill>
                <a:latin typeface="Malgun Gothic"/>
                <a:ea typeface="Malgun Gothic"/>
                <a:cs typeface="Malgun Gothic"/>
                <a:sym typeface="Malgun Gothic"/>
              </a:rPr>
              <a:t> </a:t>
            </a:r>
            <a:r>
              <a:rPr lang="ko" sz="700">
                <a:solidFill>
                  <a:schemeClr val="dk2"/>
                </a:solidFill>
                <a:latin typeface="Malgun Gothic"/>
                <a:ea typeface="Malgun Gothic"/>
                <a:cs typeface="Malgun Gothic"/>
                <a:sym typeface="Malgun Gothic"/>
              </a:rPr>
              <a:t>안읽음</a:t>
            </a:r>
            <a:endParaRPr b="1" sz="900">
              <a:solidFill>
                <a:schemeClr val="dk2"/>
              </a:solidFill>
              <a:latin typeface="Malgun Gothic"/>
              <a:ea typeface="Malgun Gothic"/>
              <a:cs typeface="Malgun Gothic"/>
              <a:sym typeface="Malgun Gothic"/>
            </a:endParaRPr>
          </a:p>
        </p:txBody>
      </p:sp>
      <p:sp>
        <p:nvSpPr>
          <p:cNvPr id="1634" name="Google Shape;1634;g13c94f06daf_2_7392"/>
          <p:cNvSpPr txBox="1"/>
          <p:nvPr/>
        </p:nvSpPr>
        <p:spPr>
          <a:xfrm>
            <a:off x="4768309" y="16745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 2.</a:t>
            </a:r>
            <a:endParaRPr b="1" sz="1200">
              <a:solidFill>
                <a:schemeClr val="dk1"/>
              </a:solidFill>
              <a:latin typeface="Malgun Gothic"/>
              <a:ea typeface="Malgun Gothic"/>
              <a:cs typeface="Malgun Gothic"/>
              <a:sym typeface="Malgun Gothic"/>
            </a:endParaRPr>
          </a:p>
        </p:txBody>
      </p:sp>
      <p:sp>
        <p:nvSpPr>
          <p:cNvPr id="1635" name="Google Shape;1635;g13c94f06daf_2_7392"/>
          <p:cNvSpPr txBox="1"/>
          <p:nvPr/>
        </p:nvSpPr>
        <p:spPr>
          <a:xfrm>
            <a:off x="4768309" y="19793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 3</a:t>
            </a:r>
            <a:endParaRPr b="1" sz="1200">
              <a:solidFill>
                <a:schemeClr val="dk1"/>
              </a:solidFill>
              <a:latin typeface="Malgun Gothic"/>
              <a:ea typeface="Malgun Gothic"/>
              <a:cs typeface="Malgun Gothic"/>
              <a:sym typeface="Malgun Gothic"/>
            </a:endParaRPr>
          </a:p>
        </p:txBody>
      </p:sp>
      <p:sp>
        <p:nvSpPr>
          <p:cNvPr id="1636" name="Google Shape;1636;g13c94f06daf_2_7392"/>
          <p:cNvSpPr txBox="1"/>
          <p:nvPr/>
        </p:nvSpPr>
        <p:spPr>
          <a:xfrm>
            <a:off x="4768309" y="22841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 4</a:t>
            </a:r>
            <a:endParaRPr b="1" sz="1200">
              <a:solidFill>
                <a:schemeClr val="dk1"/>
              </a:solidFill>
              <a:latin typeface="Malgun Gothic"/>
              <a:ea typeface="Malgun Gothic"/>
              <a:cs typeface="Malgun Gothic"/>
              <a:sym typeface="Malgun Gothic"/>
            </a:endParaRPr>
          </a:p>
        </p:txBody>
      </p:sp>
      <p:sp>
        <p:nvSpPr>
          <p:cNvPr id="1637" name="Google Shape;1637;g13c94f06daf_2_7392"/>
          <p:cNvSpPr/>
          <p:nvPr/>
        </p:nvSpPr>
        <p:spPr>
          <a:xfrm>
            <a:off x="4582780"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638" name="Google Shape;1638;g13c94f06daf_2_7392"/>
          <p:cNvSpPr txBox="1"/>
          <p:nvPr/>
        </p:nvSpPr>
        <p:spPr>
          <a:xfrm>
            <a:off x="5298725" y="2853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1639" name="Google Shape;1639;g13c94f06daf_2_7392"/>
          <p:cNvSpPr/>
          <p:nvPr/>
        </p:nvSpPr>
        <p:spPr>
          <a:xfrm>
            <a:off x="5594680" y="3406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640" name="Google Shape;1640;g13c94f06daf_2_7392"/>
          <p:cNvPicPr preferRelativeResize="0"/>
          <p:nvPr/>
        </p:nvPicPr>
        <p:blipFill rotWithShape="1">
          <a:blip r:embed="rId5">
            <a:alphaModFix/>
          </a:blip>
          <a:srcRect b="0" l="0" r="0" t="0"/>
          <a:stretch/>
        </p:blipFill>
        <p:spPr>
          <a:xfrm>
            <a:off x="7402725" y="866022"/>
            <a:ext cx="276900" cy="276900"/>
          </a:xfrm>
          <a:prstGeom prst="rect">
            <a:avLst/>
          </a:prstGeom>
          <a:noFill/>
          <a:ln>
            <a:noFill/>
          </a:ln>
        </p:spPr>
      </p:pic>
      <p:sp>
        <p:nvSpPr>
          <p:cNvPr id="1641" name="Google Shape;1641;g13c94f06daf_2_7392"/>
          <p:cNvSpPr/>
          <p:nvPr/>
        </p:nvSpPr>
        <p:spPr>
          <a:xfrm>
            <a:off x="7264230" y="8447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cxnSp>
        <p:nvCxnSpPr>
          <p:cNvPr id="1642" name="Google Shape;1642;g13c94f06daf_2_7392"/>
          <p:cNvCxnSpPr>
            <a:stCxn id="1604" idx="3"/>
            <a:endCxn id="1630" idx="1"/>
          </p:cNvCxnSpPr>
          <p:nvPr/>
        </p:nvCxnSpPr>
        <p:spPr>
          <a:xfrm>
            <a:off x="3613462" y="949321"/>
            <a:ext cx="844500" cy="2477100"/>
          </a:xfrm>
          <a:prstGeom prst="bentConnector3">
            <a:avLst>
              <a:gd fmla="val 50005" name="adj1"/>
            </a:avLst>
          </a:prstGeom>
          <a:noFill/>
          <a:ln cap="flat" cmpd="sng" w="28575">
            <a:solidFill>
              <a:srgbClr val="FF0000"/>
            </a:solidFill>
            <a:prstDash val="solid"/>
            <a:round/>
            <a:headEnd len="med" w="med" type="none"/>
            <a:tailEnd len="med" w="med" type="triangle"/>
          </a:ln>
        </p:spPr>
      </p:cxnSp>
      <p:pic>
        <p:nvPicPr>
          <p:cNvPr id="1643" name="Google Shape;1643;g13c94f06daf_2_7392"/>
          <p:cNvPicPr preferRelativeResize="0"/>
          <p:nvPr/>
        </p:nvPicPr>
        <p:blipFill>
          <a:blip r:embed="rId6">
            <a:alphaModFix/>
          </a:blip>
          <a:stretch>
            <a:fillRect/>
          </a:stretch>
        </p:blipFill>
        <p:spPr>
          <a:xfrm>
            <a:off x="3082000" y="837302"/>
            <a:ext cx="261600" cy="261600"/>
          </a:xfrm>
          <a:prstGeom prst="rect">
            <a:avLst/>
          </a:prstGeom>
          <a:noFill/>
          <a:ln>
            <a:noFill/>
          </a:ln>
        </p:spPr>
      </p:pic>
      <p:sp>
        <p:nvSpPr>
          <p:cNvPr id="1644" name="Google Shape;1644;g13c94f06daf_2_7392"/>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645" name="Google Shape;1645;g13c94f06daf_2_7392"/>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646" name="Google Shape;1646;g13c94f06daf_2_7392"/>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647" name="Google Shape;1647;g13c94f06daf_2_7392"/>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648" name="Google Shape;1648;g13c94f06daf_2_7392"/>
          <p:cNvGrpSpPr/>
          <p:nvPr/>
        </p:nvGrpSpPr>
        <p:grpSpPr>
          <a:xfrm>
            <a:off x="608283" y="2679212"/>
            <a:ext cx="374691" cy="353100"/>
            <a:chOff x="214095" y="1332369"/>
            <a:chExt cx="9681926" cy="1087800"/>
          </a:xfrm>
        </p:grpSpPr>
        <p:sp>
          <p:nvSpPr>
            <p:cNvPr id="1649" name="Google Shape;1649;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650" name="Google Shape;1650;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51" name="Google Shape;1651;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52" name="Google Shape;1652;g13c94f06daf_2_7392"/>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653" name="Google Shape;1653;g13c94f06daf_2_7392"/>
          <p:cNvGrpSpPr/>
          <p:nvPr/>
        </p:nvGrpSpPr>
        <p:grpSpPr>
          <a:xfrm>
            <a:off x="1082883" y="2679225"/>
            <a:ext cx="374691" cy="353100"/>
            <a:chOff x="214095" y="1332369"/>
            <a:chExt cx="9681926" cy="1087800"/>
          </a:xfrm>
        </p:grpSpPr>
        <p:sp>
          <p:nvSpPr>
            <p:cNvPr id="1654" name="Google Shape;1654;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655" name="Google Shape;1655;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56" name="Google Shape;1656;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57" name="Google Shape;1657;g13c94f06daf_2_7392"/>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658" name="Google Shape;1658;g13c94f06daf_2_7392"/>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659" name="Google Shape;1659;g13c94f06daf_2_7392"/>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660" name="Google Shape;1660;g13c94f06daf_2_7392"/>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661" name="Google Shape;1661;g13c94f06daf_2_7392"/>
          <p:cNvGrpSpPr/>
          <p:nvPr/>
        </p:nvGrpSpPr>
        <p:grpSpPr>
          <a:xfrm>
            <a:off x="537004" y="3626999"/>
            <a:ext cx="3073588" cy="1647908"/>
            <a:chOff x="4392000" y="1013612"/>
            <a:chExt cx="3073588" cy="1647908"/>
          </a:xfrm>
        </p:grpSpPr>
        <p:grpSp>
          <p:nvGrpSpPr>
            <p:cNvPr id="1662" name="Google Shape;1662;g13c94f06daf_2_7392"/>
            <p:cNvGrpSpPr/>
            <p:nvPr/>
          </p:nvGrpSpPr>
          <p:grpSpPr>
            <a:xfrm>
              <a:off x="4392000" y="1013612"/>
              <a:ext cx="3073588" cy="1647908"/>
              <a:chOff x="214095" y="1332369"/>
              <a:chExt cx="9760522" cy="1087800"/>
            </a:xfrm>
          </p:grpSpPr>
          <p:sp>
            <p:nvSpPr>
              <p:cNvPr id="1663" name="Google Shape;1663;g13c94f06daf_2_739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664" name="Google Shape;1664;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65" name="Google Shape;1665;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66" name="Google Shape;1666;g13c94f06daf_2_739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667" name="Google Shape;1667;g13c94f06daf_2_7392"/>
          <p:cNvSpPr/>
          <p:nvPr/>
        </p:nvSpPr>
        <p:spPr>
          <a:xfrm>
            <a:off x="678713" y="1706825"/>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1668" name="Google Shape;1668;g13c94f06daf_2_7392"/>
          <p:cNvSpPr/>
          <p:nvPr/>
        </p:nvSpPr>
        <p:spPr>
          <a:xfrm>
            <a:off x="1389271" y="1706825"/>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669" name="Google Shape;1669;g13c94f06daf_2_7392"/>
          <p:cNvSpPr/>
          <p:nvPr/>
        </p:nvSpPr>
        <p:spPr>
          <a:xfrm>
            <a:off x="2101755" y="1706825"/>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1670" name="Google Shape;1670;g13c94f06daf_2_7392"/>
          <p:cNvSpPr/>
          <p:nvPr/>
        </p:nvSpPr>
        <p:spPr>
          <a:xfrm>
            <a:off x="2812313" y="1706825"/>
            <a:ext cx="631200" cy="276900"/>
          </a:xfrm>
          <a:prstGeom prst="roundRect">
            <a:avLst>
              <a:gd fmla="val 16667" name="adj"/>
            </a:avLst>
          </a:prstGeom>
          <a:solidFill>
            <a:srgbClr val="F4CC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4</a:t>
            </a:r>
            <a:endParaRPr sz="1000"/>
          </a:p>
        </p:txBody>
      </p:sp>
      <p:sp>
        <p:nvSpPr>
          <p:cNvPr id="1671" name="Google Shape;1671;g13c94f06daf_2_7392"/>
          <p:cNvSpPr txBox="1"/>
          <p:nvPr/>
        </p:nvSpPr>
        <p:spPr>
          <a:xfrm>
            <a:off x="794648" y="829806"/>
            <a:ext cx="998700" cy="27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프로필</a:t>
            </a:r>
            <a:endParaRPr b="1" sz="1300">
              <a:solidFill>
                <a:schemeClr val="dk1"/>
              </a:solidFill>
              <a:latin typeface="Malgun Gothic"/>
              <a:ea typeface="Malgun Gothic"/>
              <a:cs typeface="Malgun Gothic"/>
              <a:sym typeface="Malgun Gothic"/>
            </a:endParaRPr>
          </a:p>
        </p:txBody>
      </p:sp>
      <p:pic>
        <p:nvPicPr>
          <p:cNvPr id="1672" name="Google Shape;1672;g13c94f06daf_2_7392"/>
          <p:cNvPicPr preferRelativeResize="0"/>
          <p:nvPr/>
        </p:nvPicPr>
        <p:blipFill>
          <a:blip r:embed="rId7">
            <a:alphaModFix/>
          </a:blip>
          <a:stretch>
            <a:fillRect/>
          </a:stretch>
        </p:blipFill>
        <p:spPr>
          <a:xfrm>
            <a:off x="547720" y="821158"/>
            <a:ext cx="261600" cy="26902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6" name="Shape 1676"/>
        <p:cNvGrpSpPr/>
        <p:nvPr/>
      </p:nvGrpSpPr>
      <p:grpSpPr>
        <a:xfrm>
          <a:off x="0" y="0"/>
          <a:ext cx="0" cy="0"/>
          <a:chOff x="0" y="0"/>
          <a:chExt cx="0" cy="0"/>
        </a:xfrm>
      </p:grpSpPr>
      <p:graphicFrame>
        <p:nvGraphicFramePr>
          <p:cNvPr id="1677" name="Google Shape;1677;g13c94f06daf_2_7039"/>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메시</a:t>
                      </a:r>
                      <a:r>
                        <a:rPr lang="ko" sz="900">
                          <a:solidFill>
                            <a:srgbClr val="595959"/>
                          </a:solidFill>
                          <a:latin typeface="Malgun Gothic"/>
                          <a:ea typeface="Malgun Gothic"/>
                          <a:cs typeface="Malgun Gothic"/>
                          <a:sym typeface="Malgun Gothic"/>
                        </a:rPr>
                        <a:t>지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a:t>
                      </a:r>
                      <a:r>
                        <a:rPr lang="ko" sz="900">
                          <a:solidFill>
                            <a:srgbClr val="595959"/>
                          </a:solidFill>
                          <a:latin typeface="Malgun Gothic"/>
                          <a:ea typeface="Malgun Gothic"/>
                          <a:cs typeface="Malgun Gothic"/>
                          <a:sym typeface="Malgun Gothic"/>
                        </a:rPr>
                        <a:t>임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메시지 목록에서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새로 작성 (메사지 작성)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메시지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678" name="Google Shape;1678;g13c94f06daf_2_703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메시지    </a:t>
            </a:r>
            <a:endParaRPr b="0" i="0" sz="2400" u="none" cap="none" strike="noStrike">
              <a:solidFill>
                <a:schemeClr val="lt1"/>
              </a:solidFill>
              <a:latin typeface="Arial"/>
              <a:ea typeface="Arial"/>
              <a:cs typeface="Arial"/>
              <a:sym typeface="Arial"/>
            </a:endParaRPr>
          </a:p>
        </p:txBody>
      </p:sp>
      <p:sp>
        <p:nvSpPr>
          <p:cNvPr id="1679" name="Google Shape;1679;g13c94f06daf_2_703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680" name="Google Shape;1680;g13c94f06daf_2_703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1681" name="Google Shape;1681;g13c94f06daf_2_703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682" name="Google Shape;1682;g13c94f06daf_2_7039"/>
          <p:cNvPicPr preferRelativeResize="0"/>
          <p:nvPr/>
        </p:nvPicPr>
        <p:blipFill rotWithShape="1">
          <a:blip r:embed="rId3">
            <a:alphaModFix/>
          </a:blip>
          <a:srcRect b="0" l="0" r="0" t="0"/>
          <a:stretch/>
        </p:blipFill>
        <p:spPr>
          <a:xfrm>
            <a:off x="3392237" y="832908"/>
            <a:ext cx="221225" cy="232825"/>
          </a:xfrm>
          <a:prstGeom prst="rect">
            <a:avLst/>
          </a:prstGeom>
          <a:noFill/>
          <a:ln>
            <a:noFill/>
          </a:ln>
        </p:spPr>
      </p:pic>
      <p:grpSp>
        <p:nvGrpSpPr>
          <p:cNvPr id="1683" name="Google Shape;1683;g13c94f06daf_2_7039"/>
          <p:cNvGrpSpPr/>
          <p:nvPr/>
        </p:nvGrpSpPr>
        <p:grpSpPr>
          <a:xfrm>
            <a:off x="428594" y="5543256"/>
            <a:ext cx="3277561" cy="521764"/>
            <a:chOff x="375801" y="5847020"/>
            <a:chExt cx="3293700" cy="521764"/>
          </a:xfrm>
        </p:grpSpPr>
        <p:cxnSp>
          <p:nvCxnSpPr>
            <p:cNvPr id="1684" name="Google Shape;1684;g13c94f06daf_2_703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685" name="Google Shape;1685;g13c94f06daf_2_7039"/>
            <p:cNvGrpSpPr/>
            <p:nvPr/>
          </p:nvGrpSpPr>
          <p:grpSpPr>
            <a:xfrm>
              <a:off x="606989" y="6013911"/>
              <a:ext cx="2863894" cy="354873"/>
              <a:chOff x="7628984" y="5817929"/>
              <a:chExt cx="2752156" cy="322612"/>
            </a:xfrm>
          </p:grpSpPr>
          <p:grpSp>
            <p:nvGrpSpPr>
              <p:cNvPr id="1686" name="Google Shape;1686;g13c94f06daf_2_7039"/>
              <p:cNvGrpSpPr/>
              <p:nvPr/>
            </p:nvGrpSpPr>
            <p:grpSpPr>
              <a:xfrm>
                <a:off x="7688114" y="5817929"/>
                <a:ext cx="155879" cy="124336"/>
                <a:chOff x="3184196" y="1332369"/>
                <a:chExt cx="9681926" cy="1087800"/>
              </a:xfrm>
            </p:grpSpPr>
            <p:sp>
              <p:nvSpPr>
                <p:cNvPr id="1687" name="Google Shape;1687;g13c94f06daf_2_7039"/>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88" name="Google Shape;1688;g13c94f06daf_2_703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89" name="Google Shape;1689;g13c94f06daf_2_703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690" name="Google Shape;1690;g13c94f06daf_2_7039"/>
              <p:cNvGrpSpPr/>
              <p:nvPr/>
            </p:nvGrpSpPr>
            <p:grpSpPr>
              <a:xfrm>
                <a:off x="8308658" y="5817929"/>
                <a:ext cx="155879" cy="124336"/>
                <a:chOff x="214095" y="1332369"/>
                <a:chExt cx="9681926" cy="1087800"/>
              </a:xfrm>
            </p:grpSpPr>
            <p:sp>
              <p:nvSpPr>
                <p:cNvPr id="1691" name="Google Shape;1691;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92" name="Google Shape;1692;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93" name="Google Shape;1693;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94" name="Google Shape;1694;g13c94f06daf_2_703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695" name="Google Shape;1695;g13c94f06daf_2_703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696" name="Google Shape;1696;g13c94f06daf_2_7039"/>
              <p:cNvGrpSpPr/>
              <p:nvPr/>
            </p:nvGrpSpPr>
            <p:grpSpPr>
              <a:xfrm>
                <a:off x="9503672" y="5817929"/>
                <a:ext cx="157739" cy="124336"/>
                <a:chOff x="1583642" y="1332369"/>
                <a:chExt cx="9797430" cy="1087800"/>
              </a:xfrm>
            </p:grpSpPr>
            <p:sp>
              <p:nvSpPr>
                <p:cNvPr id="1697" name="Google Shape;1697;g13c94f06daf_2_703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98" name="Google Shape;1698;g13c94f06daf_2_703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99" name="Google Shape;1699;g13c94f06daf_2_703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700" name="Google Shape;1700;g13c94f06daf_2_7039"/>
              <p:cNvGrpSpPr/>
              <p:nvPr/>
            </p:nvGrpSpPr>
            <p:grpSpPr>
              <a:xfrm>
                <a:off x="10095422" y="5817929"/>
                <a:ext cx="155879" cy="124336"/>
                <a:chOff x="214095" y="1332369"/>
                <a:chExt cx="9681926" cy="1087800"/>
              </a:xfrm>
            </p:grpSpPr>
            <p:sp>
              <p:nvSpPr>
                <p:cNvPr id="1701" name="Google Shape;1701;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702" name="Google Shape;1702;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03" name="Google Shape;1703;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04" name="Google Shape;1704;g13c94f06daf_2_703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705" name="Google Shape;1705;g13c94f06daf_2_703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706" name="Google Shape;1706;g13c94f06daf_2_703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707" name="Google Shape;1707;g13c94f06daf_2_7039"/>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708" name="Google Shape;1708;g13c94f06daf_2_703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메시지</a:t>
            </a:r>
            <a:endParaRPr b="1" sz="1100">
              <a:solidFill>
                <a:schemeClr val="dk1"/>
              </a:solidFill>
              <a:latin typeface="Malgun Gothic"/>
              <a:ea typeface="Malgun Gothic"/>
              <a:cs typeface="Malgun Gothic"/>
              <a:sym typeface="Malgun Gothic"/>
            </a:endParaRPr>
          </a:p>
        </p:txBody>
      </p:sp>
      <p:pic>
        <p:nvPicPr>
          <p:cNvPr id="1709" name="Google Shape;1709;g13c94f06daf_2_7039"/>
          <p:cNvPicPr preferRelativeResize="0"/>
          <p:nvPr/>
        </p:nvPicPr>
        <p:blipFill>
          <a:blip r:embed="rId4">
            <a:alphaModFix/>
          </a:blip>
          <a:stretch>
            <a:fillRect/>
          </a:stretch>
        </p:blipFill>
        <p:spPr>
          <a:xfrm>
            <a:off x="4582775" y="875650"/>
            <a:ext cx="213900" cy="257652"/>
          </a:xfrm>
          <a:prstGeom prst="rect">
            <a:avLst/>
          </a:prstGeom>
          <a:noFill/>
          <a:ln>
            <a:noFill/>
          </a:ln>
        </p:spPr>
      </p:pic>
      <p:cxnSp>
        <p:nvCxnSpPr>
          <p:cNvPr id="1710" name="Google Shape;1710;g13c94f06daf_2_7039"/>
          <p:cNvCxnSpPr>
            <a:stCxn id="1711" idx="3"/>
            <a:endCxn id="1707" idx="1"/>
          </p:cNvCxnSpPr>
          <p:nvPr/>
        </p:nvCxnSpPr>
        <p:spPr>
          <a:xfrm>
            <a:off x="3343600" y="968102"/>
            <a:ext cx="1114500" cy="2458500"/>
          </a:xfrm>
          <a:prstGeom prst="bentConnector3">
            <a:avLst>
              <a:gd fmla="val 49997" name="adj1"/>
            </a:avLst>
          </a:prstGeom>
          <a:noFill/>
          <a:ln cap="flat" cmpd="sng" w="28575">
            <a:solidFill>
              <a:srgbClr val="FF0000"/>
            </a:solidFill>
            <a:prstDash val="solid"/>
            <a:round/>
            <a:headEnd len="med" w="med" type="none"/>
            <a:tailEnd len="med" w="med" type="triangle"/>
          </a:ln>
        </p:spPr>
      </p:cxnSp>
      <p:pic>
        <p:nvPicPr>
          <p:cNvPr id="1711" name="Google Shape;1711;g13c94f06daf_2_7039"/>
          <p:cNvPicPr preferRelativeResize="0"/>
          <p:nvPr/>
        </p:nvPicPr>
        <p:blipFill>
          <a:blip r:embed="rId5">
            <a:alphaModFix/>
          </a:blip>
          <a:stretch>
            <a:fillRect/>
          </a:stretch>
        </p:blipFill>
        <p:spPr>
          <a:xfrm>
            <a:off x="3082000" y="837302"/>
            <a:ext cx="261600" cy="261600"/>
          </a:xfrm>
          <a:prstGeom prst="rect">
            <a:avLst/>
          </a:prstGeom>
          <a:noFill/>
          <a:ln>
            <a:noFill/>
          </a:ln>
        </p:spPr>
      </p:pic>
      <p:sp>
        <p:nvSpPr>
          <p:cNvPr id="1712" name="Google Shape;1712;g13c94f06daf_2_7039"/>
          <p:cNvSpPr/>
          <p:nvPr/>
        </p:nvSpPr>
        <p:spPr>
          <a:xfrm>
            <a:off x="2951246"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713" name="Google Shape;1713;g13c94f06daf_2_7039"/>
          <p:cNvSpPr/>
          <p:nvPr/>
        </p:nvSpPr>
        <p:spPr>
          <a:xfrm>
            <a:off x="4663604" y="129275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
        <p:nvSpPr>
          <p:cNvPr id="1714" name="Google Shape;1714;g13c94f06daf_2_7039"/>
          <p:cNvSpPr txBox="1"/>
          <p:nvPr/>
        </p:nvSpPr>
        <p:spPr>
          <a:xfrm>
            <a:off x="4710829" y="19724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715" name="Google Shape;1715;g13c94f06daf_2_7039"/>
          <p:cNvSpPr txBox="1"/>
          <p:nvPr/>
        </p:nvSpPr>
        <p:spPr>
          <a:xfrm>
            <a:off x="4710829" y="22772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716" name="Google Shape;1716;g13c94f06daf_2_7039"/>
          <p:cNvSpPr txBox="1"/>
          <p:nvPr/>
        </p:nvSpPr>
        <p:spPr>
          <a:xfrm>
            <a:off x="4710829" y="2582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1717" name="Google Shape;1717;g13c94f06daf_2_7039"/>
          <p:cNvPicPr preferRelativeResize="0"/>
          <p:nvPr/>
        </p:nvPicPr>
        <p:blipFill>
          <a:blip r:embed="rId6">
            <a:alphaModFix/>
          </a:blip>
          <a:stretch>
            <a:fillRect/>
          </a:stretch>
        </p:blipFill>
        <p:spPr>
          <a:xfrm>
            <a:off x="7326520" y="881075"/>
            <a:ext cx="261600" cy="261600"/>
          </a:xfrm>
          <a:prstGeom prst="rect">
            <a:avLst/>
          </a:prstGeom>
          <a:noFill/>
          <a:ln>
            <a:noFill/>
          </a:ln>
        </p:spPr>
      </p:pic>
      <p:sp>
        <p:nvSpPr>
          <p:cNvPr id="1718" name="Google Shape;1718;g13c94f06daf_2_7039"/>
          <p:cNvSpPr txBox="1"/>
          <p:nvPr/>
        </p:nvSpPr>
        <p:spPr>
          <a:xfrm>
            <a:off x="6524625" y="1980075"/>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20220712 15:20</a:t>
            </a:r>
            <a:endParaRPr sz="1100">
              <a:solidFill>
                <a:schemeClr val="dk1"/>
              </a:solidFill>
              <a:latin typeface="Malgun Gothic"/>
              <a:ea typeface="Malgun Gothic"/>
              <a:cs typeface="Malgun Gothic"/>
              <a:sym typeface="Malgun Gothic"/>
            </a:endParaRPr>
          </a:p>
        </p:txBody>
      </p:sp>
      <p:sp>
        <p:nvSpPr>
          <p:cNvPr id="1719" name="Google Shape;1719;g13c94f06daf_2_7039"/>
          <p:cNvSpPr txBox="1"/>
          <p:nvPr/>
        </p:nvSpPr>
        <p:spPr>
          <a:xfrm>
            <a:off x="6524625" y="2284875"/>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20220712 15:20</a:t>
            </a:r>
            <a:endParaRPr sz="1100">
              <a:solidFill>
                <a:schemeClr val="dk1"/>
              </a:solidFill>
              <a:latin typeface="Malgun Gothic"/>
              <a:ea typeface="Malgun Gothic"/>
              <a:cs typeface="Malgun Gothic"/>
              <a:sym typeface="Malgun Gothic"/>
            </a:endParaRPr>
          </a:p>
        </p:txBody>
      </p:sp>
      <p:sp>
        <p:nvSpPr>
          <p:cNvPr id="1720" name="Google Shape;1720;g13c94f06daf_2_7039"/>
          <p:cNvSpPr txBox="1"/>
          <p:nvPr/>
        </p:nvSpPr>
        <p:spPr>
          <a:xfrm>
            <a:off x="6524625" y="2589675"/>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20220712 15:20</a:t>
            </a:r>
            <a:endParaRPr sz="1100">
              <a:solidFill>
                <a:schemeClr val="dk1"/>
              </a:solidFill>
              <a:latin typeface="Malgun Gothic"/>
              <a:ea typeface="Malgun Gothic"/>
              <a:cs typeface="Malgun Gothic"/>
              <a:sym typeface="Malgun Gothic"/>
            </a:endParaRPr>
          </a:p>
        </p:txBody>
      </p:sp>
      <p:sp>
        <p:nvSpPr>
          <p:cNvPr id="1721" name="Google Shape;1721;g13c94f06daf_2_7039"/>
          <p:cNvSpPr txBox="1"/>
          <p:nvPr/>
        </p:nvSpPr>
        <p:spPr>
          <a:xfrm>
            <a:off x="5298725" y="30058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a:t>
            </a:r>
            <a:r>
              <a:rPr b="1" lang="ko" sz="1100">
                <a:solidFill>
                  <a:schemeClr val="dk1"/>
                </a:solidFill>
              </a:rPr>
              <a:t>기</a:t>
            </a:r>
            <a:endParaRPr b="1" sz="1100">
              <a:solidFill>
                <a:schemeClr val="dk1"/>
              </a:solidFill>
            </a:endParaRPr>
          </a:p>
        </p:txBody>
      </p:sp>
      <p:sp>
        <p:nvSpPr>
          <p:cNvPr id="1722" name="Google Shape;1722;g13c94f06daf_2_7039"/>
          <p:cNvSpPr/>
          <p:nvPr/>
        </p:nvSpPr>
        <p:spPr>
          <a:xfrm>
            <a:off x="4582771" y="1267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723" name="Google Shape;1723;g13c94f06daf_2_7039"/>
          <p:cNvSpPr/>
          <p:nvPr/>
        </p:nvSpPr>
        <p:spPr>
          <a:xfrm>
            <a:off x="7094934" y="897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724" name="Google Shape;1724;g13c94f06daf_2_7039"/>
          <p:cNvSpPr/>
          <p:nvPr/>
        </p:nvSpPr>
        <p:spPr>
          <a:xfrm>
            <a:off x="4582784" y="18926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725" name="Google Shape;1725;g13c94f06daf_2_7039"/>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726" name="Google Shape;1726;g13c94f06daf_2_7039"/>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727" name="Google Shape;1727;g13c94f06daf_2_7039"/>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728" name="Google Shape;1728;g13c94f06daf_2_7039"/>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729" name="Google Shape;1729;g13c94f06daf_2_7039"/>
          <p:cNvGrpSpPr/>
          <p:nvPr/>
        </p:nvGrpSpPr>
        <p:grpSpPr>
          <a:xfrm>
            <a:off x="608283" y="2679212"/>
            <a:ext cx="374691" cy="353100"/>
            <a:chOff x="214095" y="1332369"/>
            <a:chExt cx="9681926" cy="1087800"/>
          </a:xfrm>
        </p:grpSpPr>
        <p:sp>
          <p:nvSpPr>
            <p:cNvPr id="1730" name="Google Shape;1730;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731" name="Google Shape;1731;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32" name="Google Shape;1732;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33" name="Google Shape;1733;g13c94f06daf_2_7039"/>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734" name="Google Shape;1734;g13c94f06daf_2_7039"/>
          <p:cNvGrpSpPr/>
          <p:nvPr/>
        </p:nvGrpSpPr>
        <p:grpSpPr>
          <a:xfrm>
            <a:off x="1082883" y="2679225"/>
            <a:ext cx="374691" cy="353100"/>
            <a:chOff x="214095" y="1332369"/>
            <a:chExt cx="9681926" cy="1087800"/>
          </a:xfrm>
        </p:grpSpPr>
        <p:sp>
          <p:nvSpPr>
            <p:cNvPr id="1735" name="Google Shape;1735;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736" name="Google Shape;1736;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37" name="Google Shape;1737;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38" name="Google Shape;1738;g13c94f06daf_2_7039"/>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739" name="Google Shape;1739;g13c94f06daf_2_7039"/>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740" name="Google Shape;1740;g13c94f06daf_2_7039"/>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741" name="Google Shape;1741;g13c94f06daf_2_7039"/>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742" name="Google Shape;1742;g13c94f06daf_2_7039"/>
          <p:cNvGrpSpPr/>
          <p:nvPr/>
        </p:nvGrpSpPr>
        <p:grpSpPr>
          <a:xfrm>
            <a:off x="537004" y="3626999"/>
            <a:ext cx="3073588" cy="1647908"/>
            <a:chOff x="4392000" y="1013612"/>
            <a:chExt cx="3073588" cy="1647908"/>
          </a:xfrm>
        </p:grpSpPr>
        <p:grpSp>
          <p:nvGrpSpPr>
            <p:cNvPr id="1743" name="Google Shape;1743;g13c94f06daf_2_7039"/>
            <p:cNvGrpSpPr/>
            <p:nvPr/>
          </p:nvGrpSpPr>
          <p:grpSpPr>
            <a:xfrm>
              <a:off x="4392000" y="1013612"/>
              <a:ext cx="3073588" cy="1647908"/>
              <a:chOff x="214095" y="1332369"/>
              <a:chExt cx="9760522" cy="1087800"/>
            </a:xfrm>
          </p:grpSpPr>
          <p:sp>
            <p:nvSpPr>
              <p:cNvPr id="1744" name="Google Shape;1744;g13c94f06daf_2_7039"/>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745" name="Google Shape;1745;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46" name="Google Shape;1746;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47" name="Google Shape;1747;g13c94f06daf_2_7039"/>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748" name="Google Shape;1748;g13c94f06daf_2_7039"/>
          <p:cNvSpPr/>
          <p:nvPr/>
        </p:nvSpPr>
        <p:spPr>
          <a:xfrm>
            <a:off x="678713" y="1706825"/>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1749" name="Google Shape;1749;g13c94f06daf_2_7039"/>
          <p:cNvSpPr/>
          <p:nvPr/>
        </p:nvSpPr>
        <p:spPr>
          <a:xfrm>
            <a:off x="1389271" y="1706825"/>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750" name="Google Shape;1750;g13c94f06daf_2_7039"/>
          <p:cNvSpPr/>
          <p:nvPr/>
        </p:nvSpPr>
        <p:spPr>
          <a:xfrm>
            <a:off x="2101755" y="1706825"/>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1751" name="Google Shape;1751;g13c94f06daf_2_7039"/>
          <p:cNvSpPr/>
          <p:nvPr/>
        </p:nvSpPr>
        <p:spPr>
          <a:xfrm>
            <a:off x="2812313" y="1706825"/>
            <a:ext cx="631200" cy="276900"/>
          </a:xfrm>
          <a:prstGeom prst="roundRect">
            <a:avLst>
              <a:gd fmla="val 16667" name="adj"/>
            </a:avLst>
          </a:prstGeom>
          <a:solidFill>
            <a:srgbClr val="F4CC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4</a:t>
            </a:r>
            <a:endParaRPr sz="1000"/>
          </a:p>
        </p:txBody>
      </p:sp>
      <p:sp>
        <p:nvSpPr>
          <p:cNvPr id="1752" name="Google Shape;1752;g13c94f06daf_2_7039"/>
          <p:cNvSpPr txBox="1"/>
          <p:nvPr/>
        </p:nvSpPr>
        <p:spPr>
          <a:xfrm>
            <a:off x="794648" y="829806"/>
            <a:ext cx="998700" cy="27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프로필</a:t>
            </a:r>
            <a:endParaRPr b="1" sz="1300">
              <a:solidFill>
                <a:schemeClr val="dk1"/>
              </a:solidFill>
              <a:latin typeface="Malgun Gothic"/>
              <a:ea typeface="Malgun Gothic"/>
              <a:cs typeface="Malgun Gothic"/>
              <a:sym typeface="Malgun Gothic"/>
            </a:endParaRPr>
          </a:p>
        </p:txBody>
      </p:sp>
      <p:pic>
        <p:nvPicPr>
          <p:cNvPr id="1753" name="Google Shape;1753;g13c94f06daf_2_7039"/>
          <p:cNvPicPr preferRelativeResize="0"/>
          <p:nvPr/>
        </p:nvPicPr>
        <p:blipFill>
          <a:blip r:embed="rId7">
            <a:alphaModFix/>
          </a:blip>
          <a:stretch>
            <a:fillRect/>
          </a:stretch>
        </p:blipFill>
        <p:spPr>
          <a:xfrm>
            <a:off x="547720" y="821158"/>
            <a:ext cx="261600" cy="26902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7" name="Shape 1757"/>
        <p:cNvGrpSpPr/>
        <p:nvPr/>
      </p:nvGrpSpPr>
      <p:grpSpPr>
        <a:xfrm>
          <a:off x="0" y="0"/>
          <a:ext cx="0" cy="0"/>
          <a:chOff x="0" y="0"/>
          <a:chExt cx="0" cy="0"/>
        </a:xfrm>
      </p:grpSpPr>
      <p:graphicFrame>
        <p:nvGraphicFramePr>
          <p:cNvPr id="1758" name="Google Shape;1758;g13c94f06daf_2_7151"/>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닉네임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공개</a:t>
                      </a:r>
                      <a:r>
                        <a:rPr lang="ko" sz="900">
                          <a:solidFill>
                            <a:srgbClr val="595959"/>
                          </a:solidFill>
                          <a:latin typeface="Malgun Gothic"/>
                          <a:ea typeface="Malgun Gothic"/>
                          <a:cs typeface="Malgun Gothic"/>
                          <a:sym typeface="Malgun Gothic"/>
                        </a:rPr>
                        <a:t>된 사용자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검색</a:t>
                      </a:r>
                      <a:r>
                        <a:rPr lang="ko" sz="900">
                          <a:solidFill>
                            <a:srgbClr val="595959"/>
                          </a:solidFill>
                          <a:latin typeface="Malgun Gothic"/>
                          <a:ea typeface="Malgun Gothic"/>
                          <a:cs typeface="Malgun Gothic"/>
                          <a:sym typeface="Malgun Gothic"/>
                        </a:rPr>
                        <a:t>된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닉네임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프로필로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신고,차단 메뉴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메시지 내용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759" name="Google Shape;1759;g13c94f06daf_2_715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메시지 작성    </a:t>
            </a:r>
            <a:endParaRPr b="0" i="0" sz="2400" u="none" cap="none" strike="noStrike">
              <a:solidFill>
                <a:schemeClr val="lt1"/>
              </a:solidFill>
              <a:latin typeface="Arial"/>
              <a:ea typeface="Arial"/>
              <a:cs typeface="Arial"/>
              <a:sym typeface="Arial"/>
            </a:endParaRPr>
          </a:p>
        </p:txBody>
      </p:sp>
      <p:sp>
        <p:nvSpPr>
          <p:cNvPr id="1760" name="Google Shape;1760;g13c94f06daf_2_715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761" name="Google Shape;1761;g13c94f06daf_2_715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762" name="Google Shape;1762;g13c94f06daf_2_7151"/>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메시지 작성</a:t>
            </a:r>
            <a:endParaRPr b="1" sz="1100">
              <a:solidFill>
                <a:schemeClr val="dk1"/>
              </a:solidFill>
              <a:latin typeface="Malgun Gothic"/>
              <a:ea typeface="Malgun Gothic"/>
              <a:cs typeface="Malgun Gothic"/>
              <a:sym typeface="Malgun Gothic"/>
            </a:endParaRPr>
          </a:p>
        </p:txBody>
      </p:sp>
      <p:pic>
        <p:nvPicPr>
          <p:cNvPr id="1763" name="Google Shape;1763;g13c94f06daf_2_7151"/>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1764" name="Google Shape;1764;g13c94f06daf_2_7151"/>
          <p:cNvSpPr/>
          <p:nvPr/>
        </p:nvSpPr>
        <p:spPr>
          <a:xfrm>
            <a:off x="625004" y="129275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 검색</a:t>
            </a:r>
            <a:endParaRPr b="0" i="0" sz="1800" u="none" cap="none" strike="noStrike">
              <a:solidFill>
                <a:schemeClr val="dk2"/>
              </a:solidFill>
              <a:latin typeface="Malgun Gothic"/>
              <a:ea typeface="Malgun Gothic"/>
              <a:cs typeface="Malgun Gothic"/>
              <a:sym typeface="Malgun Gothic"/>
            </a:endParaRPr>
          </a:p>
        </p:txBody>
      </p:sp>
      <p:sp>
        <p:nvSpPr>
          <p:cNvPr id="1765" name="Google Shape;1765;g13c94f06daf_2_7151"/>
          <p:cNvSpPr txBox="1"/>
          <p:nvPr/>
        </p:nvSpPr>
        <p:spPr>
          <a:xfrm>
            <a:off x="672229" y="18962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766" name="Google Shape;1766;g13c94f06daf_2_7151"/>
          <p:cNvSpPr txBox="1"/>
          <p:nvPr/>
        </p:nvSpPr>
        <p:spPr>
          <a:xfrm>
            <a:off x="672229" y="2201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767" name="Google Shape;1767;g13c94f06daf_2_7151"/>
          <p:cNvSpPr txBox="1"/>
          <p:nvPr/>
        </p:nvSpPr>
        <p:spPr>
          <a:xfrm>
            <a:off x="672229" y="2505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768" name="Google Shape;1768;g13c94f06daf_2_7151"/>
          <p:cNvSpPr/>
          <p:nvPr/>
        </p:nvSpPr>
        <p:spPr>
          <a:xfrm>
            <a:off x="544171" y="1267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769" name="Google Shape;1769;g13c94f06daf_2_7151"/>
          <p:cNvSpPr/>
          <p:nvPr/>
        </p:nvSpPr>
        <p:spPr>
          <a:xfrm>
            <a:off x="544184" y="18164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770" name="Google Shape;1770;g13c94f06daf_2_7151"/>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1771" name="Google Shape;1771;g13c94f06daf_2_7151"/>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772" name="Google Shape;1772;g13c94f06daf_2_7151"/>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pic>
        <p:nvPicPr>
          <p:cNvPr id="1773" name="Google Shape;1773;g13c94f06daf_2_7151"/>
          <p:cNvPicPr preferRelativeResize="0"/>
          <p:nvPr/>
        </p:nvPicPr>
        <p:blipFill>
          <a:blip r:embed="rId4">
            <a:alphaModFix/>
          </a:blip>
          <a:stretch>
            <a:fillRect/>
          </a:stretch>
        </p:blipFill>
        <p:spPr>
          <a:xfrm>
            <a:off x="4459924" y="4047325"/>
            <a:ext cx="3277499" cy="2033685"/>
          </a:xfrm>
          <a:prstGeom prst="rect">
            <a:avLst/>
          </a:prstGeom>
          <a:noFill/>
          <a:ln>
            <a:noFill/>
          </a:ln>
        </p:spPr>
      </p:pic>
      <p:sp>
        <p:nvSpPr>
          <p:cNvPr id="1774" name="Google Shape;1774;g13c94f06daf_2_7151"/>
          <p:cNvSpPr/>
          <p:nvPr/>
        </p:nvSpPr>
        <p:spPr>
          <a:xfrm>
            <a:off x="4546050" y="3634050"/>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메시지 입력,..</a:t>
            </a:r>
            <a:endParaRPr b="0" i="0" sz="1100" u="none" cap="none" strike="noStrike">
              <a:solidFill>
                <a:schemeClr val="dk2"/>
              </a:solidFill>
              <a:latin typeface="Malgun Gothic"/>
              <a:ea typeface="Malgun Gothic"/>
              <a:cs typeface="Malgun Gothic"/>
              <a:sym typeface="Malgun Gothic"/>
            </a:endParaRPr>
          </a:p>
        </p:txBody>
      </p:sp>
      <p:pic>
        <p:nvPicPr>
          <p:cNvPr id="1775" name="Google Shape;1775;g13c94f06daf_2_7151"/>
          <p:cNvPicPr preferRelativeResize="0"/>
          <p:nvPr/>
        </p:nvPicPr>
        <p:blipFill>
          <a:blip r:embed="rId5">
            <a:alphaModFix/>
          </a:blip>
          <a:stretch>
            <a:fillRect/>
          </a:stretch>
        </p:blipFill>
        <p:spPr>
          <a:xfrm>
            <a:off x="7363253" y="887250"/>
            <a:ext cx="269625" cy="255434"/>
          </a:xfrm>
          <a:prstGeom prst="rect">
            <a:avLst/>
          </a:prstGeom>
          <a:noFill/>
          <a:ln>
            <a:noFill/>
          </a:ln>
        </p:spPr>
      </p:pic>
      <p:sp>
        <p:nvSpPr>
          <p:cNvPr id="1776" name="Google Shape;1776;g13c94f06daf_2_7151"/>
          <p:cNvSpPr/>
          <p:nvPr/>
        </p:nvSpPr>
        <p:spPr>
          <a:xfrm>
            <a:off x="4896725" y="1475650"/>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13;18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pic>
        <p:nvPicPr>
          <p:cNvPr id="1777" name="Google Shape;1777;g13c94f06daf_2_7151"/>
          <p:cNvPicPr preferRelativeResize="0"/>
          <p:nvPr/>
        </p:nvPicPr>
        <p:blipFill>
          <a:blip r:embed="rId3">
            <a:alphaModFix/>
          </a:blip>
          <a:stretch>
            <a:fillRect/>
          </a:stretch>
        </p:blipFill>
        <p:spPr>
          <a:xfrm>
            <a:off x="4546050" y="883050"/>
            <a:ext cx="213900" cy="257652"/>
          </a:xfrm>
          <a:prstGeom prst="rect">
            <a:avLst/>
          </a:prstGeom>
          <a:noFill/>
          <a:ln>
            <a:noFill/>
          </a:ln>
        </p:spPr>
      </p:pic>
      <p:pic>
        <p:nvPicPr>
          <p:cNvPr id="1778" name="Google Shape;1778;g13c94f06daf_2_7151"/>
          <p:cNvPicPr preferRelativeResize="0"/>
          <p:nvPr/>
        </p:nvPicPr>
        <p:blipFill>
          <a:blip r:embed="rId6">
            <a:alphaModFix/>
          </a:blip>
          <a:stretch>
            <a:fillRect/>
          </a:stretch>
        </p:blipFill>
        <p:spPr>
          <a:xfrm>
            <a:off x="4514375" y="1475649"/>
            <a:ext cx="343358" cy="353100"/>
          </a:xfrm>
          <a:prstGeom prst="rect">
            <a:avLst/>
          </a:prstGeom>
          <a:noFill/>
          <a:ln>
            <a:noFill/>
          </a:ln>
        </p:spPr>
      </p:pic>
      <p:sp>
        <p:nvSpPr>
          <p:cNvPr id="1779" name="Google Shape;1779;g13c94f06daf_2_7151"/>
          <p:cNvSpPr/>
          <p:nvPr/>
        </p:nvSpPr>
        <p:spPr>
          <a:xfrm>
            <a:off x="6229050" y="2097630"/>
            <a:ext cx="1384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$포스팅 공유</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공유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13;20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1780" name="Google Shape;1780;g13c94f06daf_2_7151"/>
          <p:cNvSpPr/>
          <p:nvPr/>
        </p:nvSpPr>
        <p:spPr>
          <a:xfrm>
            <a:off x="6229050" y="2761475"/>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내가 쓴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1781" name="Google Shape;1781;g13c94f06daf_2_7151"/>
          <p:cNvSpPr/>
          <p:nvPr/>
        </p:nvSpPr>
        <p:spPr>
          <a:xfrm>
            <a:off x="566389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782" name="Google Shape;1782;g13c94f06daf_2_7151"/>
          <p:cNvSpPr/>
          <p:nvPr/>
        </p:nvSpPr>
        <p:spPr>
          <a:xfrm>
            <a:off x="7245859" y="747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783" name="Google Shape;1783;g13c94f06daf_2_7151"/>
          <p:cNvSpPr/>
          <p:nvPr/>
        </p:nvSpPr>
        <p:spPr>
          <a:xfrm>
            <a:off x="4514384" y="1389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cxnSp>
        <p:nvCxnSpPr>
          <p:cNvPr id="1784" name="Google Shape;1784;g13c94f06daf_2_7151"/>
          <p:cNvCxnSpPr>
            <a:stCxn id="1766" idx="3"/>
            <a:endCxn id="1771" idx="1"/>
          </p:cNvCxnSpPr>
          <p:nvPr/>
        </p:nvCxnSpPr>
        <p:spPr>
          <a:xfrm>
            <a:off x="1320829" y="2331825"/>
            <a:ext cx="3139200" cy="1097100"/>
          </a:xfrm>
          <a:prstGeom prst="bentConnector3">
            <a:avLst>
              <a:gd fmla="val 49998"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8" name="Shape 1788"/>
        <p:cNvGrpSpPr/>
        <p:nvPr/>
      </p:nvGrpSpPr>
      <p:grpSpPr>
        <a:xfrm>
          <a:off x="0" y="0"/>
          <a:ext cx="0" cy="0"/>
          <a:chOff x="0" y="0"/>
          <a:chExt cx="0" cy="0"/>
        </a:xfrm>
      </p:grpSpPr>
      <p:sp>
        <p:nvSpPr>
          <p:cNvPr id="1789" name="Google Shape;1789;g13c94f06daf_2_1603"/>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790" name="Google Shape;1790;g13c94f06daf_2_1603"/>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관심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전체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관</a:t>
                      </a:r>
                      <a:r>
                        <a:rPr lang="ko" sz="900">
                          <a:solidFill>
                            <a:srgbClr val="595959"/>
                          </a:solidFill>
                          <a:latin typeface="Malgun Gothic"/>
                          <a:ea typeface="Malgun Gothic"/>
                          <a:cs typeface="Malgun Gothic"/>
                          <a:sym typeface="Malgun Gothic"/>
                        </a:rPr>
                        <a:t>심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관</a:t>
                      </a:r>
                      <a:r>
                        <a:rPr lang="ko" sz="900">
                          <a:solidFill>
                            <a:srgbClr val="595959"/>
                          </a:solidFill>
                          <a:latin typeface="Malgun Gothic"/>
                          <a:ea typeface="Malgun Gothic"/>
                          <a:cs typeface="Malgun Gothic"/>
                          <a:sym typeface="Malgun Gothic"/>
                        </a:rPr>
                        <a:t>심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해당 관심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현</a:t>
                      </a:r>
                      <a:r>
                        <a:rPr lang="ko" sz="900">
                          <a:solidFill>
                            <a:srgbClr val="595959"/>
                          </a:solidFill>
                          <a:latin typeface="Malgun Gothic"/>
                          <a:ea typeface="Malgun Gothic"/>
                          <a:cs typeface="Malgun Gothic"/>
                          <a:sym typeface="Malgun Gothic"/>
                        </a:rPr>
                        <a:t>재 관심 목록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클릭시 다른 목록으로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관심 목록 추가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포스팅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포스팅 관심 목록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수정. 삭제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하나의 포스팅을 다른 목록으로 저장 가능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목록의 아이콘 삭제 및 목록명으로 관리</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791" name="Google Shape;1791;g13c94f06daf_2_160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관심</a:t>
            </a:r>
            <a:r>
              <a:rPr b="1" lang="ko" sz="2000">
                <a:solidFill>
                  <a:schemeClr val="lt1"/>
                </a:solidFill>
                <a:latin typeface="Malgun Gothic"/>
                <a:ea typeface="Malgun Gothic"/>
                <a:cs typeface="Malgun Gothic"/>
                <a:sym typeface="Malgun Gothic"/>
              </a:rPr>
              <a:t>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792" name="Google Shape;1792;g13c94f06daf_2_160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793" name="Google Shape;1793;g13c94f06daf_2_160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1794" name="Google Shape;1794;g13c94f06daf_2_1603"/>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795" name="Google Shape;1795;g13c94f06daf_2_1603"/>
          <p:cNvPicPr preferRelativeResize="0"/>
          <p:nvPr/>
        </p:nvPicPr>
        <p:blipFill rotWithShape="1">
          <a:blip r:embed="rId3">
            <a:alphaModFix/>
          </a:blip>
          <a:srcRect b="0" l="0" r="0" t="0"/>
          <a:stretch/>
        </p:blipFill>
        <p:spPr>
          <a:xfrm>
            <a:off x="3392237" y="832908"/>
            <a:ext cx="221225" cy="232825"/>
          </a:xfrm>
          <a:prstGeom prst="rect">
            <a:avLst/>
          </a:prstGeom>
          <a:noFill/>
          <a:ln>
            <a:noFill/>
          </a:ln>
        </p:spPr>
      </p:pic>
      <p:grpSp>
        <p:nvGrpSpPr>
          <p:cNvPr id="1796" name="Google Shape;1796;g13c94f06daf_2_1603"/>
          <p:cNvGrpSpPr/>
          <p:nvPr/>
        </p:nvGrpSpPr>
        <p:grpSpPr>
          <a:xfrm>
            <a:off x="428594" y="5543256"/>
            <a:ext cx="3277561" cy="521764"/>
            <a:chOff x="375801" y="5847020"/>
            <a:chExt cx="3293700" cy="521764"/>
          </a:xfrm>
        </p:grpSpPr>
        <p:cxnSp>
          <p:nvCxnSpPr>
            <p:cNvPr id="1797" name="Google Shape;1797;g13c94f06daf_2_1603"/>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798" name="Google Shape;1798;g13c94f06daf_2_1603"/>
            <p:cNvGrpSpPr/>
            <p:nvPr/>
          </p:nvGrpSpPr>
          <p:grpSpPr>
            <a:xfrm>
              <a:off x="606989" y="6013911"/>
              <a:ext cx="2863894" cy="354873"/>
              <a:chOff x="7628984" y="5817929"/>
              <a:chExt cx="2752156" cy="322612"/>
            </a:xfrm>
          </p:grpSpPr>
          <p:grpSp>
            <p:nvGrpSpPr>
              <p:cNvPr id="1799" name="Google Shape;1799;g13c94f06daf_2_1603"/>
              <p:cNvGrpSpPr/>
              <p:nvPr/>
            </p:nvGrpSpPr>
            <p:grpSpPr>
              <a:xfrm>
                <a:off x="7688114" y="5817929"/>
                <a:ext cx="155879" cy="124336"/>
                <a:chOff x="3184196" y="1332369"/>
                <a:chExt cx="9681926" cy="1087800"/>
              </a:xfrm>
            </p:grpSpPr>
            <p:sp>
              <p:nvSpPr>
                <p:cNvPr id="1800" name="Google Shape;1800;g13c94f06daf_2_1603"/>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801" name="Google Shape;1801;g13c94f06daf_2_1603"/>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02" name="Google Shape;1802;g13c94f06daf_2_1603"/>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803" name="Google Shape;1803;g13c94f06daf_2_1603"/>
              <p:cNvGrpSpPr/>
              <p:nvPr/>
            </p:nvGrpSpPr>
            <p:grpSpPr>
              <a:xfrm>
                <a:off x="8308658" y="5817929"/>
                <a:ext cx="155879" cy="124336"/>
                <a:chOff x="214095" y="1332369"/>
                <a:chExt cx="9681926" cy="1087800"/>
              </a:xfrm>
            </p:grpSpPr>
            <p:sp>
              <p:nvSpPr>
                <p:cNvPr id="1804" name="Google Shape;1804;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805" name="Google Shape;1805;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06" name="Google Shape;1806;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07" name="Google Shape;1807;g13c94f06daf_2_1603"/>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808" name="Google Shape;1808;g13c94f06daf_2_1603"/>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809" name="Google Shape;1809;g13c94f06daf_2_1603"/>
              <p:cNvGrpSpPr/>
              <p:nvPr/>
            </p:nvGrpSpPr>
            <p:grpSpPr>
              <a:xfrm>
                <a:off x="9503672" y="5817929"/>
                <a:ext cx="157739" cy="124336"/>
                <a:chOff x="1583642" y="1332369"/>
                <a:chExt cx="9797430" cy="1087800"/>
              </a:xfrm>
            </p:grpSpPr>
            <p:sp>
              <p:nvSpPr>
                <p:cNvPr id="1810" name="Google Shape;1810;g13c94f06daf_2_1603"/>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811" name="Google Shape;1811;g13c94f06daf_2_1603"/>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12" name="Google Shape;1812;g13c94f06daf_2_1603"/>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813" name="Google Shape;1813;g13c94f06daf_2_1603"/>
              <p:cNvGrpSpPr/>
              <p:nvPr/>
            </p:nvGrpSpPr>
            <p:grpSpPr>
              <a:xfrm>
                <a:off x="10095422" y="5817929"/>
                <a:ext cx="155879" cy="124336"/>
                <a:chOff x="214095" y="1332369"/>
                <a:chExt cx="9681926" cy="1087800"/>
              </a:xfrm>
            </p:grpSpPr>
            <p:sp>
              <p:nvSpPr>
                <p:cNvPr id="1814" name="Google Shape;1814;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815" name="Google Shape;1815;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16" name="Google Shape;1816;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17" name="Google Shape;1817;g13c94f06daf_2_1603"/>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818" name="Google Shape;1818;g13c94f06daf_2_1603"/>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819" name="Google Shape;1819;g13c94f06daf_2_1603"/>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820" name="Google Shape;1820;g13c94f06daf_2_1603"/>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 목록 4</a:t>
            </a:r>
            <a:endParaRPr b="1" sz="1100">
              <a:solidFill>
                <a:schemeClr val="dk1"/>
              </a:solidFill>
              <a:latin typeface="Malgun Gothic"/>
              <a:ea typeface="Malgun Gothic"/>
              <a:cs typeface="Malgun Gothic"/>
              <a:sym typeface="Malgun Gothic"/>
            </a:endParaRPr>
          </a:p>
        </p:txBody>
      </p:sp>
      <p:pic>
        <p:nvPicPr>
          <p:cNvPr id="1821" name="Google Shape;1821;g13c94f06daf_2_1603"/>
          <p:cNvPicPr preferRelativeResize="0"/>
          <p:nvPr/>
        </p:nvPicPr>
        <p:blipFill>
          <a:blip r:embed="rId4">
            <a:alphaModFix/>
          </a:blip>
          <a:stretch>
            <a:fillRect/>
          </a:stretch>
        </p:blipFill>
        <p:spPr>
          <a:xfrm>
            <a:off x="4582775" y="875650"/>
            <a:ext cx="213900" cy="257652"/>
          </a:xfrm>
          <a:prstGeom prst="rect">
            <a:avLst/>
          </a:prstGeom>
          <a:noFill/>
          <a:ln>
            <a:noFill/>
          </a:ln>
        </p:spPr>
      </p:pic>
      <p:cxnSp>
        <p:nvCxnSpPr>
          <p:cNvPr id="1822" name="Google Shape;1822;g13c94f06daf_2_1603"/>
          <p:cNvCxnSpPr/>
          <p:nvPr/>
        </p:nvCxnSpPr>
        <p:spPr>
          <a:xfrm>
            <a:off x="4658875" y="2448488"/>
            <a:ext cx="2946000" cy="8400"/>
          </a:xfrm>
          <a:prstGeom prst="straightConnector1">
            <a:avLst/>
          </a:prstGeom>
          <a:noFill/>
          <a:ln cap="flat" cmpd="sng" w="9525">
            <a:solidFill>
              <a:schemeClr val="dk2"/>
            </a:solidFill>
            <a:prstDash val="solid"/>
            <a:round/>
            <a:headEnd len="med" w="med" type="none"/>
            <a:tailEnd len="med" w="med" type="none"/>
          </a:ln>
        </p:spPr>
      </p:cxnSp>
      <p:sp>
        <p:nvSpPr>
          <p:cNvPr id="1823" name="Google Shape;1823;g13c94f06daf_2_1603"/>
          <p:cNvSpPr txBox="1"/>
          <p:nvPr/>
        </p:nvSpPr>
        <p:spPr>
          <a:xfrm>
            <a:off x="52987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1824" name="Google Shape;1824;g13c94f06daf_2_1603"/>
          <p:cNvCxnSpPr/>
          <p:nvPr/>
        </p:nvCxnSpPr>
        <p:spPr>
          <a:xfrm>
            <a:off x="4634117" y="1750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825" name="Google Shape;1825;g13c94f06daf_2_1603"/>
          <p:cNvGrpSpPr/>
          <p:nvPr/>
        </p:nvGrpSpPr>
        <p:grpSpPr>
          <a:xfrm>
            <a:off x="4582958" y="1945443"/>
            <a:ext cx="3048838" cy="1165104"/>
            <a:chOff x="4392000" y="1013612"/>
            <a:chExt cx="3048838" cy="2325556"/>
          </a:xfrm>
        </p:grpSpPr>
        <p:grpSp>
          <p:nvGrpSpPr>
            <p:cNvPr id="1826" name="Google Shape;1826;g13c94f06daf_2_1603"/>
            <p:cNvGrpSpPr/>
            <p:nvPr/>
          </p:nvGrpSpPr>
          <p:grpSpPr>
            <a:xfrm>
              <a:off x="4392000" y="1013612"/>
              <a:ext cx="3048838" cy="1647908"/>
              <a:chOff x="214095" y="1332369"/>
              <a:chExt cx="9681926" cy="1087800"/>
            </a:xfrm>
          </p:grpSpPr>
          <p:sp>
            <p:nvSpPr>
              <p:cNvPr id="1827" name="Google Shape;1827;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28" name="Google Shape;1828;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29" name="Google Shape;1829;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30" name="Google Shape;1830;g13c94f06daf_2_1603"/>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831" name="Google Shape;1831;g13c94f06daf_2_1603"/>
          <p:cNvGrpSpPr/>
          <p:nvPr/>
        </p:nvGrpSpPr>
        <p:grpSpPr>
          <a:xfrm>
            <a:off x="4582958" y="3240843"/>
            <a:ext cx="3048838" cy="1165104"/>
            <a:chOff x="4392000" y="1013612"/>
            <a:chExt cx="3048838" cy="2325556"/>
          </a:xfrm>
        </p:grpSpPr>
        <p:grpSp>
          <p:nvGrpSpPr>
            <p:cNvPr id="1832" name="Google Shape;1832;g13c94f06daf_2_1603"/>
            <p:cNvGrpSpPr/>
            <p:nvPr/>
          </p:nvGrpSpPr>
          <p:grpSpPr>
            <a:xfrm>
              <a:off x="4392000" y="1013612"/>
              <a:ext cx="3048838" cy="1647908"/>
              <a:chOff x="214095" y="1332369"/>
              <a:chExt cx="9681926" cy="1087800"/>
            </a:xfrm>
          </p:grpSpPr>
          <p:sp>
            <p:nvSpPr>
              <p:cNvPr id="1833" name="Google Shape;1833;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34" name="Google Shape;1834;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35" name="Google Shape;1835;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36" name="Google Shape;1836;g13c94f06daf_2_1603"/>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837" name="Google Shape;1837;g13c94f06daf_2_1603"/>
          <p:cNvSpPr/>
          <p:nvPr/>
        </p:nvSpPr>
        <p:spPr>
          <a:xfrm>
            <a:off x="4575084" y="18201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1838" name="Google Shape;1838;g13c94f06daf_2_1603"/>
          <p:cNvSpPr/>
          <p:nvPr/>
        </p:nvSpPr>
        <p:spPr>
          <a:xfrm>
            <a:off x="7091809" y="2741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cxnSp>
        <p:nvCxnSpPr>
          <p:cNvPr id="1839" name="Google Shape;1839;g13c94f06daf_2_1603"/>
          <p:cNvCxnSpPr>
            <a:stCxn id="1840" idx="3"/>
            <a:endCxn id="1789" idx="1"/>
          </p:cNvCxnSpPr>
          <p:nvPr/>
        </p:nvCxnSpPr>
        <p:spPr>
          <a:xfrm>
            <a:off x="3443513" y="1794760"/>
            <a:ext cx="1014600" cy="1631700"/>
          </a:xfrm>
          <a:prstGeom prst="bentConnector3">
            <a:avLst>
              <a:gd fmla="val 49996" name="adj1"/>
            </a:avLst>
          </a:prstGeom>
          <a:noFill/>
          <a:ln cap="flat" cmpd="sng" w="28575">
            <a:solidFill>
              <a:srgbClr val="FF0000"/>
            </a:solidFill>
            <a:prstDash val="solid"/>
            <a:round/>
            <a:headEnd len="med" w="med" type="none"/>
            <a:tailEnd len="med" w="med" type="triangle"/>
          </a:ln>
        </p:spPr>
      </p:cxnSp>
      <p:pic>
        <p:nvPicPr>
          <p:cNvPr id="1841" name="Google Shape;1841;g13c94f06daf_2_1603"/>
          <p:cNvPicPr preferRelativeResize="0"/>
          <p:nvPr/>
        </p:nvPicPr>
        <p:blipFill rotWithShape="1">
          <a:blip r:embed="rId5">
            <a:alphaModFix/>
          </a:blip>
          <a:srcRect b="0" l="0" r="0" t="0"/>
          <a:stretch/>
        </p:blipFill>
        <p:spPr>
          <a:xfrm>
            <a:off x="7439373" y="2893596"/>
            <a:ext cx="165738" cy="136824"/>
          </a:xfrm>
          <a:prstGeom prst="rect">
            <a:avLst/>
          </a:prstGeom>
          <a:noFill/>
          <a:ln>
            <a:noFill/>
          </a:ln>
        </p:spPr>
      </p:pic>
      <p:pic>
        <p:nvPicPr>
          <p:cNvPr id="1842" name="Google Shape;1842;g13c94f06daf_2_1603"/>
          <p:cNvPicPr preferRelativeResize="0"/>
          <p:nvPr/>
        </p:nvPicPr>
        <p:blipFill rotWithShape="1">
          <a:blip r:embed="rId5">
            <a:alphaModFix/>
          </a:blip>
          <a:srcRect b="0" l="0" r="0" t="0"/>
          <a:stretch/>
        </p:blipFill>
        <p:spPr>
          <a:xfrm>
            <a:off x="7440823" y="4220871"/>
            <a:ext cx="165738" cy="136824"/>
          </a:xfrm>
          <a:prstGeom prst="rect">
            <a:avLst/>
          </a:prstGeom>
          <a:noFill/>
          <a:ln>
            <a:noFill/>
          </a:ln>
        </p:spPr>
      </p:pic>
      <p:pic>
        <p:nvPicPr>
          <p:cNvPr id="1843" name="Google Shape;1843;g13c94f06daf_2_1603"/>
          <p:cNvPicPr preferRelativeResize="0"/>
          <p:nvPr/>
        </p:nvPicPr>
        <p:blipFill>
          <a:blip r:embed="rId6">
            <a:alphaModFix/>
          </a:blip>
          <a:stretch>
            <a:fillRect/>
          </a:stretch>
        </p:blipFill>
        <p:spPr>
          <a:xfrm>
            <a:off x="3082000" y="837302"/>
            <a:ext cx="261600" cy="261600"/>
          </a:xfrm>
          <a:prstGeom prst="rect">
            <a:avLst/>
          </a:prstGeom>
          <a:noFill/>
          <a:ln>
            <a:noFill/>
          </a:ln>
        </p:spPr>
      </p:pic>
      <p:sp>
        <p:nvSpPr>
          <p:cNvPr id="1844" name="Google Shape;1844;g13c94f06daf_2_1603"/>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845" name="Google Shape;1845;g13c94f06daf_2_1603"/>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846" name="Google Shape;1846;g13c94f06daf_2_1603"/>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847" name="Google Shape;1847;g13c94f06daf_2_1603"/>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848" name="Google Shape;1848;g13c94f06daf_2_1603"/>
          <p:cNvGrpSpPr/>
          <p:nvPr/>
        </p:nvGrpSpPr>
        <p:grpSpPr>
          <a:xfrm>
            <a:off x="608283" y="2679212"/>
            <a:ext cx="374691" cy="353100"/>
            <a:chOff x="214095" y="1332369"/>
            <a:chExt cx="9681926" cy="1087800"/>
          </a:xfrm>
        </p:grpSpPr>
        <p:sp>
          <p:nvSpPr>
            <p:cNvPr id="1849" name="Google Shape;1849;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850" name="Google Shape;1850;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51" name="Google Shape;1851;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52" name="Google Shape;1852;g13c94f06daf_2_1603"/>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853" name="Google Shape;1853;g13c94f06daf_2_1603"/>
          <p:cNvGrpSpPr/>
          <p:nvPr/>
        </p:nvGrpSpPr>
        <p:grpSpPr>
          <a:xfrm>
            <a:off x="1082883" y="2679225"/>
            <a:ext cx="374691" cy="353100"/>
            <a:chOff x="214095" y="1332369"/>
            <a:chExt cx="9681926" cy="1087800"/>
          </a:xfrm>
        </p:grpSpPr>
        <p:sp>
          <p:nvSpPr>
            <p:cNvPr id="1854" name="Google Shape;1854;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855" name="Google Shape;1855;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56" name="Google Shape;1856;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57" name="Google Shape;1857;g13c94f06daf_2_1603"/>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858" name="Google Shape;1858;g13c94f06daf_2_1603"/>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859" name="Google Shape;1859;g13c94f06daf_2_1603"/>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860" name="Google Shape;1860;g13c94f06daf_2_1603"/>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861" name="Google Shape;1861;g13c94f06daf_2_1603"/>
          <p:cNvGrpSpPr/>
          <p:nvPr/>
        </p:nvGrpSpPr>
        <p:grpSpPr>
          <a:xfrm>
            <a:off x="537004" y="3626999"/>
            <a:ext cx="3073588" cy="1647908"/>
            <a:chOff x="4392000" y="1013612"/>
            <a:chExt cx="3073588" cy="1647908"/>
          </a:xfrm>
        </p:grpSpPr>
        <p:grpSp>
          <p:nvGrpSpPr>
            <p:cNvPr id="1862" name="Google Shape;1862;g13c94f06daf_2_1603"/>
            <p:cNvGrpSpPr/>
            <p:nvPr/>
          </p:nvGrpSpPr>
          <p:grpSpPr>
            <a:xfrm>
              <a:off x="4392000" y="1013612"/>
              <a:ext cx="3073588" cy="1647908"/>
              <a:chOff x="214095" y="1332369"/>
              <a:chExt cx="9760522" cy="1087800"/>
            </a:xfrm>
          </p:grpSpPr>
          <p:sp>
            <p:nvSpPr>
              <p:cNvPr id="1863" name="Google Shape;1863;g13c94f06daf_2_1603"/>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64" name="Google Shape;1864;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65" name="Google Shape;1865;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66" name="Google Shape;1866;g13c94f06daf_2_1603"/>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867" name="Google Shape;1867;g13c94f06daf_2_1603"/>
          <p:cNvSpPr/>
          <p:nvPr/>
        </p:nvSpPr>
        <p:spPr>
          <a:xfrm>
            <a:off x="544684" y="1245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868" name="Google Shape;1868;g13c94f06daf_2_1603"/>
          <p:cNvSpPr/>
          <p:nvPr/>
        </p:nvSpPr>
        <p:spPr>
          <a:xfrm>
            <a:off x="2843909" y="1270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869" name="Google Shape;1869;g13c94f06daf_2_1603"/>
          <p:cNvSpPr/>
          <p:nvPr/>
        </p:nvSpPr>
        <p:spPr>
          <a:xfrm>
            <a:off x="678713" y="1656310"/>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1870" name="Google Shape;1870;g13c94f06daf_2_1603"/>
          <p:cNvSpPr/>
          <p:nvPr/>
        </p:nvSpPr>
        <p:spPr>
          <a:xfrm>
            <a:off x="1389271" y="1656310"/>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871" name="Google Shape;1871;g13c94f06daf_2_1603"/>
          <p:cNvSpPr/>
          <p:nvPr/>
        </p:nvSpPr>
        <p:spPr>
          <a:xfrm>
            <a:off x="2101755" y="1656310"/>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1840" name="Google Shape;1840;g13c94f06daf_2_1603"/>
          <p:cNvSpPr/>
          <p:nvPr/>
        </p:nvSpPr>
        <p:spPr>
          <a:xfrm>
            <a:off x="2812313" y="1656310"/>
            <a:ext cx="631200" cy="276900"/>
          </a:xfrm>
          <a:prstGeom prst="roundRect">
            <a:avLst>
              <a:gd fmla="val 16667" name="adj"/>
            </a:avLst>
          </a:prstGeom>
          <a:solidFill>
            <a:srgbClr val="F4CC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4</a:t>
            </a:r>
            <a:endParaRPr sz="1000"/>
          </a:p>
        </p:txBody>
      </p:sp>
      <p:sp>
        <p:nvSpPr>
          <p:cNvPr id="1872" name="Google Shape;1872;g13c94f06daf_2_1603"/>
          <p:cNvSpPr/>
          <p:nvPr/>
        </p:nvSpPr>
        <p:spPr>
          <a:xfrm>
            <a:off x="557909" y="1575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873" name="Google Shape;1873;g13c94f06daf_2_1603"/>
          <p:cNvSpPr/>
          <p:nvPr/>
        </p:nvSpPr>
        <p:spPr>
          <a:xfrm>
            <a:off x="4717313" y="1275310"/>
            <a:ext cx="631200" cy="276900"/>
          </a:xfrm>
          <a:prstGeom prst="roundRect">
            <a:avLst>
              <a:gd fmla="val 16667" name="adj"/>
            </a:avLst>
          </a:prstGeom>
          <a:no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874" name="Google Shape;1874;g13c94f06daf_2_1603"/>
          <p:cNvSpPr/>
          <p:nvPr/>
        </p:nvSpPr>
        <p:spPr>
          <a:xfrm>
            <a:off x="5427871" y="1275310"/>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875" name="Google Shape;1875;g13c94f06daf_2_1603"/>
          <p:cNvSpPr/>
          <p:nvPr/>
        </p:nvSpPr>
        <p:spPr>
          <a:xfrm>
            <a:off x="6140355" y="1275310"/>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pic>
        <p:nvPicPr>
          <p:cNvPr id="1876" name="Google Shape;1876;g13c94f06daf_2_1603"/>
          <p:cNvPicPr preferRelativeResize="0"/>
          <p:nvPr/>
        </p:nvPicPr>
        <p:blipFill>
          <a:blip r:embed="rId7">
            <a:alphaModFix/>
          </a:blip>
          <a:stretch>
            <a:fillRect/>
          </a:stretch>
        </p:blipFill>
        <p:spPr>
          <a:xfrm>
            <a:off x="7235798" y="1291515"/>
            <a:ext cx="261600" cy="252088"/>
          </a:xfrm>
          <a:prstGeom prst="rect">
            <a:avLst/>
          </a:prstGeom>
          <a:noFill/>
          <a:ln>
            <a:noFill/>
          </a:ln>
        </p:spPr>
      </p:pic>
      <p:sp>
        <p:nvSpPr>
          <p:cNvPr id="1877" name="Google Shape;1877;g13c94f06daf_2_1603"/>
          <p:cNvSpPr/>
          <p:nvPr/>
        </p:nvSpPr>
        <p:spPr>
          <a:xfrm>
            <a:off x="4575084" y="12105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878" name="Google Shape;1878;g13c94f06daf_2_1603"/>
          <p:cNvSpPr/>
          <p:nvPr/>
        </p:nvSpPr>
        <p:spPr>
          <a:xfrm>
            <a:off x="7089684" y="12105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1879" name="Google Shape;1879;g13c94f06daf_2_1603"/>
          <p:cNvSpPr txBox="1"/>
          <p:nvPr/>
        </p:nvSpPr>
        <p:spPr>
          <a:xfrm>
            <a:off x="794648" y="829806"/>
            <a:ext cx="998700" cy="27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프로필</a:t>
            </a:r>
            <a:endParaRPr b="1" sz="1300">
              <a:solidFill>
                <a:schemeClr val="dk1"/>
              </a:solidFill>
              <a:latin typeface="Malgun Gothic"/>
              <a:ea typeface="Malgun Gothic"/>
              <a:cs typeface="Malgun Gothic"/>
              <a:sym typeface="Malgun Gothic"/>
            </a:endParaRPr>
          </a:p>
        </p:txBody>
      </p:sp>
      <p:pic>
        <p:nvPicPr>
          <p:cNvPr id="1880" name="Google Shape;1880;g13c94f06daf_2_1603"/>
          <p:cNvPicPr preferRelativeResize="0"/>
          <p:nvPr/>
        </p:nvPicPr>
        <p:blipFill>
          <a:blip r:embed="rId8">
            <a:alphaModFix/>
          </a:blip>
          <a:stretch>
            <a:fillRect/>
          </a:stretch>
        </p:blipFill>
        <p:spPr>
          <a:xfrm>
            <a:off x="547720" y="821158"/>
            <a:ext cx="261600" cy="26902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4" name="Shape 1884"/>
        <p:cNvGrpSpPr/>
        <p:nvPr/>
      </p:nvGrpSpPr>
      <p:grpSpPr>
        <a:xfrm>
          <a:off x="0" y="0"/>
          <a:ext cx="0" cy="0"/>
          <a:chOff x="0" y="0"/>
          <a:chExt cx="0" cy="0"/>
        </a:xfrm>
      </p:grpSpPr>
      <p:sp>
        <p:nvSpPr>
          <p:cNvPr id="1885" name="Google Shape;1885;g13701a9683c_0_4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886" name="Google Shape;1886;g13701a9683c_0_42"/>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a:t>
                      </a:r>
                      <a:r>
                        <a:rPr lang="ko" sz="900">
                          <a:solidFill>
                            <a:schemeClr val="dk2"/>
                          </a:solidFill>
                          <a:latin typeface="Malgun Gothic"/>
                          <a:ea typeface="Malgun Gothic"/>
                          <a:cs typeface="Malgun Gothic"/>
                          <a:sym typeface="Malgun Gothic"/>
                        </a:rPr>
                        <a:t> 관심 목록 변</a:t>
                      </a:r>
                      <a:r>
                        <a:rPr lang="ko" sz="900">
                          <a:solidFill>
                            <a:schemeClr val="dk2"/>
                          </a:solidFill>
                          <a:latin typeface="Malgun Gothic"/>
                          <a:ea typeface="Malgun Gothic"/>
                          <a:cs typeface="Malgun Gothic"/>
                          <a:sym typeface="Malgun Gothic"/>
                        </a:rPr>
                        <a:t>경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관심 목록 명 변경</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관</a:t>
                      </a:r>
                      <a:r>
                        <a:rPr lang="ko" sz="900">
                          <a:solidFill>
                            <a:schemeClr val="dk2"/>
                          </a:solidFill>
                          <a:latin typeface="Malgun Gothic"/>
                          <a:ea typeface="Malgun Gothic"/>
                          <a:cs typeface="Malgun Gothic"/>
                          <a:sym typeface="Malgun Gothic"/>
                        </a:rPr>
                        <a:t>심 목록 배경 색 변경</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추가 관심 목</a:t>
                      </a:r>
                      <a:r>
                        <a:rPr lang="ko" sz="900">
                          <a:solidFill>
                            <a:schemeClr val="dk2"/>
                          </a:solidFill>
                          <a:latin typeface="Malgun Gothic"/>
                          <a:ea typeface="Malgun Gothic"/>
                          <a:cs typeface="Malgun Gothic"/>
                          <a:sym typeface="Malgun Gothic"/>
                        </a:rPr>
                        <a:t>록 명</a:t>
                      </a:r>
                      <a:r>
                        <a:rPr lang="ko" sz="900">
                          <a:solidFill>
                            <a:schemeClr val="dk2"/>
                          </a:solidFill>
                          <a:latin typeface="Malgun Gothic"/>
                          <a:ea typeface="Malgun Gothic"/>
                          <a:cs typeface="Malgun Gothic"/>
                          <a:sym typeface="Malgun Gothic"/>
                        </a:rPr>
                        <a:t>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추가 관심 목록 배</a:t>
                      </a:r>
                      <a:r>
                        <a:rPr lang="ko" sz="900">
                          <a:solidFill>
                            <a:schemeClr val="dk2"/>
                          </a:solidFill>
                          <a:latin typeface="Malgun Gothic"/>
                          <a:ea typeface="Malgun Gothic"/>
                          <a:cs typeface="Malgun Gothic"/>
                          <a:sym typeface="Malgun Gothic"/>
                        </a:rPr>
                        <a:t>경 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887" name="Google Shape;1887;g13701a9683c_0_4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관심 &gt; 관심 목록 변경 / 추가     </a:t>
            </a:r>
            <a:endParaRPr b="0" i="0" sz="2400" u="none" cap="none" strike="noStrike">
              <a:solidFill>
                <a:schemeClr val="lt1"/>
              </a:solidFill>
              <a:latin typeface="Arial"/>
              <a:ea typeface="Arial"/>
              <a:cs typeface="Arial"/>
              <a:sym typeface="Arial"/>
            </a:endParaRPr>
          </a:p>
        </p:txBody>
      </p:sp>
      <p:sp>
        <p:nvSpPr>
          <p:cNvPr id="1888" name="Google Shape;1888;g13701a9683c_0_4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889" name="Google Shape;1889;g13701a9683c_0_42"/>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 목</a:t>
            </a:r>
            <a:r>
              <a:rPr b="1" lang="ko" sz="1100">
                <a:solidFill>
                  <a:schemeClr val="dk1"/>
                </a:solidFill>
                <a:latin typeface="Malgun Gothic"/>
                <a:ea typeface="Malgun Gothic"/>
                <a:cs typeface="Malgun Gothic"/>
                <a:sym typeface="Malgun Gothic"/>
              </a:rPr>
              <a:t>록 2</a:t>
            </a:r>
            <a:endParaRPr b="1" sz="1100">
              <a:solidFill>
                <a:schemeClr val="dk1"/>
              </a:solidFill>
              <a:latin typeface="Malgun Gothic"/>
              <a:ea typeface="Malgun Gothic"/>
              <a:cs typeface="Malgun Gothic"/>
              <a:sym typeface="Malgun Gothic"/>
            </a:endParaRPr>
          </a:p>
        </p:txBody>
      </p:sp>
      <p:pic>
        <p:nvPicPr>
          <p:cNvPr id="1890" name="Google Shape;1890;g13701a9683c_0_42"/>
          <p:cNvPicPr preferRelativeResize="0"/>
          <p:nvPr/>
        </p:nvPicPr>
        <p:blipFill>
          <a:blip r:embed="rId3">
            <a:alphaModFix/>
          </a:blip>
          <a:stretch>
            <a:fillRect/>
          </a:stretch>
        </p:blipFill>
        <p:spPr>
          <a:xfrm>
            <a:off x="544175" y="875650"/>
            <a:ext cx="213900" cy="257652"/>
          </a:xfrm>
          <a:prstGeom prst="rect">
            <a:avLst/>
          </a:prstGeom>
          <a:noFill/>
          <a:ln>
            <a:noFill/>
          </a:ln>
        </p:spPr>
      </p:pic>
      <p:cxnSp>
        <p:nvCxnSpPr>
          <p:cNvPr id="1891" name="Google Shape;1891;g13701a9683c_0_42"/>
          <p:cNvCxnSpPr/>
          <p:nvPr/>
        </p:nvCxnSpPr>
        <p:spPr>
          <a:xfrm>
            <a:off x="620275" y="2448488"/>
            <a:ext cx="2946000" cy="8400"/>
          </a:xfrm>
          <a:prstGeom prst="straightConnector1">
            <a:avLst/>
          </a:prstGeom>
          <a:noFill/>
          <a:ln cap="flat" cmpd="sng" w="9525">
            <a:solidFill>
              <a:schemeClr val="dk2"/>
            </a:solidFill>
            <a:prstDash val="solid"/>
            <a:round/>
            <a:headEnd len="med" w="med" type="none"/>
            <a:tailEnd len="med" w="med" type="none"/>
          </a:ln>
        </p:spPr>
      </p:cxnSp>
      <p:sp>
        <p:nvSpPr>
          <p:cNvPr id="1892" name="Google Shape;1892;g13701a9683c_0_42"/>
          <p:cNvSpPr txBox="1"/>
          <p:nvPr/>
        </p:nvSpPr>
        <p:spPr>
          <a:xfrm>
            <a:off x="12601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1893" name="Google Shape;1893;g13701a9683c_0_42"/>
          <p:cNvCxnSpPr/>
          <p:nvPr/>
        </p:nvCxnSpPr>
        <p:spPr>
          <a:xfrm>
            <a:off x="595517" y="1750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894" name="Google Shape;1894;g13701a9683c_0_42"/>
          <p:cNvGrpSpPr/>
          <p:nvPr/>
        </p:nvGrpSpPr>
        <p:grpSpPr>
          <a:xfrm>
            <a:off x="544358" y="1945443"/>
            <a:ext cx="3048838" cy="1165104"/>
            <a:chOff x="4392000" y="1013612"/>
            <a:chExt cx="3048838" cy="2325556"/>
          </a:xfrm>
        </p:grpSpPr>
        <p:grpSp>
          <p:nvGrpSpPr>
            <p:cNvPr id="1895" name="Google Shape;1895;g13701a9683c_0_42"/>
            <p:cNvGrpSpPr/>
            <p:nvPr/>
          </p:nvGrpSpPr>
          <p:grpSpPr>
            <a:xfrm>
              <a:off x="4392000" y="1013612"/>
              <a:ext cx="3048838" cy="1647908"/>
              <a:chOff x="214095" y="1332369"/>
              <a:chExt cx="9681926" cy="1087800"/>
            </a:xfrm>
          </p:grpSpPr>
          <p:sp>
            <p:nvSpPr>
              <p:cNvPr id="1896" name="Google Shape;1896;g13701a9683c_0_4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97" name="Google Shape;1897;g13701a9683c_0_4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98" name="Google Shape;1898;g13701a9683c_0_4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99" name="Google Shape;1899;g13701a9683c_0_42"/>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900" name="Google Shape;1900;g13701a9683c_0_42"/>
          <p:cNvGrpSpPr/>
          <p:nvPr/>
        </p:nvGrpSpPr>
        <p:grpSpPr>
          <a:xfrm>
            <a:off x="544358" y="3240843"/>
            <a:ext cx="3048838" cy="1165104"/>
            <a:chOff x="4392000" y="1013612"/>
            <a:chExt cx="3048838" cy="2325556"/>
          </a:xfrm>
        </p:grpSpPr>
        <p:grpSp>
          <p:nvGrpSpPr>
            <p:cNvPr id="1901" name="Google Shape;1901;g13701a9683c_0_42"/>
            <p:cNvGrpSpPr/>
            <p:nvPr/>
          </p:nvGrpSpPr>
          <p:grpSpPr>
            <a:xfrm>
              <a:off x="4392000" y="1013612"/>
              <a:ext cx="3048838" cy="1647908"/>
              <a:chOff x="214095" y="1332369"/>
              <a:chExt cx="9681926" cy="1087800"/>
            </a:xfrm>
          </p:grpSpPr>
          <p:sp>
            <p:nvSpPr>
              <p:cNvPr id="1902" name="Google Shape;1902;g13701a9683c_0_4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903" name="Google Shape;1903;g13701a9683c_0_4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04" name="Google Shape;1904;g13701a9683c_0_4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05" name="Google Shape;1905;g13701a9683c_0_42"/>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906" name="Google Shape;1906;g13701a9683c_0_42"/>
          <p:cNvSpPr/>
          <p:nvPr/>
        </p:nvSpPr>
        <p:spPr>
          <a:xfrm>
            <a:off x="4458025" y="700203"/>
            <a:ext cx="3277500" cy="21933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907" name="Google Shape;1907;g13701a9683c_0_42"/>
          <p:cNvPicPr preferRelativeResize="0"/>
          <p:nvPr/>
        </p:nvPicPr>
        <p:blipFill>
          <a:blip r:embed="rId4">
            <a:alphaModFix/>
          </a:blip>
          <a:stretch>
            <a:fillRect/>
          </a:stretch>
        </p:blipFill>
        <p:spPr>
          <a:xfrm>
            <a:off x="4546040" y="894946"/>
            <a:ext cx="213900" cy="219430"/>
          </a:xfrm>
          <a:prstGeom prst="rect">
            <a:avLst/>
          </a:prstGeom>
          <a:noFill/>
          <a:ln>
            <a:noFill/>
          </a:ln>
        </p:spPr>
      </p:pic>
      <p:sp>
        <p:nvSpPr>
          <p:cNvPr id="1908" name="Google Shape;1908;g13701a9683c_0_4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목록 변경</a:t>
            </a:r>
            <a:endParaRPr b="1" sz="1100">
              <a:solidFill>
                <a:schemeClr val="dk1"/>
              </a:solidFill>
              <a:latin typeface="Malgun Gothic"/>
              <a:ea typeface="Malgun Gothic"/>
              <a:cs typeface="Malgun Gothic"/>
              <a:sym typeface="Malgun Gothic"/>
            </a:endParaRPr>
          </a:p>
        </p:txBody>
      </p:sp>
      <p:sp>
        <p:nvSpPr>
          <p:cNvPr id="1909" name="Google Shape;1909;g13701a9683c_0_42"/>
          <p:cNvSpPr/>
          <p:nvPr/>
        </p:nvSpPr>
        <p:spPr>
          <a:xfrm>
            <a:off x="4634567" y="13136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목</a:t>
            </a:r>
            <a:r>
              <a:rPr lang="ko" sz="1100">
                <a:solidFill>
                  <a:schemeClr val="dk2"/>
                </a:solidFill>
                <a:latin typeface="Malgun Gothic"/>
                <a:ea typeface="Malgun Gothic"/>
                <a:cs typeface="Malgun Gothic"/>
                <a:sym typeface="Malgun Gothic"/>
              </a:rPr>
              <a:t>록 명</a:t>
            </a:r>
            <a:endParaRPr b="0" i="0" sz="1800" u="none" cap="none" strike="noStrike">
              <a:solidFill>
                <a:schemeClr val="dk2"/>
              </a:solidFill>
              <a:latin typeface="Malgun Gothic"/>
              <a:ea typeface="Malgun Gothic"/>
              <a:cs typeface="Malgun Gothic"/>
              <a:sym typeface="Malgun Gothic"/>
            </a:endParaRPr>
          </a:p>
        </p:txBody>
      </p:sp>
      <p:sp>
        <p:nvSpPr>
          <p:cNvPr id="1910" name="Google Shape;1910;g13701a9683c_0_42"/>
          <p:cNvSpPr/>
          <p:nvPr/>
        </p:nvSpPr>
        <p:spPr>
          <a:xfrm>
            <a:off x="4629325" y="2358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변경</a:t>
            </a:r>
            <a:endParaRPr b="1" i="0" sz="1100" u="none" cap="none" strike="noStrike">
              <a:solidFill>
                <a:schemeClr val="lt1"/>
              </a:solidFill>
              <a:latin typeface="Malgun Gothic"/>
              <a:ea typeface="Malgun Gothic"/>
              <a:cs typeface="Malgun Gothic"/>
              <a:sym typeface="Malgun Gothic"/>
            </a:endParaRPr>
          </a:p>
        </p:txBody>
      </p:sp>
      <p:sp>
        <p:nvSpPr>
          <p:cNvPr id="1911" name="Google Shape;1911;g13701a9683c_0_42"/>
          <p:cNvSpPr/>
          <p:nvPr/>
        </p:nvSpPr>
        <p:spPr>
          <a:xfrm>
            <a:off x="4551134" y="12048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pic>
        <p:nvPicPr>
          <p:cNvPr id="1912" name="Google Shape;1912;g13701a9683c_0_42"/>
          <p:cNvPicPr preferRelativeResize="0"/>
          <p:nvPr/>
        </p:nvPicPr>
        <p:blipFill rotWithShape="1">
          <a:blip r:embed="rId5">
            <a:alphaModFix/>
          </a:blip>
          <a:srcRect b="0" l="0" r="0" t="0"/>
          <a:stretch/>
        </p:blipFill>
        <p:spPr>
          <a:xfrm>
            <a:off x="3402223" y="4220871"/>
            <a:ext cx="165738" cy="136824"/>
          </a:xfrm>
          <a:prstGeom prst="rect">
            <a:avLst/>
          </a:prstGeom>
          <a:noFill/>
          <a:ln>
            <a:noFill/>
          </a:ln>
        </p:spPr>
      </p:pic>
      <p:pic>
        <p:nvPicPr>
          <p:cNvPr id="1913" name="Google Shape;1913;g13701a9683c_0_42"/>
          <p:cNvPicPr preferRelativeResize="0"/>
          <p:nvPr/>
        </p:nvPicPr>
        <p:blipFill rotWithShape="1">
          <a:blip r:embed="rId5">
            <a:alphaModFix/>
          </a:blip>
          <a:srcRect b="0" l="0" r="0" t="0"/>
          <a:stretch/>
        </p:blipFill>
        <p:spPr>
          <a:xfrm>
            <a:off x="3400773" y="2893596"/>
            <a:ext cx="165738" cy="136824"/>
          </a:xfrm>
          <a:prstGeom prst="rect">
            <a:avLst/>
          </a:prstGeom>
          <a:noFill/>
          <a:ln>
            <a:noFill/>
          </a:ln>
        </p:spPr>
      </p:pic>
      <p:sp>
        <p:nvSpPr>
          <p:cNvPr id="1914" name="Google Shape;1914;g13701a9683c_0_42"/>
          <p:cNvSpPr/>
          <p:nvPr/>
        </p:nvSpPr>
        <p:spPr>
          <a:xfrm>
            <a:off x="429784" y="1139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915" name="Google Shape;1915;g13701a9683c_0_42"/>
          <p:cNvSpPr/>
          <p:nvPr/>
        </p:nvSpPr>
        <p:spPr>
          <a:xfrm>
            <a:off x="678713" y="1275310"/>
            <a:ext cx="631200" cy="276900"/>
          </a:xfrm>
          <a:prstGeom prst="roundRect">
            <a:avLst>
              <a:gd fmla="val 16667" name="adj"/>
            </a:avLst>
          </a:prstGeom>
          <a:no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916" name="Google Shape;1916;g13701a9683c_0_42"/>
          <p:cNvSpPr/>
          <p:nvPr/>
        </p:nvSpPr>
        <p:spPr>
          <a:xfrm>
            <a:off x="1389271" y="1275310"/>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917" name="Google Shape;1917;g13701a9683c_0_42"/>
          <p:cNvSpPr/>
          <p:nvPr/>
        </p:nvSpPr>
        <p:spPr>
          <a:xfrm>
            <a:off x="2101755" y="1275310"/>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pic>
        <p:nvPicPr>
          <p:cNvPr id="1918" name="Google Shape;1918;g13701a9683c_0_42"/>
          <p:cNvPicPr preferRelativeResize="0"/>
          <p:nvPr/>
        </p:nvPicPr>
        <p:blipFill>
          <a:blip r:embed="rId6">
            <a:alphaModFix/>
          </a:blip>
          <a:stretch>
            <a:fillRect/>
          </a:stretch>
        </p:blipFill>
        <p:spPr>
          <a:xfrm>
            <a:off x="3197198" y="1291515"/>
            <a:ext cx="261600" cy="252088"/>
          </a:xfrm>
          <a:prstGeom prst="rect">
            <a:avLst/>
          </a:prstGeom>
          <a:noFill/>
          <a:ln>
            <a:noFill/>
          </a:ln>
        </p:spPr>
      </p:pic>
      <p:sp>
        <p:nvSpPr>
          <p:cNvPr id="1919" name="Google Shape;1919;g13701a9683c_0_42"/>
          <p:cNvSpPr/>
          <p:nvPr/>
        </p:nvSpPr>
        <p:spPr>
          <a:xfrm>
            <a:off x="4634567" y="1770800"/>
            <a:ext cx="2955600" cy="353100"/>
          </a:xfrm>
          <a:prstGeom prst="roundRect">
            <a:avLst>
              <a:gd fmla="val 9009" name="adj"/>
            </a:avLst>
          </a:prstGeom>
          <a:solidFill>
            <a:srgbClr val="D9EAD3"/>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목록 배</a:t>
            </a:r>
            <a:r>
              <a:rPr lang="ko" sz="1100">
                <a:solidFill>
                  <a:schemeClr val="dk2"/>
                </a:solidFill>
                <a:latin typeface="Malgun Gothic"/>
                <a:ea typeface="Malgun Gothic"/>
                <a:cs typeface="Malgun Gothic"/>
                <a:sym typeface="Malgun Gothic"/>
              </a:rPr>
              <a:t>경 색상</a:t>
            </a:r>
            <a:endParaRPr b="0" i="0" sz="1800" u="none" cap="none" strike="noStrike">
              <a:solidFill>
                <a:schemeClr val="dk2"/>
              </a:solidFill>
              <a:latin typeface="Malgun Gothic"/>
              <a:ea typeface="Malgun Gothic"/>
              <a:cs typeface="Malgun Gothic"/>
              <a:sym typeface="Malgun Gothic"/>
            </a:endParaRPr>
          </a:p>
        </p:txBody>
      </p:sp>
      <p:sp>
        <p:nvSpPr>
          <p:cNvPr id="1920" name="Google Shape;1920;g13701a9683c_0_42"/>
          <p:cNvSpPr/>
          <p:nvPr/>
        </p:nvSpPr>
        <p:spPr>
          <a:xfrm>
            <a:off x="4553134" y="17279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921" name="Google Shape;1921;g13701a9683c_0_42"/>
          <p:cNvSpPr/>
          <p:nvPr/>
        </p:nvSpPr>
        <p:spPr>
          <a:xfrm>
            <a:off x="4458025" y="3214803"/>
            <a:ext cx="3277500" cy="21933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922" name="Google Shape;1922;g13701a9683c_0_42"/>
          <p:cNvPicPr preferRelativeResize="0"/>
          <p:nvPr/>
        </p:nvPicPr>
        <p:blipFill>
          <a:blip r:embed="rId4">
            <a:alphaModFix/>
          </a:blip>
          <a:stretch>
            <a:fillRect/>
          </a:stretch>
        </p:blipFill>
        <p:spPr>
          <a:xfrm>
            <a:off x="4546040" y="3409546"/>
            <a:ext cx="213900" cy="219430"/>
          </a:xfrm>
          <a:prstGeom prst="rect">
            <a:avLst/>
          </a:prstGeom>
          <a:noFill/>
          <a:ln>
            <a:noFill/>
          </a:ln>
        </p:spPr>
      </p:pic>
      <p:sp>
        <p:nvSpPr>
          <p:cNvPr id="1923" name="Google Shape;1923;g13701a9683c_0_42"/>
          <p:cNvSpPr txBox="1"/>
          <p:nvPr/>
        </p:nvSpPr>
        <p:spPr>
          <a:xfrm>
            <a:off x="5031409" y="33956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목록 추가</a:t>
            </a:r>
            <a:endParaRPr b="1" sz="1100">
              <a:solidFill>
                <a:schemeClr val="dk1"/>
              </a:solidFill>
              <a:latin typeface="Malgun Gothic"/>
              <a:ea typeface="Malgun Gothic"/>
              <a:cs typeface="Malgun Gothic"/>
              <a:sym typeface="Malgun Gothic"/>
            </a:endParaRPr>
          </a:p>
        </p:txBody>
      </p:sp>
      <p:sp>
        <p:nvSpPr>
          <p:cNvPr id="1924" name="Google Shape;1924;g13701a9683c_0_42"/>
          <p:cNvSpPr/>
          <p:nvPr/>
        </p:nvSpPr>
        <p:spPr>
          <a:xfrm>
            <a:off x="4634567" y="38282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목록 명</a:t>
            </a:r>
            <a:endParaRPr b="0" i="0" sz="1800" u="none" cap="none" strike="noStrike">
              <a:solidFill>
                <a:schemeClr val="dk2"/>
              </a:solidFill>
              <a:latin typeface="Malgun Gothic"/>
              <a:ea typeface="Malgun Gothic"/>
              <a:cs typeface="Malgun Gothic"/>
              <a:sym typeface="Malgun Gothic"/>
            </a:endParaRPr>
          </a:p>
        </p:txBody>
      </p:sp>
      <p:sp>
        <p:nvSpPr>
          <p:cNvPr id="1925" name="Google Shape;1925;g13701a9683c_0_42"/>
          <p:cNvSpPr/>
          <p:nvPr/>
        </p:nvSpPr>
        <p:spPr>
          <a:xfrm>
            <a:off x="4629325" y="48731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추가</a:t>
            </a:r>
            <a:endParaRPr b="1" i="0" sz="1100" u="none" cap="none" strike="noStrike">
              <a:solidFill>
                <a:schemeClr val="lt1"/>
              </a:solidFill>
              <a:latin typeface="Malgun Gothic"/>
              <a:ea typeface="Malgun Gothic"/>
              <a:cs typeface="Malgun Gothic"/>
              <a:sym typeface="Malgun Gothic"/>
            </a:endParaRPr>
          </a:p>
        </p:txBody>
      </p:sp>
      <p:sp>
        <p:nvSpPr>
          <p:cNvPr id="1926" name="Google Shape;1926;g13701a9683c_0_42"/>
          <p:cNvSpPr/>
          <p:nvPr/>
        </p:nvSpPr>
        <p:spPr>
          <a:xfrm>
            <a:off x="4551134" y="37194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927" name="Google Shape;1927;g13701a9683c_0_42"/>
          <p:cNvSpPr/>
          <p:nvPr/>
        </p:nvSpPr>
        <p:spPr>
          <a:xfrm>
            <a:off x="4634567" y="42854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목록 배경 색상</a:t>
            </a:r>
            <a:endParaRPr b="0" i="0" sz="1800" u="none" cap="none" strike="noStrike">
              <a:solidFill>
                <a:schemeClr val="dk2"/>
              </a:solidFill>
              <a:latin typeface="Malgun Gothic"/>
              <a:ea typeface="Malgun Gothic"/>
              <a:cs typeface="Malgun Gothic"/>
              <a:sym typeface="Malgun Gothic"/>
            </a:endParaRPr>
          </a:p>
        </p:txBody>
      </p:sp>
      <p:sp>
        <p:nvSpPr>
          <p:cNvPr id="1928" name="Google Shape;1928;g13701a9683c_0_42"/>
          <p:cNvSpPr/>
          <p:nvPr/>
        </p:nvSpPr>
        <p:spPr>
          <a:xfrm>
            <a:off x="4553134" y="4242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cxnSp>
        <p:nvCxnSpPr>
          <p:cNvPr id="1929" name="Google Shape;1929;g13701a9683c_0_42"/>
          <p:cNvCxnSpPr>
            <a:stCxn id="1918" idx="3"/>
            <a:endCxn id="1928" idx="2"/>
          </p:cNvCxnSpPr>
          <p:nvPr/>
        </p:nvCxnSpPr>
        <p:spPr>
          <a:xfrm>
            <a:off x="3458798" y="1417559"/>
            <a:ext cx="1094400" cy="2931900"/>
          </a:xfrm>
          <a:prstGeom prst="bentConnector3">
            <a:avLst>
              <a:gd fmla="val 49997" name="adj1"/>
            </a:avLst>
          </a:prstGeom>
          <a:noFill/>
          <a:ln cap="flat" cmpd="sng" w="28575">
            <a:solidFill>
              <a:srgbClr val="FF0000"/>
            </a:solidFill>
            <a:prstDash val="solid"/>
            <a:round/>
            <a:headEnd len="med" w="med" type="none"/>
            <a:tailEnd len="med" w="med" type="triangle"/>
          </a:ln>
        </p:spPr>
      </p:cxnSp>
      <p:cxnSp>
        <p:nvCxnSpPr>
          <p:cNvPr id="1930" name="Google Shape;1930;g13701a9683c_0_42"/>
          <p:cNvCxnSpPr>
            <a:stCxn id="1889" idx="3"/>
            <a:endCxn id="1907" idx="1"/>
          </p:cNvCxnSpPr>
          <p:nvPr/>
        </p:nvCxnSpPr>
        <p:spPr>
          <a:xfrm flipH="1" rot="10800000">
            <a:off x="3053209" y="1004675"/>
            <a:ext cx="1492800" cy="7200"/>
          </a:xfrm>
          <a:prstGeom prst="bentConnector3">
            <a:avLst>
              <a:gd fmla="val 50001"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aphicFrame>
        <p:nvGraphicFramePr>
          <p:cNvPr id="186" name="Google Shape;186;p4"/>
          <p:cNvGraphicFramePr/>
          <p:nvPr/>
        </p:nvGraphicFramePr>
        <p:xfrm>
          <a:off x="498982" y="819195"/>
          <a:ext cx="3000000" cy="3000000"/>
        </p:xfrm>
        <a:graphic>
          <a:graphicData uri="http://schemas.openxmlformats.org/drawingml/2006/table">
            <a:tbl>
              <a:tblPr>
                <a:noFill/>
                <a:tableStyleId>{02864A83-A2E4-4024-B574-1B94AF1D13BC}</a:tableStyleId>
              </a:tblPr>
              <a:tblGrid>
                <a:gridCol w="1559300"/>
                <a:gridCol w="1849425"/>
                <a:gridCol w="865175"/>
                <a:gridCol w="865175"/>
                <a:gridCol w="865175"/>
                <a:gridCol w="865175"/>
                <a:gridCol w="865175"/>
                <a:gridCol w="865175"/>
                <a:gridCol w="865175"/>
                <a:gridCol w="865175"/>
                <a:gridCol w="865175"/>
              </a:tblGrid>
              <a:tr h="371250">
                <a:tc rowSpan="2">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회원구분</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rowSpan="2">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인증방식</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gridSpan="9">
                  <a:txBody>
                    <a:bodyPr/>
                    <a:lstStyle/>
                    <a:p>
                      <a:pPr indent="0" lvl="0" marL="0" marR="0" rtl="0" algn="ctr">
                        <a:lnSpc>
                          <a:spcPct val="100000"/>
                        </a:lnSpc>
                        <a:spcBef>
                          <a:spcPts val="0"/>
                        </a:spcBef>
                        <a:spcAft>
                          <a:spcPts val="0"/>
                        </a:spcAft>
                        <a:buClr>
                          <a:srgbClr val="000000"/>
                        </a:buClr>
                        <a:buSzPts val="1050"/>
                        <a:buFont typeface="Arial"/>
                        <a:buNone/>
                      </a:pPr>
                      <a:r>
                        <a:rPr lang="ko" sz="1050" u="none" cap="none" strike="noStrike"/>
                        <a:t>접근권한메뉴</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hMerge="1"/>
                <a:tc hMerge="1"/>
                <a:tc hMerge="1"/>
                <a:tc hMerge="1"/>
                <a:tc hMerge="1"/>
                <a:tc hMerge="1"/>
                <a:tc hMerge="1"/>
                <a:tc hMerge="1"/>
              </a:tr>
              <a:tr h="600025">
                <a:tc vMerge="1"/>
                <a:tc vMerge="1"/>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인기 Hot</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포스팅</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마이페이지</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매칭</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제안 Curation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상담</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관심/그룹</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결제/환불</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정산</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50877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비회원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solidFill>
                            <a:schemeClr val="dk1"/>
                          </a:solidFill>
                        </a:rPr>
                        <a:t>Read only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Read Only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0877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여행자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ID/PW or 소셜인증</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solidFill>
                            <a:schemeClr val="dk1"/>
                          </a:solidFill>
                        </a:rPr>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Read only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13900">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전문가</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ID/PW or 소셜인증 </a:t>
                      </a:r>
                      <a:br>
                        <a:rPr lang="ko" sz="900" u="none" cap="none" strike="noStrike"/>
                      </a:br>
                      <a:r>
                        <a:rPr lang="ko" sz="900" u="none" cap="none" strike="noStrike"/>
                        <a:t>+ 명함, 자격증, 사업자</a:t>
                      </a:r>
                      <a:endParaRPr sz="900" u="none" cap="none" strike="noStrike"/>
                    </a:p>
                    <a:p>
                      <a:pPr indent="0" lvl="0" marL="0" marR="0" rtl="0" algn="ctr">
                        <a:lnSpc>
                          <a:spcPct val="100000"/>
                        </a:lnSpc>
                        <a:spcBef>
                          <a:spcPts val="0"/>
                        </a:spcBef>
                        <a:spcAft>
                          <a:spcPts val="0"/>
                        </a:spcAft>
                        <a:buClr>
                          <a:srgbClr val="000000"/>
                        </a:buClr>
                        <a:buSzPts val="900"/>
                        <a:buFont typeface="Arial"/>
                        <a:buNone/>
                      </a:pPr>
                      <a:r>
                        <a:rPr lang="ko" sz="900"/>
                        <a:t>(관리자 승인)</a:t>
                      </a:r>
                      <a:endParaRPr sz="9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solidFill>
                            <a:schemeClr val="dk1"/>
                          </a:solidFill>
                        </a:rPr>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0877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(조합원)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조합승인 (</a:t>
                      </a:r>
                      <a:r>
                        <a:rPr lang="ko" sz="900"/>
                        <a:t>관리자 승인)</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gridSpan="9">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조합원의 경우 회원구분이 아닌 여부로 구분</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hMerge="1"/>
                <a:tc hMerge="1"/>
                <a:tc hMerge="1"/>
                <a:tc hMerge="1"/>
                <a:tc hMerge="1"/>
                <a:tc hMerge="1"/>
                <a:tc hMerge="1"/>
                <a:tc hMerge="1"/>
              </a:tr>
            </a:tbl>
          </a:graphicData>
        </a:graphic>
      </p:graphicFrame>
      <p:sp>
        <p:nvSpPr>
          <p:cNvPr id="187" name="Google Shape;187;p4"/>
          <p:cNvSpPr txBox="1"/>
          <p:nvPr/>
        </p:nvSpPr>
        <p:spPr>
          <a:xfrm>
            <a:off x="498975" y="4163000"/>
            <a:ext cx="8856900" cy="615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b="0" i="0" lang="ko" sz="1400" u="none" cap="none" strike="noStrike">
                <a:solidFill>
                  <a:schemeClr val="dk1"/>
                </a:solidFill>
                <a:latin typeface="Arial"/>
                <a:ea typeface="Arial"/>
                <a:cs typeface="Arial"/>
                <a:sym typeface="Arial"/>
              </a:rPr>
              <a:t>회원의 팔로워 및 </a:t>
            </a:r>
            <a:r>
              <a:rPr b="0" i="0" lang="ko" sz="1400" u="none" cap="none" strike="noStrike">
                <a:solidFill>
                  <a:srgbClr val="000000"/>
                </a:solidFill>
                <a:latin typeface="Arial"/>
                <a:ea typeface="Arial"/>
                <a:cs typeface="Arial"/>
                <a:sym typeface="Arial"/>
              </a:rPr>
              <a:t>포스팅 </a:t>
            </a:r>
            <a:r>
              <a:rPr lang="ko"/>
              <a:t>갯수 및 좋아요</a:t>
            </a:r>
            <a:r>
              <a:rPr b="0" i="0" lang="ko" sz="1400" u="none" cap="none" strike="noStrike">
                <a:solidFill>
                  <a:srgbClr val="000000"/>
                </a:solidFill>
                <a:latin typeface="Arial"/>
                <a:ea typeface="Arial"/>
                <a:cs typeface="Arial"/>
                <a:sym typeface="Arial"/>
              </a:rPr>
              <a:t>(하트)</a:t>
            </a:r>
            <a:r>
              <a:rPr lang="ko"/>
              <a:t>, 별점(별) </a:t>
            </a:r>
            <a:r>
              <a:rPr b="0" i="0" lang="ko" sz="1400" u="none" cap="none" strike="noStrike">
                <a:solidFill>
                  <a:srgbClr val="000000"/>
                </a:solidFill>
                <a:latin typeface="Arial"/>
                <a:ea typeface="Arial"/>
                <a:cs typeface="Arial"/>
                <a:sym typeface="Arial"/>
              </a:rPr>
              <a:t>등으로 점수화</a:t>
            </a:r>
            <a:r>
              <a:rPr b="0" i="0" lang="ko" sz="1400" u="none" cap="none" strike="noStrike">
                <a:solidFill>
                  <a:srgbClr val="000000"/>
                </a:solidFill>
                <a:latin typeface="Arial"/>
                <a:ea typeface="Arial"/>
                <a:cs typeface="Arial"/>
                <a:sym typeface="Arial"/>
              </a:rPr>
              <a:t> 하여</a:t>
            </a:r>
            <a:r>
              <a:rPr b="0" i="0" lang="ko" sz="1400" u="none" cap="none" strike="noStrike">
                <a:solidFill>
                  <a:srgbClr val="000000"/>
                </a:solidFill>
                <a:latin typeface="Arial"/>
                <a:ea typeface="Arial"/>
                <a:cs typeface="Arial"/>
                <a:sym typeface="Arial"/>
              </a:rPr>
              <a:t> 레벨관리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lang="ko"/>
              <a:t>포스팅은 </a:t>
            </a:r>
            <a:r>
              <a:rPr b="0" i="0" lang="ko" sz="1400" u="none" cap="none" strike="noStrike">
                <a:solidFill>
                  <a:srgbClr val="000000"/>
                </a:solidFill>
                <a:latin typeface="Arial"/>
                <a:ea typeface="Arial"/>
                <a:cs typeface="Arial"/>
                <a:sym typeface="Arial"/>
              </a:rPr>
              <a:t>차단 </a:t>
            </a:r>
            <a:r>
              <a:rPr lang="ko"/>
              <a:t>및 공개여부</a:t>
            </a:r>
            <a:r>
              <a:rPr b="0" i="0" lang="ko" sz="1400" u="none" cap="none" strike="noStrike">
                <a:solidFill>
                  <a:srgbClr val="000000"/>
                </a:solidFill>
                <a:latin typeface="Arial"/>
                <a:ea typeface="Arial"/>
                <a:cs typeface="Arial"/>
                <a:sym typeface="Arial"/>
              </a:rPr>
              <a:t>에 따라 접근권한이 달라</a:t>
            </a:r>
            <a:r>
              <a:rPr lang="ko"/>
              <a:t>짐</a:t>
            </a:r>
            <a:r>
              <a:rPr b="0" i="0" lang="ko" sz="1400" u="none" cap="none" strike="noStrike">
                <a:solidFill>
                  <a:srgbClr val="000000"/>
                </a:solidFill>
                <a:latin typeface="Arial"/>
                <a:ea typeface="Arial"/>
                <a:cs typeface="Arial"/>
                <a:sym typeface="Arial"/>
              </a:rPr>
              <a:t> </a:t>
            </a:r>
            <a:endParaRPr/>
          </a:p>
        </p:txBody>
      </p:sp>
      <p:sp>
        <p:nvSpPr>
          <p:cNvPr id="188" name="Google Shape;188;p4"/>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등급 및 접근권한 정의</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4" name="Shape 1934"/>
        <p:cNvGrpSpPr/>
        <p:nvPr/>
      </p:nvGrpSpPr>
      <p:grpSpPr>
        <a:xfrm>
          <a:off x="0" y="0"/>
          <a:ext cx="0" cy="0"/>
          <a:chOff x="0" y="0"/>
          <a:chExt cx="0" cy="0"/>
        </a:xfrm>
      </p:grpSpPr>
      <p:sp>
        <p:nvSpPr>
          <p:cNvPr id="1935" name="Google Shape;1935;g13c94f06daf_2_194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936" name="Google Shape;1936;g13c94f06daf_2_1949"/>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a:t>
                      </a:r>
                      <a:r>
                        <a:rPr lang="ko" sz="900">
                          <a:solidFill>
                            <a:schemeClr val="dk2"/>
                          </a:solidFill>
                          <a:latin typeface="Malgun Gothic"/>
                          <a:ea typeface="Malgun Gothic"/>
                          <a:cs typeface="Malgun Gothic"/>
                          <a:sym typeface="Malgun Gothic"/>
                        </a:rPr>
                        <a:t>. 관심</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관심 목록 변경</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관심 취소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관심 메모</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저장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937" name="Google Shape;1937;g13c94f06daf_2_194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관심 &gt; </a:t>
            </a:r>
            <a:r>
              <a:rPr b="1" lang="ko" sz="2000">
                <a:solidFill>
                  <a:schemeClr val="lt1"/>
                </a:solidFill>
                <a:latin typeface="Malgun Gothic"/>
                <a:ea typeface="Malgun Gothic"/>
                <a:cs typeface="Malgun Gothic"/>
                <a:sym typeface="Malgun Gothic"/>
              </a:rPr>
              <a:t>관심 등록 / 변경</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938" name="Google Shape;1938;g13c94f06daf_2_194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939" name="Google Shape;1939;g13c94f06daf_2_1949"/>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 목</a:t>
            </a:r>
            <a:r>
              <a:rPr b="1" lang="ko" sz="1100">
                <a:solidFill>
                  <a:schemeClr val="dk1"/>
                </a:solidFill>
                <a:latin typeface="Malgun Gothic"/>
                <a:ea typeface="Malgun Gothic"/>
                <a:cs typeface="Malgun Gothic"/>
                <a:sym typeface="Malgun Gothic"/>
              </a:rPr>
              <a:t>록 2</a:t>
            </a:r>
            <a:endParaRPr b="1" sz="1100">
              <a:solidFill>
                <a:schemeClr val="dk1"/>
              </a:solidFill>
              <a:latin typeface="Malgun Gothic"/>
              <a:ea typeface="Malgun Gothic"/>
              <a:cs typeface="Malgun Gothic"/>
              <a:sym typeface="Malgun Gothic"/>
            </a:endParaRPr>
          </a:p>
        </p:txBody>
      </p:sp>
      <p:pic>
        <p:nvPicPr>
          <p:cNvPr id="1940" name="Google Shape;1940;g13c94f06daf_2_1949"/>
          <p:cNvPicPr preferRelativeResize="0"/>
          <p:nvPr/>
        </p:nvPicPr>
        <p:blipFill>
          <a:blip r:embed="rId3">
            <a:alphaModFix/>
          </a:blip>
          <a:stretch>
            <a:fillRect/>
          </a:stretch>
        </p:blipFill>
        <p:spPr>
          <a:xfrm>
            <a:off x="544175" y="875650"/>
            <a:ext cx="213900" cy="257652"/>
          </a:xfrm>
          <a:prstGeom prst="rect">
            <a:avLst/>
          </a:prstGeom>
          <a:noFill/>
          <a:ln>
            <a:noFill/>
          </a:ln>
        </p:spPr>
      </p:pic>
      <p:cxnSp>
        <p:nvCxnSpPr>
          <p:cNvPr id="1941" name="Google Shape;1941;g13c94f06daf_2_1949"/>
          <p:cNvCxnSpPr/>
          <p:nvPr/>
        </p:nvCxnSpPr>
        <p:spPr>
          <a:xfrm>
            <a:off x="620275" y="2448488"/>
            <a:ext cx="2946000" cy="8400"/>
          </a:xfrm>
          <a:prstGeom prst="straightConnector1">
            <a:avLst/>
          </a:prstGeom>
          <a:noFill/>
          <a:ln cap="flat" cmpd="sng" w="9525">
            <a:solidFill>
              <a:schemeClr val="dk2"/>
            </a:solidFill>
            <a:prstDash val="solid"/>
            <a:round/>
            <a:headEnd len="med" w="med" type="none"/>
            <a:tailEnd len="med" w="med" type="none"/>
          </a:ln>
        </p:spPr>
      </p:cxnSp>
      <p:sp>
        <p:nvSpPr>
          <p:cNvPr id="1942" name="Google Shape;1942;g13c94f06daf_2_1949"/>
          <p:cNvSpPr txBox="1"/>
          <p:nvPr/>
        </p:nvSpPr>
        <p:spPr>
          <a:xfrm>
            <a:off x="12601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1943" name="Google Shape;1943;g13c94f06daf_2_1949"/>
          <p:cNvCxnSpPr/>
          <p:nvPr/>
        </p:nvCxnSpPr>
        <p:spPr>
          <a:xfrm>
            <a:off x="595517" y="1750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944" name="Google Shape;1944;g13c94f06daf_2_1949"/>
          <p:cNvGrpSpPr/>
          <p:nvPr/>
        </p:nvGrpSpPr>
        <p:grpSpPr>
          <a:xfrm>
            <a:off x="544358" y="1945443"/>
            <a:ext cx="3048838" cy="1165104"/>
            <a:chOff x="4392000" y="1013612"/>
            <a:chExt cx="3048838" cy="2325556"/>
          </a:xfrm>
        </p:grpSpPr>
        <p:grpSp>
          <p:nvGrpSpPr>
            <p:cNvPr id="1945" name="Google Shape;1945;g13c94f06daf_2_1949"/>
            <p:cNvGrpSpPr/>
            <p:nvPr/>
          </p:nvGrpSpPr>
          <p:grpSpPr>
            <a:xfrm>
              <a:off x="4392000" y="1013612"/>
              <a:ext cx="3048838" cy="1647908"/>
              <a:chOff x="214095" y="1332369"/>
              <a:chExt cx="9681926" cy="1087800"/>
            </a:xfrm>
          </p:grpSpPr>
          <p:sp>
            <p:nvSpPr>
              <p:cNvPr id="1946" name="Google Shape;1946;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947" name="Google Shape;1947;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48" name="Google Shape;1948;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49" name="Google Shape;1949;g13c94f06daf_2_1949"/>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졀점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950" name="Google Shape;1950;g13c94f06daf_2_1949"/>
          <p:cNvGrpSpPr/>
          <p:nvPr/>
        </p:nvGrpSpPr>
        <p:grpSpPr>
          <a:xfrm>
            <a:off x="544358" y="3240843"/>
            <a:ext cx="3048838" cy="1165104"/>
            <a:chOff x="4392000" y="1013612"/>
            <a:chExt cx="3048838" cy="2325556"/>
          </a:xfrm>
        </p:grpSpPr>
        <p:grpSp>
          <p:nvGrpSpPr>
            <p:cNvPr id="1951" name="Google Shape;1951;g13c94f06daf_2_1949"/>
            <p:cNvGrpSpPr/>
            <p:nvPr/>
          </p:nvGrpSpPr>
          <p:grpSpPr>
            <a:xfrm>
              <a:off x="4392000" y="1013612"/>
              <a:ext cx="3048838" cy="1647908"/>
              <a:chOff x="214095" y="1332369"/>
              <a:chExt cx="9681926" cy="1087800"/>
            </a:xfrm>
          </p:grpSpPr>
          <p:sp>
            <p:nvSpPr>
              <p:cNvPr id="1952" name="Google Shape;1952;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953" name="Google Shape;1953;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54" name="Google Shape;1954;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55" name="Google Shape;1955;g13c94f06daf_2_1949"/>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956" name="Google Shape;1956;g13c94f06daf_2_1949"/>
          <p:cNvSpPr/>
          <p:nvPr/>
        </p:nvSpPr>
        <p:spPr>
          <a:xfrm>
            <a:off x="3152234" y="2741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957" name="Google Shape;1957;g13c94f06daf_2_1949"/>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958" name="Google Shape;1958;g13c94f06daf_2_1949"/>
          <p:cNvPicPr preferRelativeResize="0"/>
          <p:nvPr/>
        </p:nvPicPr>
        <p:blipFill>
          <a:blip r:embed="rId4">
            <a:alphaModFix/>
          </a:blip>
          <a:stretch>
            <a:fillRect/>
          </a:stretch>
        </p:blipFill>
        <p:spPr>
          <a:xfrm>
            <a:off x="4546040" y="894946"/>
            <a:ext cx="213900" cy="219430"/>
          </a:xfrm>
          <a:prstGeom prst="rect">
            <a:avLst/>
          </a:prstGeom>
          <a:noFill/>
          <a:ln>
            <a:noFill/>
          </a:ln>
        </p:spPr>
      </p:pic>
      <p:sp>
        <p:nvSpPr>
          <p:cNvPr id="1959" name="Google Shape;1959;g13c94f06daf_2_194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등록 /</a:t>
            </a:r>
            <a:r>
              <a:rPr b="1" lang="ko" sz="1100">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변경</a:t>
            </a:r>
            <a:endParaRPr b="1" sz="1100">
              <a:solidFill>
                <a:schemeClr val="dk1"/>
              </a:solidFill>
              <a:latin typeface="Malgun Gothic"/>
              <a:ea typeface="Malgun Gothic"/>
              <a:cs typeface="Malgun Gothic"/>
              <a:sym typeface="Malgun Gothic"/>
            </a:endParaRPr>
          </a:p>
        </p:txBody>
      </p:sp>
      <p:sp>
        <p:nvSpPr>
          <p:cNvPr id="1960" name="Google Shape;1960;g13c94f06daf_2_194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cxnSp>
        <p:nvCxnSpPr>
          <p:cNvPr id="1961" name="Google Shape;1961;g13c94f06daf_2_1949"/>
          <p:cNvCxnSpPr>
            <a:stCxn id="1962" idx="3"/>
            <a:endCxn id="1957" idx="1"/>
          </p:cNvCxnSpPr>
          <p:nvPr/>
        </p:nvCxnSpPr>
        <p:spPr>
          <a:xfrm>
            <a:off x="3566512" y="2962008"/>
            <a:ext cx="901800" cy="4671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1963" name="Google Shape;1963;g13c94f06daf_2_1949"/>
          <p:cNvSpPr/>
          <p:nvPr/>
        </p:nvSpPr>
        <p:spPr>
          <a:xfrm>
            <a:off x="4629334" y="5314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cxnSp>
        <p:nvCxnSpPr>
          <p:cNvPr id="1964" name="Google Shape;1964;g13c94f06daf_2_1949"/>
          <p:cNvCxnSpPr/>
          <p:nvPr/>
        </p:nvCxnSpPr>
        <p:spPr>
          <a:xfrm>
            <a:off x="4634117" y="3274308"/>
            <a:ext cx="2946000" cy="8400"/>
          </a:xfrm>
          <a:prstGeom prst="straightConnector1">
            <a:avLst/>
          </a:prstGeom>
          <a:noFill/>
          <a:ln cap="flat" cmpd="sng" w="9525">
            <a:solidFill>
              <a:schemeClr val="dk2"/>
            </a:solidFill>
            <a:prstDash val="solid"/>
            <a:round/>
            <a:headEnd len="med" w="med" type="none"/>
            <a:tailEnd len="med" w="med" type="none"/>
          </a:ln>
        </p:spPr>
      </p:cxnSp>
      <p:sp>
        <p:nvSpPr>
          <p:cNvPr id="1965" name="Google Shape;1965;g13c94f06daf_2_1949"/>
          <p:cNvSpPr/>
          <p:nvPr/>
        </p:nvSpPr>
        <p:spPr>
          <a:xfrm>
            <a:off x="4634567" y="34472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메모</a:t>
            </a:r>
            <a:endParaRPr b="0" i="0" sz="1800" u="none" cap="none" strike="noStrike">
              <a:solidFill>
                <a:schemeClr val="dk2"/>
              </a:solidFill>
              <a:latin typeface="Malgun Gothic"/>
              <a:ea typeface="Malgun Gothic"/>
              <a:cs typeface="Malgun Gothic"/>
              <a:sym typeface="Malgun Gothic"/>
            </a:endParaRPr>
          </a:p>
        </p:txBody>
      </p:sp>
      <p:sp>
        <p:nvSpPr>
          <p:cNvPr id="1966" name="Google Shape;1966;g13c94f06daf_2_1949"/>
          <p:cNvSpPr/>
          <p:nvPr/>
        </p:nvSpPr>
        <p:spPr>
          <a:xfrm>
            <a:off x="4551134" y="3447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grpSp>
        <p:nvGrpSpPr>
          <p:cNvPr id="1967" name="Google Shape;1967;g13c94f06daf_2_1949"/>
          <p:cNvGrpSpPr/>
          <p:nvPr/>
        </p:nvGrpSpPr>
        <p:grpSpPr>
          <a:xfrm>
            <a:off x="4613383" y="1241693"/>
            <a:ext cx="3048838" cy="1165104"/>
            <a:chOff x="4392000" y="1013612"/>
            <a:chExt cx="3048838" cy="2325556"/>
          </a:xfrm>
        </p:grpSpPr>
        <p:grpSp>
          <p:nvGrpSpPr>
            <p:cNvPr id="1968" name="Google Shape;1968;g13c94f06daf_2_1949"/>
            <p:cNvGrpSpPr/>
            <p:nvPr/>
          </p:nvGrpSpPr>
          <p:grpSpPr>
            <a:xfrm>
              <a:off x="4392000" y="1013612"/>
              <a:ext cx="3048838" cy="1647908"/>
              <a:chOff x="214095" y="1332369"/>
              <a:chExt cx="9681926" cy="1087800"/>
            </a:xfrm>
          </p:grpSpPr>
          <p:sp>
            <p:nvSpPr>
              <p:cNvPr id="1969" name="Google Shape;1969;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970" name="Google Shape;1970;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71" name="Google Shape;1971;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72" name="Google Shape;1972;g13c94f06daf_2_1949"/>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1962" name="Google Shape;1962;g13c94f06daf_2_1949"/>
          <p:cNvPicPr preferRelativeResize="0"/>
          <p:nvPr/>
        </p:nvPicPr>
        <p:blipFill rotWithShape="1">
          <a:blip r:embed="rId5">
            <a:alphaModFix/>
          </a:blip>
          <a:srcRect b="0" l="0" r="0" t="0"/>
          <a:stretch/>
        </p:blipFill>
        <p:spPr>
          <a:xfrm>
            <a:off x="3400773" y="2893596"/>
            <a:ext cx="165738" cy="136824"/>
          </a:xfrm>
          <a:prstGeom prst="rect">
            <a:avLst/>
          </a:prstGeom>
          <a:noFill/>
          <a:ln>
            <a:noFill/>
          </a:ln>
        </p:spPr>
      </p:pic>
      <p:pic>
        <p:nvPicPr>
          <p:cNvPr id="1973" name="Google Shape;1973;g13c94f06daf_2_1949"/>
          <p:cNvPicPr preferRelativeResize="0"/>
          <p:nvPr/>
        </p:nvPicPr>
        <p:blipFill>
          <a:blip r:embed="rId6">
            <a:alphaModFix/>
          </a:blip>
          <a:stretch>
            <a:fillRect/>
          </a:stretch>
        </p:blipFill>
        <p:spPr>
          <a:xfrm>
            <a:off x="7244199" y="2616575"/>
            <a:ext cx="374700" cy="363832"/>
          </a:xfrm>
          <a:prstGeom prst="rect">
            <a:avLst/>
          </a:prstGeom>
          <a:noFill/>
          <a:ln>
            <a:noFill/>
          </a:ln>
        </p:spPr>
      </p:pic>
      <p:pic>
        <p:nvPicPr>
          <p:cNvPr id="1974" name="Google Shape;1974;g13c94f06daf_2_1949"/>
          <p:cNvPicPr preferRelativeResize="0"/>
          <p:nvPr/>
        </p:nvPicPr>
        <p:blipFill rotWithShape="1">
          <a:blip r:embed="rId5">
            <a:alphaModFix/>
          </a:blip>
          <a:srcRect b="0" l="0" r="0" t="0"/>
          <a:stretch/>
        </p:blipFill>
        <p:spPr>
          <a:xfrm>
            <a:off x="3402223" y="4220871"/>
            <a:ext cx="165738" cy="136824"/>
          </a:xfrm>
          <a:prstGeom prst="rect">
            <a:avLst/>
          </a:prstGeom>
          <a:noFill/>
          <a:ln>
            <a:noFill/>
          </a:ln>
        </p:spPr>
      </p:pic>
      <p:sp>
        <p:nvSpPr>
          <p:cNvPr id="1975" name="Google Shape;1975;g13c94f06daf_2_1949"/>
          <p:cNvSpPr/>
          <p:nvPr/>
        </p:nvSpPr>
        <p:spPr>
          <a:xfrm>
            <a:off x="678713" y="1275310"/>
            <a:ext cx="631200" cy="276900"/>
          </a:xfrm>
          <a:prstGeom prst="roundRect">
            <a:avLst>
              <a:gd fmla="val 16667" name="adj"/>
            </a:avLst>
          </a:prstGeom>
          <a:no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976" name="Google Shape;1976;g13c94f06daf_2_1949"/>
          <p:cNvSpPr/>
          <p:nvPr/>
        </p:nvSpPr>
        <p:spPr>
          <a:xfrm>
            <a:off x="1389271" y="1275310"/>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977" name="Google Shape;1977;g13c94f06daf_2_1949"/>
          <p:cNvSpPr/>
          <p:nvPr/>
        </p:nvSpPr>
        <p:spPr>
          <a:xfrm>
            <a:off x="2101755" y="1275310"/>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pic>
        <p:nvPicPr>
          <p:cNvPr id="1978" name="Google Shape;1978;g13c94f06daf_2_1949"/>
          <p:cNvPicPr preferRelativeResize="0"/>
          <p:nvPr/>
        </p:nvPicPr>
        <p:blipFill>
          <a:blip r:embed="rId7">
            <a:alphaModFix/>
          </a:blip>
          <a:stretch>
            <a:fillRect/>
          </a:stretch>
        </p:blipFill>
        <p:spPr>
          <a:xfrm>
            <a:off x="3197198" y="1291515"/>
            <a:ext cx="261600" cy="252088"/>
          </a:xfrm>
          <a:prstGeom prst="rect">
            <a:avLst/>
          </a:prstGeom>
          <a:noFill/>
          <a:ln>
            <a:noFill/>
          </a:ln>
        </p:spPr>
      </p:pic>
      <p:sp>
        <p:nvSpPr>
          <p:cNvPr id="1979" name="Google Shape;1979;g13c94f06daf_2_1949"/>
          <p:cNvSpPr/>
          <p:nvPr/>
        </p:nvSpPr>
        <p:spPr>
          <a:xfrm>
            <a:off x="4641113" y="2646910"/>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1980" name="Google Shape;1980;g13c94f06daf_2_1949"/>
          <p:cNvSpPr/>
          <p:nvPr/>
        </p:nvSpPr>
        <p:spPr>
          <a:xfrm>
            <a:off x="5351671" y="2646910"/>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981" name="Google Shape;1981;g13c94f06daf_2_1949"/>
          <p:cNvSpPr/>
          <p:nvPr/>
        </p:nvSpPr>
        <p:spPr>
          <a:xfrm>
            <a:off x="6064155" y="2646910"/>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1982" name="Google Shape;1982;g13c94f06daf_2_1949"/>
          <p:cNvSpPr/>
          <p:nvPr/>
        </p:nvSpPr>
        <p:spPr>
          <a:xfrm>
            <a:off x="4551134" y="25327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983" name="Google Shape;1983;g13c94f06daf_2_1949"/>
          <p:cNvSpPr/>
          <p:nvPr/>
        </p:nvSpPr>
        <p:spPr>
          <a:xfrm>
            <a:off x="7218134" y="25327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7" name="Shape 1987"/>
        <p:cNvGrpSpPr/>
        <p:nvPr/>
      </p:nvGrpSpPr>
      <p:grpSpPr>
        <a:xfrm>
          <a:off x="0" y="0"/>
          <a:ext cx="0" cy="0"/>
          <a:chOff x="0" y="0"/>
          <a:chExt cx="0" cy="0"/>
        </a:xfrm>
      </p:grpSpPr>
      <p:sp>
        <p:nvSpPr>
          <p:cNvPr id="1988" name="Google Shape;1988;g13c94f06daf_2_3150"/>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포스팅 </a:t>
            </a:r>
            <a:endParaRPr sz="3000"/>
          </a:p>
        </p:txBody>
      </p:sp>
      <p:sp>
        <p:nvSpPr>
          <p:cNvPr id="1989" name="Google Shape;1989;g13c94f06daf_2_3150"/>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포스팅 등록</a:t>
            </a:r>
            <a:endParaRPr sz="2000"/>
          </a:p>
          <a:p>
            <a:pPr indent="-355600" lvl="0" marL="457200" rtl="0" algn="l">
              <a:spcBef>
                <a:spcPts val="0"/>
              </a:spcBef>
              <a:spcAft>
                <a:spcPts val="0"/>
              </a:spcAft>
              <a:buSzPts val="2000"/>
              <a:buChar char="-"/>
            </a:pPr>
            <a:r>
              <a:rPr lang="ko" sz="2000"/>
              <a:t>포스</a:t>
            </a:r>
            <a:r>
              <a:rPr lang="ko" sz="2000"/>
              <a:t>팅 등록 &gt; 공개 여부</a:t>
            </a:r>
            <a:endParaRPr sz="2000"/>
          </a:p>
          <a:p>
            <a:pPr indent="-355600" lvl="0" marL="457200" rtl="0" algn="l">
              <a:spcBef>
                <a:spcPts val="0"/>
              </a:spcBef>
              <a:spcAft>
                <a:spcPts val="0"/>
              </a:spcAft>
              <a:buSzPts val="2000"/>
              <a:buChar char="-"/>
            </a:pPr>
            <a:r>
              <a:rPr lang="ko" sz="2000"/>
              <a:t>상</a:t>
            </a:r>
            <a:r>
              <a:rPr lang="ko" sz="2000"/>
              <a:t>담 등록</a:t>
            </a:r>
            <a:endParaRPr sz="2000"/>
          </a:p>
          <a:p>
            <a:pPr indent="-355600" lvl="0" marL="457200" rtl="0" algn="l">
              <a:spcBef>
                <a:spcPts val="0"/>
              </a:spcBef>
              <a:spcAft>
                <a:spcPts val="0"/>
              </a:spcAft>
              <a:buSzPts val="2000"/>
              <a:buChar char="-"/>
            </a:pPr>
            <a:r>
              <a:rPr lang="ko" sz="2000"/>
              <a:t>상담 등록 &gt; 상담료 등록</a:t>
            </a:r>
            <a:endParaRPr sz="2000"/>
          </a:p>
          <a:p>
            <a:pPr indent="-355600" lvl="0" marL="457200" rtl="0" algn="l">
              <a:spcBef>
                <a:spcPts val="0"/>
              </a:spcBef>
              <a:spcAft>
                <a:spcPts val="0"/>
              </a:spcAft>
              <a:buSzPts val="2000"/>
              <a:buChar char="-"/>
            </a:pPr>
            <a:r>
              <a:rPr lang="ko" sz="2000"/>
              <a:t>상담 등록 (포스팅 상세)</a:t>
            </a:r>
            <a:endParaRPr sz="2000"/>
          </a:p>
          <a:p>
            <a:pPr indent="-355600" lvl="0" marL="457200" rtl="0" algn="l">
              <a:spcBef>
                <a:spcPts val="0"/>
              </a:spcBef>
              <a:spcAft>
                <a:spcPts val="0"/>
              </a:spcAft>
              <a:buSzPts val="2000"/>
              <a:buChar char="-"/>
            </a:pPr>
            <a:r>
              <a:rPr lang="ko" sz="2000"/>
              <a:t>제안 등록 (포스팅 상세)</a:t>
            </a:r>
            <a:endParaRPr sz="20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3" name="Shape 1993"/>
        <p:cNvGrpSpPr/>
        <p:nvPr/>
      </p:nvGrpSpPr>
      <p:grpSpPr>
        <a:xfrm>
          <a:off x="0" y="0"/>
          <a:ext cx="0" cy="0"/>
          <a:chOff x="0" y="0"/>
          <a:chExt cx="0" cy="0"/>
        </a:xfrm>
      </p:grpSpPr>
      <p:graphicFrame>
        <p:nvGraphicFramePr>
          <p:cNvPr id="1994" name="Google Shape;1994;g13c94f06daf_2_4018"/>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포스</a:t>
                      </a:r>
                      <a:r>
                        <a:rPr lang="ko" sz="900">
                          <a:solidFill>
                            <a:srgbClr val="595959"/>
                          </a:solidFill>
                          <a:latin typeface="Malgun Gothic"/>
                          <a:ea typeface="Malgun Gothic"/>
                          <a:cs typeface="Malgun Gothic"/>
                          <a:sym typeface="Malgun Gothic"/>
                        </a:rPr>
                        <a:t>팅 등록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구분 : 포스팅, 상담의로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사진 첨부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내용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키워드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공개 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전체공개, 팔로워공개, 전문가공개, 지정공개, 비공개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우선 (상담의로의 경우 상담의뢰 클릭)</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995" name="Google Shape;1995;g13c94f06daf_2_4018"/>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등록    </a:t>
            </a:r>
            <a:endParaRPr b="0" i="0" sz="2400" u="none" cap="none" strike="noStrike">
              <a:solidFill>
                <a:schemeClr val="lt1"/>
              </a:solidFill>
              <a:latin typeface="Arial"/>
              <a:ea typeface="Arial"/>
              <a:cs typeface="Arial"/>
              <a:sym typeface="Arial"/>
            </a:endParaRPr>
          </a:p>
        </p:txBody>
      </p:sp>
      <p:sp>
        <p:nvSpPr>
          <p:cNvPr id="1996" name="Google Shape;1996;g13c94f06daf_2_401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997" name="Google Shape;1997;g13c94f06daf_2_4018"/>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1998" name="Google Shape;1998;g13c94f06daf_2_4018"/>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999" name="Google Shape;1999;g13c94f06daf_2_4018"/>
          <p:cNvPicPr preferRelativeResize="0"/>
          <p:nvPr/>
        </p:nvPicPr>
        <p:blipFill rotWithShape="1">
          <a:blip r:embed="rId3">
            <a:alphaModFix/>
          </a:blip>
          <a:srcRect b="0" l="0" r="0" t="0"/>
          <a:stretch/>
        </p:blipFill>
        <p:spPr>
          <a:xfrm>
            <a:off x="3392237" y="832908"/>
            <a:ext cx="221225" cy="232825"/>
          </a:xfrm>
          <a:prstGeom prst="rect">
            <a:avLst/>
          </a:prstGeom>
          <a:noFill/>
          <a:ln>
            <a:noFill/>
          </a:ln>
        </p:spPr>
      </p:pic>
      <p:grpSp>
        <p:nvGrpSpPr>
          <p:cNvPr id="2000" name="Google Shape;2000;g13c94f06daf_2_4018"/>
          <p:cNvGrpSpPr/>
          <p:nvPr/>
        </p:nvGrpSpPr>
        <p:grpSpPr>
          <a:xfrm>
            <a:off x="428594" y="5543256"/>
            <a:ext cx="3277561" cy="521764"/>
            <a:chOff x="375801" y="5847020"/>
            <a:chExt cx="3293700" cy="521764"/>
          </a:xfrm>
        </p:grpSpPr>
        <p:cxnSp>
          <p:nvCxnSpPr>
            <p:cNvPr id="2001" name="Google Shape;2001;g13c94f06daf_2_4018"/>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2002" name="Google Shape;2002;g13c94f06daf_2_4018"/>
            <p:cNvGrpSpPr/>
            <p:nvPr/>
          </p:nvGrpSpPr>
          <p:grpSpPr>
            <a:xfrm>
              <a:off x="606989" y="6013911"/>
              <a:ext cx="2863894" cy="354873"/>
              <a:chOff x="7628984" y="5817929"/>
              <a:chExt cx="2752156" cy="322612"/>
            </a:xfrm>
          </p:grpSpPr>
          <p:grpSp>
            <p:nvGrpSpPr>
              <p:cNvPr id="2003" name="Google Shape;2003;g13c94f06daf_2_4018"/>
              <p:cNvGrpSpPr/>
              <p:nvPr/>
            </p:nvGrpSpPr>
            <p:grpSpPr>
              <a:xfrm>
                <a:off x="7688114" y="5817929"/>
                <a:ext cx="155879" cy="124336"/>
                <a:chOff x="3184196" y="1332369"/>
                <a:chExt cx="9681926" cy="1087800"/>
              </a:xfrm>
            </p:grpSpPr>
            <p:sp>
              <p:nvSpPr>
                <p:cNvPr id="2004" name="Google Shape;2004;g13c94f06daf_2_4018"/>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005" name="Google Shape;2005;g13c94f06daf_2_4018"/>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06" name="Google Shape;2006;g13c94f06daf_2_4018"/>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2007" name="Google Shape;2007;g13c94f06daf_2_4018"/>
              <p:cNvGrpSpPr/>
              <p:nvPr/>
            </p:nvGrpSpPr>
            <p:grpSpPr>
              <a:xfrm>
                <a:off x="8308658" y="5817929"/>
                <a:ext cx="155879" cy="124336"/>
                <a:chOff x="214095" y="1332369"/>
                <a:chExt cx="9681926" cy="1087800"/>
              </a:xfrm>
            </p:grpSpPr>
            <p:sp>
              <p:nvSpPr>
                <p:cNvPr id="2008" name="Google Shape;2008;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009" name="Google Shape;2009;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10" name="Google Shape;2010;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11" name="Google Shape;2011;g13c94f06daf_2_4018"/>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2012" name="Google Shape;2012;g13c94f06daf_2_4018"/>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2013" name="Google Shape;2013;g13c94f06daf_2_4018"/>
              <p:cNvGrpSpPr/>
              <p:nvPr/>
            </p:nvGrpSpPr>
            <p:grpSpPr>
              <a:xfrm>
                <a:off x="9503672" y="5817929"/>
                <a:ext cx="157739" cy="124336"/>
                <a:chOff x="1583642" y="1332369"/>
                <a:chExt cx="9797430" cy="1087800"/>
              </a:xfrm>
            </p:grpSpPr>
            <p:sp>
              <p:nvSpPr>
                <p:cNvPr id="2014" name="Google Shape;2014;g13c94f06daf_2_4018"/>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015" name="Google Shape;2015;g13c94f06daf_2_4018"/>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16" name="Google Shape;2016;g13c94f06daf_2_4018"/>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2017" name="Google Shape;2017;g13c94f06daf_2_4018"/>
              <p:cNvGrpSpPr/>
              <p:nvPr/>
            </p:nvGrpSpPr>
            <p:grpSpPr>
              <a:xfrm>
                <a:off x="10095422" y="5817929"/>
                <a:ext cx="155879" cy="124336"/>
                <a:chOff x="214095" y="1332369"/>
                <a:chExt cx="9681926" cy="1087800"/>
              </a:xfrm>
            </p:grpSpPr>
            <p:sp>
              <p:nvSpPr>
                <p:cNvPr id="2018" name="Google Shape;2018;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019" name="Google Shape;2019;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20" name="Google Shape;2020;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21" name="Google Shape;2021;g13c94f06daf_2_4018"/>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2022" name="Google Shape;2022;g13c94f06daf_2_4018"/>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2023" name="Google Shape;2023;g13c94f06daf_2_4018"/>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2024" name="Google Shape;2024;g13c94f06daf_2_4018"/>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025" name="Google Shape;2025;g13c94f06daf_2_4018"/>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등록</a:t>
            </a:r>
            <a:endParaRPr b="1" sz="1100">
              <a:solidFill>
                <a:schemeClr val="dk1"/>
              </a:solidFill>
              <a:latin typeface="Malgun Gothic"/>
              <a:ea typeface="Malgun Gothic"/>
              <a:cs typeface="Malgun Gothic"/>
              <a:sym typeface="Malgun Gothic"/>
            </a:endParaRPr>
          </a:p>
        </p:txBody>
      </p:sp>
      <p:pic>
        <p:nvPicPr>
          <p:cNvPr id="2026" name="Google Shape;2026;g13c94f06daf_2_4018"/>
          <p:cNvPicPr preferRelativeResize="0"/>
          <p:nvPr/>
        </p:nvPicPr>
        <p:blipFill>
          <a:blip r:embed="rId4">
            <a:alphaModFix/>
          </a:blip>
          <a:stretch>
            <a:fillRect/>
          </a:stretch>
        </p:blipFill>
        <p:spPr>
          <a:xfrm>
            <a:off x="4582775" y="875650"/>
            <a:ext cx="213900" cy="257652"/>
          </a:xfrm>
          <a:prstGeom prst="rect">
            <a:avLst/>
          </a:prstGeom>
          <a:noFill/>
          <a:ln>
            <a:noFill/>
          </a:ln>
        </p:spPr>
      </p:pic>
      <p:cxnSp>
        <p:nvCxnSpPr>
          <p:cNvPr id="2027" name="Google Shape;2027;g13c94f06daf_2_4018"/>
          <p:cNvCxnSpPr>
            <a:stCxn id="2023" idx="4"/>
            <a:endCxn id="2024" idx="1"/>
          </p:cNvCxnSpPr>
          <p:nvPr/>
        </p:nvCxnSpPr>
        <p:spPr>
          <a:xfrm rot="-5400000">
            <a:off x="1982722" y="3510006"/>
            <a:ext cx="2559000" cy="2391900"/>
          </a:xfrm>
          <a:prstGeom prst="bentConnector4">
            <a:avLst>
              <a:gd fmla="val -9305" name="adj1"/>
              <a:gd fmla="val 86472" name="adj2"/>
            </a:avLst>
          </a:prstGeom>
          <a:noFill/>
          <a:ln cap="flat" cmpd="sng" w="28575">
            <a:solidFill>
              <a:srgbClr val="FF0000"/>
            </a:solidFill>
            <a:prstDash val="solid"/>
            <a:round/>
            <a:headEnd len="med" w="med" type="none"/>
            <a:tailEnd len="med" w="med" type="triangle"/>
          </a:ln>
        </p:spPr>
      </p:cxnSp>
      <p:sp>
        <p:nvSpPr>
          <p:cNvPr id="2028" name="Google Shape;2028;g13c94f06daf_2_4018"/>
          <p:cNvSpPr/>
          <p:nvPr/>
        </p:nvSpPr>
        <p:spPr>
          <a:xfrm>
            <a:off x="1748546" y="55432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029" name="Google Shape;2029;g13c94f06daf_2_4018"/>
          <p:cNvSpPr txBox="1"/>
          <p:nvPr/>
        </p:nvSpPr>
        <p:spPr>
          <a:xfrm>
            <a:off x="4582770"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  포스팅    ○  상담의뢰</a:t>
            </a:r>
            <a:endParaRPr b="1" i="0" sz="1100" u="none" cap="none" strike="noStrike">
              <a:solidFill>
                <a:schemeClr val="dk1"/>
              </a:solidFill>
              <a:latin typeface="Malgun Gothic"/>
              <a:ea typeface="Malgun Gothic"/>
              <a:cs typeface="Malgun Gothic"/>
              <a:sym typeface="Malgun Gothic"/>
            </a:endParaRPr>
          </a:p>
        </p:txBody>
      </p:sp>
      <p:sp>
        <p:nvSpPr>
          <p:cNvPr id="2030" name="Google Shape;2030;g13c94f06daf_2_4018"/>
          <p:cNvSpPr/>
          <p:nvPr/>
        </p:nvSpPr>
        <p:spPr>
          <a:xfrm>
            <a:off x="4665273"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031" name="Google Shape;2031;g13c94f06daf_2_4018"/>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032" name="Google Shape;2032;g13c94f06daf_2_4018"/>
          <p:cNvSpPr/>
          <p:nvPr/>
        </p:nvSpPr>
        <p:spPr>
          <a:xfrm>
            <a:off x="4564775" y="2139700"/>
            <a:ext cx="3067800" cy="1475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r>
              <a:rPr lang="ko" sz="1100">
                <a:solidFill>
                  <a:schemeClr val="dk2"/>
                </a:solidFill>
                <a:latin typeface="Malgun Gothic"/>
                <a:ea typeface="Malgun Gothic"/>
                <a:cs typeface="Malgun Gothic"/>
                <a:sym typeface="Malgun Gothic"/>
              </a:rPr>
              <a:t>…</a:t>
            </a:r>
            <a:endParaRPr b="0" i="0" sz="1100" u="none" cap="none" strike="noStrike">
              <a:solidFill>
                <a:schemeClr val="dk2"/>
              </a:solidFill>
              <a:latin typeface="Malgun Gothic"/>
              <a:ea typeface="Malgun Gothic"/>
              <a:cs typeface="Malgun Gothic"/>
              <a:sym typeface="Malgun Gothic"/>
            </a:endParaRPr>
          </a:p>
        </p:txBody>
      </p:sp>
      <p:sp>
        <p:nvSpPr>
          <p:cNvPr id="2033" name="Google Shape;2033;g13c94f06daf_2_4018"/>
          <p:cNvSpPr/>
          <p:nvPr/>
        </p:nvSpPr>
        <p:spPr>
          <a:xfrm>
            <a:off x="4573225" y="3767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a:t>
            </a:r>
            <a:r>
              <a:rPr lang="ko" sz="1100">
                <a:solidFill>
                  <a:schemeClr val="dk2"/>
                </a:solidFill>
                <a:latin typeface="Malgun Gothic"/>
                <a:ea typeface="Malgun Gothic"/>
                <a:cs typeface="Malgun Gothic"/>
                <a:sym typeface="Malgun Gothic"/>
              </a:rPr>
              <a:t> 입력 …</a:t>
            </a:r>
            <a:endParaRPr b="0" i="0" sz="1100" u="none" cap="none" strike="noStrike">
              <a:solidFill>
                <a:schemeClr val="dk2"/>
              </a:solidFill>
              <a:latin typeface="Malgun Gothic"/>
              <a:ea typeface="Malgun Gothic"/>
              <a:cs typeface="Malgun Gothic"/>
              <a:sym typeface="Malgun Gothic"/>
            </a:endParaRPr>
          </a:p>
        </p:txBody>
      </p:sp>
      <p:sp>
        <p:nvSpPr>
          <p:cNvPr id="2034" name="Google Shape;2034;g13c94f06daf_2_4018"/>
          <p:cNvSpPr/>
          <p:nvPr/>
        </p:nvSpPr>
        <p:spPr>
          <a:xfrm>
            <a:off x="4588625"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035" name="Google Shape;2035;g13c94f06daf_2_4018"/>
          <p:cNvPicPr preferRelativeResize="0"/>
          <p:nvPr/>
        </p:nvPicPr>
        <p:blipFill>
          <a:blip r:embed="rId5">
            <a:alphaModFix/>
          </a:blip>
          <a:stretch>
            <a:fillRect/>
          </a:stretch>
        </p:blipFill>
        <p:spPr>
          <a:xfrm>
            <a:off x="7288299" y="4452625"/>
            <a:ext cx="286508" cy="261600"/>
          </a:xfrm>
          <a:prstGeom prst="rect">
            <a:avLst/>
          </a:prstGeom>
          <a:noFill/>
          <a:ln>
            <a:noFill/>
          </a:ln>
        </p:spPr>
      </p:pic>
      <p:sp>
        <p:nvSpPr>
          <p:cNvPr id="2036" name="Google Shape;2036;g13c94f06daf_2_4018"/>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037" name="Google Shape;2037;g13c94f06daf_2_4018"/>
          <p:cNvSpPr/>
          <p:nvPr/>
        </p:nvSpPr>
        <p:spPr>
          <a:xfrm>
            <a:off x="4458171"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038" name="Google Shape;2038;g13c94f06daf_2_4018"/>
          <p:cNvSpPr/>
          <p:nvPr/>
        </p:nvSpPr>
        <p:spPr>
          <a:xfrm>
            <a:off x="4458171" y="20023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039" name="Google Shape;2039;g13c94f06daf_2_4018"/>
          <p:cNvSpPr/>
          <p:nvPr/>
        </p:nvSpPr>
        <p:spPr>
          <a:xfrm>
            <a:off x="4458171" y="3780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040" name="Google Shape;2040;g13c94f06daf_2_4018"/>
          <p:cNvSpPr/>
          <p:nvPr/>
        </p:nvSpPr>
        <p:spPr>
          <a:xfrm>
            <a:off x="4458171" y="4399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041" name="Google Shape;2041;g13c94f06daf_2_4018"/>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pic>
        <p:nvPicPr>
          <p:cNvPr id="2042" name="Google Shape;2042;g13c94f06daf_2_4018"/>
          <p:cNvPicPr preferRelativeResize="0"/>
          <p:nvPr/>
        </p:nvPicPr>
        <p:blipFill>
          <a:blip r:embed="rId6">
            <a:alphaModFix/>
          </a:blip>
          <a:stretch>
            <a:fillRect/>
          </a:stretch>
        </p:blipFill>
        <p:spPr>
          <a:xfrm>
            <a:off x="3082000" y="837302"/>
            <a:ext cx="261600" cy="261600"/>
          </a:xfrm>
          <a:prstGeom prst="rect">
            <a:avLst/>
          </a:prstGeom>
          <a:noFill/>
          <a:ln>
            <a:noFill/>
          </a:ln>
        </p:spPr>
      </p:pic>
      <p:sp>
        <p:nvSpPr>
          <p:cNvPr id="2043" name="Google Shape;2043;g13c94f06daf_2_4018"/>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2044" name="Google Shape;2044;g13c94f06daf_2_4018"/>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2045" name="Google Shape;2045;g13c94f06daf_2_4018"/>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2046" name="Google Shape;2046;g13c94f06daf_2_4018"/>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2047" name="Google Shape;2047;g13c94f06daf_2_4018"/>
          <p:cNvGrpSpPr/>
          <p:nvPr/>
        </p:nvGrpSpPr>
        <p:grpSpPr>
          <a:xfrm>
            <a:off x="608283" y="2679212"/>
            <a:ext cx="374691" cy="353100"/>
            <a:chOff x="214095" y="1332369"/>
            <a:chExt cx="9681926" cy="1087800"/>
          </a:xfrm>
        </p:grpSpPr>
        <p:sp>
          <p:nvSpPr>
            <p:cNvPr id="2048" name="Google Shape;2048;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049" name="Google Shape;2049;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50" name="Google Shape;2050;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51" name="Google Shape;2051;g13c94f06daf_2_4018"/>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2052" name="Google Shape;2052;g13c94f06daf_2_4018"/>
          <p:cNvGrpSpPr/>
          <p:nvPr/>
        </p:nvGrpSpPr>
        <p:grpSpPr>
          <a:xfrm>
            <a:off x="1082883" y="2679225"/>
            <a:ext cx="374691" cy="353100"/>
            <a:chOff x="214095" y="1332369"/>
            <a:chExt cx="9681926" cy="1087800"/>
          </a:xfrm>
        </p:grpSpPr>
        <p:sp>
          <p:nvSpPr>
            <p:cNvPr id="2053" name="Google Shape;2053;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054" name="Google Shape;2054;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55" name="Google Shape;2055;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56" name="Google Shape;2056;g13c94f06daf_2_4018"/>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2057" name="Google Shape;2057;g13c94f06daf_2_4018"/>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2058" name="Google Shape;2058;g13c94f06daf_2_4018"/>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2059" name="Google Shape;2059;g13c94f06daf_2_4018"/>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2060" name="Google Shape;2060;g13c94f06daf_2_4018"/>
          <p:cNvGrpSpPr/>
          <p:nvPr/>
        </p:nvGrpSpPr>
        <p:grpSpPr>
          <a:xfrm>
            <a:off x="537004" y="3626999"/>
            <a:ext cx="3073588" cy="1647908"/>
            <a:chOff x="4392000" y="1013612"/>
            <a:chExt cx="3073588" cy="1647908"/>
          </a:xfrm>
        </p:grpSpPr>
        <p:grpSp>
          <p:nvGrpSpPr>
            <p:cNvPr id="2061" name="Google Shape;2061;g13c94f06daf_2_4018"/>
            <p:cNvGrpSpPr/>
            <p:nvPr/>
          </p:nvGrpSpPr>
          <p:grpSpPr>
            <a:xfrm>
              <a:off x="4392000" y="1013612"/>
              <a:ext cx="3073588" cy="1647908"/>
              <a:chOff x="214095" y="1332369"/>
              <a:chExt cx="9760522" cy="1087800"/>
            </a:xfrm>
          </p:grpSpPr>
          <p:sp>
            <p:nvSpPr>
              <p:cNvPr id="2062" name="Google Shape;2062;g13c94f06daf_2_4018"/>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063" name="Google Shape;2063;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64" name="Google Shape;2064;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65" name="Google Shape;2065;g13c94f06daf_2_4018"/>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066" name="Google Shape;2066;g13c94f06daf_2_4018"/>
          <p:cNvSpPr/>
          <p:nvPr/>
        </p:nvSpPr>
        <p:spPr>
          <a:xfrm>
            <a:off x="678713" y="1706825"/>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2067" name="Google Shape;2067;g13c94f06daf_2_4018"/>
          <p:cNvSpPr/>
          <p:nvPr/>
        </p:nvSpPr>
        <p:spPr>
          <a:xfrm>
            <a:off x="1389271" y="1706825"/>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2068" name="Google Shape;2068;g13c94f06daf_2_4018"/>
          <p:cNvSpPr/>
          <p:nvPr/>
        </p:nvSpPr>
        <p:spPr>
          <a:xfrm>
            <a:off x="2101755" y="1706825"/>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2069" name="Google Shape;2069;g13c94f06daf_2_4018"/>
          <p:cNvSpPr/>
          <p:nvPr/>
        </p:nvSpPr>
        <p:spPr>
          <a:xfrm>
            <a:off x="2812313" y="1706825"/>
            <a:ext cx="631200" cy="276900"/>
          </a:xfrm>
          <a:prstGeom prst="roundRect">
            <a:avLst>
              <a:gd fmla="val 16667" name="adj"/>
            </a:avLst>
          </a:prstGeom>
          <a:solidFill>
            <a:srgbClr val="F4CC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4</a:t>
            </a:r>
            <a:endParaRPr sz="1000"/>
          </a:p>
        </p:txBody>
      </p:sp>
      <p:sp>
        <p:nvSpPr>
          <p:cNvPr id="2070" name="Google Shape;2070;g13c94f06daf_2_4018"/>
          <p:cNvSpPr txBox="1"/>
          <p:nvPr/>
        </p:nvSpPr>
        <p:spPr>
          <a:xfrm>
            <a:off x="794648" y="829806"/>
            <a:ext cx="998700" cy="27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프로필</a:t>
            </a:r>
            <a:endParaRPr b="1" sz="1300">
              <a:solidFill>
                <a:schemeClr val="dk1"/>
              </a:solidFill>
              <a:latin typeface="Malgun Gothic"/>
              <a:ea typeface="Malgun Gothic"/>
              <a:cs typeface="Malgun Gothic"/>
              <a:sym typeface="Malgun Gothic"/>
            </a:endParaRPr>
          </a:p>
        </p:txBody>
      </p:sp>
      <p:pic>
        <p:nvPicPr>
          <p:cNvPr id="2071" name="Google Shape;2071;g13c94f06daf_2_4018"/>
          <p:cNvPicPr preferRelativeResize="0"/>
          <p:nvPr/>
        </p:nvPicPr>
        <p:blipFill>
          <a:blip r:embed="rId7">
            <a:alphaModFix/>
          </a:blip>
          <a:stretch>
            <a:fillRect/>
          </a:stretch>
        </p:blipFill>
        <p:spPr>
          <a:xfrm>
            <a:off x="547720" y="821158"/>
            <a:ext cx="261600" cy="26902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5" name="Shape 2075"/>
        <p:cNvGrpSpPr/>
        <p:nvPr/>
      </p:nvGrpSpPr>
      <p:grpSpPr>
        <a:xfrm>
          <a:off x="0" y="0"/>
          <a:ext cx="0" cy="0"/>
          <a:chOff x="0" y="0"/>
          <a:chExt cx="0" cy="0"/>
        </a:xfrm>
      </p:grpSpPr>
      <p:graphicFrame>
        <p:nvGraphicFramePr>
          <p:cNvPr id="2076" name="Google Shape;2076;g13c94f06daf_2_4580"/>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공개여부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전체공개, 팔로워공개, 전문가공개, 지정공개, 비공개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지정공개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지정 공개의 경우 포스팅과 메시지 보냄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팔로우 검색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닉네임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저장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077" name="Google Shape;2077;g13c94f06daf_2_458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등록 &gt; 공</a:t>
            </a:r>
            <a:r>
              <a:rPr b="1" lang="ko" sz="2000">
                <a:solidFill>
                  <a:schemeClr val="lt1"/>
                </a:solidFill>
                <a:latin typeface="Malgun Gothic"/>
                <a:ea typeface="Malgun Gothic"/>
                <a:cs typeface="Malgun Gothic"/>
                <a:sym typeface="Malgun Gothic"/>
              </a:rPr>
              <a:t>개 여부</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078" name="Google Shape;2078;g13c94f06daf_2_458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079" name="Google Shape;2079;g13c94f06daf_2_458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080" name="Google Shape;2080;g13c94f06daf_2_4580"/>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081" name="Google Shape;2081;g13c94f06daf_2_4580"/>
          <p:cNvSpPr txBox="1"/>
          <p:nvPr/>
        </p:nvSpPr>
        <p:spPr>
          <a:xfrm>
            <a:off x="1007114"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등록</a:t>
            </a:r>
            <a:endParaRPr b="1" sz="1100">
              <a:solidFill>
                <a:schemeClr val="dk1"/>
              </a:solidFill>
              <a:latin typeface="Malgun Gothic"/>
              <a:ea typeface="Malgun Gothic"/>
              <a:cs typeface="Malgun Gothic"/>
              <a:sym typeface="Malgun Gothic"/>
            </a:endParaRPr>
          </a:p>
        </p:txBody>
      </p:sp>
      <p:pic>
        <p:nvPicPr>
          <p:cNvPr id="2082" name="Google Shape;2082;g13c94f06daf_2_4580"/>
          <p:cNvPicPr preferRelativeResize="0"/>
          <p:nvPr/>
        </p:nvPicPr>
        <p:blipFill>
          <a:blip r:embed="rId3">
            <a:alphaModFix/>
          </a:blip>
          <a:stretch>
            <a:fillRect/>
          </a:stretch>
        </p:blipFill>
        <p:spPr>
          <a:xfrm>
            <a:off x="558480" y="875650"/>
            <a:ext cx="213900" cy="257652"/>
          </a:xfrm>
          <a:prstGeom prst="rect">
            <a:avLst/>
          </a:prstGeom>
          <a:noFill/>
          <a:ln>
            <a:noFill/>
          </a:ln>
        </p:spPr>
      </p:pic>
      <p:sp>
        <p:nvSpPr>
          <p:cNvPr id="2083" name="Google Shape;2083;g13c94f06daf_2_4580"/>
          <p:cNvSpPr txBox="1"/>
          <p:nvPr/>
        </p:nvSpPr>
        <p:spPr>
          <a:xfrm>
            <a:off x="558475"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  포스팅    ○  상담의뢰</a:t>
            </a:r>
            <a:endParaRPr b="1" i="0" sz="1100" u="none" cap="none" strike="noStrike">
              <a:solidFill>
                <a:schemeClr val="dk1"/>
              </a:solidFill>
              <a:latin typeface="Malgun Gothic"/>
              <a:ea typeface="Malgun Gothic"/>
              <a:cs typeface="Malgun Gothic"/>
              <a:sym typeface="Malgun Gothic"/>
            </a:endParaRPr>
          </a:p>
        </p:txBody>
      </p:sp>
      <p:sp>
        <p:nvSpPr>
          <p:cNvPr id="2084" name="Google Shape;2084;g13c94f06daf_2_4580"/>
          <p:cNvSpPr/>
          <p:nvPr/>
        </p:nvSpPr>
        <p:spPr>
          <a:xfrm>
            <a:off x="640978"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085" name="Google Shape;2085;g13c94f06daf_2_4580"/>
          <p:cNvSpPr/>
          <p:nvPr/>
        </p:nvSpPr>
        <p:spPr>
          <a:xfrm>
            <a:off x="605030"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086" name="Google Shape;2086;g13c94f06daf_2_4580"/>
          <p:cNvSpPr/>
          <p:nvPr/>
        </p:nvSpPr>
        <p:spPr>
          <a:xfrm>
            <a:off x="540480" y="2139700"/>
            <a:ext cx="3067800" cy="1475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087" name="Google Shape;2087;g13c94f06daf_2_4580"/>
          <p:cNvSpPr/>
          <p:nvPr/>
        </p:nvSpPr>
        <p:spPr>
          <a:xfrm>
            <a:off x="548930" y="3767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088" name="Google Shape;2088;g13c94f06daf_2_4580"/>
          <p:cNvSpPr/>
          <p:nvPr/>
        </p:nvSpPr>
        <p:spPr>
          <a:xfrm>
            <a:off x="564330"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089" name="Google Shape;2089;g13c94f06daf_2_4580"/>
          <p:cNvPicPr preferRelativeResize="0"/>
          <p:nvPr/>
        </p:nvPicPr>
        <p:blipFill>
          <a:blip r:embed="rId4">
            <a:alphaModFix/>
          </a:blip>
          <a:stretch>
            <a:fillRect/>
          </a:stretch>
        </p:blipFill>
        <p:spPr>
          <a:xfrm>
            <a:off x="3264004" y="4452625"/>
            <a:ext cx="286508" cy="261600"/>
          </a:xfrm>
          <a:prstGeom prst="rect">
            <a:avLst/>
          </a:prstGeom>
          <a:noFill/>
          <a:ln>
            <a:noFill/>
          </a:ln>
        </p:spPr>
      </p:pic>
      <p:sp>
        <p:nvSpPr>
          <p:cNvPr id="2090" name="Google Shape;2090;g13c94f06daf_2_4580"/>
          <p:cNvSpPr/>
          <p:nvPr/>
        </p:nvSpPr>
        <p:spPr>
          <a:xfrm>
            <a:off x="433876" y="4399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2091" name="Google Shape;2091;g13c94f06daf_2_4580"/>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2092" name="Google Shape;2092;g13c94f06daf_2_4580"/>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지정공개</a:t>
            </a:r>
            <a:endParaRPr b="1" sz="1100">
              <a:solidFill>
                <a:schemeClr val="dk1"/>
              </a:solidFill>
              <a:latin typeface="Malgun Gothic"/>
              <a:ea typeface="Malgun Gothic"/>
              <a:cs typeface="Malgun Gothic"/>
              <a:sym typeface="Malgun Gothic"/>
            </a:endParaRPr>
          </a:p>
        </p:txBody>
      </p:sp>
      <p:sp>
        <p:nvSpPr>
          <p:cNvPr id="2093" name="Google Shape;2093;g13c94f06daf_2_4580"/>
          <p:cNvSpPr/>
          <p:nvPr/>
        </p:nvSpPr>
        <p:spPr>
          <a:xfrm>
            <a:off x="4564775" y="13281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팔로우 검색,,,</a:t>
            </a:r>
            <a:endParaRPr b="0" i="0" sz="1100" u="none" cap="none" strike="noStrike">
              <a:solidFill>
                <a:schemeClr val="dk2"/>
              </a:solidFill>
              <a:latin typeface="Malgun Gothic"/>
              <a:ea typeface="Malgun Gothic"/>
              <a:cs typeface="Malgun Gothic"/>
              <a:sym typeface="Malgun Gothic"/>
            </a:endParaRPr>
          </a:p>
        </p:txBody>
      </p:sp>
      <p:sp>
        <p:nvSpPr>
          <p:cNvPr id="2094" name="Google Shape;2094;g13c94f06daf_2_4580"/>
          <p:cNvSpPr txBox="1"/>
          <p:nvPr/>
        </p:nvSpPr>
        <p:spPr>
          <a:xfrm>
            <a:off x="4939429" y="1820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2095" name="Google Shape;2095;g13c94f06daf_2_4580"/>
          <p:cNvSpPr/>
          <p:nvPr/>
        </p:nvSpPr>
        <p:spPr>
          <a:xfrm>
            <a:off x="4739125" y="18833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2096" name="Google Shape;2096;g13c94f06daf_2_4580"/>
          <p:cNvSpPr txBox="1"/>
          <p:nvPr/>
        </p:nvSpPr>
        <p:spPr>
          <a:xfrm>
            <a:off x="4939429" y="2124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2097" name="Google Shape;2097;g13c94f06daf_2_4580"/>
          <p:cNvSpPr/>
          <p:nvPr/>
        </p:nvSpPr>
        <p:spPr>
          <a:xfrm>
            <a:off x="4739125" y="21881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2098" name="Google Shape;2098;g13c94f06daf_2_4580"/>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2099" name="Google Shape;2099;g13c94f06daf_2_4580"/>
          <p:cNvSpPr/>
          <p:nvPr/>
        </p:nvSpPr>
        <p:spPr>
          <a:xfrm>
            <a:off x="4460526" y="1222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100" name="Google Shape;2100;g13c94f06daf_2_4580"/>
          <p:cNvSpPr/>
          <p:nvPr/>
        </p:nvSpPr>
        <p:spPr>
          <a:xfrm>
            <a:off x="4629326" y="1827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101" name="Google Shape;2101;g13c94f06daf_2_4580"/>
          <p:cNvSpPr/>
          <p:nvPr/>
        </p:nvSpPr>
        <p:spPr>
          <a:xfrm>
            <a:off x="4546051" y="5457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cxnSp>
        <p:nvCxnSpPr>
          <p:cNvPr id="2102" name="Google Shape;2102;g13c94f06daf_2_4580"/>
          <p:cNvCxnSpPr>
            <a:stCxn id="2088" idx="3"/>
            <a:endCxn id="2080" idx="1"/>
          </p:cNvCxnSpPr>
          <p:nvPr/>
        </p:nvCxnSpPr>
        <p:spPr>
          <a:xfrm flipH="1" rot="10800000">
            <a:off x="3632130" y="3426625"/>
            <a:ext cx="825900" cy="1156800"/>
          </a:xfrm>
          <a:prstGeom prst="bentConnector3">
            <a:avLst>
              <a:gd fmla="val 50001" name="adj1"/>
            </a:avLst>
          </a:prstGeom>
          <a:noFill/>
          <a:ln cap="flat" cmpd="sng" w="28575">
            <a:solidFill>
              <a:srgbClr val="FF0000"/>
            </a:solidFill>
            <a:prstDash val="solid"/>
            <a:round/>
            <a:headEnd len="med" w="med" type="none"/>
            <a:tailEnd len="med" w="med" type="triangle"/>
          </a:ln>
        </p:spPr>
      </p:cxnSp>
      <p:sp>
        <p:nvSpPr>
          <p:cNvPr id="2103" name="Google Shape;2103;g13c94f06daf_2_4580"/>
          <p:cNvSpPr/>
          <p:nvPr/>
        </p:nvSpPr>
        <p:spPr>
          <a:xfrm>
            <a:off x="5516576" y="897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7" name="Shape 2107"/>
        <p:cNvGrpSpPr/>
        <p:nvPr/>
      </p:nvGrpSpPr>
      <p:grpSpPr>
        <a:xfrm>
          <a:off x="0" y="0"/>
          <a:ext cx="0" cy="0"/>
          <a:chOff x="0" y="0"/>
          <a:chExt cx="0" cy="0"/>
        </a:xfrm>
      </p:grpSpPr>
      <p:graphicFrame>
        <p:nvGraphicFramePr>
          <p:cNvPr id="2108" name="Google Shape;2108;g13c94f06daf_2_4699"/>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포스팅 등록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구분 : 포스팅, 상담의로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사진 첨부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내용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키워드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상담료 Min</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- 10000, 20000, 30000, 50000</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70000, 90000, 100000,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상담</a:t>
                      </a:r>
                      <a:r>
                        <a:rPr lang="ko" sz="900">
                          <a:solidFill>
                            <a:srgbClr val="595959"/>
                          </a:solidFill>
                          <a:latin typeface="Malgun Gothic"/>
                          <a:ea typeface="Malgun Gothic"/>
                          <a:cs typeface="Malgun Gothic"/>
                          <a:sym typeface="Malgun Gothic"/>
                        </a:rPr>
                        <a:t>료 Max</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공개 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전체공개, 팔로워공개, 전문가공개, 지정공개, 비공개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등록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109" name="Google Shape;2109;g13c94f06daf_2_469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 등록     </a:t>
            </a:r>
            <a:endParaRPr b="0" i="0" sz="2400" u="none" cap="none" strike="noStrike">
              <a:solidFill>
                <a:schemeClr val="lt1"/>
              </a:solidFill>
              <a:latin typeface="Arial"/>
              <a:ea typeface="Arial"/>
              <a:cs typeface="Arial"/>
              <a:sym typeface="Arial"/>
            </a:endParaRPr>
          </a:p>
        </p:txBody>
      </p:sp>
      <p:sp>
        <p:nvSpPr>
          <p:cNvPr id="2110" name="Google Shape;2110;g13c94f06daf_2_469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111" name="Google Shape;2111;g13c94f06daf_2_469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2112" name="Google Shape;2112;g13c94f06daf_2_469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2113" name="Google Shape;2113;g13c94f06daf_2_4699"/>
          <p:cNvPicPr preferRelativeResize="0"/>
          <p:nvPr/>
        </p:nvPicPr>
        <p:blipFill rotWithShape="1">
          <a:blip r:embed="rId3">
            <a:alphaModFix/>
          </a:blip>
          <a:srcRect b="0" l="0" r="0" t="0"/>
          <a:stretch/>
        </p:blipFill>
        <p:spPr>
          <a:xfrm>
            <a:off x="3392237" y="832908"/>
            <a:ext cx="221225" cy="232825"/>
          </a:xfrm>
          <a:prstGeom prst="rect">
            <a:avLst/>
          </a:prstGeom>
          <a:noFill/>
          <a:ln>
            <a:noFill/>
          </a:ln>
        </p:spPr>
      </p:pic>
      <p:grpSp>
        <p:nvGrpSpPr>
          <p:cNvPr id="2114" name="Google Shape;2114;g13c94f06daf_2_4699"/>
          <p:cNvGrpSpPr/>
          <p:nvPr/>
        </p:nvGrpSpPr>
        <p:grpSpPr>
          <a:xfrm>
            <a:off x="428594" y="5543256"/>
            <a:ext cx="3277561" cy="521764"/>
            <a:chOff x="375801" y="5847020"/>
            <a:chExt cx="3293700" cy="521764"/>
          </a:xfrm>
        </p:grpSpPr>
        <p:cxnSp>
          <p:nvCxnSpPr>
            <p:cNvPr id="2115" name="Google Shape;2115;g13c94f06daf_2_469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2116" name="Google Shape;2116;g13c94f06daf_2_4699"/>
            <p:cNvGrpSpPr/>
            <p:nvPr/>
          </p:nvGrpSpPr>
          <p:grpSpPr>
            <a:xfrm>
              <a:off x="606989" y="6013911"/>
              <a:ext cx="2863894" cy="354873"/>
              <a:chOff x="7628984" y="5817929"/>
              <a:chExt cx="2752156" cy="322612"/>
            </a:xfrm>
          </p:grpSpPr>
          <p:grpSp>
            <p:nvGrpSpPr>
              <p:cNvPr id="2117" name="Google Shape;2117;g13c94f06daf_2_4699"/>
              <p:cNvGrpSpPr/>
              <p:nvPr/>
            </p:nvGrpSpPr>
            <p:grpSpPr>
              <a:xfrm>
                <a:off x="7688114" y="5817929"/>
                <a:ext cx="155879" cy="124336"/>
                <a:chOff x="3184196" y="1332369"/>
                <a:chExt cx="9681926" cy="1087800"/>
              </a:xfrm>
            </p:grpSpPr>
            <p:sp>
              <p:nvSpPr>
                <p:cNvPr id="2118" name="Google Shape;2118;g13c94f06daf_2_4699"/>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119" name="Google Shape;2119;g13c94f06daf_2_469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20" name="Google Shape;2120;g13c94f06daf_2_469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2121" name="Google Shape;2121;g13c94f06daf_2_4699"/>
              <p:cNvGrpSpPr/>
              <p:nvPr/>
            </p:nvGrpSpPr>
            <p:grpSpPr>
              <a:xfrm>
                <a:off x="8308658" y="5817929"/>
                <a:ext cx="155879" cy="124336"/>
                <a:chOff x="214095" y="1332369"/>
                <a:chExt cx="9681926" cy="1087800"/>
              </a:xfrm>
            </p:grpSpPr>
            <p:sp>
              <p:nvSpPr>
                <p:cNvPr id="2122" name="Google Shape;2122;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123" name="Google Shape;2123;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24" name="Google Shape;2124;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25" name="Google Shape;2125;g13c94f06daf_2_469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2126" name="Google Shape;2126;g13c94f06daf_2_469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2127" name="Google Shape;2127;g13c94f06daf_2_4699"/>
              <p:cNvGrpSpPr/>
              <p:nvPr/>
            </p:nvGrpSpPr>
            <p:grpSpPr>
              <a:xfrm>
                <a:off x="9503672" y="5817929"/>
                <a:ext cx="157739" cy="124336"/>
                <a:chOff x="1583642" y="1332369"/>
                <a:chExt cx="9797430" cy="1087800"/>
              </a:xfrm>
            </p:grpSpPr>
            <p:sp>
              <p:nvSpPr>
                <p:cNvPr id="2128" name="Google Shape;2128;g13c94f06daf_2_469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129" name="Google Shape;2129;g13c94f06daf_2_469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30" name="Google Shape;2130;g13c94f06daf_2_469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2131" name="Google Shape;2131;g13c94f06daf_2_4699"/>
              <p:cNvGrpSpPr/>
              <p:nvPr/>
            </p:nvGrpSpPr>
            <p:grpSpPr>
              <a:xfrm>
                <a:off x="10095422" y="5817929"/>
                <a:ext cx="155879" cy="124336"/>
                <a:chOff x="214095" y="1332369"/>
                <a:chExt cx="9681926" cy="1087800"/>
              </a:xfrm>
            </p:grpSpPr>
            <p:sp>
              <p:nvSpPr>
                <p:cNvPr id="2132" name="Google Shape;2132;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133" name="Google Shape;2133;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34" name="Google Shape;2134;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35" name="Google Shape;2135;g13c94f06daf_2_469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2136" name="Google Shape;2136;g13c94f06daf_2_469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2137" name="Google Shape;2137;g13c94f06daf_2_469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2138" name="Google Shape;2138;g13c94f06daf_2_4699"/>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139" name="Google Shape;2139;g13c94f06daf_2_469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 등록</a:t>
            </a:r>
            <a:endParaRPr b="1" sz="1100">
              <a:solidFill>
                <a:schemeClr val="dk1"/>
              </a:solidFill>
              <a:latin typeface="Malgun Gothic"/>
              <a:ea typeface="Malgun Gothic"/>
              <a:cs typeface="Malgun Gothic"/>
              <a:sym typeface="Malgun Gothic"/>
            </a:endParaRPr>
          </a:p>
        </p:txBody>
      </p:sp>
      <p:pic>
        <p:nvPicPr>
          <p:cNvPr id="2140" name="Google Shape;2140;g13c94f06daf_2_4699"/>
          <p:cNvPicPr preferRelativeResize="0"/>
          <p:nvPr/>
        </p:nvPicPr>
        <p:blipFill>
          <a:blip r:embed="rId4">
            <a:alphaModFix/>
          </a:blip>
          <a:stretch>
            <a:fillRect/>
          </a:stretch>
        </p:blipFill>
        <p:spPr>
          <a:xfrm>
            <a:off x="4582775" y="875650"/>
            <a:ext cx="213900" cy="257652"/>
          </a:xfrm>
          <a:prstGeom prst="rect">
            <a:avLst/>
          </a:prstGeom>
          <a:noFill/>
          <a:ln>
            <a:noFill/>
          </a:ln>
        </p:spPr>
      </p:pic>
      <p:cxnSp>
        <p:nvCxnSpPr>
          <p:cNvPr id="2141" name="Google Shape;2141;g13c94f06daf_2_4699"/>
          <p:cNvCxnSpPr>
            <a:stCxn id="2137" idx="6"/>
            <a:endCxn id="2138" idx="1"/>
          </p:cNvCxnSpPr>
          <p:nvPr/>
        </p:nvCxnSpPr>
        <p:spPr>
          <a:xfrm flipH="1" rot="10800000">
            <a:off x="2286289" y="3426456"/>
            <a:ext cx="2171700" cy="2337900"/>
          </a:xfrm>
          <a:prstGeom prst="bentConnector3">
            <a:avLst>
              <a:gd fmla="val 83435" name="adj1"/>
            </a:avLst>
          </a:prstGeom>
          <a:noFill/>
          <a:ln cap="flat" cmpd="sng" w="28575">
            <a:solidFill>
              <a:srgbClr val="FF0000"/>
            </a:solidFill>
            <a:prstDash val="solid"/>
            <a:round/>
            <a:headEnd len="med" w="med" type="none"/>
            <a:tailEnd len="med" w="med" type="triangle"/>
          </a:ln>
        </p:spPr>
      </p:cxnSp>
      <p:sp>
        <p:nvSpPr>
          <p:cNvPr id="2142" name="Google Shape;2142;g13c94f06daf_2_4699"/>
          <p:cNvSpPr/>
          <p:nvPr/>
        </p:nvSpPr>
        <p:spPr>
          <a:xfrm>
            <a:off x="1748546" y="55432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143" name="Google Shape;2143;g13c94f06daf_2_4699"/>
          <p:cNvSpPr txBox="1"/>
          <p:nvPr/>
        </p:nvSpPr>
        <p:spPr>
          <a:xfrm>
            <a:off x="4582770"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포스팅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상담의뢰</a:t>
            </a:r>
            <a:endParaRPr b="1" i="0" sz="1100" u="none" cap="none" strike="noStrike">
              <a:solidFill>
                <a:schemeClr val="dk1"/>
              </a:solidFill>
              <a:latin typeface="Malgun Gothic"/>
              <a:ea typeface="Malgun Gothic"/>
              <a:cs typeface="Malgun Gothic"/>
              <a:sym typeface="Malgun Gothic"/>
            </a:endParaRPr>
          </a:p>
        </p:txBody>
      </p:sp>
      <p:sp>
        <p:nvSpPr>
          <p:cNvPr id="2144" name="Google Shape;2144;g13c94f06daf_2_4699"/>
          <p:cNvSpPr/>
          <p:nvPr/>
        </p:nvSpPr>
        <p:spPr>
          <a:xfrm>
            <a:off x="4665273"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145" name="Google Shape;2145;g13c94f06daf_2_469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146" name="Google Shape;2146;g13c94f06daf_2_4699"/>
          <p:cNvSpPr/>
          <p:nvPr/>
        </p:nvSpPr>
        <p:spPr>
          <a:xfrm>
            <a:off x="4564775" y="2139700"/>
            <a:ext cx="3067800" cy="11673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147" name="Google Shape;2147;g13c94f06daf_2_4699"/>
          <p:cNvSpPr/>
          <p:nvPr/>
        </p:nvSpPr>
        <p:spPr>
          <a:xfrm>
            <a:off x="4573225" y="3386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148" name="Google Shape;2148;g13c94f06daf_2_4699"/>
          <p:cNvSpPr/>
          <p:nvPr/>
        </p:nvSpPr>
        <p:spPr>
          <a:xfrm>
            <a:off x="4588625" y="4025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상담료 Min </a:t>
            </a:r>
            <a:endParaRPr b="0" i="0" sz="1800" u="none" cap="none" strike="noStrike">
              <a:solidFill>
                <a:schemeClr val="dk2"/>
              </a:solidFill>
              <a:latin typeface="Malgun Gothic"/>
              <a:ea typeface="Malgun Gothic"/>
              <a:cs typeface="Malgun Gothic"/>
              <a:sym typeface="Malgun Gothic"/>
            </a:endParaRPr>
          </a:p>
        </p:txBody>
      </p:sp>
      <p:pic>
        <p:nvPicPr>
          <p:cNvPr id="2149" name="Google Shape;2149;g13c94f06daf_2_4699"/>
          <p:cNvPicPr preferRelativeResize="0"/>
          <p:nvPr/>
        </p:nvPicPr>
        <p:blipFill>
          <a:blip r:embed="rId5">
            <a:alphaModFix/>
          </a:blip>
          <a:stretch>
            <a:fillRect/>
          </a:stretch>
        </p:blipFill>
        <p:spPr>
          <a:xfrm>
            <a:off x="7288299" y="4071625"/>
            <a:ext cx="286508" cy="261600"/>
          </a:xfrm>
          <a:prstGeom prst="rect">
            <a:avLst/>
          </a:prstGeom>
          <a:noFill/>
          <a:ln>
            <a:noFill/>
          </a:ln>
        </p:spPr>
      </p:pic>
      <p:sp>
        <p:nvSpPr>
          <p:cNvPr id="2150" name="Google Shape;2150;g13c94f06daf_2_4699"/>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151" name="Google Shape;2151;g13c94f06daf_2_4699"/>
          <p:cNvSpPr/>
          <p:nvPr/>
        </p:nvSpPr>
        <p:spPr>
          <a:xfrm>
            <a:off x="4458171"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152" name="Google Shape;2152;g13c94f06daf_2_4699"/>
          <p:cNvSpPr/>
          <p:nvPr/>
        </p:nvSpPr>
        <p:spPr>
          <a:xfrm>
            <a:off x="4458171" y="20023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153" name="Google Shape;2153;g13c94f06daf_2_4699"/>
          <p:cNvSpPr/>
          <p:nvPr/>
        </p:nvSpPr>
        <p:spPr>
          <a:xfrm>
            <a:off x="4458171" y="3399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154" name="Google Shape;2154;g13c94f06daf_2_4699"/>
          <p:cNvSpPr/>
          <p:nvPr/>
        </p:nvSpPr>
        <p:spPr>
          <a:xfrm>
            <a:off x="4458171" y="4018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155" name="Google Shape;2155;g13c94f06daf_2_4699"/>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156" name="Google Shape;2156;g13c94f06daf_2_4699"/>
          <p:cNvSpPr/>
          <p:nvPr/>
        </p:nvSpPr>
        <p:spPr>
          <a:xfrm>
            <a:off x="4602930" y="44830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a:t>
            </a:r>
            <a:r>
              <a:rPr lang="ko" sz="1100">
                <a:solidFill>
                  <a:schemeClr val="dk2"/>
                </a:solidFill>
                <a:latin typeface="Malgun Gothic"/>
                <a:ea typeface="Malgun Gothic"/>
                <a:cs typeface="Malgun Gothic"/>
                <a:sym typeface="Malgun Gothic"/>
              </a:rPr>
              <a:t>료 Max</a:t>
            </a:r>
            <a:endParaRPr b="0" i="0" sz="1800" u="none" cap="none" strike="noStrike">
              <a:solidFill>
                <a:schemeClr val="dk2"/>
              </a:solidFill>
              <a:latin typeface="Malgun Gothic"/>
              <a:ea typeface="Malgun Gothic"/>
              <a:cs typeface="Malgun Gothic"/>
              <a:sym typeface="Malgun Gothic"/>
            </a:endParaRPr>
          </a:p>
        </p:txBody>
      </p:sp>
      <p:pic>
        <p:nvPicPr>
          <p:cNvPr id="2157" name="Google Shape;2157;g13c94f06daf_2_4699"/>
          <p:cNvPicPr preferRelativeResize="0"/>
          <p:nvPr/>
        </p:nvPicPr>
        <p:blipFill>
          <a:blip r:embed="rId5">
            <a:alphaModFix/>
          </a:blip>
          <a:stretch>
            <a:fillRect/>
          </a:stretch>
        </p:blipFill>
        <p:spPr>
          <a:xfrm>
            <a:off x="7302604" y="4528825"/>
            <a:ext cx="286508" cy="261600"/>
          </a:xfrm>
          <a:prstGeom prst="rect">
            <a:avLst/>
          </a:prstGeom>
          <a:noFill/>
          <a:ln>
            <a:noFill/>
          </a:ln>
        </p:spPr>
      </p:pic>
      <p:sp>
        <p:nvSpPr>
          <p:cNvPr id="2158" name="Google Shape;2158;g13c94f06daf_2_4699"/>
          <p:cNvSpPr/>
          <p:nvPr/>
        </p:nvSpPr>
        <p:spPr>
          <a:xfrm>
            <a:off x="4472476" y="4476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2159" name="Google Shape;2159;g13c94f06daf_2_4699"/>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2160" name="Google Shape;2160;g13c94f06daf_2_4699"/>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2161" name="Google Shape;2161;g13c94f06daf_2_4699"/>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2162" name="Google Shape;2162;g13c94f06daf_2_4699"/>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2163" name="Google Shape;2163;g13c94f06daf_2_4699"/>
          <p:cNvGrpSpPr/>
          <p:nvPr/>
        </p:nvGrpSpPr>
        <p:grpSpPr>
          <a:xfrm>
            <a:off x="608283" y="2679212"/>
            <a:ext cx="374691" cy="353100"/>
            <a:chOff x="214095" y="1332369"/>
            <a:chExt cx="9681926" cy="1087800"/>
          </a:xfrm>
        </p:grpSpPr>
        <p:sp>
          <p:nvSpPr>
            <p:cNvPr id="2164" name="Google Shape;2164;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165" name="Google Shape;2165;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66" name="Google Shape;2166;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67" name="Google Shape;2167;g13c94f06daf_2_4699"/>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2168" name="Google Shape;2168;g13c94f06daf_2_4699"/>
          <p:cNvGrpSpPr/>
          <p:nvPr/>
        </p:nvGrpSpPr>
        <p:grpSpPr>
          <a:xfrm>
            <a:off x="1082883" y="2679225"/>
            <a:ext cx="374691" cy="353100"/>
            <a:chOff x="214095" y="1332369"/>
            <a:chExt cx="9681926" cy="1087800"/>
          </a:xfrm>
        </p:grpSpPr>
        <p:sp>
          <p:nvSpPr>
            <p:cNvPr id="2169" name="Google Shape;2169;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170" name="Google Shape;2170;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71" name="Google Shape;2171;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72" name="Google Shape;2172;g13c94f06daf_2_4699"/>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2173" name="Google Shape;2173;g13c94f06daf_2_4699"/>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2174" name="Google Shape;2174;g13c94f06daf_2_4699"/>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2175" name="Google Shape;2175;g13c94f06daf_2_4699"/>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2176" name="Google Shape;2176;g13c94f06daf_2_4699"/>
          <p:cNvGrpSpPr/>
          <p:nvPr/>
        </p:nvGrpSpPr>
        <p:grpSpPr>
          <a:xfrm>
            <a:off x="537004" y="3626999"/>
            <a:ext cx="3073588" cy="1647908"/>
            <a:chOff x="4392000" y="1013612"/>
            <a:chExt cx="3073588" cy="1647908"/>
          </a:xfrm>
        </p:grpSpPr>
        <p:grpSp>
          <p:nvGrpSpPr>
            <p:cNvPr id="2177" name="Google Shape;2177;g13c94f06daf_2_4699"/>
            <p:cNvGrpSpPr/>
            <p:nvPr/>
          </p:nvGrpSpPr>
          <p:grpSpPr>
            <a:xfrm>
              <a:off x="4392000" y="1013612"/>
              <a:ext cx="3073588" cy="1647908"/>
              <a:chOff x="214095" y="1332369"/>
              <a:chExt cx="9760522" cy="1087800"/>
            </a:xfrm>
          </p:grpSpPr>
          <p:sp>
            <p:nvSpPr>
              <p:cNvPr id="2178" name="Google Shape;2178;g13c94f06daf_2_4699"/>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179" name="Google Shape;2179;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80" name="Google Shape;2180;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81" name="Google Shape;2181;g13c94f06daf_2_4699"/>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2182" name="Google Shape;2182;g13c94f06daf_2_4699"/>
          <p:cNvPicPr preferRelativeResize="0"/>
          <p:nvPr/>
        </p:nvPicPr>
        <p:blipFill>
          <a:blip r:embed="rId6">
            <a:alphaModFix/>
          </a:blip>
          <a:stretch>
            <a:fillRect/>
          </a:stretch>
        </p:blipFill>
        <p:spPr>
          <a:xfrm>
            <a:off x="3082000" y="837302"/>
            <a:ext cx="261600" cy="261600"/>
          </a:xfrm>
          <a:prstGeom prst="rect">
            <a:avLst/>
          </a:prstGeom>
          <a:noFill/>
          <a:ln>
            <a:noFill/>
          </a:ln>
        </p:spPr>
      </p:pic>
      <p:sp>
        <p:nvSpPr>
          <p:cNvPr id="2183" name="Google Shape;2183;g13c94f06daf_2_4699"/>
          <p:cNvSpPr/>
          <p:nvPr/>
        </p:nvSpPr>
        <p:spPr>
          <a:xfrm>
            <a:off x="4602930" y="49402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184" name="Google Shape;2184;g13c94f06daf_2_4699"/>
          <p:cNvPicPr preferRelativeResize="0"/>
          <p:nvPr/>
        </p:nvPicPr>
        <p:blipFill>
          <a:blip r:embed="rId5">
            <a:alphaModFix/>
          </a:blip>
          <a:stretch>
            <a:fillRect/>
          </a:stretch>
        </p:blipFill>
        <p:spPr>
          <a:xfrm>
            <a:off x="7302604" y="4986025"/>
            <a:ext cx="286508" cy="261600"/>
          </a:xfrm>
          <a:prstGeom prst="rect">
            <a:avLst/>
          </a:prstGeom>
          <a:noFill/>
          <a:ln>
            <a:noFill/>
          </a:ln>
        </p:spPr>
      </p:pic>
      <p:sp>
        <p:nvSpPr>
          <p:cNvPr id="2185" name="Google Shape;2185;g13c94f06daf_2_4699"/>
          <p:cNvSpPr/>
          <p:nvPr/>
        </p:nvSpPr>
        <p:spPr>
          <a:xfrm>
            <a:off x="4472476" y="49333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2186" name="Google Shape;2186;g13c94f06daf_2_4699"/>
          <p:cNvSpPr/>
          <p:nvPr/>
        </p:nvSpPr>
        <p:spPr>
          <a:xfrm>
            <a:off x="678713" y="1706825"/>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2187" name="Google Shape;2187;g13c94f06daf_2_4699"/>
          <p:cNvSpPr/>
          <p:nvPr/>
        </p:nvSpPr>
        <p:spPr>
          <a:xfrm>
            <a:off x="1389271" y="1706825"/>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2188" name="Google Shape;2188;g13c94f06daf_2_4699"/>
          <p:cNvSpPr/>
          <p:nvPr/>
        </p:nvSpPr>
        <p:spPr>
          <a:xfrm>
            <a:off x="2101755" y="1706825"/>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2189" name="Google Shape;2189;g13c94f06daf_2_4699"/>
          <p:cNvSpPr/>
          <p:nvPr/>
        </p:nvSpPr>
        <p:spPr>
          <a:xfrm>
            <a:off x="2812313" y="1706825"/>
            <a:ext cx="631200" cy="276900"/>
          </a:xfrm>
          <a:prstGeom prst="roundRect">
            <a:avLst>
              <a:gd fmla="val 16667" name="adj"/>
            </a:avLst>
          </a:prstGeom>
          <a:solidFill>
            <a:srgbClr val="F4CC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4</a:t>
            </a:r>
            <a:endParaRPr sz="1000"/>
          </a:p>
        </p:txBody>
      </p:sp>
      <p:sp>
        <p:nvSpPr>
          <p:cNvPr id="2190" name="Google Shape;2190;g13c94f06daf_2_4699"/>
          <p:cNvSpPr txBox="1"/>
          <p:nvPr/>
        </p:nvSpPr>
        <p:spPr>
          <a:xfrm>
            <a:off x="794648" y="829806"/>
            <a:ext cx="998700" cy="27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프로필</a:t>
            </a:r>
            <a:endParaRPr b="1" sz="1300">
              <a:solidFill>
                <a:schemeClr val="dk1"/>
              </a:solidFill>
              <a:latin typeface="Malgun Gothic"/>
              <a:ea typeface="Malgun Gothic"/>
              <a:cs typeface="Malgun Gothic"/>
              <a:sym typeface="Malgun Gothic"/>
            </a:endParaRPr>
          </a:p>
        </p:txBody>
      </p:sp>
      <p:pic>
        <p:nvPicPr>
          <p:cNvPr id="2191" name="Google Shape;2191;g13c94f06daf_2_4699"/>
          <p:cNvPicPr preferRelativeResize="0"/>
          <p:nvPr/>
        </p:nvPicPr>
        <p:blipFill>
          <a:blip r:embed="rId7">
            <a:alphaModFix/>
          </a:blip>
          <a:stretch>
            <a:fillRect/>
          </a:stretch>
        </p:blipFill>
        <p:spPr>
          <a:xfrm>
            <a:off x="547720" y="821158"/>
            <a:ext cx="261600" cy="26902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5" name="Shape 2195"/>
        <p:cNvGrpSpPr/>
        <p:nvPr/>
      </p:nvGrpSpPr>
      <p:grpSpPr>
        <a:xfrm>
          <a:off x="0" y="0"/>
          <a:ext cx="0" cy="0"/>
          <a:chOff x="0" y="0"/>
          <a:chExt cx="0" cy="0"/>
        </a:xfrm>
      </p:grpSpPr>
      <p:graphicFrame>
        <p:nvGraphicFramePr>
          <p:cNvPr id="2196" name="Google Shape;2196;g13c94f06daf_2_4230"/>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상담료 Min</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- 10000, 20000, 30000, 50000</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70000, 90000, 100000,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상담료 Max</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타이틀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상담료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저장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197" name="Google Shape;2197;g13c94f06daf_2_423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a:t>
            </a:r>
            <a:r>
              <a:rPr b="1" lang="ko" sz="2000">
                <a:solidFill>
                  <a:schemeClr val="lt1"/>
                </a:solidFill>
                <a:latin typeface="Malgun Gothic"/>
                <a:ea typeface="Malgun Gothic"/>
                <a:cs typeface="Malgun Gothic"/>
                <a:sym typeface="Malgun Gothic"/>
              </a:rPr>
              <a:t> 등록 &gt; 상담료    </a:t>
            </a:r>
            <a:endParaRPr b="0" i="0" sz="2400" u="none" cap="none" strike="noStrike">
              <a:solidFill>
                <a:schemeClr val="lt1"/>
              </a:solidFill>
              <a:latin typeface="Arial"/>
              <a:ea typeface="Arial"/>
              <a:cs typeface="Arial"/>
              <a:sym typeface="Arial"/>
            </a:endParaRPr>
          </a:p>
        </p:txBody>
      </p:sp>
      <p:sp>
        <p:nvSpPr>
          <p:cNvPr id="2198" name="Google Shape;2198;g13c94f06daf_2_423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199" name="Google Shape;2199;g13c94f06daf_2_423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200" name="Google Shape;2200;g13c94f06daf_2_4230"/>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201" name="Google Shape;2201;g13c94f06daf_2_4230"/>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a:t>
            </a:r>
            <a:r>
              <a:rPr b="1" lang="ko" sz="1100">
                <a:solidFill>
                  <a:schemeClr val="dk1"/>
                </a:solidFill>
                <a:latin typeface="Malgun Gothic"/>
                <a:ea typeface="Malgun Gothic"/>
                <a:cs typeface="Malgun Gothic"/>
                <a:sym typeface="Malgun Gothic"/>
              </a:rPr>
              <a:t> 등록</a:t>
            </a:r>
            <a:endParaRPr b="1" sz="1100">
              <a:solidFill>
                <a:schemeClr val="dk1"/>
              </a:solidFill>
              <a:latin typeface="Malgun Gothic"/>
              <a:ea typeface="Malgun Gothic"/>
              <a:cs typeface="Malgun Gothic"/>
              <a:sym typeface="Malgun Gothic"/>
            </a:endParaRPr>
          </a:p>
        </p:txBody>
      </p:sp>
      <p:pic>
        <p:nvPicPr>
          <p:cNvPr id="2202" name="Google Shape;2202;g13c94f06daf_2_4230"/>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2203" name="Google Shape;2203;g13c94f06daf_2_4230"/>
          <p:cNvSpPr txBox="1"/>
          <p:nvPr/>
        </p:nvSpPr>
        <p:spPr>
          <a:xfrm>
            <a:off x="544170"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포스팅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상담의뢰</a:t>
            </a:r>
            <a:endParaRPr b="1" i="0" sz="1100" u="none" cap="none" strike="noStrike">
              <a:solidFill>
                <a:schemeClr val="dk1"/>
              </a:solidFill>
              <a:latin typeface="Malgun Gothic"/>
              <a:ea typeface="Malgun Gothic"/>
              <a:cs typeface="Malgun Gothic"/>
              <a:sym typeface="Malgun Gothic"/>
            </a:endParaRPr>
          </a:p>
        </p:txBody>
      </p:sp>
      <p:sp>
        <p:nvSpPr>
          <p:cNvPr id="2204" name="Google Shape;2204;g13c94f06daf_2_4230"/>
          <p:cNvSpPr/>
          <p:nvPr/>
        </p:nvSpPr>
        <p:spPr>
          <a:xfrm>
            <a:off x="626673"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205" name="Google Shape;2205;g13c94f06daf_2_4230"/>
          <p:cNvSpPr/>
          <p:nvPr/>
        </p:nvSpPr>
        <p:spPr>
          <a:xfrm>
            <a:off x="5907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206" name="Google Shape;2206;g13c94f06daf_2_4230"/>
          <p:cNvSpPr/>
          <p:nvPr/>
        </p:nvSpPr>
        <p:spPr>
          <a:xfrm>
            <a:off x="526175" y="2139700"/>
            <a:ext cx="3067800" cy="12336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207" name="Google Shape;2207;g13c94f06daf_2_4230"/>
          <p:cNvSpPr/>
          <p:nvPr/>
        </p:nvSpPr>
        <p:spPr>
          <a:xfrm>
            <a:off x="534625" y="34624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208" name="Google Shape;2208;g13c94f06daf_2_4230"/>
          <p:cNvSpPr/>
          <p:nvPr/>
        </p:nvSpPr>
        <p:spPr>
          <a:xfrm>
            <a:off x="550025" y="41020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a:t>
            </a:r>
            <a:r>
              <a:rPr lang="ko" sz="1100">
                <a:solidFill>
                  <a:schemeClr val="dk2"/>
                </a:solidFill>
                <a:latin typeface="Malgun Gothic"/>
                <a:ea typeface="Malgun Gothic"/>
                <a:cs typeface="Malgun Gothic"/>
                <a:sym typeface="Malgun Gothic"/>
              </a:rPr>
              <a:t>료 Min</a:t>
            </a:r>
            <a:endParaRPr b="0" i="0" sz="1800" u="none" cap="none" strike="noStrike">
              <a:solidFill>
                <a:schemeClr val="dk2"/>
              </a:solidFill>
              <a:latin typeface="Malgun Gothic"/>
              <a:ea typeface="Malgun Gothic"/>
              <a:cs typeface="Malgun Gothic"/>
              <a:sym typeface="Malgun Gothic"/>
            </a:endParaRPr>
          </a:p>
        </p:txBody>
      </p:sp>
      <p:pic>
        <p:nvPicPr>
          <p:cNvPr id="2209" name="Google Shape;2209;g13c94f06daf_2_4230"/>
          <p:cNvPicPr preferRelativeResize="0"/>
          <p:nvPr/>
        </p:nvPicPr>
        <p:blipFill>
          <a:blip r:embed="rId4">
            <a:alphaModFix/>
          </a:blip>
          <a:stretch>
            <a:fillRect/>
          </a:stretch>
        </p:blipFill>
        <p:spPr>
          <a:xfrm>
            <a:off x="3249699" y="4147825"/>
            <a:ext cx="286508" cy="261600"/>
          </a:xfrm>
          <a:prstGeom prst="rect">
            <a:avLst/>
          </a:prstGeom>
          <a:noFill/>
          <a:ln>
            <a:noFill/>
          </a:ln>
        </p:spPr>
      </p:pic>
      <p:sp>
        <p:nvSpPr>
          <p:cNvPr id="2210" name="Google Shape;2210;g13c94f06daf_2_4230"/>
          <p:cNvSpPr/>
          <p:nvPr/>
        </p:nvSpPr>
        <p:spPr>
          <a:xfrm>
            <a:off x="419571" y="4095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211" name="Google Shape;2211;g13c94f06daf_2_4230"/>
          <p:cNvSpPr/>
          <p:nvPr/>
        </p:nvSpPr>
        <p:spPr>
          <a:xfrm>
            <a:off x="564330" y="45592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상담료 Max</a:t>
            </a:r>
            <a:endParaRPr b="0" i="0" sz="1800" u="none" cap="none" strike="noStrike">
              <a:solidFill>
                <a:schemeClr val="dk2"/>
              </a:solidFill>
              <a:latin typeface="Malgun Gothic"/>
              <a:ea typeface="Malgun Gothic"/>
              <a:cs typeface="Malgun Gothic"/>
              <a:sym typeface="Malgun Gothic"/>
            </a:endParaRPr>
          </a:p>
        </p:txBody>
      </p:sp>
      <p:pic>
        <p:nvPicPr>
          <p:cNvPr id="2212" name="Google Shape;2212;g13c94f06daf_2_4230"/>
          <p:cNvPicPr preferRelativeResize="0"/>
          <p:nvPr/>
        </p:nvPicPr>
        <p:blipFill>
          <a:blip r:embed="rId4">
            <a:alphaModFix/>
          </a:blip>
          <a:stretch>
            <a:fillRect/>
          </a:stretch>
        </p:blipFill>
        <p:spPr>
          <a:xfrm>
            <a:off x="3264004" y="4605025"/>
            <a:ext cx="286508" cy="261600"/>
          </a:xfrm>
          <a:prstGeom prst="rect">
            <a:avLst/>
          </a:prstGeom>
          <a:noFill/>
          <a:ln>
            <a:noFill/>
          </a:ln>
        </p:spPr>
      </p:pic>
      <p:pic>
        <p:nvPicPr>
          <p:cNvPr id="2213" name="Google Shape;2213;g13c94f06daf_2_4230"/>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2214" name="Google Shape;2214;g13c94f06daf_2_4230"/>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상담료 입력</a:t>
            </a:r>
            <a:endParaRPr b="1" sz="1100">
              <a:solidFill>
                <a:schemeClr val="dk1"/>
              </a:solidFill>
              <a:latin typeface="Malgun Gothic"/>
              <a:ea typeface="Malgun Gothic"/>
              <a:cs typeface="Malgun Gothic"/>
              <a:sym typeface="Malgun Gothic"/>
            </a:endParaRPr>
          </a:p>
        </p:txBody>
      </p:sp>
      <p:sp>
        <p:nvSpPr>
          <p:cNvPr id="2215" name="Google Shape;2215;g13c94f06daf_2_4230"/>
          <p:cNvSpPr/>
          <p:nvPr/>
        </p:nvSpPr>
        <p:spPr>
          <a:xfrm>
            <a:off x="4564775" y="13281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상담</a:t>
            </a:r>
            <a:r>
              <a:rPr lang="ko" sz="1100">
                <a:solidFill>
                  <a:schemeClr val="dk2"/>
                </a:solidFill>
                <a:latin typeface="Malgun Gothic"/>
                <a:ea typeface="Malgun Gothic"/>
                <a:cs typeface="Malgun Gothic"/>
                <a:sym typeface="Malgun Gothic"/>
              </a:rPr>
              <a:t>료 입력</a:t>
            </a:r>
            <a:endParaRPr b="0" i="0" sz="1100" u="none" cap="none" strike="noStrike">
              <a:solidFill>
                <a:schemeClr val="dk2"/>
              </a:solidFill>
              <a:latin typeface="Malgun Gothic"/>
              <a:ea typeface="Malgun Gothic"/>
              <a:cs typeface="Malgun Gothic"/>
              <a:sym typeface="Malgun Gothic"/>
            </a:endParaRPr>
          </a:p>
        </p:txBody>
      </p:sp>
      <p:sp>
        <p:nvSpPr>
          <p:cNvPr id="2216" name="Google Shape;2216;g13c94f06daf_2_4230"/>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2217" name="Google Shape;2217;g13c94f06daf_2_4230"/>
          <p:cNvSpPr/>
          <p:nvPr/>
        </p:nvSpPr>
        <p:spPr>
          <a:xfrm>
            <a:off x="4460526" y="1222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218" name="Google Shape;2218;g13c94f06daf_2_4230"/>
          <p:cNvSpPr/>
          <p:nvPr/>
        </p:nvSpPr>
        <p:spPr>
          <a:xfrm>
            <a:off x="4546051" y="5457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219" name="Google Shape;2219;g13c94f06daf_2_4230"/>
          <p:cNvSpPr/>
          <p:nvPr/>
        </p:nvSpPr>
        <p:spPr>
          <a:xfrm>
            <a:off x="5429951" y="8311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cxnSp>
        <p:nvCxnSpPr>
          <p:cNvPr id="2220" name="Google Shape;2220;g13c94f06daf_2_4230"/>
          <p:cNvCxnSpPr>
            <a:stCxn id="2208" idx="3"/>
            <a:endCxn id="2200" idx="1"/>
          </p:cNvCxnSpPr>
          <p:nvPr/>
        </p:nvCxnSpPr>
        <p:spPr>
          <a:xfrm flipH="1" rot="10800000">
            <a:off x="3617825" y="3426625"/>
            <a:ext cx="840300" cy="852000"/>
          </a:xfrm>
          <a:prstGeom prst="bentConnector3">
            <a:avLst>
              <a:gd fmla="val 49995" name="adj1"/>
            </a:avLst>
          </a:prstGeom>
          <a:noFill/>
          <a:ln cap="flat" cmpd="sng" w="28575">
            <a:solidFill>
              <a:srgbClr val="FF0000"/>
            </a:solidFill>
            <a:prstDash val="solid"/>
            <a:round/>
            <a:headEnd len="med" w="med" type="none"/>
            <a:tailEnd len="med" w="med" type="triangle"/>
          </a:ln>
        </p:spPr>
      </p:cxnSp>
      <p:sp>
        <p:nvSpPr>
          <p:cNvPr id="2221" name="Google Shape;2221;g13c94f06daf_2_4230"/>
          <p:cNvSpPr/>
          <p:nvPr/>
        </p:nvSpPr>
        <p:spPr>
          <a:xfrm>
            <a:off x="564330" y="50164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222" name="Google Shape;2222;g13c94f06daf_2_4230"/>
          <p:cNvPicPr preferRelativeResize="0"/>
          <p:nvPr/>
        </p:nvPicPr>
        <p:blipFill>
          <a:blip r:embed="rId4">
            <a:alphaModFix/>
          </a:blip>
          <a:stretch>
            <a:fillRect/>
          </a:stretch>
        </p:blipFill>
        <p:spPr>
          <a:xfrm>
            <a:off x="3264004" y="5062225"/>
            <a:ext cx="286508" cy="261600"/>
          </a:xfrm>
          <a:prstGeom prst="rect">
            <a:avLst/>
          </a:prstGeom>
          <a:noFill/>
          <a:ln>
            <a:noFill/>
          </a:ln>
        </p:spPr>
      </p:pic>
      <p:sp>
        <p:nvSpPr>
          <p:cNvPr id="2223" name="Google Shape;2223;g13c94f06daf_2_4230"/>
          <p:cNvSpPr/>
          <p:nvPr/>
        </p:nvSpPr>
        <p:spPr>
          <a:xfrm>
            <a:off x="419571" y="45557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7" name="Shape 2227"/>
        <p:cNvGrpSpPr/>
        <p:nvPr/>
      </p:nvGrpSpPr>
      <p:grpSpPr>
        <a:xfrm>
          <a:off x="0" y="0"/>
          <a:ext cx="0" cy="0"/>
          <a:chOff x="0" y="0"/>
          <a:chExt cx="0" cy="0"/>
        </a:xfrm>
      </p:grpSpPr>
      <p:sp>
        <p:nvSpPr>
          <p:cNvPr id="2228" name="Google Shape;2228;g13c94f06daf_2_433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229" name="Google Shape;2229;g13c94f06daf_2_4336"/>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포스팅 등록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사진 첨부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포스팅 내용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키워드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6. 상담료 Min</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- 10000, 20000, 30000, 50000</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70000, 90000, 100000, 입력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7. 상담료 Max</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8. 공개 여부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전체공개, 팔로워공개, 전문가공개, 지정공개, 비공개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등록</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230" name="Google Shape;2230;g13c94f06daf_2_433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 등록 (포스팅 상세)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231" name="Google Shape;2231;g13c94f06daf_2_433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232" name="Google Shape;2232;g13c94f06daf_2_433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233" name="Google Shape;2233;g13c94f06daf_2_433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234" name="Google Shape;2234;g13c94f06daf_2_433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235" name="Google Shape;2235;g13c94f06daf_2_433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236" name="Google Shape;2236;g13c94f06daf_2_4336"/>
          <p:cNvGrpSpPr/>
          <p:nvPr/>
        </p:nvGrpSpPr>
        <p:grpSpPr>
          <a:xfrm>
            <a:off x="546154" y="1522257"/>
            <a:ext cx="3048838" cy="1468856"/>
            <a:chOff x="214095" y="1332369"/>
            <a:chExt cx="9681926" cy="1087800"/>
          </a:xfrm>
        </p:grpSpPr>
        <p:sp>
          <p:nvSpPr>
            <p:cNvPr id="2237" name="Google Shape;2237;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238" name="Google Shape;2238;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39" name="Google Shape;2239;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40" name="Google Shape;2240;g13c94f06daf_2_4336"/>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241" name="Google Shape;2241;g13c94f06daf_2_4336"/>
          <p:cNvGrpSpPr/>
          <p:nvPr/>
        </p:nvGrpSpPr>
        <p:grpSpPr>
          <a:xfrm>
            <a:off x="574293" y="1220645"/>
            <a:ext cx="239144" cy="198306"/>
            <a:chOff x="214095" y="1332369"/>
            <a:chExt cx="9681926" cy="1087800"/>
          </a:xfrm>
        </p:grpSpPr>
        <p:sp>
          <p:nvSpPr>
            <p:cNvPr id="2242" name="Google Shape;2242;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243" name="Google Shape;2243;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44" name="Google Shape;2244;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45" name="Google Shape;2245;g13c94f06daf_2_433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246" name="Google Shape;2246;g13c94f06daf_2_433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247" name="Google Shape;2247;g13c94f06daf_2_433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248" name="Google Shape;2248;g13c94f06daf_2_4336"/>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249" name="Google Shape;2249;g13c94f06daf_2_4336"/>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250" name="Google Shape;2250;g13c94f06daf_2_4336"/>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251" name="Google Shape;2251;g13c94f06daf_2_4336"/>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252" name="Google Shape;2252;g13c94f06daf_2_4336"/>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253" name="Google Shape;2253;g13c94f06daf_2_4336"/>
          <p:cNvGrpSpPr/>
          <p:nvPr/>
        </p:nvGrpSpPr>
        <p:grpSpPr>
          <a:xfrm>
            <a:off x="545354" y="3724453"/>
            <a:ext cx="3048838" cy="548142"/>
            <a:chOff x="214095" y="1332369"/>
            <a:chExt cx="9681926" cy="1087800"/>
          </a:xfrm>
        </p:grpSpPr>
        <p:sp>
          <p:nvSpPr>
            <p:cNvPr id="2254" name="Google Shape;2254;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255" name="Google Shape;2255;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56" name="Google Shape;2256;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57" name="Google Shape;2257;g13c94f06daf_2_4336"/>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258" name="Google Shape;2258;g13c94f06daf_2_4336"/>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259" name="Google Shape;2259;g13c94f06daf_2_4336"/>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260" name="Google Shape;2260;g13c94f06daf_2_4336"/>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261" name="Google Shape;2261;g13c94f06daf_2_4336"/>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262" name="Google Shape;2262;g13c94f06daf_2_433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263" name="Google Shape;2263;g13c94f06daf_2_4336"/>
          <p:cNvSpPr txBox="1"/>
          <p:nvPr/>
        </p:nvSpPr>
        <p:spPr>
          <a:xfrm>
            <a:off x="1042354"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264" name="Google Shape;2264;g13c94f06daf_2_433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265" name="Google Shape;2265;g13c94f06daf_2_433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266" name="Google Shape;2266;g13c94f06daf_2_433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267" name="Google Shape;2267;g13c94f06daf_2_4336"/>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268" name="Google Shape;2268;g13c94f06daf_2_4336"/>
          <p:cNvGrpSpPr/>
          <p:nvPr/>
        </p:nvGrpSpPr>
        <p:grpSpPr>
          <a:xfrm>
            <a:off x="546154" y="5454324"/>
            <a:ext cx="3048838" cy="548142"/>
            <a:chOff x="214095" y="1332369"/>
            <a:chExt cx="9681926" cy="1087800"/>
          </a:xfrm>
        </p:grpSpPr>
        <p:sp>
          <p:nvSpPr>
            <p:cNvPr id="2269" name="Google Shape;2269;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270" name="Google Shape;2270;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71" name="Google Shape;2271;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272" name="Google Shape;2272;g13c94f06daf_2_4336"/>
          <p:cNvCxnSpPr>
            <a:stCxn id="2267" idx="3"/>
            <a:endCxn id="2273" idx="1"/>
          </p:cNvCxnSpPr>
          <p:nvPr/>
        </p:nvCxnSpPr>
        <p:spPr>
          <a:xfrm flipH="1" rot="10800000">
            <a:off x="3501904" y="3426500"/>
            <a:ext cx="956100" cy="1789200"/>
          </a:xfrm>
          <a:prstGeom prst="bentConnector3">
            <a:avLst>
              <a:gd fmla="val 50002" name="adj1"/>
            </a:avLst>
          </a:prstGeom>
          <a:noFill/>
          <a:ln cap="flat" cmpd="sng" w="28575">
            <a:solidFill>
              <a:srgbClr val="FF0000"/>
            </a:solidFill>
            <a:prstDash val="solid"/>
            <a:round/>
            <a:headEnd len="med" w="med" type="none"/>
            <a:tailEnd len="med" w="med" type="triangle"/>
          </a:ln>
        </p:spPr>
      </p:cxnSp>
      <p:pic>
        <p:nvPicPr>
          <p:cNvPr id="2274" name="Google Shape;2274;g13c94f06daf_2_4336"/>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275" name="Google Shape;2275;g13c94f06daf_2_4336"/>
          <p:cNvSpPr/>
          <p:nvPr/>
        </p:nvSpPr>
        <p:spPr>
          <a:xfrm>
            <a:off x="2899359" y="5043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273" name="Google Shape;2273;g13c94f06daf_2_4336"/>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276" name="Google Shape;2276;g13c94f06daf_2_433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 등록</a:t>
            </a:r>
            <a:endParaRPr b="1" sz="1100">
              <a:solidFill>
                <a:schemeClr val="dk1"/>
              </a:solidFill>
              <a:latin typeface="Malgun Gothic"/>
              <a:ea typeface="Malgun Gothic"/>
              <a:cs typeface="Malgun Gothic"/>
              <a:sym typeface="Malgun Gothic"/>
            </a:endParaRPr>
          </a:p>
        </p:txBody>
      </p:sp>
      <p:pic>
        <p:nvPicPr>
          <p:cNvPr id="2277" name="Google Shape;2277;g13c94f06daf_2_4336"/>
          <p:cNvPicPr preferRelativeResize="0"/>
          <p:nvPr/>
        </p:nvPicPr>
        <p:blipFill>
          <a:blip r:embed="rId8">
            <a:alphaModFix/>
          </a:blip>
          <a:stretch>
            <a:fillRect/>
          </a:stretch>
        </p:blipFill>
        <p:spPr>
          <a:xfrm>
            <a:off x="4582775" y="875650"/>
            <a:ext cx="213900" cy="257652"/>
          </a:xfrm>
          <a:prstGeom prst="rect">
            <a:avLst/>
          </a:prstGeom>
          <a:noFill/>
          <a:ln>
            <a:noFill/>
          </a:ln>
        </p:spPr>
      </p:pic>
      <p:sp>
        <p:nvSpPr>
          <p:cNvPr id="2278" name="Google Shape;2278;g13c94f06daf_2_4336"/>
          <p:cNvSpPr/>
          <p:nvPr/>
        </p:nvSpPr>
        <p:spPr>
          <a:xfrm>
            <a:off x="4665273" y="21574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279" name="Google Shape;2279;g13c94f06daf_2_4336"/>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280" name="Google Shape;2280;g13c94f06daf_2_4336"/>
          <p:cNvSpPr/>
          <p:nvPr/>
        </p:nvSpPr>
        <p:spPr>
          <a:xfrm>
            <a:off x="4564775" y="2682750"/>
            <a:ext cx="3067800" cy="932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281" name="Google Shape;2281;g13c94f06daf_2_4336"/>
          <p:cNvSpPr/>
          <p:nvPr/>
        </p:nvSpPr>
        <p:spPr>
          <a:xfrm>
            <a:off x="4573225" y="3691000"/>
            <a:ext cx="3067800" cy="4395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282" name="Google Shape;2282;g13c94f06daf_2_4336"/>
          <p:cNvSpPr/>
          <p:nvPr/>
        </p:nvSpPr>
        <p:spPr>
          <a:xfrm>
            <a:off x="4588625" y="4213079"/>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상담료 Min </a:t>
            </a:r>
            <a:endParaRPr b="0" i="0" sz="1800" u="none" cap="none" strike="noStrike">
              <a:solidFill>
                <a:schemeClr val="dk2"/>
              </a:solidFill>
              <a:latin typeface="Malgun Gothic"/>
              <a:ea typeface="Malgun Gothic"/>
              <a:cs typeface="Malgun Gothic"/>
              <a:sym typeface="Malgun Gothic"/>
            </a:endParaRPr>
          </a:p>
        </p:txBody>
      </p:sp>
      <p:pic>
        <p:nvPicPr>
          <p:cNvPr id="2283" name="Google Shape;2283;g13c94f06daf_2_4336"/>
          <p:cNvPicPr preferRelativeResize="0"/>
          <p:nvPr/>
        </p:nvPicPr>
        <p:blipFill>
          <a:blip r:embed="rId9">
            <a:alphaModFix/>
          </a:blip>
          <a:stretch>
            <a:fillRect/>
          </a:stretch>
        </p:blipFill>
        <p:spPr>
          <a:xfrm>
            <a:off x="7288299" y="4258829"/>
            <a:ext cx="286508" cy="261600"/>
          </a:xfrm>
          <a:prstGeom prst="rect">
            <a:avLst/>
          </a:prstGeom>
          <a:noFill/>
          <a:ln>
            <a:noFill/>
          </a:ln>
        </p:spPr>
      </p:pic>
      <p:sp>
        <p:nvSpPr>
          <p:cNvPr id="2284" name="Google Shape;2284;g13c94f06daf_2_4336"/>
          <p:cNvSpPr/>
          <p:nvPr/>
        </p:nvSpPr>
        <p:spPr>
          <a:xfrm>
            <a:off x="4458171" y="20704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285" name="Google Shape;2285;g13c94f06daf_2_4336"/>
          <p:cNvSpPr/>
          <p:nvPr/>
        </p:nvSpPr>
        <p:spPr>
          <a:xfrm>
            <a:off x="4458171" y="26119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286" name="Google Shape;2286;g13c94f06daf_2_4336"/>
          <p:cNvSpPr/>
          <p:nvPr/>
        </p:nvSpPr>
        <p:spPr>
          <a:xfrm>
            <a:off x="4458171" y="37044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287" name="Google Shape;2287;g13c94f06daf_2_4336"/>
          <p:cNvSpPr/>
          <p:nvPr/>
        </p:nvSpPr>
        <p:spPr>
          <a:xfrm>
            <a:off x="4458171" y="4206125"/>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288" name="Google Shape;2288;g13c94f06daf_2_4336"/>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289" name="Google Shape;2289;g13c94f06daf_2_4336"/>
          <p:cNvSpPr/>
          <p:nvPr/>
        </p:nvSpPr>
        <p:spPr>
          <a:xfrm>
            <a:off x="4602930" y="4656480"/>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a:t>
            </a:r>
            <a:r>
              <a:rPr lang="ko" sz="1100">
                <a:solidFill>
                  <a:schemeClr val="dk2"/>
                </a:solidFill>
                <a:latin typeface="Malgun Gothic"/>
                <a:ea typeface="Malgun Gothic"/>
                <a:cs typeface="Malgun Gothic"/>
                <a:sym typeface="Malgun Gothic"/>
              </a:rPr>
              <a:t>료 Max</a:t>
            </a:r>
            <a:endParaRPr b="0" i="0" sz="1800" u="none" cap="none" strike="noStrike">
              <a:solidFill>
                <a:schemeClr val="dk2"/>
              </a:solidFill>
              <a:latin typeface="Malgun Gothic"/>
              <a:ea typeface="Malgun Gothic"/>
              <a:cs typeface="Malgun Gothic"/>
              <a:sym typeface="Malgun Gothic"/>
            </a:endParaRPr>
          </a:p>
        </p:txBody>
      </p:sp>
      <p:pic>
        <p:nvPicPr>
          <p:cNvPr id="2290" name="Google Shape;2290;g13c94f06daf_2_4336"/>
          <p:cNvPicPr preferRelativeResize="0"/>
          <p:nvPr/>
        </p:nvPicPr>
        <p:blipFill>
          <a:blip r:embed="rId9">
            <a:alphaModFix/>
          </a:blip>
          <a:stretch>
            <a:fillRect/>
          </a:stretch>
        </p:blipFill>
        <p:spPr>
          <a:xfrm>
            <a:off x="7302604" y="4702230"/>
            <a:ext cx="286508" cy="261600"/>
          </a:xfrm>
          <a:prstGeom prst="rect">
            <a:avLst/>
          </a:prstGeom>
          <a:noFill/>
          <a:ln>
            <a:noFill/>
          </a:ln>
        </p:spPr>
      </p:pic>
      <p:sp>
        <p:nvSpPr>
          <p:cNvPr id="2291" name="Google Shape;2291;g13c94f06daf_2_4336"/>
          <p:cNvSpPr/>
          <p:nvPr/>
        </p:nvSpPr>
        <p:spPr>
          <a:xfrm>
            <a:off x="4472476" y="464952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grpSp>
        <p:nvGrpSpPr>
          <p:cNvPr id="2292" name="Google Shape;2292;g13c94f06daf_2_4336"/>
          <p:cNvGrpSpPr/>
          <p:nvPr/>
        </p:nvGrpSpPr>
        <p:grpSpPr>
          <a:xfrm>
            <a:off x="4581533" y="1197168"/>
            <a:ext cx="3048838" cy="860304"/>
            <a:chOff x="4392000" y="1013612"/>
            <a:chExt cx="3048838" cy="1717173"/>
          </a:xfrm>
        </p:grpSpPr>
        <p:grpSp>
          <p:nvGrpSpPr>
            <p:cNvPr id="2293" name="Google Shape;2293;g13c94f06daf_2_4336"/>
            <p:cNvGrpSpPr/>
            <p:nvPr/>
          </p:nvGrpSpPr>
          <p:grpSpPr>
            <a:xfrm>
              <a:off x="4392000" y="1013612"/>
              <a:ext cx="3048838" cy="1647908"/>
              <a:chOff x="214095" y="1332369"/>
              <a:chExt cx="9681926" cy="1087800"/>
            </a:xfrm>
          </p:grpSpPr>
          <p:sp>
            <p:nvSpPr>
              <p:cNvPr id="2294" name="Google Shape;2294;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295" name="Google Shape;2295;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96" name="Google Shape;2296;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97" name="Google Shape;2297;g13c94f06daf_2_433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298" name="Google Shape;2298;g13c94f06daf_2_4336"/>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299" name="Google Shape;2299;g13c94f06daf_2_4336"/>
          <p:cNvSpPr/>
          <p:nvPr/>
        </p:nvSpPr>
        <p:spPr>
          <a:xfrm>
            <a:off x="4602930" y="5113680"/>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300" name="Google Shape;2300;g13c94f06daf_2_4336"/>
          <p:cNvPicPr preferRelativeResize="0"/>
          <p:nvPr/>
        </p:nvPicPr>
        <p:blipFill>
          <a:blip r:embed="rId9">
            <a:alphaModFix/>
          </a:blip>
          <a:stretch>
            <a:fillRect/>
          </a:stretch>
        </p:blipFill>
        <p:spPr>
          <a:xfrm>
            <a:off x="7302604" y="5159430"/>
            <a:ext cx="286508" cy="261600"/>
          </a:xfrm>
          <a:prstGeom prst="rect">
            <a:avLst/>
          </a:prstGeom>
          <a:noFill/>
          <a:ln>
            <a:noFill/>
          </a:ln>
        </p:spPr>
      </p:pic>
      <p:sp>
        <p:nvSpPr>
          <p:cNvPr id="2301" name="Google Shape;2301;g13c94f06daf_2_4336"/>
          <p:cNvSpPr/>
          <p:nvPr/>
        </p:nvSpPr>
        <p:spPr>
          <a:xfrm>
            <a:off x="4472476" y="510672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5" name="Shape 2305"/>
        <p:cNvGrpSpPr/>
        <p:nvPr/>
      </p:nvGrpSpPr>
      <p:grpSpPr>
        <a:xfrm>
          <a:off x="0" y="0"/>
          <a:ext cx="0" cy="0"/>
          <a:chOff x="0" y="0"/>
          <a:chExt cx="0" cy="0"/>
        </a:xfrm>
      </p:grpSpPr>
      <p:sp>
        <p:nvSpPr>
          <p:cNvPr id="2306" name="Google Shape;2306;g13c94f06daf_2_443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307" name="Google Shape;2307;g13c94f06daf_2_4432"/>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포스팅 등록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사진 첨부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포스팅 내용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키워드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6. 제</a:t>
                      </a:r>
                      <a:r>
                        <a:rPr lang="ko" sz="900">
                          <a:solidFill>
                            <a:schemeClr val="dk2"/>
                          </a:solidFill>
                          <a:latin typeface="Malgun Gothic"/>
                          <a:ea typeface="Malgun Gothic"/>
                          <a:cs typeface="Malgun Gothic"/>
                          <a:sym typeface="Malgun Gothic"/>
                        </a:rPr>
                        <a:t>안 가격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- 10000, 20000, 30000, 50000</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70000, 90000, 100000, 입력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 공개 여부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전체공개, 팔로워공개, 전문가공개, 지정공개, 비공개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등록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관련 키워드 없을 시에 관련 키워드 없음으로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(예시 : 관련 키워드가 없습니다.)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308" name="Google Shape;2308;g13c94f06daf_2_443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제안</a:t>
            </a:r>
            <a:r>
              <a:rPr b="1" lang="ko" sz="2000">
                <a:solidFill>
                  <a:schemeClr val="lt1"/>
                </a:solidFill>
                <a:latin typeface="Malgun Gothic"/>
                <a:ea typeface="Malgun Gothic"/>
                <a:cs typeface="Malgun Gothic"/>
                <a:sym typeface="Malgun Gothic"/>
              </a:rPr>
              <a:t> 등록 (포스팅 상세)     </a:t>
            </a:r>
            <a:endParaRPr b="0" i="0" sz="2400" u="none" cap="none" strike="noStrike">
              <a:solidFill>
                <a:schemeClr val="lt1"/>
              </a:solidFill>
              <a:latin typeface="Arial"/>
              <a:ea typeface="Arial"/>
              <a:cs typeface="Arial"/>
              <a:sym typeface="Arial"/>
            </a:endParaRPr>
          </a:p>
        </p:txBody>
      </p:sp>
      <p:sp>
        <p:nvSpPr>
          <p:cNvPr id="2309" name="Google Shape;2309;g13c94f06daf_2_443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310" name="Google Shape;2310;g13c94f06daf_2_4432"/>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311" name="Google Shape;2311;g13c94f06daf_2_4432"/>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312" name="Google Shape;2312;g13c94f06daf_2_4432"/>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313" name="Google Shape;2313;g13c94f06daf_2_4432"/>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314" name="Google Shape;2314;g13c94f06daf_2_4432"/>
          <p:cNvGrpSpPr/>
          <p:nvPr/>
        </p:nvGrpSpPr>
        <p:grpSpPr>
          <a:xfrm>
            <a:off x="546154" y="1522257"/>
            <a:ext cx="3048838" cy="1468856"/>
            <a:chOff x="214095" y="1332369"/>
            <a:chExt cx="9681926" cy="1087800"/>
          </a:xfrm>
        </p:grpSpPr>
        <p:sp>
          <p:nvSpPr>
            <p:cNvPr id="2315" name="Google Shape;2315;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316" name="Google Shape;2316;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17" name="Google Shape;2317;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18" name="Google Shape;2318;g13c94f06daf_2_4432"/>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319" name="Google Shape;2319;g13c94f06daf_2_4432"/>
          <p:cNvGrpSpPr/>
          <p:nvPr/>
        </p:nvGrpSpPr>
        <p:grpSpPr>
          <a:xfrm>
            <a:off x="574293" y="1220645"/>
            <a:ext cx="239144" cy="198306"/>
            <a:chOff x="214095" y="1332369"/>
            <a:chExt cx="9681926" cy="1087800"/>
          </a:xfrm>
        </p:grpSpPr>
        <p:sp>
          <p:nvSpPr>
            <p:cNvPr id="2320" name="Google Shape;2320;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321" name="Google Shape;2321;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22" name="Google Shape;2322;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23" name="Google Shape;2323;g13c94f06daf_2_4432"/>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324" name="Google Shape;2324;g13c94f06daf_2_4432"/>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325" name="Google Shape;2325;g13c94f06daf_2_4432"/>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326" name="Google Shape;2326;g13c94f06daf_2_4432"/>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327" name="Google Shape;2327;g13c94f06daf_2_4432"/>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328" name="Google Shape;2328;g13c94f06daf_2_4432"/>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329" name="Google Shape;2329;g13c94f06daf_2_4432"/>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330" name="Google Shape;2330;g13c94f06daf_2_4432"/>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331" name="Google Shape;2331;g13c94f06daf_2_4432"/>
          <p:cNvGrpSpPr/>
          <p:nvPr/>
        </p:nvGrpSpPr>
        <p:grpSpPr>
          <a:xfrm>
            <a:off x="545354" y="3724453"/>
            <a:ext cx="3048838" cy="548142"/>
            <a:chOff x="214095" y="1332369"/>
            <a:chExt cx="9681926" cy="1087800"/>
          </a:xfrm>
        </p:grpSpPr>
        <p:sp>
          <p:nvSpPr>
            <p:cNvPr id="2332" name="Google Shape;2332;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333" name="Google Shape;2333;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34" name="Google Shape;2334;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35" name="Google Shape;2335;g13c94f06daf_2_4432"/>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336" name="Google Shape;2336;g13c94f06daf_2_4432"/>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37" name="Google Shape;2337;g13c94f06daf_2_4432"/>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38" name="Google Shape;2338;g13c94f06daf_2_4432"/>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39" name="Google Shape;2339;g13c94f06daf_2_4432"/>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40" name="Google Shape;2340;g13c94f06daf_2_4432"/>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341" name="Google Shape;2341;g13c94f06daf_2_4432"/>
          <p:cNvSpPr txBox="1"/>
          <p:nvPr/>
        </p:nvSpPr>
        <p:spPr>
          <a:xfrm>
            <a:off x="1042354"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342" name="Google Shape;2342;g13c94f06daf_2_4432"/>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343" name="Google Shape;2343;g13c94f06daf_2_4432"/>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344" name="Google Shape;2344;g13c94f06daf_2_4432"/>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345" name="Google Shape;2345;g13c94f06daf_2_4432"/>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346" name="Google Shape;2346;g13c94f06daf_2_4432"/>
          <p:cNvGrpSpPr/>
          <p:nvPr/>
        </p:nvGrpSpPr>
        <p:grpSpPr>
          <a:xfrm>
            <a:off x="546154" y="5454324"/>
            <a:ext cx="3048838" cy="548142"/>
            <a:chOff x="214095" y="1332369"/>
            <a:chExt cx="9681926" cy="1087800"/>
          </a:xfrm>
        </p:grpSpPr>
        <p:sp>
          <p:nvSpPr>
            <p:cNvPr id="2347" name="Google Shape;2347;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348" name="Google Shape;2348;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49" name="Google Shape;2349;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350" name="Google Shape;2350;g13c94f06daf_2_4432"/>
          <p:cNvCxnSpPr>
            <a:stCxn id="2344" idx="3"/>
            <a:endCxn id="2351" idx="1"/>
          </p:cNvCxnSpPr>
          <p:nvPr/>
        </p:nvCxnSpPr>
        <p:spPr>
          <a:xfrm flipH="1" rot="10800000">
            <a:off x="2876804" y="3426500"/>
            <a:ext cx="1581300" cy="1789200"/>
          </a:xfrm>
          <a:prstGeom prst="bentConnector3">
            <a:avLst>
              <a:gd fmla="val 70148" name="adj1"/>
            </a:avLst>
          </a:prstGeom>
          <a:noFill/>
          <a:ln cap="flat" cmpd="sng" w="28575">
            <a:solidFill>
              <a:srgbClr val="FF0000"/>
            </a:solidFill>
            <a:prstDash val="solid"/>
            <a:round/>
            <a:headEnd len="med" w="med" type="none"/>
            <a:tailEnd len="med" w="med" type="triangle"/>
          </a:ln>
        </p:spPr>
      </p:cxnSp>
      <p:pic>
        <p:nvPicPr>
          <p:cNvPr id="2352" name="Google Shape;2352;g13c94f06daf_2_4432"/>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353" name="Google Shape;2353;g13c94f06daf_2_4432"/>
          <p:cNvSpPr/>
          <p:nvPr/>
        </p:nvSpPr>
        <p:spPr>
          <a:xfrm>
            <a:off x="2289759" y="5043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351" name="Google Shape;2351;g13c94f06daf_2_443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354" name="Google Shape;2354;g13c94f06daf_2_443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a:t>
            </a:r>
            <a:r>
              <a:rPr b="1" lang="ko" sz="1100">
                <a:solidFill>
                  <a:schemeClr val="dk1"/>
                </a:solidFill>
                <a:latin typeface="Malgun Gothic"/>
                <a:ea typeface="Malgun Gothic"/>
                <a:cs typeface="Malgun Gothic"/>
                <a:sym typeface="Malgun Gothic"/>
              </a:rPr>
              <a:t> 등록</a:t>
            </a:r>
            <a:endParaRPr b="1" sz="1100">
              <a:solidFill>
                <a:schemeClr val="dk1"/>
              </a:solidFill>
              <a:latin typeface="Malgun Gothic"/>
              <a:ea typeface="Malgun Gothic"/>
              <a:cs typeface="Malgun Gothic"/>
              <a:sym typeface="Malgun Gothic"/>
            </a:endParaRPr>
          </a:p>
        </p:txBody>
      </p:sp>
      <p:pic>
        <p:nvPicPr>
          <p:cNvPr id="2355" name="Google Shape;2355;g13c94f06daf_2_4432"/>
          <p:cNvPicPr preferRelativeResize="0"/>
          <p:nvPr/>
        </p:nvPicPr>
        <p:blipFill>
          <a:blip r:embed="rId8">
            <a:alphaModFix/>
          </a:blip>
          <a:stretch>
            <a:fillRect/>
          </a:stretch>
        </p:blipFill>
        <p:spPr>
          <a:xfrm>
            <a:off x="4582775" y="875650"/>
            <a:ext cx="213900" cy="257652"/>
          </a:xfrm>
          <a:prstGeom prst="rect">
            <a:avLst/>
          </a:prstGeom>
          <a:noFill/>
          <a:ln>
            <a:noFill/>
          </a:ln>
        </p:spPr>
      </p:pic>
      <p:sp>
        <p:nvSpPr>
          <p:cNvPr id="2356" name="Google Shape;2356;g13c94f06daf_2_4432"/>
          <p:cNvSpPr/>
          <p:nvPr/>
        </p:nvSpPr>
        <p:spPr>
          <a:xfrm>
            <a:off x="4665273" y="21574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357" name="Google Shape;2357;g13c94f06daf_2_4432"/>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358" name="Google Shape;2358;g13c94f06daf_2_4432"/>
          <p:cNvSpPr/>
          <p:nvPr/>
        </p:nvSpPr>
        <p:spPr>
          <a:xfrm>
            <a:off x="4564775" y="2682750"/>
            <a:ext cx="3067800" cy="932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359" name="Google Shape;2359;g13c94f06daf_2_4432"/>
          <p:cNvSpPr/>
          <p:nvPr/>
        </p:nvSpPr>
        <p:spPr>
          <a:xfrm>
            <a:off x="4573225" y="3767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360" name="Google Shape;2360;g13c94f06daf_2_4432"/>
          <p:cNvSpPr/>
          <p:nvPr/>
        </p:nvSpPr>
        <p:spPr>
          <a:xfrm>
            <a:off x="4458171" y="20704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361" name="Google Shape;2361;g13c94f06daf_2_4432"/>
          <p:cNvSpPr/>
          <p:nvPr/>
        </p:nvSpPr>
        <p:spPr>
          <a:xfrm>
            <a:off x="4458171" y="26119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362" name="Google Shape;2362;g13c94f06daf_2_4432"/>
          <p:cNvSpPr/>
          <p:nvPr/>
        </p:nvSpPr>
        <p:spPr>
          <a:xfrm>
            <a:off x="4458171" y="3780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363" name="Google Shape;2363;g13c94f06daf_2_4432"/>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2364" name="Google Shape;2364;g13c94f06daf_2_4432"/>
          <p:cNvSpPr/>
          <p:nvPr/>
        </p:nvSpPr>
        <p:spPr>
          <a:xfrm>
            <a:off x="4602930"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제</a:t>
            </a:r>
            <a:r>
              <a:rPr lang="ko" sz="1100">
                <a:solidFill>
                  <a:schemeClr val="dk2"/>
                </a:solidFill>
                <a:latin typeface="Malgun Gothic"/>
                <a:ea typeface="Malgun Gothic"/>
                <a:cs typeface="Malgun Gothic"/>
                <a:sym typeface="Malgun Gothic"/>
              </a:rPr>
              <a:t>안 가격</a:t>
            </a:r>
            <a:endParaRPr b="0" i="0" sz="1800" u="none" cap="none" strike="noStrike">
              <a:solidFill>
                <a:schemeClr val="dk2"/>
              </a:solidFill>
              <a:latin typeface="Malgun Gothic"/>
              <a:ea typeface="Malgun Gothic"/>
              <a:cs typeface="Malgun Gothic"/>
              <a:sym typeface="Malgun Gothic"/>
            </a:endParaRPr>
          </a:p>
        </p:txBody>
      </p:sp>
      <p:pic>
        <p:nvPicPr>
          <p:cNvPr id="2365" name="Google Shape;2365;g13c94f06daf_2_4432"/>
          <p:cNvPicPr preferRelativeResize="0"/>
          <p:nvPr/>
        </p:nvPicPr>
        <p:blipFill>
          <a:blip r:embed="rId9">
            <a:alphaModFix/>
          </a:blip>
          <a:stretch>
            <a:fillRect/>
          </a:stretch>
        </p:blipFill>
        <p:spPr>
          <a:xfrm>
            <a:off x="7302604" y="4452625"/>
            <a:ext cx="286508" cy="261600"/>
          </a:xfrm>
          <a:prstGeom prst="rect">
            <a:avLst/>
          </a:prstGeom>
          <a:noFill/>
          <a:ln>
            <a:noFill/>
          </a:ln>
        </p:spPr>
      </p:pic>
      <p:sp>
        <p:nvSpPr>
          <p:cNvPr id="2366" name="Google Shape;2366;g13c94f06daf_2_4432"/>
          <p:cNvSpPr/>
          <p:nvPr/>
        </p:nvSpPr>
        <p:spPr>
          <a:xfrm>
            <a:off x="4472476" y="4399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grpSp>
        <p:nvGrpSpPr>
          <p:cNvPr id="2367" name="Google Shape;2367;g13c94f06daf_2_4432"/>
          <p:cNvGrpSpPr/>
          <p:nvPr/>
        </p:nvGrpSpPr>
        <p:grpSpPr>
          <a:xfrm>
            <a:off x="4581533" y="1197168"/>
            <a:ext cx="3048838" cy="860304"/>
            <a:chOff x="4392000" y="1013612"/>
            <a:chExt cx="3048838" cy="1717173"/>
          </a:xfrm>
        </p:grpSpPr>
        <p:grpSp>
          <p:nvGrpSpPr>
            <p:cNvPr id="2368" name="Google Shape;2368;g13c94f06daf_2_4432"/>
            <p:cNvGrpSpPr/>
            <p:nvPr/>
          </p:nvGrpSpPr>
          <p:grpSpPr>
            <a:xfrm>
              <a:off x="4392000" y="1013612"/>
              <a:ext cx="3048838" cy="1647908"/>
              <a:chOff x="214095" y="1332369"/>
              <a:chExt cx="9681926" cy="1087800"/>
            </a:xfrm>
          </p:grpSpPr>
          <p:sp>
            <p:nvSpPr>
              <p:cNvPr id="2369" name="Google Shape;2369;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370" name="Google Shape;2370;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71" name="Google Shape;2371;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72" name="Google Shape;2372;g13c94f06daf_2_4432"/>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373" name="Google Shape;2373;g13c94f06daf_2_4432"/>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374" name="Google Shape;2374;g13c94f06daf_2_4432"/>
          <p:cNvSpPr/>
          <p:nvPr/>
        </p:nvSpPr>
        <p:spPr>
          <a:xfrm>
            <a:off x="4602930" y="4850276"/>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375" name="Google Shape;2375;g13c94f06daf_2_4432"/>
          <p:cNvPicPr preferRelativeResize="0"/>
          <p:nvPr/>
        </p:nvPicPr>
        <p:blipFill>
          <a:blip r:embed="rId9">
            <a:alphaModFix/>
          </a:blip>
          <a:stretch>
            <a:fillRect/>
          </a:stretch>
        </p:blipFill>
        <p:spPr>
          <a:xfrm>
            <a:off x="7302604" y="4896026"/>
            <a:ext cx="286508" cy="261600"/>
          </a:xfrm>
          <a:prstGeom prst="rect">
            <a:avLst/>
          </a:prstGeom>
          <a:noFill/>
          <a:ln>
            <a:noFill/>
          </a:ln>
        </p:spPr>
      </p:pic>
      <p:sp>
        <p:nvSpPr>
          <p:cNvPr id="2376" name="Google Shape;2376;g13c94f06daf_2_4432"/>
          <p:cNvSpPr/>
          <p:nvPr/>
        </p:nvSpPr>
        <p:spPr>
          <a:xfrm>
            <a:off x="4472476" y="484332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0" name="Shape 2380"/>
        <p:cNvGrpSpPr/>
        <p:nvPr/>
      </p:nvGrpSpPr>
      <p:grpSpPr>
        <a:xfrm>
          <a:off x="0" y="0"/>
          <a:ext cx="0" cy="0"/>
          <a:chOff x="0" y="0"/>
          <a:chExt cx="0" cy="0"/>
        </a:xfrm>
      </p:grpSpPr>
      <p:sp>
        <p:nvSpPr>
          <p:cNvPr id="2381" name="Google Shape;2381;g13c94f06daf_2_291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포스팅</a:t>
            </a:r>
            <a:endParaRPr sz="3000"/>
          </a:p>
        </p:txBody>
      </p:sp>
      <p:sp>
        <p:nvSpPr>
          <p:cNvPr id="2382" name="Google Shape;2382;g13c94f06daf_2_291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fontScale="90000"/>
          </a:bodyPr>
          <a:lstStyle/>
          <a:p>
            <a:pPr indent="-342900" lvl="0" marL="457200" rtl="0" algn="l">
              <a:spcBef>
                <a:spcPts val="0"/>
              </a:spcBef>
              <a:spcAft>
                <a:spcPts val="0"/>
              </a:spcAft>
              <a:buSzPct val="100000"/>
              <a:buChar char="-"/>
            </a:pPr>
            <a:r>
              <a:rPr lang="ko" sz="2000"/>
              <a:t>포스팅 상세</a:t>
            </a:r>
            <a:endParaRPr sz="2000"/>
          </a:p>
          <a:p>
            <a:pPr indent="-342900" lvl="0" marL="457200" rtl="0" algn="l">
              <a:spcBef>
                <a:spcPts val="0"/>
              </a:spcBef>
              <a:spcAft>
                <a:spcPts val="0"/>
              </a:spcAft>
              <a:buSzPct val="100000"/>
              <a:buChar char="-"/>
            </a:pPr>
            <a:r>
              <a:rPr lang="ko" sz="2000"/>
              <a:t>상담 상세</a:t>
            </a:r>
            <a:endParaRPr sz="2000"/>
          </a:p>
          <a:p>
            <a:pPr indent="-342900" lvl="0" marL="457200" rtl="0" algn="l">
              <a:spcBef>
                <a:spcPts val="0"/>
              </a:spcBef>
              <a:spcAft>
                <a:spcPts val="0"/>
              </a:spcAft>
              <a:buSzPct val="100000"/>
              <a:buChar char="-"/>
            </a:pPr>
            <a:r>
              <a:rPr lang="ko" sz="2000"/>
              <a:t>포스팅 상세 &gt; 추가메뉴 &gt; 신고, 차단</a:t>
            </a:r>
            <a:endParaRPr sz="2000"/>
          </a:p>
          <a:p>
            <a:pPr indent="-342900" lvl="0" marL="457200" rtl="0" algn="l">
              <a:spcBef>
                <a:spcPts val="0"/>
              </a:spcBef>
              <a:spcAft>
                <a:spcPts val="0"/>
              </a:spcAft>
              <a:buSzPct val="100000"/>
              <a:buChar char="-"/>
            </a:pPr>
            <a:r>
              <a:rPr lang="ko" sz="2000"/>
              <a:t>포스팅 상세 &gt; 추가메뉴 &gt; 공유</a:t>
            </a:r>
            <a:endParaRPr sz="2000"/>
          </a:p>
          <a:p>
            <a:pPr indent="-342900" lvl="0" marL="457200" rtl="0" algn="l">
              <a:spcBef>
                <a:spcPts val="0"/>
              </a:spcBef>
              <a:spcAft>
                <a:spcPts val="0"/>
              </a:spcAft>
              <a:buSzPct val="100000"/>
              <a:buChar char="-"/>
            </a:pPr>
            <a:r>
              <a:rPr lang="ko" sz="2000"/>
              <a:t>포스팅 상세 &gt; 추가메뉴 &gt; 수정, 삭제, 상담종료</a:t>
            </a:r>
            <a:endParaRPr sz="2000"/>
          </a:p>
          <a:p>
            <a:pPr indent="-342900" lvl="0" marL="457200" rtl="0" algn="l">
              <a:spcBef>
                <a:spcPts val="0"/>
              </a:spcBef>
              <a:spcAft>
                <a:spcPts val="0"/>
              </a:spcAft>
              <a:buSzPct val="100000"/>
              <a:buChar char="-"/>
            </a:pPr>
            <a:r>
              <a:rPr lang="ko" sz="2000"/>
              <a:t>포스팅 상세 &gt; 좋아요, 별점</a:t>
            </a:r>
            <a:endParaRPr sz="2000"/>
          </a:p>
          <a:p>
            <a:pPr indent="-342900" lvl="0" marL="457200" rtl="0" algn="l">
              <a:spcBef>
                <a:spcPts val="0"/>
              </a:spcBef>
              <a:spcAft>
                <a:spcPts val="0"/>
              </a:spcAft>
              <a:buSzPct val="100000"/>
              <a:buChar char="-"/>
            </a:pPr>
            <a:r>
              <a:rPr lang="ko" sz="2000"/>
              <a:t>포스팅 상세 &gt; 보내기</a:t>
            </a:r>
            <a:endParaRPr sz="2000"/>
          </a:p>
          <a:p>
            <a:pPr indent="-342900" lvl="0" marL="457200" rtl="0" algn="l">
              <a:spcBef>
                <a:spcPts val="0"/>
              </a:spcBef>
              <a:spcAft>
                <a:spcPts val="0"/>
              </a:spcAft>
              <a:buSzPct val="100000"/>
              <a:buChar char="-"/>
            </a:pPr>
            <a:r>
              <a:rPr lang="ko" sz="2000"/>
              <a:t>포스팅 상세 &gt; 관심 등록 / 변경</a:t>
            </a:r>
            <a:endParaRPr sz="2000"/>
          </a:p>
          <a:p>
            <a:pPr indent="-342900" lvl="0" marL="457200" rtl="0" algn="l">
              <a:spcBef>
                <a:spcPts val="0"/>
              </a:spcBef>
              <a:spcAft>
                <a:spcPts val="0"/>
              </a:spcAft>
              <a:buSzPct val="100000"/>
              <a:buChar char="-"/>
            </a:pPr>
            <a:r>
              <a:rPr lang="ko" sz="2000"/>
              <a:t>포스팅 상세 &gt; 댓글</a:t>
            </a:r>
            <a:endParaRPr sz="2000"/>
          </a:p>
          <a:p>
            <a:pPr indent="-342900" lvl="0" marL="457200" rtl="0" algn="l">
              <a:spcBef>
                <a:spcPts val="0"/>
              </a:spcBef>
              <a:spcAft>
                <a:spcPts val="0"/>
              </a:spcAft>
              <a:buSzPct val="100000"/>
              <a:buChar char="-"/>
            </a:pPr>
            <a:r>
              <a:rPr lang="ko" sz="2000"/>
              <a:t>포스팅 상세 &gt; 제안</a:t>
            </a:r>
            <a:endParaRPr sz="2000"/>
          </a:p>
          <a:p>
            <a:pPr indent="-342900" lvl="0" marL="457200" rtl="0" algn="l">
              <a:spcBef>
                <a:spcPts val="0"/>
              </a:spcBef>
              <a:spcAft>
                <a:spcPts val="0"/>
              </a:spcAft>
              <a:buSzPct val="100000"/>
              <a:buChar char="-"/>
            </a:pPr>
            <a:r>
              <a:rPr lang="ko" sz="2000"/>
              <a:t>포스팅 상세 &gt; 제안 &gt; 제안상세</a:t>
            </a:r>
            <a:endParaRPr sz="2000"/>
          </a:p>
          <a:p>
            <a:pPr indent="-342900" lvl="0" marL="457200" rtl="0" algn="l">
              <a:spcBef>
                <a:spcPts val="0"/>
              </a:spcBef>
              <a:spcAft>
                <a:spcPts val="0"/>
              </a:spcAft>
              <a:buSzPct val="100000"/>
              <a:buChar char="-"/>
            </a:pPr>
            <a:r>
              <a:rPr lang="ko" sz="2000"/>
              <a:t>포스팅 상세 &gt; 제안 &gt; 제안상세 &gt; 수락</a:t>
            </a:r>
            <a:endParaRPr sz="20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6" name="Shape 2386"/>
        <p:cNvGrpSpPr/>
        <p:nvPr/>
      </p:nvGrpSpPr>
      <p:grpSpPr>
        <a:xfrm>
          <a:off x="0" y="0"/>
          <a:ext cx="0" cy="0"/>
          <a:chOff x="0" y="0"/>
          <a:chExt cx="0" cy="0"/>
        </a:xfrm>
      </p:grpSpPr>
      <p:sp>
        <p:nvSpPr>
          <p:cNvPr id="2387" name="Google Shape;2387;g13c94f06daf_2_114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388" name="Google Shape;2388;g13c94f06daf_2_1143"/>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a:t>
                      </a:r>
                      <a:r>
                        <a:rPr lang="ko" sz="900">
                          <a:solidFill>
                            <a:srgbClr val="595959"/>
                          </a:solidFill>
                          <a:latin typeface="Malgun Gothic"/>
                          <a:ea typeface="Malgun Gothic"/>
                          <a:cs typeface="Malgun Gothic"/>
                          <a:sym typeface="Malgun Gothic"/>
                        </a:rPr>
                        <a:t>작성자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 페이지로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팔로우 버튼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팔로우의 경우 비 활성화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신고, 및 언팔로우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숨김, 신고,  언팔로우 등 추가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본인 글의 경우 수정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이미지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좋아요, 별점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이미지 페이지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보내기, 관심 지정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좋아요 별점 전체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작성 일시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11. 포스팅 키워드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12. 댓글, 제안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13. 댓글 제안 상담 작성 버튼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제안의 경우 전문가 만 가능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상담의 경우 상담 미표시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14. 댓글/제안 내용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15. 관련 전문가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16. 관련 포스팅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키워드 관련 포스팅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389" name="Google Shape;2389;g13c94f06daf_2_114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a:t>
            </a:r>
            <a:r>
              <a:rPr b="1" lang="ko" sz="2000">
                <a:solidFill>
                  <a:schemeClr val="lt1"/>
                </a:solidFill>
                <a:latin typeface="Malgun Gothic"/>
                <a:ea typeface="Malgun Gothic"/>
                <a:cs typeface="Malgun Gothic"/>
                <a:sym typeface="Malgun Gothic"/>
              </a:rPr>
              <a:t>팅 상세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390" name="Google Shape;2390;g13c94f06daf_2_114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391" name="Google Shape;2391;g13c94f06daf_2_1143"/>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392" name="Google Shape;2392;g13c94f06daf_2_1143"/>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393" name="Google Shape;2393;g13c94f06daf_2_1143"/>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394" name="Google Shape;2394;g13c94f06daf_2_1143"/>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395" name="Google Shape;2395;g13c94f06daf_2_1143"/>
          <p:cNvGrpSpPr/>
          <p:nvPr/>
        </p:nvGrpSpPr>
        <p:grpSpPr>
          <a:xfrm>
            <a:off x="546154" y="1522257"/>
            <a:ext cx="3048838" cy="1468856"/>
            <a:chOff x="214095" y="1332369"/>
            <a:chExt cx="9681926" cy="1087800"/>
          </a:xfrm>
        </p:grpSpPr>
        <p:sp>
          <p:nvSpPr>
            <p:cNvPr id="2396" name="Google Shape;2396;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이미지</a:t>
              </a:r>
              <a:endParaRPr i="0" u="none" cap="none" strike="noStrike">
                <a:solidFill>
                  <a:schemeClr val="dk1"/>
                </a:solidFill>
                <a:latin typeface="Malgun Gothic"/>
                <a:ea typeface="Malgun Gothic"/>
                <a:cs typeface="Malgun Gothic"/>
                <a:sym typeface="Malgun Gothic"/>
              </a:endParaRPr>
            </a:p>
          </p:txBody>
        </p:sp>
        <p:cxnSp>
          <p:nvCxnSpPr>
            <p:cNvPr id="2397" name="Google Shape;2397;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98" name="Google Shape;2398;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99" name="Google Shape;2399;g13c94f06daf_2_1143"/>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400" name="Google Shape;2400;g13c94f06daf_2_1143"/>
          <p:cNvGrpSpPr/>
          <p:nvPr/>
        </p:nvGrpSpPr>
        <p:grpSpPr>
          <a:xfrm>
            <a:off x="574293" y="1220645"/>
            <a:ext cx="239144" cy="198306"/>
            <a:chOff x="214095" y="1332369"/>
            <a:chExt cx="9681926" cy="1087800"/>
          </a:xfrm>
        </p:grpSpPr>
        <p:sp>
          <p:nvSpPr>
            <p:cNvPr id="2401" name="Google Shape;2401;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402" name="Google Shape;2402;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03" name="Google Shape;2403;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04" name="Google Shape;2404;g13c94f06daf_2_1143"/>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405" name="Google Shape;2405;g13c94f06daf_2_1143"/>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406" name="Google Shape;2406;g13c94f06daf_2_1143"/>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407" name="Google Shape;2407;g13c94f06daf_2_1143"/>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408" name="Google Shape;2408;g13c94f06daf_2_1143"/>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409" name="Google Shape;2409;g13c94f06daf_2_1143"/>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410" name="Google Shape;2410;g13c94f06daf_2_1143"/>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11" name="Google Shape;2411;g13c94f06daf_2_1143"/>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412" name="Google Shape;2412;g13c94f06daf_2_1143"/>
          <p:cNvGrpSpPr/>
          <p:nvPr/>
        </p:nvGrpSpPr>
        <p:grpSpPr>
          <a:xfrm>
            <a:off x="545354" y="3724453"/>
            <a:ext cx="3048838" cy="548142"/>
            <a:chOff x="214095" y="1332369"/>
            <a:chExt cx="9681926" cy="1087800"/>
          </a:xfrm>
        </p:grpSpPr>
        <p:sp>
          <p:nvSpPr>
            <p:cNvPr id="2413" name="Google Shape;2413;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내용</a:t>
              </a:r>
              <a:endParaRPr i="0" u="none" cap="none" strike="noStrike">
                <a:solidFill>
                  <a:schemeClr val="dk1"/>
                </a:solidFill>
                <a:latin typeface="Malgun Gothic"/>
                <a:ea typeface="Malgun Gothic"/>
                <a:cs typeface="Malgun Gothic"/>
                <a:sym typeface="Malgun Gothic"/>
              </a:endParaRPr>
            </a:p>
          </p:txBody>
        </p:sp>
        <p:cxnSp>
          <p:nvCxnSpPr>
            <p:cNvPr id="2414" name="Google Shape;2414;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15" name="Google Shape;2415;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16" name="Google Shape;2416;g13c94f06daf_2_1143"/>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17" name="Google Shape;2417;g13c94f06daf_2_1143"/>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18" name="Google Shape;2418;g13c94f06daf_2_1143"/>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19" name="Google Shape;2419;g13c94f06daf_2_1143"/>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20" name="Google Shape;2420;g13c94f06daf_2_1143"/>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21" name="Google Shape;2421;g13c94f06daf_2_1143"/>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22" name="Google Shape;2422;g13c94f06daf_2_1143"/>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423" name="Google Shape;2423;g13c94f06daf_2_1143"/>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424" name="Google Shape;2424;g13c94f06daf_2_1143"/>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425" name="Google Shape;2425;g13c94f06daf_2_1143"/>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426" name="Google Shape;2426;g13c94f06daf_2_1143"/>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427" name="Google Shape;2427;g13c94f06daf_2_1143"/>
          <p:cNvGrpSpPr/>
          <p:nvPr/>
        </p:nvGrpSpPr>
        <p:grpSpPr>
          <a:xfrm>
            <a:off x="546154" y="5454324"/>
            <a:ext cx="3048838" cy="548142"/>
            <a:chOff x="214095" y="1332369"/>
            <a:chExt cx="9681926" cy="1087800"/>
          </a:xfrm>
        </p:grpSpPr>
        <p:sp>
          <p:nvSpPr>
            <p:cNvPr id="2428" name="Google Shape;2428;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a:t>
              </a:r>
              <a:r>
                <a:rPr lang="ko" sz="1000">
                  <a:solidFill>
                    <a:schemeClr val="dk1"/>
                  </a:solidFill>
                  <a:latin typeface="Malgun Gothic"/>
                  <a:ea typeface="Malgun Gothic"/>
                  <a:cs typeface="Malgun Gothic"/>
                  <a:sym typeface="Malgun Gothic"/>
                </a:rPr>
                <a:t> 내용</a:t>
              </a:r>
              <a:endParaRPr i="0" u="none" cap="none" strike="noStrike">
                <a:solidFill>
                  <a:schemeClr val="dk1"/>
                </a:solidFill>
                <a:latin typeface="Malgun Gothic"/>
                <a:ea typeface="Malgun Gothic"/>
                <a:cs typeface="Malgun Gothic"/>
                <a:sym typeface="Malgun Gothic"/>
              </a:endParaRPr>
            </a:p>
          </p:txBody>
        </p:sp>
        <p:cxnSp>
          <p:nvCxnSpPr>
            <p:cNvPr id="2429" name="Google Shape;2429;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30" name="Google Shape;2430;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31" name="Google Shape;2431;g13c94f06daf_2_1143"/>
          <p:cNvSpPr/>
          <p:nvPr/>
        </p:nvSpPr>
        <p:spPr>
          <a:xfrm>
            <a:off x="4297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432" name="Google Shape;2432;g13c94f06daf_2_1143"/>
          <p:cNvSpPr/>
          <p:nvPr/>
        </p:nvSpPr>
        <p:spPr>
          <a:xfrm>
            <a:off x="234935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433" name="Google Shape;2433;g13c94f06daf_2_1143"/>
          <p:cNvSpPr/>
          <p:nvPr/>
        </p:nvSpPr>
        <p:spPr>
          <a:xfrm>
            <a:off x="324110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434" name="Google Shape;2434;g13c94f06daf_2_1143"/>
          <p:cNvSpPr/>
          <p:nvPr/>
        </p:nvSpPr>
        <p:spPr>
          <a:xfrm>
            <a:off x="429784" y="1525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435" name="Google Shape;2435;g13c94f06daf_2_1143"/>
          <p:cNvSpPr/>
          <p:nvPr/>
        </p:nvSpPr>
        <p:spPr>
          <a:xfrm>
            <a:off x="429784" y="2982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436" name="Google Shape;2436;g13c94f06daf_2_1143"/>
          <p:cNvSpPr/>
          <p:nvPr/>
        </p:nvSpPr>
        <p:spPr>
          <a:xfrm>
            <a:off x="1577934" y="2982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437" name="Google Shape;2437;g13c94f06daf_2_1143"/>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2438" name="Google Shape;2438;g13c94f06daf_2_1143"/>
          <p:cNvGrpSpPr/>
          <p:nvPr/>
        </p:nvGrpSpPr>
        <p:grpSpPr>
          <a:xfrm>
            <a:off x="4542814" y="2336250"/>
            <a:ext cx="3111718" cy="585000"/>
            <a:chOff x="5341167" y="4104075"/>
            <a:chExt cx="3396701" cy="585000"/>
          </a:xfrm>
        </p:grpSpPr>
        <p:grpSp>
          <p:nvGrpSpPr>
            <p:cNvPr id="2439" name="Google Shape;2439;g13c94f06daf_2_1143"/>
            <p:cNvGrpSpPr/>
            <p:nvPr/>
          </p:nvGrpSpPr>
          <p:grpSpPr>
            <a:xfrm>
              <a:off x="5341167" y="4145816"/>
              <a:ext cx="239144" cy="198197"/>
              <a:chOff x="214095" y="1332369"/>
              <a:chExt cx="9681926" cy="1087800"/>
            </a:xfrm>
          </p:grpSpPr>
          <p:sp>
            <p:nvSpPr>
              <p:cNvPr id="2440" name="Google Shape;2440;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441" name="Google Shape;2441;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42" name="Google Shape;2442;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43" name="Google Shape;2443;g13c94f06daf_2_1143"/>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444" name="Google Shape;2444;g13c94f06daf_2_1143"/>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445" name="Google Shape;2445;g13c94f06daf_2_1143"/>
          <p:cNvSpPr/>
          <p:nvPr/>
        </p:nvSpPr>
        <p:spPr>
          <a:xfrm>
            <a:off x="429784" y="3353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2446" name="Google Shape;2446;g13c94f06daf_2_1143"/>
          <p:cNvSpPr/>
          <p:nvPr/>
        </p:nvSpPr>
        <p:spPr>
          <a:xfrm>
            <a:off x="2349359" y="33874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447" name="Google Shape;2447;g13c94f06daf_2_1143"/>
          <p:cNvSpPr/>
          <p:nvPr/>
        </p:nvSpPr>
        <p:spPr>
          <a:xfrm>
            <a:off x="429784" y="368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2448" name="Google Shape;2448;g13c94f06daf_2_1143"/>
          <p:cNvSpPr/>
          <p:nvPr/>
        </p:nvSpPr>
        <p:spPr>
          <a:xfrm>
            <a:off x="429784" y="4579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2449" name="Google Shape;2449;g13c94f06daf_2_1143"/>
          <p:cNvSpPr/>
          <p:nvPr/>
        </p:nvSpPr>
        <p:spPr>
          <a:xfrm>
            <a:off x="429784" y="5084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sp>
        <p:nvSpPr>
          <p:cNvPr id="2450" name="Google Shape;2450;g13c94f06daf_2_1143"/>
          <p:cNvSpPr/>
          <p:nvPr/>
        </p:nvSpPr>
        <p:spPr>
          <a:xfrm>
            <a:off x="1564709" y="5043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13</a:t>
            </a:r>
            <a:endParaRPr b="1" i="0" sz="800" u="none" cap="none" strike="noStrike">
              <a:solidFill>
                <a:schemeClr val="lt1"/>
              </a:solidFill>
              <a:latin typeface="Malgun Gothic"/>
              <a:ea typeface="Malgun Gothic"/>
              <a:cs typeface="Malgun Gothic"/>
              <a:sym typeface="Malgun Gothic"/>
            </a:endParaRPr>
          </a:p>
        </p:txBody>
      </p:sp>
      <p:sp>
        <p:nvSpPr>
          <p:cNvPr id="2451" name="Google Shape;2451;g13c94f06daf_2_1143"/>
          <p:cNvSpPr/>
          <p:nvPr/>
        </p:nvSpPr>
        <p:spPr>
          <a:xfrm>
            <a:off x="429784" y="5369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14</a:t>
            </a:r>
            <a:endParaRPr b="1" i="0" sz="800" u="none" cap="none" strike="noStrike">
              <a:solidFill>
                <a:schemeClr val="lt1"/>
              </a:solidFill>
              <a:latin typeface="Malgun Gothic"/>
              <a:ea typeface="Malgun Gothic"/>
              <a:cs typeface="Malgun Gothic"/>
              <a:sym typeface="Malgun Gothic"/>
            </a:endParaRPr>
          </a:p>
        </p:txBody>
      </p:sp>
      <p:grpSp>
        <p:nvGrpSpPr>
          <p:cNvPr id="2452" name="Google Shape;2452;g13c94f06daf_2_1143"/>
          <p:cNvGrpSpPr/>
          <p:nvPr/>
        </p:nvGrpSpPr>
        <p:grpSpPr>
          <a:xfrm>
            <a:off x="4540139" y="1673925"/>
            <a:ext cx="3111718" cy="585000"/>
            <a:chOff x="5341167" y="4104075"/>
            <a:chExt cx="3396701" cy="585000"/>
          </a:xfrm>
        </p:grpSpPr>
        <p:grpSp>
          <p:nvGrpSpPr>
            <p:cNvPr id="2453" name="Google Shape;2453;g13c94f06daf_2_1143"/>
            <p:cNvGrpSpPr/>
            <p:nvPr/>
          </p:nvGrpSpPr>
          <p:grpSpPr>
            <a:xfrm>
              <a:off x="5341167" y="4145816"/>
              <a:ext cx="239144" cy="198197"/>
              <a:chOff x="214095" y="1332369"/>
              <a:chExt cx="9681926" cy="1087800"/>
            </a:xfrm>
          </p:grpSpPr>
          <p:sp>
            <p:nvSpPr>
              <p:cNvPr id="2454" name="Google Shape;2454;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455" name="Google Shape;2455;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56" name="Google Shape;2456;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57" name="Google Shape;2457;g13c94f06daf_2_1143"/>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458" name="Google Shape;2458;g13c94f06daf_2_1143"/>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grpSp>
        <p:nvGrpSpPr>
          <p:cNvPr id="2459" name="Google Shape;2459;g13c94f06daf_2_1143"/>
          <p:cNvGrpSpPr/>
          <p:nvPr/>
        </p:nvGrpSpPr>
        <p:grpSpPr>
          <a:xfrm>
            <a:off x="4540139" y="959175"/>
            <a:ext cx="3111718" cy="585000"/>
            <a:chOff x="5341167" y="4104075"/>
            <a:chExt cx="3396701" cy="585000"/>
          </a:xfrm>
        </p:grpSpPr>
        <p:grpSp>
          <p:nvGrpSpPr>
            <p:cNvPr id="2460" name="Google Shape;2460;g13c94f06daf_2_1143"/>
            <p:cNvGrpSpPr/>
            <p:nvPr/>
          </p:nvGrpSpPr>
          <p:grpSpPr>
            <a:xfrm>
              <a:off x="5341167" y="4145816"/>
              <a:ext cx="239144" cy="198197"/>
              <a:chOff x="214095" y="1332369"/>
              <a:chExt cx="9681926" cy="1087800"/>
            </a:xfrm>
          </p:grpSpPr>
          <p:sp>
            <p:nvSpPr>
              <p:cNvPr id="2461" name="Google Shape;2461;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462" name="Google Shape;2462;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63" name="Google Shape;2463;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64" name="Google Shape;2464;g13c94f06daf_2_1143"/>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465" name="Google Shape;2465;g13c94f06daf_2_1143"/>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466" name="Google Shape;2466;g13c94f06daf_2_1143"/>
          <p:cNvSpPr txBox="1"/>
          <p:nvPr/>
        </p:nvSpPr>
        <p:spPr>
          <a:xfrm>
            <a:off x="4540154" y="39134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467" name="Google Shape;2467;g13c94f06daf_2_1143"/>
          <p:cNvGrpSpPr/>
          <p:nvPr/>
        </p:nvGrpSpPr>
        <p:grpSpPr>
          <a:xfrm>
            <a:off x="4574258" y="4146743"/>
            <a:ext cx="3048838" cy="1165104"/>
            <a:chOff x="4392000" y="1013612"/>
            <a:chExt cx="3048838" cy="2325556"/>
          </a:xfrm>
        </p:grpSpPr>
        <p:grpSp>
          <p:nvGrpSpPr>
            <p:cNvPr id="2468" name="Google Shape;2468;g13c94f06daf_2_1143"/>
            <p:cNvGrpSpPr/>
            <p:nvPr/>
          </p:nvGrpSpPr>
          <p:grpSpPr>
            <a:xfrm>
              <a:off x="4392000" y="1013612"/>
              <a:ext cx="3048838" cy="1647908"/>
              <a:chOff x="214095" y="1332369"/>
              <a:chExt cx="9681926" cy="1087800"/>
            </a:xfrm>
          </p:grpSpPr>
          <p:sp>
            <p:nvSpPr>
              <p:cNvPr id="2469" name="Google Shape;2469;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470" name="Google Shape;2470;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71" name="Google Shape;2471;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72" name="Google Shape;2472;g13c94f06daf_2_1143"/>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473" name="Google Shape;2473;g13c94f06daf_2_1143"/>
          <p:cNvSpPr txBox="1"/>
          <p:nvPr/>
        </p:nvSpPr>
        <p:spPr>
          <a:xfrm>
            <a:off x="5298725" y="52156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2474" name="Google Shape;2474;g13c94f06daf_2_1143"/>
          <p:cNvSpPr/>
          <p:nvPr/>
        </p:nvSpPr>
        <p:spPr>
          <a:xfrm>
            <a:off x="4463959" y="3808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16</a:t>
            </a:r>
            <a:endParaRPr b="1" i="0" sz="800" u="none" cap="none" strike="noStrike">
              <a:solidFill>
                <a:schemeClr val="lt1"/>
              </a:solidFill>
              <a:latin typeface="Malgun Gothic"/>
              <a:ea typeface="Malgun Gothic"/>
              <a:cs typeface="Malgun Gothic"/>
              <a:sym typeface="Malgun Gothic"/>
            </a:endParaRPr>
          </a:p>
        </p:txBody>
      </p:sp>
      <p:pic>
        <p:nvPicPr>
          <p:cNvPr id="2475" name="Google Shape;2475;g13c94f06daf_2_1143"/>
          <p:cNvPicPr preferRelativeResize="0"/>
          <p:nvPr/>
        </p:nvPicPr>
        <p:blipFill>
          <a:blip r:embed="rId8">
            <a:alphaModFix/>
          </a:blip>
          <a:stretch>
            <a:fillRect/>
          </a:stretch>
        </p:blipFill>
        <p:spPr>
          <a:xfrm>
            <a:off x="3157229" y="3103133"/>
            <a:ext cx="165725" cy="165725"/>
          </a:xfrm>
          <a:prstGeom prst="rect">
            <a:avLst/>
          </a:prstGeom>
          <a:noFill/>
          <a:ln>
            <a:noFill/>
          </a:ln>
        </p:spPr>
      </p:pic>
      <p:sp>
        <p:nvSpPr>
          <p:cNvPr id="2476" name="Google Shape;2476;g13c94f06daf_2_1143"/>
          <p:cNvSpPr/>
          <p:nvPr/>
        </p:nvSpPr>
        <p:spPr>
          <a:xfrm>
            <a:off x="2980759" y="2982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cxnSp>
        <p:nvCxnSpPr>
          <p:cNvPr id="2477" name="Google Shape;2477;g13c94f06daf_2_1143"/>
          <p:cNvCxnSpPr>
            <a:stCxn id="2387" idx="3"/>
            <a:endCxn id="2437" idx="1"/>
          </p:cNvCxnSpPr>
          <p:nvPr/>
        </p:nvCxnSpPr>
        <p:spPr>
          <a:xfrm>
            <a:off x="3707277" y="3429005"/>
            <a:ext cx="752700" cy="600"/>
          </a:xfrm>
          <a:prstGeom prst="bentConnector3">
            <a:avLst>
              <a:gd fmla="val 49997" name="adj1"/>
            </a:avLst>
          </a:prstGeom>
          <a:noFill/>
          <a:ln cap="flat" cmpd="sng" w="28575">
            <a:solidFill>
              <a:srgbClr val="FF0000"/>
            </a:solidFill>
            <a:prstDash val="solid"/>
            <a:round/>
            <a:headEnd len="med" w="med" type="none"/>
            <a:tailEnd len="med" w="med" type="triangle"/>
          </a:ln>
        </p:spPr>
      </p:cxnSp>
      <p:grpSp>
        <p:nvGrpSpPr>
          <p:cNvPr id="2478" name="Google Shape;2478;g13c94f06daf_2_1143"/>
          <p:cNvGrpSpPr/>
          <p:nvPr/>
        </p:nvGrpSpPr>
        <p:grpSpPr>
          <a:xfrm>
            <a:off x="4646883" y="3288812"/>
            <a:ext cx="374691" cy="353100"/>
            <a:chOff x="214095" y="1332369"/>
            <a:chExt cx="9681926" cy="1087800"/>
          </a:xfrm>
        </p:grpSpPr>
        <p:sp>
          <p:nvSpPr>
            <p:cNvPr id="2479" name="Google Shape;2479;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480" name="Google Shape;2480;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81" name="Google Shape;2481;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82" name="Google Shape;2482;g13c94f06daf_2_1143"/>
          <p:cNvSpPr txBox="1"/>
          <p:nvPr/>
        </p:nvSpPr>
        <p:spPr>
          <a:xfrm>
            <a:off x="4583275" y="36475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2483" name="Google Shape;2483;g13c94f06daf_2_1143"/>
          <p:cNvGrpSpPr/>
          <p:nvPr/>
        </p:nvGrpSpPr>
        <p:grpSpPr>
          <a:xfrm>
            <a:off x="5121483" y="3288825"/>
            <a:ext cx="374691" cy="353100"/>
            <a:chOff x="214095" y="1332369"/>
            <a:chExt cx="9681926" cy="1087800"/>
          </a:xfrm>
        </p:grpSpPr>
        <p:sp>
          <p:nvSpPr>
            <p:cNvPr id="2484" name="Google Shape;2484;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485" name="Google Shape;2485;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86" name="Google Shape;2486;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87" name="Google Shape;2487;g13c94f06daf_2_1143"/>
          <p:cNvSpPr txBox="1"/>
          <p:nvPr/>
        </p:nvSpPr>
        <p:spPr>
          <a:xfrm>
            <a:off x="5057875" y="36502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2488" name="Google Shape;2488;g13c94f06daf_2_1143"/>
          <p:cNvSpPr txBox="1"/>
          <p:nvPr/>
        </p:nvSpPr>
        <p:spPr>
          <a:xfrm>
            <a:off x="4540154" y="29943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89" name="Google Shape;2489;g13c94f06daf_2_1143"/>
          <p:cNvSpPr/>
          <p:nvPr/>
        </p:nvSpPr>
        <p:spPr>
          <a:xfrm>
            <a:off x="4463959" y="29265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15</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3c94f06daf_2_213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aphicFrame>
        <p:nvGraphicFramePr>
          <p:cNvPr id="194" name="Google Shape;194;g13c94f06daf_2_2134"/>
          <p:cNvGraphicFramePr/>
          <p:nvPr/>
        </p:nvGraphicFramePr>
        <p:xfrm>
          <a:off x="498982" y="819195"/>
          <a:ext cx="3000000" cy="3000000"/>
        </p:xfrm>
        <a:graphic>
          <a:graphicData uri="http://schemas.openxmlformats.org/drawingml/2006/table">
            <a:tbl>
              <a:tblPr>
                <a:noFill/>
                <a:tableStyleId>{02864A83-A2E4-4024-B574-1B94AF1D13BC}</a:tableStyleId>
              </a:tblPr>
              <a:tblGrid>
                <a:gridCol w="1726850"/>
                <a:gridCol w="1067150"/>
                <a:gridCol w="1067150"/>
                <a:gridCol w="1067150"/>
                <a:gridCol w="1067150"/>
                <a:gridCol w="1067150"/>
                <a:gridCol w="1067150"/>
                <a:gridCol w="1067150"/>
                <a:gridCol w="1067150"/>
                <a:gridCol w="1067150"/>
              </a:tblGrid>
              <a:tr h="532850">
                <a:tc>
                  <a:txBody>
                    <a:bodyPr/>
                    <a:lstStyle/>
                    <a:p>
                      <a:pPr indent="0" lvl="0" marL="0" marR="0" rtl="0" algn="l">
                        <a:lnSpc>
                          <a:spcPct val="100000"/>
                        </a:lnSpc>
                        <a:spcBef>
                          <a:spcPts val="0"/>
                        </a:spcBef>
                        <a:spcAft>
                          <a:spcPts val="0"/>
                        </a:spcAft>
                        <a:buClr>
                          <a:srgbClr val="000000"/>
                        </a:buClr>
                        <a:buSzPts val="1000"/>
                        <a:buFont typeface="Arial"/>
                        <a:buNone/>
                      </a:pPr>
                      <a:r>
                        <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t>작성자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t>관련글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이미지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댓글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상담가능여부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상담료여부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제안가능여부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제안가격여부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공개여부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532850">
                <a:tc>
                  <a:txBody>
                    <a:bodyPr/>
                    <a:lstStyle/>
                    <a:p>
                      <a:pPr indent="0" lvl="0" marL="0" marR="0" rtl="0" algn="ctr">
                        <a:lnSpc>
                          <a:spcPct val="100000"/>
                        </a:lnSpc>
                        <a:spcBef>
                          <a:spcPts val="0"/>
                        </a:spcBef>
                        <a:spcAft>
                          <a:spcPts val="0"/>
                        </a:spcAft>
                        <a:buClr>
                          <a:srgbClr val="000000"/>
                        </a:buClr>
                        <a:buSzPts val="1000"/>
                        <a:buFont typeface="Arial"/>
                        <a:buNone/>
                      </a:pPr>
                      <a:r>
                        <a:rPr lang="ko" sz="1000"/>
                        <a:t>포스팅</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t>모두</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solidFill>
                            <a:schemeClr val="dk1"/>
                          </a:solidFill>
                        </a:rPr>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선택</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32850">
                <a:tc>
                  <a:txBody>
                    <a:bodyPr/>
                    <a:lstStyle/>
                    <a:p>
                      <a:pPr indent="0" lvl="0" marL="0" marR="0" rtl="0" algn="ctr">
                        <a:lnSpc>
                          <a:spcPct val="100000"/>
                        </a:lnSpc>
                        <a:spcBef>
                          <a:spcPts val="0"/>
                        </a:spcBef>
                        <a:spcAft>
                          <a:spcPts val="0"/>
                        </a:spcAft>
                        <a:buClr>
                          <a:srgbClr val="000000"/>
                        </a:buClr>
                        <a:buSzPts val="1000"/>
                        <a:buFont typeface="Arial"/>
                        <a:buNone/>
                      </a:pPr>
                      <a:r>
                        <a:rPr lang="ko" sz="1000"/>
                        <a:t>상담</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a:t>모두</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solidFill>
                            <a:schemeClr val="dk1"/>
                          </a:solidFill>
                        </a:rPr>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선택</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32850">
                <a:tc>
                  <a:txBody>
                    <a:bodyPr/>
                    <a:lstStyle/>
                    <a:p>
                      <a:pPr indent="0" lvl="0" marL="0" marR="0" rtl="0" algn="ctr">
                        <a:lnSpc>
                          <a:spcPct val="100000"/>
                        </a:lnSpc>
                        <a:spcBef>
                          <a:spcPts val="0"/>
                        </a:spcBef>
                        <a:spcAft>
                          <a:spcPts val="0"/>
                        </a:spcAft>
                        <a:buClr>
                          <a:srgbClr val="000000"/>
                        </a:buClr>
                        <a:buSzPts val="1000"/>
                        <a:buFont typeface="Arial"/>
                        <a:buNone/>
                      </a:pPr>
                      <a:r>
                        <a:rPr lang="ko" sz="1000"/>
                        <a:t>제안</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a:t>전문가</a:t>
                      </a:r>
                      <a:endParaRPr sz="9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solidFill>
                            <a:schemeClr val="dk1"/>
                          </a:solidFill>
                        </a:rPr>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선택</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bl>
          </a:graphicData>
        </a:graphic>
      </p:graphicFrame>
      <p:sp>
        <p:nvSpPr>
          <p:cNvPr id="195" name="Google Shape;195;g13c94f06daf_2_2134"/>
          <p:cNvSpPr txBox="1"/>
          <p:nvPr/>
        </p:nvSpPr>
        <p:spPr>
          <a:xfrm>
            <a:off x="498975" y="4163000"/>
            <a:ext cx="88569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lang="ko">
                <a:solidFill>
                  <a:schemeClr val="dk1"/>
                </a:solidFill>
              </a:rPr>
              <a:t>댓글은 이미지 없이 텍스트만 입력</a:t>
            </a:r>
            <a:endParaRPr/>
          </a:p>
        </p:txBody>
      </p:sp>
      <p:sp>
        <p:nvSpPr>
          <p:cNvPr id="196" name="Google Shape;196;g13c94f06daf_2_2134"/>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3" name="Shape 2493"/>
        <p:cNvGrpSpPr/>
        <p:nvPr/>
      </p:nvGrpSpPr>
      <p:grpSpPr>
        <a:xfrm>
          <a:off x="0" y="0"/>
          <a:ext cx="0" cy="0"/>
          <a:chOff x="0" y="0"/>
          <a:chExt cx="0" cy="0"/>
        </a:xfrm>
      </p:grpSpPr>
      <p:sp>
        <p:nvSpPr>
          <p:cNvPr id="2494" name="Google Shape;2494;g13c94f06daf_2_489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495" name="Google Shape;2495;g13c94f06daf_2_4896"/>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작성자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프로필 페이지로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팔로우 버튼</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팔로우의 경우 비 활성화</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신고, 및 언팔로우 메뉴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숨김, 신고,  언팔로우 등 추가 메뉴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본인 글의 경우 수정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본인 글의 경우 상담 종료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이미지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좋아요, 별점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6. 이미지 페이지 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7. 보내기, 관심 지정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8. 좋아요 별점 전체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9. 작성 일시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10. 내용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11. 포스팅 키워드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12. 댓글, 제안 표시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13. 댓글 제안 작성 버튼</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제안의 경우 전문가 만 가능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상담의 경우 상담 미표시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14. 댓글/제안 내용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15. 관련 전문가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16.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키워드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17. 상담료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Min, Max</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496" name="Google Shape;2496;g13c94f06daf_2_489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a:t>
            </a:r>
            <a:r>
              <a:rPr b="1" lang="ko" sz="2000">
                <a:solidFill>
                  <a:schemeClr val="lt1"/>
                </a:solidFill>
                <a:latin typeface="Malgun Gothic"/>
                <a:ea typeface="Malgun Gothic"/>
                <a:cs typeface="Malgun Gothic"/>
                <a:sym typeface="Malgun Gothic"/>
              </a:rPr>
              <a:t> 상세    </a:t>
            </a:r>
            <a:endParaRPr b="0" i="0" sz="2400" u="none" cap="none" strike="noStrike">
              <a:solidFill>
                <a:schemeClr val="lt1"/>
              </a:solidFill>
              <a:latin typeface="Arial"/>
              <a:ea typeface="Arial"/>
              <a:cs typeface="Arial"/>
              <a:sym typeface="Arial"/>
            </a:endParaRPr>
          </a:p>
        </p:txBody>
      </p:sp>
      <p:sp>
        <p:nvSpPr>
          <p:cNvPr id="2497" name="Google Shape;2497;g13c94f06daf_2_489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498" name="Google Shape;2498;g13c94f06daf_2_489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a:t>
            </a:r>
            <a:r>
              <a:rPr b="1" lang="ko" sz="1100">
                <a:solidFill>
                  <a:schemeClr val="dk1"/>
                </a:solidFill>
                <a:latin typeface="Malgun Gothic"/>
                <a:ea typeface="Malgun Gothic"/>
                <a:cs typeface="Malgun Gothic"/>
                <a:sym typeface="Malgun Gothic"/>
              </a:rPr>
              <a:t> 상세</a:t>
            </a:r>
            <a:endParaRPr b="1" sz="1100">
              <a:solidFill>
                <a:schemeClr val="dk1"/>
              </a:solidFill>
              <a:latin typeface="Malgun Gothic"/>
              <a:ea typeface="Malgun Gothic"/>
              <a:cs typeface="Malgun Gothic"/>
              <a:sym typeface="Malgun Gothic"/>
            </a:endParaRPr>
          </a:p>
        </p:txBody>
      </p:sp>
      <p:pic>
        <p:nvPicPr>
          <p:cNvPr id="2499" name="Google Shape;2499;g13c94f06daf_2_489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500" name="Google Shape;2500;g13c94f06daf_2_489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501" name="Google Shape;2501;g13c94f06daf_2_489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502" name="Google Shape;2502;g13c94f06daf_2_4896"/>
          <p:cNvGrpSpPr/>
          <p:nvPr/>
        </p:nvGrpSpPr>
        <p:grpSpPr>
          <a:xfrm>
            <a:off x="546150" y="1522198"/>
            <a:ext cx="3048838" cy="1231934"/>
            <a:chOff x="214095" y="1332369"/>
            <a:chExt cx="9681926" cy="1087800"/>
          </a:xfrm>
        </p:grpSpPr>
        <p:sp>
          <p:nvSpPr>
            <p:cNvPr id="2503" name="Google Shape;2503;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이미지</a:t>
              </a:r>
              <a:endParaRPr i="0" u="none" cap="none" strike="noStrike">
                <a:solidFill>
                  <a:schemeClr val="dk1"/>
                </a:solidFill>
                <a:latin typeface="Malgun Gothic"/>
                <a:ea typeface="Malgun Gothic"/>
                <a:cs typeface="Malgun Gothic"/>
                <a:sym typeface="Malgun Gothic"/>
              </a:endParaRPr>
            </a:p>
          </p:txBody>
        </p:sp>
        <p:cxnSp>
          <p:nvCxnSpPr>
            <p:cNvPr id="2504" name="Google Shape;2504;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05" name="Google Shape;2505;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06" name="Google Shape;2506;g13c94f06daf_2_4896"/>
          <p:cNvSpPr txBox="1"/>
          <p:nvPr/>
        </p:nvSpPr>
        <p:spPr>
          <a:xfrm>
            <a:off x="1503625" y="28120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507" name="Google Shape;2507;g13c94f06daf_2_4896"/>
          <p:cNvGrpSpPr/>
          <p:nvPr/>
        </p:nvGrpSpPr>
        <p:grpSpPr>
          <a:xfrm>
            <a:off x="574293" y="1220645"/>
            <a:ext cx="239144" cy="198306"/>
            <a:chOff x="214095" y="1332369"/>
            <a:chExt cx="9681926" cy="1087800"/>
          </a:xfrm>
        </p:grpSpPr>
        <p:sp>
          <p:nvSpPr>
            <p:cNvPr id="2508" name="Google Shape;2508;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509" name="Google Shape;2509;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10" name="Google Shape;2510;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11" name="Google Shape;2511;g13c94f06daf_2_489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512" name="Google Shape;2512;g13c94f06daf_2_489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513" name="Google Shape;2513;g13c94f06daf_2_489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514" name="Google Shape;2514;g13c94f06daf_2_4896"/>
          <p:cNvSpPr txBox="1"/>
          <p:nvPr/>
        </p:nvSpPr>
        <p:spPr>
          <a:xfrm>
            <a:off x="546158" y="28196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515" name="Google Shape;2515;g13c94f06daf_2_4896"/>
          <p:cNvPicPr preferRelativeResize="0"/>
          <p:nvPr/>
        </p:nvPicPr>
        <p:blipFill rotWithShape="1">
          <a:blip r:embed="rId6">
            <a:alphaModFix/>
          </a:blip>
          <a:srcRect b="0" l="0" r="0" t="0"/>
          <a:stretch/>
        </p:blipFill>
        <p:spPr>
          <a:xfrm>
            <a:off x="3400773" y="2893596"/>
            <a:ext cx="165738" cy="136824"/>
          </a:xfrm>
          <a:prstGeom prst="rect">
            <a:avLst/>
          </a:prstGeom>
          <a:noFill/>
          <a:ln>
            <a:noFill/>
          </a:ln>
        </p:spPr>
      </p:pic>
      <p:sp>
        <p:nvSpPr>
          <p:cNvPr id="2516" name="Google Shape;2516;g13c94f06daf_2_4896"/>
          <p:cNvSpPr txBox="1"/>
          <p:nvPr/>
        </p:nvSpPr>
        <p:spPr>
          <a:xfrm>
            <a:off x="1420704" y="1226433"/>
            <a:ext cx="501900" cy="230700"/>
          </a:xfrm>
          <a:prstGeom prst="rect">
            <a:avLst/>
          </a:prstGeom>
          <a:solidFill>
            <a:srgbClr val="FF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여행자</a:t>
            </a:r>
            <a:endParaRPr b="1" i="0" sz="900" u="none" cap="none" strike="noStrike">
              <a:solidFill>
                <a:schemeClr val="lt1"/>
              </a:solidFill>
              <a:latin typeface="Malgun Gothic"/>
              <a:ea typeface="Malgun Gothic"/>
              <a:cs typeface="Malgun Gothic"/>
              <a:sym typeface="Malgun Gothic"/>
            </a:endParaRPr>
          </a:p>
        </p:txBody>
      </p:sp>
      <p:sp>
        <p:nvSpPr>
          <p:cNvPr id="2517" name="Google Shape;2517;g13c94f06daf_2_4896"/>
          <p:cNvSpPr txBox="1"/>
          <p:nvPr/>
        </p:nvSpPr>
        <p:spPr>
          <a:xfrm>
            <a:off x="537729" y="31614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18" name="Google Shape;2518;g13c94f06daf_2_4896"/>
          <p:cNvSpPr txBox="1"/>
          <p:nvPr/>
        </p:nvSpPr>
        <p:spPr>
          <a:xfrm>
            <a:off x="2290354" y="31770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519" name="Google Shape;2519;g13c94f06daf_2_4896"/>
          <p:cNvGrpSpPr/>
          <p:nvPr/>
        </p:nvGrpSpPr>
        <p:grpSpPr>
          <a:xfrm>
            <a:off x="545354" y="3495853"/>
            <a:ext cx="3048838" cy="548142"/>
            <a:chOff x="214095" y="1332369"/>
            <a:chExt cx="9681926" cy="1087800"/>
          </a:xfrm>
        </p:grpSpPr>
        <p:sp>
          <p:nvSpPr>
            <p:cNvPr id="2520" name="Google Shape;2520;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내용</a:t>
              </a:r>
              <a:endParaRPr i="0" u="none" cap="none" strike="noStrike">
                <a:solidFill>
                  <a:schemeClr val="dk1"/>
                </a:solidFill>
                <a:latin typeface="Malgun Gothic"/>
                <a:ea typeface="Malgun Gothic"/>
                <a:cs typeface="Malgun Gothic"/>
                <a:sym typeface="Malgun Gothic"/>
              </a:endParaRPr>
            </a:p>
          </p:txBody>
        </p:sp>
        <p:cxnSp>
          <p:nvCxnSpPr>
            <p:cNvPr id="2521" name="Google Shape;2521;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22" name="Google Shape;2522;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23" name="Google Shape;2523;g13c94f06daf_2_4896"/>
          <p:cNvSpPr txBox="1"/>
          <p:nvPr/>
        </p:nvSpPr>
        <p:spPr>
          <a:xfrm>
            <a:off x="537729" y="4314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24" name="Google Shape;2524;g13c94f06daf_2_4896"/>
          <p:cNvSpPr txBox="1"/>
          <p:nvPr/>
        </p:nvSpPr>
        <p:spPr>
          <a:xfrm>
            <a:off x="537773"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25" name="Google Shape;2525;g13c94f06daf_2_4896"/>
          <p:cNvSpPr txBox="1"/>
          <p:nvPr/>
        </p:nvSpPr>
        <p:spPr>
          <a:xfrm>
            <a:off x="1321567"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26" name="Google Shape;2526;g13c94f06daf_2_4896"/>
          <p:cNvSpPr txBox="1"/>
          <p:nvPr/>
        </p:nvSpPr>
        <p:spPr>
          <a:xfrm>
            <a:off x="2093003"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27" name="Google Shape;2527;g13c94f06daf_2_4896"/>
          <p:cNvSpPr txBox="1"/>
          <p:nvPr/>
        </p:nvSpPr>
        <p:spPr>
          <a:xfrm>
            <a:off x="2876797"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28" name="Google Shape;2528;g13c94f06daf_2_489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29" name="Google Shape;2529;g13c94f06daf_2_4896"/>
          <p:cNvSpPr txBox="1"/>
          <p:nvPr/>
        </p:nvSpPr>
        <p:spPr>
          <a:xfrm>
            <a:off x="1042354"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530" name="Google Shape;2530;g13c94f06daf_2_489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531" name="Google Shape;2531;g13c94f06daf_2_489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532" name="Google Shape;2532;g13c94f06daf_2_489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grpSp>
        <p:nvGrpSpPr>
          <p:cNvPr id="2533" name="Google Shape;2533;g13c94f06daf_2_4896"/>
          <p:cNvGrpSpPr/>
          <p:nvPr/>
        </p:nvGrpSpPr>
        <p:grpSpPr>
          <a:xfrm>
            <a:off x="546154" y="5454324"/>
            <a:ext cx="3048838" cy="548142"/>
            <a:chOff x="214095" y="1332369"/>
            <a:chExt cx="9681926" cy="1087800"/>
          </a:xfrm>
        </p:grpSpPr>
        <p:sp>
          <p:nvSpPr>
            <p:cNvPr id="2534" name="Google Shape;2534;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535" name="Google Shape;2535;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36" name="Google Shape;2536;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37" name="Google Shape;2537;g13c94f06daf_2_4896"/>
          <p:cNvSpPr/>
          <p:nvPr/>
        </p:nvSpPr>
        <p:spPr>
          <a:xfrm>
            <a:off x="4297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538" name="Google Shape;2538;g13c94f06daf_2_4896"/>
          <p:cNvSpPr/>
          <p:nvPr/>
        </p:nvSpPr>
        <p:spPr>
          <a:xfrm>
            <a:off x="234935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539" name="Google Shape;2539;g13c94f06daf_2_4896"/>
          <p:cNvSpPr/>
          <p:nvPr/>
        </p:nvSpPr>
        <p:spPr>
          <a:xfrm>
            <a:off x="324110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540" name="Google Shape;2540;g13c94f06daf_2_4896"/>
          <p:cNvSpPr/>
          <p:nvPr/>
        </p:nvSpPr>
        <p:spPr>
          <a:xfrm>
            <a:off x="429784" y="1525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541" name="Google Shape;2541;g13c94f06daf_2_4896"/>
          <p:cNvSpPr/>
          <p:nvPr/>
        </p:nvSpPr>
        <p:spPr>
          <a:xfrm>
            <a:off x="429784" y="2754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542" name="Google Shape;2542;g13c94f06daf_2_4896"/>
          <p:cNvSpPr/>
          <p:nvPr/>
        </p:nvSpPr>
        <p:spPr>
          <a:xfrm>
            <a:off x="1577934" y="27542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543" name="Google Shape;2543;g13c94f06daf_2_489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2544" name="Google Shape;2544;g13c94f06daf_2_4896"/>
          <p:cNvGrpSpPr/>
          <p:nvPr/>
        </p:nvGrpSpPr>
        <p:grpSpPr>
          <a:xfrm>
            <a:off x="4542814" y="2336250"/>
            <a:ext cx="3111718" cy="585000"/>
            <a:chOff x="5341167" y="4104075"/>
            <a:chExt cx="3396701" cy="585000"/>
          </a:xfrm>
        </p:grpSpPr>
        <p:grpSp>
          <p:nvGrpSpPr>
            <p:cNvPr id="2545" name="Google Shape;2545;g13c94f06daf_2_4896"/>
            <p:cNvGrpSpPr/>
            <p:nvPr/>
          </p:nvGrpSpPr>
          <p:grpSpPr>
            <a:xfrm>
              <a:off x="5341167" y="4145816"/>
              <a:ext cx="239144" cy="198197"/>
              <a:chOff x="214095" y="1332369"/>
              <a:chExt cx="9681926" cy="1087800"/>
            </a:xfrm>
          </p:grpSpPr>
          <p:sp>
            <p:nvSpPr>
              <p:cNvPr id="2546" name="Google Shape;2546;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547" name="Google Shape;2547;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48" name="Google Shape;2548;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49" name="Google Shape;2549;g13c94f06daf_2_4896"/>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550" name="Google Shape;2550;g13c94f06daf_2_4896"/>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551" name="Google Shape;2551;g13c94f06daf_2_4896"/>
          <p:cNvSpPr/>
          <p:nvPr/>
        </p:nvSpPr>
        <p:spPr>
          <a:xfrm>
            <a:off x="429784" y="3125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2552" name="Google Shape;2552;g13c94f06daf_2_4896"/>
          <p:cNvSpPr/>
          <p:nvPr/>
        </p:nvSpPr>
        <p:spPr>
          <a:xfrm>
            <a:off x="2349359" y="31588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553" name="Google Shape;2553;g13c94f06daf_2_4896"/>
          <p:cNvSpPr/>
          <p:nvPr/>
        </p:nvSpPr>
        <p:spPr>
          <a:xfrm>
            <a:off x="429784" y="34582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2554" name="Google Shape;2554;g13c94f06daf_2_4896"/>
          <p:cNvSpPr/>
          <p:nvPr/>
        </p:nvSpPr>
        <p:spPr>
          <a:xfrm>
            <a:off x="429784" y="45033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2555" name="Google Shape;2555;g13c94f06daf_2_4896"/>
          <p:cNvSpPr/>
          <p:nvPr/>
        </p:nvSpPr>
        <p:spPr>
          <a:xfrm>
            <a:off x="429784" y="5084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sp>
        <p:nvSpPr>
          <p:cNvPr id="2556" name="Google Shape;2556;g13c94f06daf_2_4896"/>
          <p:cNvSpPr/>
          <p:nvPr/>
        </p:nvSpPr>
        <p:spPr>
          <a:xfrm>
            <a:off x="1564709" y="5043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13</a:t>
            </a:r>
            <a:endParaRPr b="1" i="0" sz="800" u="none" cap="none" strike="noStrike">
              <a:solidFill>
                <a:schemeClr val="lt1"/>
              </a:solidFill>
              <a:latin typeface="Malgun Gothic"/>
              <a:ea typeface="Malgun Gothic"/>
              <a:cs typeface="Malgun Gothic"/>
              <a:sym typeface="Malgun Gothic"/>
            </a:endParaRPr>
          </a:p>
        </p:txBody>
      </p:sp>
      <p:sp>
        <p:nvSpPr>
          <p:cNvPr id="2557" name="Google Shape;2557;g13c94f06daf_2_4896"/>
          <p:cNvSpPr/>
          <p:nvPr/>
        </p:nvSpPr>
        <p:spPr>
          <a:xfrm>
            <a:off x="429784" y="5369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14</a:t>
            </a:r>
            <a:endParaRPr b="1" i="0" sz="800" u="none" cap="none" strike="noStrike">
              <a:solidFill>
                <a:schemeClr val="lt1"/>
              </a:solidFill>
              <a:latin typeface="Malgun Gothic"/>
              <a:ea typeface="Malgun Gothic"/>
              <a:cs typeface="Malgun Gothic"/>
              <a:sym typeface="Malgun Gothic"/>
            </a:endParaRPr>
          </a:p>
        </p:txBody>
      </p:sp>
      <p:grpSp>
        <p:nvGrpSpPr>
          <p:cNvPr id="2558" name="Google Shape;2558;g13c94f06daf_2_4896"/>
          <p:cNvGrpSpPr/>
          <p:nvPr/>
        </p:nvGrpSpPr>
        <p:grpSpPr>
          <a:xfrm>
            <a:off x="4540139" y="1673925"/>
            <a:ext cx="3111718" cy="585000"/>
            <a:chOff x="5341167" y="4104075"/>
            <a:chExt cx="3396701" cy="585000"/>
          </a:xfrm>
        </p:grpSpPr>
        <p:grpSp>
          <p:nvGrpSpPr>
            <p:cNvPr id="2559" name="Google Shape;2559;g13c94f06daf_2_4896"/>
            <p:cNvGrpSpPr/>
            <p:nvPr/>
          </p:nvGrpSpPr>
          <p:grpSpPr>
            <a:xfrm>
              <a:off x="5341167" y="4145816"/>
              <a:ext cx="239144" cy="198197"/>
              <a:chOff x="214095" y="1332369"/>
              <a:chExt cx="9681926" cy="1087800"/>
            </a:xfrm>
          </p:grpSpPr>
          <p:sp>
            <p:nvSpPr>
              <p:cNvPr id="2560" name="Google Shape;2560;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561" name="Google Shape;2561;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62" name="Google Shape;2562;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63" name="Google Shape;2563;g13c94f06daf_2_4896"/>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564" name="Google Shape;2564;g13c94f06daf_2_4896"/>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grpSp>
        <p:nvGrpSpPr>
          <p:cNvPr id="2565" name="Google Shape;2565;g13c94f06daf_2_4896"/>
          <p:cNvGrpSpPr/>
          <p:nvPr/>
        </p:nvGrpSpPr>
        <p:grpSpPr>
          <a:xfrm>
            <a:off x="4540139" y="959175"/>
            <a:ext cx="3111718" cy="585000"/>
            <a:chOff x="5341167" y="4104075"/>
            <a:chExt cx="3396701" cy="585000"/>
          </a:xfrm>
        </p:grpSpPr>
        <p:grpSp>
          <p:nvGrpSpPr>
            <p:cNvPr id="2566" name="Google Shape;2566;g13c94f06daf_2_4896"/>
            <p:cNvGrpSpPr/>
            <p:nvPr/>
          </p:nvGrpSpPr>
          <p:grpSpPr>
            <a:xfrm>
              <a:off x="5341167" y="4145816"/>
              <a:ext cx="239144" cy="198197"/>
              <a:chOff x="214095" y="1332369"/>
              <a:chExt cx="9681926" cy="1087800"/>
            </a:xfrm>
          </p:grpSpPr>
          <p:sp>
            <p:nvSpPr>
              <p:cNvPr id="2567" name="Google Shape;2567;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568" name="Google Shape;2568;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69" name="Google Shape;2569;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70" name="Google Shape;2570;g13c94f06daf_2_4896"/>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571" name="Google Shape;2571;g13c94f06daf_2_4896"/>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572" name="Google Shape;2572;g13c94f06daf_2_4896"/>
          <p:cNvSpPr txBox="1"/>
          <p:nvPr/>
        </p:nvSpPr>
        <p:spPr>
          <a:xfrm>
            <a:off x="4540154" y="39134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573" name="Google Shape;2573;g13c94f06daf_2_4896"/>
          <p:cNvGrpSpPr/>
          <p:nvPr/>
        </p:nvGrpSpPr>
        <p:grpSpPr>
          <a:xfrm>
            <a:off x="4574258" y="4146743"/>
            <a:ext cx="3048838" cy="1165104"/>
            <a:chOff x="4392000" y="1013612"/>
            <a:chExt cx="3048838" cy="2325556"/>
          </a:xfrm>
        </p:grpSpPr>
        <p:grpSp>
          <p:nvGrpSpPr>
            <p:cNvPr id="2574" name="Google Shape;2574;g13c94f06daf_2_4896"/>
            <p:cNvGrpSpPr/>
            <p:nvPr/>
          </p:nvGrpSpPr>
          <p:grpSpPr>
            <a:xfrm>
              <a:off x="4392000" y="1013612"/>
              <a:ext cx="3048838" cy="1647908"/>
              <a:chOff x="214095" y="1332369"/>
              <a:chExt cx="9681926" cy="1087800"/>
            </a:xfrm>
          </p:grpSpPr>
          <p:sp>
            <p:nvSpPr>
              <p:cNvPr id="2575" name="Google Shape;2575;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576" name="Google Shape;2576;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77" name="Google Shape;2577;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78" name="Google Shape;2578;g13c94f06daf_2_4896"/>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579" name="Google Shape;2579;g13c94f06daf_2_4896"/>
          <p:cNvSpPr txBox="1"/>
          <p:nvPr/>
        </p:nvSpPr>
        <p:spPr>
          <a:xfrm>
            <a:off x="5298725" y="52156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2580" name="Google Shape;2580;g13c94f06daf_2_4896"/>
          <p:cNvSpPr/>
          <p:nvPr/>
        </p:nvSpPr>
        <p:spPr>
          <a:xfrm>
            <a:off x="4463959" y="3808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16</a:t>
            </a:r>
            <a:endParaRPr b="1" i="0" sz="800" u="none" cap="none" strike="noStrike">
              <a:solidFill>
                <a:schemeClr val="lt1"/>
              </a:solidFill>
              <a:latin typeface="Malgun Gothic"/>
              <a:ea typeface="Malgun Gothic"/>
              <a:cs typeface="Malgun Gothic"/>
              <a:sym typeface="Malgun Gothic"/>
            </a:endParaRPr>
          </a:p>
        </p:txBody>
      </p:sp>
      <p:pic>
        <p:nvPicPr>
          <p:cNvPr id="2581" name="Google Shape;2581;g13c94f06daf_2_4896"/>
          <p:cNvPicPr preferRelativeResize="0"/>
          <p:nvPr/>
        </p:nvPicPr>
        <p:blipFill>
          <a:blip r:embed="rId8">
            <a:alphaModFix/>
          </a:blip>
          <a:stretch>
            <a:fillRect/>
          </a:stretch>
        </p:blipFill>
        <p:spPr>
          <a:xfrm>
            <a:off x="3157229" y="2874533"/>
            <a:ext cx="165725" cy="165725"/>
          </a:xfrm>
          <a:prstGeom prst="rect">
            <a:avLst/>
          </a:prstGeom>
          <a:noFill/>
          <a:ln>
            <a:noFill/>
          </a:ln>
        </p:spPr>
      </p:pic>
      <p:sp>
        <p:nvSpPr>
          <p:cNvPr id="2582" name="Google Shape;2582;g13c94f06daf_2_4896"/>
          <p:cNvSpPr/>
          <p:nvPr/>
        </p:nvSpPr>
        <p:spPr>
          <a:xfrm>
            <a:off x="2980759" y="2754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cxnSp>
        <p:nvCxnSpPr>
          <p:cNvPr id="2583" name="Google Shape;2583;g13c94f06daf_2_4896"/>
          <p:cNvCxnSpPr>
            <a:stCxn id="2494" idx="3"/>
            <a:endCxn id="2543" idx="1"/>
          </p:cNvCxnSpPr>
          <p:nvPr/>
        </p:nvCxnSpPr>
        <p:spPr>
          <a:xfrm>
            <a:off x="3707277" y="3429005"/>
            <a:ext cx="752700" cy="600"/>
          </a:xfrm>
          <a:prstGeom prst="bentConnector3">
            <a:avLst>
              <a:gd fmla="val 49997" name="adj1"/>
            </a:avLst>
          </a:prstGeom>
          <a:noFill/>
          <a:ln cap="flat" cmpd="sng" w="28575">
            <a:solidFill>
              <a:srgbClr val="FF0000"/>
            </a:solidFill>
            <a:prstDash val="solid"/>
            <a:round/>
            <a:headEnd len="med" w="med" type="none"/>
            <a:tailEnd len="med" w="med" type="triangle"/>
          </a:ln>
        </p:spPr>
      </p:cxnSp>
      <p:grpSp>
        <p:nvGrpSpPr>
          <p:cNvPr id="2584" name="Google Shape;2584;g13c94f06daf_2_4896"/>
          <p:cNvGrpSpPr/>
          <p:nvPr/>
        </p:nvGrpSpPr>
        <p:grpSpPr>
          <a:xfrm>
            <a:off x="4646883" y="3288812"/>
            <a:ext cx="374691" cy="353100"/>
            <a:chOff x="214095" y="1332369"/>
            <a:chExt cx="9681926" cy="1087800"/>
          </a:xfrm>
        </p:grpSpPr>
        <p:sp>
          <p:nvSpPr>
            <p:cNvPr id="2585" name="Google Shape;2585;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586" name="Google Shape;2586;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87" name="Google Shape;2587;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88" name="Google Shape;2588;g13c94f06daf_2_4896"/>
          <p:cNvSpPr txBox="1"/>
          <p:nvPr/>
        </p:nvSpPr>
        <p:spPr>
          <a:xfrm>
            <a:off x="4583275" y="36475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2589" name="Google Shape;2589;g13c94f06daf_2_4896"/>
          <p:cNvGrpSpPr/>
          <p:nvPr/>
        </p:nvGrpSpPr>
        <p:grpSpPr>
          <a:xfrm>
            <a:off x="5121483" y="3288825"/>
            <a:ext cx="374691" cy="353100"/>
            <a:chOff x="214095" y="1332369"/>
            <a:chExt cx="9681926" cy="1087800"/>
          </a:xfrm>
        </p:grpSpPr>
        <p:sp>
          <p:nvSpPr>
            <p:cNvPr id="2590" name="Google Shape;2590;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591" name="Google Shape;2591;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92" name="Google Shape;2592;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93" name="Google Shape;2593;g13c94f06daf_2_4896"/>
          <p:cNvSpPr txBox="1"/>
          <p:nvPr/>
        </p:nvSpPr>
        <p:spPr>
          <a:xfrm>
            <a:off x="5057875" y="36502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2594" name="Google Shape;2594;g13c94f06daf_2_4896"/>
          <p:cNvSpPr txBox="1"/>
          <p:nvPr/>
        </p:nvSpPr>
        <p:spPr>
          <a:xfrm>
            <a:off x="4540154" y="29943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95" name="Google Shape;2595;g13c94f06daf_2_4896"/>
          <p:cNvSpPr/>
          <p:nvPr/>
        </p:nvSpPr>
        <p:spPr>
          <a:xfrm>
            <a:off x="4463959" y="29265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15</a:t>
            </a:r>
            <a:endParaRPr b="1" i="0" sz="800" u="none" cap="none" strike="noStrike">
              <a:solidFill>
                <a:schemeClr val="lt1"/>
              </a:solidFill>
              <a:latin typeface="Malgun Gothic"/>
              <a:ea typeface="Malgun Gothic"/>
              <a:cs typeface="Malgun Gothic"/>
              <a:sym typeface="Malgun Gothic"/>
            </a:endParaRPr>
          </a:p>
        </p:txBody>
      </p:sp>
      <p:sp>
        <p:nvSpPr>
          <p:cNvPr id="2596" name="Google Shape;2596;g13c94f06daf_2_4896"/>
          <p:cNvSpPr txBox="1"/>
          <p:nvPr/>
        </p:nvSpPr>
        <p:spPr>
          <a:xfrm>
            <a:off x="537724" y="4107400"/>
            <a:ext cx="175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상담료 : 10,000원 - 30,000원</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97" name="Google Shape;2597;g13c94f06daf_2_4896"/>
          <p:cNvSpPr/>
          <p:nvPr/>
        </p:nvSpPr>
        <p:spPr>
          <a:xfrm>
            <a:off x="429784" y="40723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17</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1" name="Shape 2601"/>
        <p:cNvGrpSpPr/>
        <p:nvPr/>
      </p:nvGrpSpPr>
      <p:grpSpPr>
        <a:xfrm>
          <a:off x="0" y="0"/>
          <a:ext cx="0" cy="0"/>
          <a:chOff x="0" y="0"/>
          <a:chExt cx="0" cy="0"/>
        </a:xfrm>
      </p:grpSpPr>
      <p:sp>
        <p:nvSpPr>
          <p:cNvPr id="2602" name="Google Shape;2602;g13c94f06daf_2_500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603" name="Google Shape;2603;g13c94f06daf_2_5004"/>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관</a:t>
                      </a:r>
                      <a:r>
                        <a:rPr lang="ko" sz="900">
                          <a:solidFill>
                            <a:schemeClr val="dk2"/>
                          </a:solidFill>
                          <a:latin typeface="Malgun Gothic"/>
                          <a:ea typeface="Malgun Gothic"/>
                          <a:cs typeface="Malgun Gothic"/>
                          <a:sym typeface="Malgun Gothic"/>
                        </a:rPr>
                        <a:t>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관랸 포스팅이 있을 경우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완료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수락 왼료의 경우</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604" name="Google Shape;2604;g13c94f06daf_2_500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 상세 (관</a:t>
            </a:r>
            <a:r>
              <a:rPr b="1" lang="ko" sz="2000">
                <a:solidFill>
                  <a:schemeClr val="lt1"/>
                </a:solidFill>
                <a:latin typeface="Malgun Gothic"/>
                <a:ea typeface="Malgun Gothic"/>
                <a:cs typeface="Malgun Gothic"/>
                <a:sym typeface="Malgun Gothic"/>
              </a:rPr>
              <a:t>련 포스팅)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605" name="Google Shape;2605;g13c94f06daf_2_500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606" name="Google Shape;2606;g13c94f06daf_2_5004"/>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 상세</a:t>
            </a:r>
            <a:endParaRPr b="1" sz="1100">
              <a:solidFill>
                <a:schemeClr val="dk1"/>
              </a:solidFill>
              <a:latin typeface="Malgun Gothic"/>
              <a:ea typeface="Malgun Gothic"/>
              <a:cs typeface="Malgun Gothic"/>
              <a:sym typeface="Malgun Gothic"/>
            </a:endParaRPr>
          </a:p>
        </p:txBody>
      </p:sp>
      <p:pic>
        <p:nvPicPr>
          <p:cNvPr id="2607" name="Google Shape;2607;g13c94f06daf_2_5004"/>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608" name="Google Shape;2608;g13c94f06daf_2_5004"/>
          <p:cNvSpPr txBox="1"/>
          <p:nvPr/>
        </p:nvSpPr>
        <p:spPr>
          <a:xfrm>
            <a:off x="596029" y="26645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609" name="Google Shape;2609;g13c94f06daf_2_5004"/>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610" name="Google Shape;2610;g13c94f06daf_2_5004"/>
          <p:cNvGrpSpPr/>
          <p:nvPr/>
        </p:nvGrpSpPr>
        <p:grpSpPr>
          <a:xfrm>
            <a:off x="546150" y="2594239"/>
            <a:ext cx="3048838" cy="769510"/>
            <a:chOff x="214095" y="1332369"/>
            <a:chExt cx="9681926" cy="1087800"/>
          </a:xfrm>
        </p:grpSpPr>
        <p:sp>
          <p:nvSpPr>
            <p:cNvPr id="2611" name="Google Shape;2611;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이미지</a:t>
              </a:r>
              <a:endParaRPr i="0" u="none" cap="none" strike="noStrike">
                <a:solidFill>
                  <a:schemeClr val="dk1"/>
                </a:solidFill>
                <a:latin typeface="Malgun Gothic"/>
                <a:ea typeface="Malgun Gothic"/>
                <a:cs typeface="Malgun Gothic"/>
                <a:sym typeface="Malgun Gothic"/>
              </a:endParaRPr>
            </a:p>
          </p:txBody>
        </p:sp>
        <p:cxnSp>
          <p:nvCxnSpPr>
            <p:cNvPr id="2612" name="Google Shape;2612;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13" name="Google Shape;2613;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14" name="Google Shape;2614;g13c94f06daf_2_5004"/>
          <p:cNvSpPr txBox="1"/>
          <p:nvPr/>
        </p:nvSpPr>
        <p:spPr>
          <a:xfrm>
            <a:off x="1503625" y="3421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615" name="Google Shape;2615;g13c94f06daf_2_5004"/>
          <p:cNvGrpSpPr/>
          <p:nvPr/>
        </p:nvGrpSpPr>
        <p:grpSpPr>
          <a:xfrm>
            <a:off x="574293" y="2211245"/>
            <a:ext cx="239144" cy="198306"/>
            <a:chOff x="214095" y="1332369"/>
            <a:chExt cx="9681926" cy="1087800"/>
          </a:xfrm>
        </p:grpSpPr>
        <p:sp>
          <p:nvSpPr>
            <p:cNvPr id="2616" name="Google Shape;2616;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617" name="Google Shape;2617;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18" name="Google Shape;2618;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19" name="Google Shape;2619;g13c94f06daf_2_5004"/>
          <p:cNvSpPr txBox="1"/>
          <p:nvPr/>
        </p:nvSpPr>
        <p:spPr>
          <a:xfrm>
            <a:off x="830954" y="21941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620" name="Google Shape;2620;g13c94f06daf_2_5004"/>
          <p:cNvPicPr preferRelativeResize="0"/>
          <p:nvPr/>
        </p:nvPicPr>
        <p:blipFill>
          <a:blip r:embed="rId5">
            <a:alphaModFix/>
          </a:blip>
          <a:stretch>
            <a:fillRect/>
          </a:stretch>
        </p:blipFill>
        <p:spPr>
          <a:xfrm>
            <a:off x="3297378" y="2188413"/>
            <a:ext cx="269625" cy="255434"/>
          </a:xfrm>
          <a:prstGeom prst="rect">
            <a:avLst/>
          </a:prstGeom>
          <a:noFill/>
          <a:ln>
            <a:noFill/>
          </a:ln>
        </p:spPr>
      </p:pic>
      <p:sp>
        <p:nvSpPr>
          <p:cNvPr id="2621" name="Google Shape;2621;g13c94f06daf_2_5004"/>
          <p:cNvSpPr/>
          <p:nvPr/>
        </p:nvSpPr>
        <p:spPr>
          <a:xfrm>
            <a:off x="2511804" y="22239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622" name="Google Shape;2622;g13c94f06daf_2_5004"/>
          <p:cNvSpPr txBox="1"/>
          <p:nvPr/>
        </p:nvSpPr>
        <p:spPr>
          <a:xfrm>
            <a:off x="546158" y="3429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623" name="Google Shape;2623;g13c94f06daf_2_5004"/>
          <p:cNvPicPr preferRelativeResize="0"/>
          <p:nvPr/>
        </p:nvPicPr>
        <p:blipFill rotWithShape="1">
          <a:blip r:embed="rId6">
            <a:alphaModFix/>
          </a:blip>
          <a:srcRect b="0" l="0" r="0" t="0"/>
          <a:stretch/>
        </p:blipFill>
        <p:spPr>
          <a:xfrm>
            <a:off x="3400773" y="3503196"/>
            <a:ext cx="165738" cy="136824"/>
          </a:xfrm>
          <a:prstGeom prst="rect">
            <a:avLst/>
          </a:prstGeom>
          <a:noFill/>
          <a:ln>
            <a:noFill/>
          </a:ln>
        </p:spPr>
      </p:pic>
      <p:sp>
        <p:nvSpPr>
          <p:cNvPr id="2624" name="Google Shape;2624;g13c94f06daf_2_5004"/>
          <p:cNvSpPr txBox="1"/>
          <p:nvPr/>
        </p:nvSpPr>
        <p:spPr>
          <a:xfrm>
            <a:off x="1420704" y="2217033"/>
            <a:ext cx="501900" cy="230700"/>
          </a:xfrm>
          <a:prstGeom prst="rect">
            <a:avLst/>
          </a:prstGeom>
          <a:solidFill>
            <a:srgbClr val="FF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여행자</a:t>
            </a:r>
            <a:endParaRPr b="1" i="0" sz="900" u="none" cap="none" strike="noStrike">
              <a:solidFill>
                <a:schemeClr val="lt1"/>
              </a:solidFill>
              <a:latin typeface="Malgun Gothic"/>
              <a:ea typeface="Malgun Gothic"/>
              <a:cs typeface="Malgun Gothic"/>
              <a:sym typeface="Malgun Gothic"/>
            </a:endParaRPr>
          </a:p>
        </p:txBody>
      </p:sp>
      <p:sp>
        <p:nvSpPr>
          <p:cNvPr id="2625" name="Google Shape;2625;g13c94f06daf_2_5004"/>
          <p:cNvSpPr txBox="1"/>
          <p:nvPr/>
        </p:nvSpPr>
        <p:spPr>
          <a:xfrm>
            <a:off x="537729" y="3771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626" name="Google Shape;2626;g13c94f06daf_2_5004"/>
          <p:cNvSpPr txBox="1"/>
          <p:nvPr/>
        </p:nvSpPr>
        <p:spPr>
          <a:xfrm>
            <a:off x="2290354" y="3786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627" name="Google Shape;2627;g13c94f06daf_2_5004"/>
          <p:cNvGrpSpPr/>
          <p:nvPr/>
        </p:nvGrpSpPr>
        <p:grpSpPr>
          <a:xfrm>
            <a:off x="545354" y="4105453"/>
            <a:ext cx="3048838" cy="548142"/>
            <a:chOff x="214095" y="1332369"/>
            <a:chExt cx="9681926" cy="1087800"/>
          </a:xfrm>
        </p:grpSpPr>
        <p:sp>
          <p:nvSpPr>
            <p:cNvPr id="2628" name="Google Shape;2628;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내용</a:t>
              </a:r>
              <a:endParaRPr i="0" u="none" cap="none" strike="noStrike">
                <a:solidFill>
                  <a:schemeClr val="dk1"/>
                </a:solidFill>
                <a:latin typeface="Malgun Gothic"/>
                <a:ea typeface="Malgun Gothic"/>
                <a:cs typeface="Malgun Gothic"/>
                <a:sym typeface="Malgun Gothic"/>
              </a:endParaRPr>
            </a:p>
          </p:txBody>
        </p:sp>
        <p:cxnSp>
          <p:nvCxnSpPr>
            <p:cNvPr id="2629" name="Google Shape;2629;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30" name="Google Shape;2630;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31" name="Google Shape;2631;g13c94f06daf_2_5004"/>
          <p:cNvSpPr txBox="1"/>
          <p:nvPr/>
        </p:nvSpPr>
        <p:spPr>
          <a:xfrm>
            <a:off x="537729" y="49242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632" name="Google Shape;2632;g13c94f06daf_2_5004"/>
          <p:cNvSpPr txBox="1"/>
          <p:nvPr/>
        </p:nvSpPr>
        <p:spPr>
          <a:xfrm>
            <a:off x="537773"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633" name="Google Shape;2633;g13c94f06daf_2_5004"/>
          <p:cNvSpPr txBox="1"/>
          <p:nvPr/>
        </p:nvSpPr>
        <p:spPr>
          <a:xfrm>
            <a:off x="1321567"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634" name="Google Shape;2634;g13c94f06daf_2_5004"/>
          <p:cNvSpPr txBox="1"/>
          <p:nvPr/>
        </p:nvSpPr>
        <p:spPr>
          <a:xfrm>
            <a:off x="2093003"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635" name="Google Shape;2635;g13c94f06daf_2_5004"/>
          <p:cNvSpPr txBox="1"/>
          <p:nvPr/>
        </p:nvSpPr>
        <p:spPr>
          <a:xfrm>
            <a:off x="2876797"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636" name="Google Shape;2636;g13c94f06daf_2_5004"/>
          <p:cNvSpPr txBox="1"/>
          <p:nvPr/>
        </p:nvSpPr>
        <p:spPr>
          <a:xfrm>
            <a:off x="596029"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637" name="Google Shape;2637;g13c94f06daf_2_5004"/>
          <p:cNvSpPr txBox="1"/>
          <p:nvPr/>
        </p:nvSpPr>
        <p:spPr>
          <a:xfrm>
            <a:off x="1042354"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638" name="Google Shape;2638;g13c94f06daf_2_5004"/>
          <p:cNvCxnSpPr/>
          <p:nvPr/>
        </p:nvCxnSpPr>
        <p:spPr>
          <a:xfrm>
            <a:off x="629171" y="59809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639" name="Google Shape;2639;g13c94f06daf_2_5004"/>
          <p:cNvSpPr/>
          <p:nvPr/>
        </p:nvSpPr>
        <p:spPr>
          <a:xfrm>
            <a:off x="17498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640" name="Google Shape;2640;g13c94f06daf_2_5004"/>
          <p:cNvSpPr/>
          <p:nvPr/>
        </p:nvSpPr>
        <p:spPr>
          <a:xfrm>
            <a:off x="23749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641" name="Google Shape;2641;g13c94f06daf_2_5004"/>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642" name="Google Shape;2642;g13c94f06daf_2_5004"/>
          <p:cNvSpPr txBox="1"/>
          <p:nvPr/>
        </p:nvSpPr>
        <p:spPr>
          <a:xfrm>
            <a:off x="4540154" y="39134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643" name="Google Shape;2643;g13c94f06daf_2_5004"/>
          <p:cNvGrpSpPr/>
          <p:nvPr/>
        </p:nvGrpSpPr>
        <p:grpSpPr>
          <a:xfrm>
            <a:off x="4574258" y="4146743"/>
            <a:ext cx="3048838" cy="1165104"/>
            <a:chOff x="4392000" y="1013612"/>
            <a:chExt cx="3048838" cy="2325556"/>
          </a:xfrm>
        </p:grpSpPr>
        <p:grpSp>
          <p:nvGrpSpPr>
            <p:cNvPr id="2644" name="Google Shape;2644;g13c94f06daf_2_5004"/>
            <p:cNvGrpSpPr/>
            <p:nvPr/>
          </p:nvGrpSpPr>
          <p:grpSpPr>
            <a:xfrm>
              <a:off x="4392000" y="1013612"/>
              <a:ext cx="3048838" cy="1647908"/>
              <a:chOff x="214095" y="1332369"/>
              <a:chExt cx="9681926" cy="1087800"/>
            </a:xfrm>
          </p:grpSpPr>
          <p:sp>
            <p:nvSpPr>
              <p:cNvPr id="2645" name="Google Shape;2645;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646" name="Google Shape;2646;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47" name="Google Shape;2647;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48" name="Google Shape;2648;g13c94f06daf_2_5004"/>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649" name="Google Shape;2649;g13c94f06daf_2_5004"/>
          <p:cNvSpPr txBox="1"/>
          <p:nvPr/>
        </p:nvSpPr>
        <p:spPr>
          <a:xfrm>
            <a:off x="5298725" y="52156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2650" name="Google Shape;2650;g13c94f06daf_2_5004"/>
          <p:cNvPicPr preferRelativeResize="0"/>
          <p:nvPr/>
        </p:nvPicPr>
        <p:blipFill>
          <a:blip r:embed="rId7">
            <a:alphaModFix/>
          </a:blip>
          <a:stretch>
            <a:fillRect/>
          </a:stretch>
        </p:blipFill>
        <p:spPr>
          <a:xfrm>
            <a:off x="3157229" y="3484133"/>
            <a:ext cx="165725" cy="165725"/>
          </a:xfrm>
          <a:prstGeom prst="rect">
            <a:avLst/>
          </a:prstGeom>
          <a:noFill/>
          <a:ln>
            <a:noFill/>
          </a:ln>
        </p:spPr>
      </p:pic>
      <p:cxnSp>
        <p:nvCxnSpPr>
          <p:cNvPr id="2651" name="Google Shape;2651;g13c94f06daf_2_5004"/>
          <p:cNvCxnSpPr>
            <a:stCxn id="2602" idx="3"/>
            <a:endCxn id="2641" idx="1"/>
          </p:cNvCxnSpPr>
          <p:nvPr/>
        </p:nvCxnSpPr>
        <p:spPr>
          <a:xfrm>
            <a:off x="3707277" y="3429005"/>
            <a:ext cx="752700" cy="600"/>
          </a:xfrm>
          <a:prstGeom prst="bentConnector3">
            <a:avLst>
              <a:gd fmla="val 49997" name="adj1"/>
            </a:avLst>
          </a:prstGeom>
          <a:noFill/>
          <a:ln cap="flat" cmpd="sng" w="28575">
            <a:solidFill>
              <a:srgbClr val="FF0000"/>
            </a:solidFill>
            <a:prstDash val="solid"/>
            <a:round/>
            <a:headEnd len="med" w="med" type="none"/>
            <a:tailEnd len="med" w="med" type="triangle"/>
          </a:ln>
        </p:spPr>
      </p:cxnSp>
      <p:grpSp>
        <p:nvGrpSpPr>
          <p:cNvPr id="2652" name="Google Shape;2652;g13c94f06daf_2_5004"/>
          <p:cNvGrpSpPr/>
          <p:nvPr/>
        </p:nvGrpSpPr>
        <p:grpSpPr>
          <a:xfrm>
            <a:off x="4646883" y="3288812"/>
            <a:ext cx="374691" cy="353100"/>
            <a:chOff x="214095" y="1332369"/>
            <a:chExt cx="9681926" cy="1087800"/>
          </a:xfrm>
        </p:grpSpPr>
        <p:sp>
          <p:nvSpPr>
            <p:cNvPr id="2653" name="Google Shape;2653;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654" name="Google Shape;2654;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55" name="Google Shape;2655;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56" name="Google Shape;2656;g13c94f06daf_2_5004"/>
          <p:cNvSpPr txBox="1"/>
          <p:nvPr/>
        </p:nvSpPr>
        <p:spPr>
          <a:xfrm>
            <a:off x="4583275" y="36475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2657" name="Google Shape;2657;g13c94f06daf_2_5004"/>
          <p:cNvGrpSpPr/>
          <p:nvPr/>
        </p:nvGrpSpPr>
        <p:grpSpPr>
          <a:xfrm>
            <a:off x="5121483" y="3288825"/>
            <a:ext cx="374691" cy="353100"/>
            <a:chOff x="214095" y="1332369"/>
            <a:chExt cx="9681926" cy="1087800"/>
          </a:xfrm>
        </p:grpSpPr>
        <p:sp>
          <p:nvSpPr>
            <p:cNvPr id="2658" name="Google Shape;2658;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659" name="Google Shape;2659;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60" name="Google Shape;2660;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61" name="Google Shape;2661;g13c94f06daf_2_5004"/>
          <p:cNvSpPr txBox="1"/>
          <p:nvPr/>
        </p:nvSpPr>
        <p:spPr>
          <a:xfrm>
            <a:off x="5057875" y="36502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2662" name="Google Shape;2662;g13c94f06daf_2_5004"/>
          <p:cNvSpPr txBox="1"/>
          <p:nvPr/>
        </p:nvSpPr>
        <p:spPr>
          <a:xfrm>
            <a:off x="4540154" y="29943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663" name="Google Shape;2663;g13c94f06daf_2_5004"/>
          <p:cNvSpPr txBox="1"/>
          <p:nvPr/>
        </p:nvSpPr>
        <p:spPr>
          <a:xfrm>
            <a:off x="537724" y="4717000"/>
            <a:ext cx="1837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상담료 : 10,000원 - 30,000원</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664" name="Google Shape;2664;g13c94f06daf_2_5004"/>
          <p:cNvGrpSpPr/>
          <p:nvPr/>
        </p:nvGrpSpPr>
        <p:grpSpPr>
          <a:xfrm>
            <a:off x="544108" y="1221243"/>
            <a:ext cx="3048838" cy="860304"/>
            <a:chOff x="4392000" y="1013612"/>
            <a:chExt cx="3048838" cy="1717173"/>
          </a:xfrm>
        </p:grpSpPr>
        <p:grpSp>
          <p:nvGrpSpPr>
            <p:cNvPr id="2665" name="Google Shape;2665;g13c94f06daf_2_5004"/>
            <p:cNvGrpSpPr/>
            <p:nvPr/>
          </p:nvGrpSpPr>
          <p:grpSpPr>
            <a:xfrm>
              <a:off x="4392000" y="1013612"/>
              <a:ext cx="3048838" cy="1647908"/>
              <a:chOff x="214095" y="1332369"/>
              <a:chExt cx="9681926" cy="1087800"/>
            </a:xfrm>
          </p:grpSpPr>
          <p:sp>
            <p:nvSpPr>
              <p:cNvPr id="2666" name="Google Shape;2666;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667" name="Google Shape;2667;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68" name="Google Shape;2668;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69" name="Google Shape;2669;g13c94f06daf_2_5004"/>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670" name="Google Shape;2670;g13c94f06daf_2_5004"/>
          <p:cNvSpPr/>
          <p:nvPr/>
        </p:nvSpPr>
        <p:spPr>
          <a:xfrm>
            <a:off x="4297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671" name="Google Shape;2671;g13c94f06daf_2_5004"/>
          <p:cNvSpPr/>
          <p:nvPr/>
        </p:nvSpPr>
        <p:spPr>
          <a:xfrm>
            <a:off x="2955075" y="808925"/>
            <a:ext cx="342300" cy="353100"/>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lang="ko" sz="900">
                <a:solidFill>
                  <a:schemeClr val="lt1"/>
                </a:solidFill>
                <a:latin typeface="Malgun Gothic"/>
                <a:ea typeface="Malgun Gothic"/>
                <a:cs typeface="Malgun Gothic"/>
                <a:sym typeface="Malgun Gothic"/>
              </a:rPr>
              <a:t>완료</a:t>
            </a:r>
            <a:endParaRPr b="0" i="0" sz="900" u="none" cap="none" strike="noStrike">
              <a:solidFill>
                <a:schemeClr val="lt1"/>
              </a:solidFill>
              <a:latin typeface="Malgun Gothic"/>
              <a:ea typeface="Malgun Gothic"/>
              <a:cs typeface="Malgun Gothic"/>
              <a:sym typeface="Malgun Gothic"/>
            </a:endParaRPr>
          </a:p>
        </p:txBody>
      </p:sp>
      <p:sp>
        <p:nvSpPr>
          <p:cNvPr id="2672" name="Google Shape;2672;g13c94f06daf_2_5004"/>
          <p:cNvSpPr/>
          <p:nvPr/>
        </p:nvSpPr>
        <p:spPr>
          <a:xfrm>
            <a:off x="2769509" y="681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2673" name="Google Shape;2673;g13c94f06daf_2_5004"/>
          <p:cNvGrpSpPr/>
          <p:nvPr/>
        </p:nvGrpSpPr>
        <p:grpSpPr>
          <a:xfrm>
            <a:off x="4582708" y="911618"/>
            <a:ext cx="3048838" cy="860304"/>
            <a:chOff x="4392000" y="1013612"/>
            <a:chExt cx="3048838" cy="1717173"/>
          </a:xfrm>
        </p:grpSpPr>
        <p:grpSp>
          <p:nvGrpSpPr>
            <p:cNvPr id="2674" name="Google Shape;2674;g13c94f06daf_2_5004"/>
            <p:cNvGrpSpPr/>
            <p:nvPr/>
          </p:nvGrpSpPr>
          <p:grpSpPr>
            <a:xfrm>
              <a:off x="4392000" y="1013612"/>
              <a:ext cx="3048838" cy="1647908"/>
              <a:chOff x="214095" y="1332369"/>
              <a:chExt cx="9681926" cy="1087800"/>
            </a:xfrm>
          </p:grpSpPr>
          <p:sp>
            <p:nvSpPr>
              <p:cNvPr id="2675" name="Google Shape;2675;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676" name="Google Shape;2676;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77" name="Google Shape;2677;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78" name="Google Shape;2678;g13c94f06daf_2_5004"/>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2679" name="Google Shape;2679;g13c94f06daf_2_5004"/>
          <p:cNvGrpSpPr/>
          <p:nvPr/>
        </p:nvGrpSpPr>
        <p:grpSpPr>
          <a:xfrm>
            <a:off x="4582708" y="1824868"/>
            <a:ext cx="3048838" cy="860304"/>
            <a:chOff x="4392000" y="1013612"/>
            <a:chExt cx="3048838" cy="1717173"/>
          </a:xfrm>
        </p:grpSpPr>
        <p:grpSp>
          <p:nvGrpSpPr>
            <p:cNvPr id="2680" name="Google Shape;2680;g13c94f06daf_2_5004"/>
            <p:cNvGrpSpPr/>
            <p:nvPr/>
          </p:nvGrpSpPr>
          <p:grpSpPr>
            <a:xfrm>
              <a:off x="4392000" y="1013612"/>
              <a:ext cx="3048838" cy="1647908"/>
              <a:chOff x="214095" y="1332369"/>
              <a:chExt cx="9681926" cy="1087800"/>
            </a:xfrm>
          </p:grpSpPr>
          <p:sp>
            <p:nvSpPr>
              <p:cNvPr id="2681" name="Google Shape;2681;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682" name="Google Shape;2682;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83" name="Google Shape;2683;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84" name="Google Shape;2684;g13c94f06daf_2_5004"/>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685" name="Google Shape;2685;g13c94f06daf_2_5004"/>
          <p:cNvSpPr/>
          <p:nvPr/>
        </p:nvSpPr>
        <p:spPr>
          <a:xfrm>
            <a:off x="7204625" y="1823500"/>
            <a:ext cx="342300" cy="353100"/>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lang="ko" sz="900">
                <a:solidFill>
                  <a:schemeClr val="lt1"/>
                </a:solidFill>
                <a:latin typeface="Malgun Gothic"/>
                <a:ea typeface="Malgun Gothic"/>
                <a:cs typeface="Malgun Gothic"/>
                <a:sym typeface="Malgun Gothic"/>
              </a:rPr>
              <a:t>수락</a:t>
            </a:r>
            <a:endParaRPr b="0" i="0" sz="9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9" name="Shape 2689"/>
        <p:cNvGrpSpPr/>
        <p:nvPr/>
      </p:nvGrpSpPr>
      <p:grpSpPr>
        <a:xfrm>
          <a:off x="0" y="0"/>
          <a:ext cx="0" cy="0"/>
          <a:chOff x="0" y="0"/>
          <a:chExt cx="0" cy="0"/>
        </a:xfrm>
      </p:grpSpPr>
      <p:graphicFrame>
        <p:nvGraphicFramePr>
          <p:cNvPr id="2690" name="Google Shape;2690;g13c94f06daf_2_7615"/>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신고, 차단, 공</a:t>
                      </a:r>
                      <a:r>
                        <a:rPr lang="ko" sz="900">
                          <a:solidFill>
                            <a:srgbClr val="595959"/>
                          </a:solidFill>
                          <a:latin typeface="Malgun Gothic"/>
                          <a:ea typeface="Malgun Gothic"/>
                          <a:cs typeface="Malgun Gothic"/>
                          <a:sym typeface="Malgun Gothic"/>
                        </a:rPr>
                        <a:t>유, </a:t>
                      </a:r>
                      <a:r>
                        <a:rPr lang="ko" sz="900">
                          <a:solidFill>
                            <a:srgbClr val="595959"/>
                          </a:solidFill>
                          <a:latin typeface="Malgun Gothic"/>
                          <a:ea typeface="Malgun Gothic"/>
                          <a:cs typeface="Malgun Gothic"/>
                          <a:sym typeface="Malgun Gothic"/>
                        </a:rPr>
                        <a:t>팔로우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신고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ctr">
                        <a:spcBef>
                          <a:spcPts val="0"/>
                        </a:spcBef>
                        <a:spcAft>
                          <a:spcPts val="0"/>
                        </a:spcAft>
                        <a:buNone/>
                      </a:pPr>
                      <a:r>
                        <a:rPr b="1" lang="ko" sz="800">
                          <a:solidFill>
                            <a:schemeClr val="lt1"/>
                          </a:solidFill>
                          <a:latin typeface="Malgun Gothic"/>
                          <a:ea typeface="Malgun Gothic"/>
                          <a:cs typeface="Malgun Gothic"/>
                          <a:sym typeface="Malgun Gothic"/>
                        </a:rPr>
                        <a:t>2</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691" name="Google Shape;2691;g13c94f06daf_2_761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추가메뉴 &gt; 신</a:t>
            </a:r>
            <a:r>
              <a:rPr b="1" lang="ko" sz="2000">
                <a:solidFill>
                  <a:schemeClr val="lt1"/>
                </a:solidFill>
                <a:latin typeface="Malgun Gothic"/>
                <a:ea typeface="Malgun Gothic"/>
                <a:cs typeface="Malgun Gothic"/>
                <a:sym typeface="Malgun Gothic"/>
              </a:rPr>
              <a:t>고, 차단</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692" name="Google Shape;2692;g13c94f06daf_2_761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pSp>
        <p:nvGrpSpPr>
          <p:cNvPr id="2693" name="Google Shape;2693;g13c94f06daf_2_7615"/>
          <p:cNvGrpSpPr/>
          <p:nvPr/>
        </p:nvGrpSpPr>
        <p:grpSpPr>
          <a:xfrm>
            <a:off x="4458661" y="785093"/>
            <a:ext cx="2164525" cy="2145868"/>
            <a:chOff x="5285909" y="2527378"/>
            <a:chExt cx="3261300" cy="2498100"/>
          </a:xfrm>
        </p:grpSpPr>
        <p:sp>
          <p:nvSpPr>
            <p:cNvPr id="2694" name="Google Shape;2694;g13c94f06daf_2_7615"/>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2695" name="Google Shape;2695;g13c94f06daf_2_7615"/>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2696" name="Google Shape;2696;g13c94f06daf_2_7615"/>
          <p:cNvSpPr txBox="1"/>
          <p:nvPr/>
        </p:nvSpPr>
        <p:spPr>
          <a:xfrm>
            <a:off x="5032000" y="950675"/>
            <a:ext cx="1044000" cy="1277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공유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팔로우 취소</a:t>
            </a:r>
            <a:endParaRPr b="1" sz="1100">
              <a:solidFill>
                <a:schemeClr val="dk1"/>
              </a:solidFill>
              <a:latin typeface="Malgun Gothic"/>
              <a:ea typeface="Malgun Gothic"/>
              <a:cs typeface="Malgun Gothic"/>
              <a:sym typeface="Malgun Gothic"/>
            </a:endParaRPr>
          </a:p>
        </p:txBody>
      </p:sp>
      <p:sp>
        <p:nvSpPr>
          <p:cNvPr id="2697" name="Google Shape;2697;g13c94f06daf_2_7615"/>
          <p:cNvSpPr txBox="1"/>
          <p:nvPr/>
        </p:nvSpPr>
        <p:spPr>
          <a:xfrm>
            <a:off x="5238279" y="2518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2698" name="Google Shape;2698;g13c94f06daf_2_7615"/>
          <p:cNvSpPr/>
          <p:nvPr/>
        </p:nvSpPr>
        <p:spPr>
          <a:xfrm>
            <a:off x="50319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699" name="Google Shape;2699;g13c94f06daf_2_7615"/>
          <p:cNvSpPr/>
          <p:nvPr/>
        </p:nvSpPr>
        <p:spPr>
          <a:xfrm>
            <a:off x="5032009" y="244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700" name="Google Shape;2700;g13c94f06daf_2_7615"/>
          <p:cNvSpPr txBox="1"/>
          <p:nvPr/>
        </p:nvSpPr>
        <p:spPr>
          <a:xfrm>
            <a:off x="7293459" y="32655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p:txBody>
      </p:sp>
      <p:sp>
        <p:nvSpPr>
          <p:cNvPr id="2701" name="Google Shape;2701;g13c94f06daf_2_761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702" name="Google Shape;2702;g13c94f06daf_2_7615"/>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703" name="Google Shape;2703;g13c94f06daf_2_7615"/>
          <p:cNvPicPr preferRelativeResize="0"/>
          <p:nvPr/>
        </p:nvPicPr>
        <p:blipFill>
          <a:blip r:embed="rId3">
            <a:alphaModFix/>
          </a:blip>
          <a:stretch>
            <a:fillRect/>
          </a:stretch>
        </p:blipFill>
        <p:spPr>
          <a:xfrm>
            <a:off x="6980290" y="843321"/>
            <a:ext cx="213900" cy="219430"/>
          </a:xfrm>
          <a:prstGeom prst="rect">
            <a:avLst/>
          </a:prstGeom>
          <a:noFill/>
          <a:ln>
            <a:noFill/>
          </a:ln>
        </p:spPr>
      </p:pic>
      <p:pic>
        <p:nvPicPr>
          <p:cNvPr id="2704" name="Google Shape;2704;g13c94f06daf_2_7615"/>
          <p:cNvPicPr preferRelativeResize="0"/>
          <p:nvPr/>
        </p:nvPicPr>
        <p:blipFill>
          <a:blip r:embed="rId3">
            <a:alphaModFix/>
          </a:blip>
          <a:stretch>
            <a:fillRect/>
          </a:stretch>
        </p:blipFill>
        <p:spPr>
          <a:xfrm>
            <a:off x="519819" y="894946"/>
            <a:ext cx="213900" cy="219430"/>
          </a:xfrm>
          <a:prstGeom prst="rect">
            <a:avLst/>
          </a:prstGeom>
          <a:noFill/>
          <a:ln>
            <a:noFill/>
          </a:ln>
        </p:spPr>
      </p:pic>
      <p:cxnSp>
        <p:nvCxnSpPr>
          <p:cNvPr id="2705" name="Google Shape;2705;g13c94f06daf_2_7615"/>
          <p:cNvCxnSpPr>
            <a:stCxn id="2696" idx="3"/>
            <a:endCxn id="2706" idx="1"/>
          </p:cNvCxnSpPr>
          <p:nvPr/>
        </p:nvCxnSpPr>
        <p:spPr>
          <a:xfrm>
            <a:off x="6076000" y="1589375"/>
            <a:ext cx="800400" cy="18186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2707" name="Google Shape;2707;g13c94f06daf_2_7615"/>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2708" name="Google Shape;2708;g13c94f06daf_2_7615"/>
          <p:cNvGrpSpPr/>
          <p:nvPr/>
        </p:nvGrpSpPr>
        <p:grpSpPr>
          <a:xfrm>
            <a:off x="6876370" y="755897"/>
            <a:ext cx="2894689" cy="5304073"/>
            <a:chOff x="9066342" y="4193027"/>
            <a:chExt cx="2894400" cy="2088300"/>
          </a:xfrm>
        </p:grpSpPr>
        <p:sp>
          <p:nvSpPr>
            <p:cNvPr id="2706" name="Google Shape;2706;g13c94f06daf_2_7615"/>
            <p:cNvSpPr/>
            <p:nvPr/>
          </p:nvSpPr>
          <p:spPr>
            <a:xfrm>
              <a:off x="9066342" y="4193027"/>
              <a:ext cx="2894400" cy="20883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709" name="Google Shape;2709;g13c94f06daf_2_7615"/>
            <p:cNvSpPr/>
            <p:nvPr/>
          </p:nvSpPr>
          <p:spPr>
            <a:xfrm>
              <a:off x="9156332" y="4346259"/>
              <a:ext cx="2518500" cy="12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이 </a:t>
              </a:r>
              <a:r>
                <a:rPr b="1" lang="ko" sz="1000">
                  <a:solidFill>
                    <a:schemeClr val="dk1"/>
                  </a:solidFill>
                  <a:latin typeface="Malgun Gothic"/>
                  <a:ea typeface="Malgun Gothic"/>
                  <a:cs typeface="Malgun Gothic"/>
                  <a:sym typeface="Malgun Gothic"/>
                </a:rPr>
                <a:t>게시물을 </a:t>
              </a:r>
              <a:r>
                <a:rPr b="1" i="0" lang="ko" sz="1000" u="none" cap="none" strike="noStrike">
                  <a:solidFill>
                    <a:schemeClr val="dk1"/>
                  </a:solidFill>
                  <a:latin typeface="Malgun Gothic"/>
                  <a:ea typeface="Malgun Gothic"/>
                  <a:cs typeface="Malgun Gothic"/>
                  <a:sym typeface="Malgun Gothic"/>
                </a:rPr>
                <a:t>신고하는 이유</a:t>
              </a:r>
              <a:r>
                <a:rPr b="1" lang="ko" sz="1000">
                  <a:solidFill>
                    <a:schemeClr val="dk1"/>
                  </a:solidFill>
                  <a:latin typeface="Malgun Gothic"/>
                  <a:ea typeface="Malgun Gothic"/>
                  <a:cs typeface="Malgun Gothic"/>
                  <a:sym typeface="Malgun Gothic"/>
                </a:rPr>
                <a:t>는 무엇인가요&gt;</a:t>
              </a:r>
              <a:r>
                <a:rPr b="1" i="0" lang="ko" sz="1000" u="none" cap="none" strike="noStrike">
                  <a:solidFill>
                    <a:schemeClr val="dk1"/>
                  </a:solidFill>
                  <a:latin typeface="Malgun Gothic"/>
                  <a:ea typeface="Malgun Gothic"/>
                  <a:cs typeface="Malgun Gothic"/>
                  <a:sym typeface="Malgun Gothic"/>
                </a:rPr>
                <a:t> </a:t>
              </a:r>
              <a:endParaRPr b="0" i="0" sz="1000" u="none" cap="none" strike="noStrike">
                <a:solidFill>
                  <a:schemeClr val="dk1"/>
                </a:solidFill>
                <a:latin typeface="Malgun Gothic"/>
                <a:ea typeface="Malgun Gothic"/>
                <a:cs typeface="Malgun Gothic"/>
                <a:sym typeface="Malgun Gothic"/>
              </a:endParaRPr>
            </a:p>
          </p:txBody>
        </p:sp>
        <p:sp>
          <p:nvSpPr>
            <p:cNvPr id="2710" name="Google Shape;2710;g13c94f06daf_2_7615"/>
            <p:cNvSpPr/>
            <p:nvPr/>
          </p:nvSpPr>
          <p:spPr>
            <a:xfrm>
              <a:off x="9142689" y="4431732"/>
              <a:ext cx="2755800" cy="29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지식재산권 침해를 신고하는 경우를 제외하고 회원님의</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신고는 익명으로 처리됩니다. 누군가 위급한 상황에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있다고 생각된다면 즉시 현지 응급 서비스 기관에 연락</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하시기 바랍니다.  </a:t>
              </a:r>
              <a:endParaRPr b="0" i="0" sz="800" u="none" cap="none" strike="noStrike">
                <a:solidFill>
                  <a:schemeClr val="dk1"/>
                </a:solidFill>
                <a:latin typeface="Malgun Gothic"/>
                <a:ea typeface="Malgun Gothic"/>
                <a:cs typeface="Malgun Gothic"/>
                <a:sym typeface="Malgun Gothic"/>
              </a:endParaRPr>
            </a:p>
          </p:txBody>
        </p:sp>
        <p:sp>
          <p:nvSpPr>
            <p:cNvPr id="2711" name="Google Shape;2711;g13c94f06daf_2_7615"/>
            <p:cNvSpPr/>
            <p:nvPr/>
          </p:nvSpPr>
          <p:spPr>
            <a:xfrm>
              <a:off x="9255481" y="4748566"/>
              <a:ext cx="2589300" cy="559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나체 이미지</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폭력물</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괴롭힘</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자살 또는 자해</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거짓 정보</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스팸</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허가되지 않은 판매</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혐오 발언</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테러리즘</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기타</a:t>
              </a:r>
              <a:endParaRPr b="1" sz="1000">
                <a:solidFill>
                  <a:schemeClr val="dk1"/>
                </a:solidFill>
                <a:latin typeface="Malgun Gothic"/>
                <a:ea typeface="Malgun Gothic"/>
                <a:cs typeface="Malgun Gothic"/>
                <a:sym typeface="Malgun Gothic"/>
              </a:endParaRPr>
            </a:p>
          </p:txBody>
        </p:sp>
      </p:grpSp>
      <p:pic>
        <p:nvPicPr>
          <p:cNvPr id="2712" name="Google Shape;2712;g13c94f06daf_2_7615"/>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713" name="Google Shape;2713;g13c94f06daf_2_7615"/>
          <p:cNvGrpSpPr/>
          <p:nvPr/>
        </p:nvGrpSpPr>
        <p:grpSpPr>
          <a:xfrm>
            <a:off x="546154" y="1522257"/>
            <a:ext cx="3048838" cy="1468856"/>
            <a:chOff x="214095" y="1332369"/>
            <a:chExt cx="9681926" cy="1087800"/>
          </a:xfrm>
        </p:grpSpPr>
        <p:sp>
          <p:nvSpPr>
            <p:cNvPr id="2714" name="Google Shape;2714;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715" name="Google Shape;2715;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16" name="Google Shape;2716;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17" name="Google Shape;2717;g13c94f06daf_2_7615"/>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718" name="Google Shape;2718;g13c94f06daf_2_7615"/>
          <p:cNvGrpSpPr/>
          <p:nvPr/>
        </p:nvGrpSpPr>
        <p:grpSpPr>
          <a:xfrm>
            <a:off x="574293" y="1220645"/>
            <a:ext cx="239144" cy="198306"/>
            <a:chOff x="214095" y="1332369"/>
            <a:chExt cx="9681926" cy="1087800"/>
          </a:xfrm>
        </p:grpSpPr>
        <p:sp>
          <p:nvSpPr>
            <p:cNvPr id="2719" name="Google Shape;2719;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720" name="Google Shape;2720;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21" name="Google Shape;2721;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22" name="Google Shape;2722;g13c94f06daf_2_7615"/>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723" name="Google Shape;2723;g13c94f06daf_2_7615"/>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724" name="Google Shape;2724;g13c94f06daf_2_7615"/>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725" name="Google Shape;2725;g13c94f06daf_2_7615"/>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726" name="Google Shape;2726;g13c94f06daf_2_7615"/>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727" name="Google Shape;2727;g13c94f06daf_2_7615"/>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728" name="Google Shape;2728;g13c94f06daf_2_7615"/>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29" name="Google Shape;2729;g13c94f06daf_2_7615"/>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730" name="Google Shape;2730;g13c94f06daf_2_7615"/>
          <p:cNvGrpSpPr/>
          <p:nvPr/>
        </p:nvGrpSpPr>
        <p:grpSpPr>
          <a:xfrm>
            <a:off x="545354" y="3724453"/>
            <a:ext cx="3048838" cy="548142"/>
            <a:chOff x="214095" y="1332369"/>
            <a:chExt cx="9681926" cy="1087800"/>
          </a:xfrm>
        </p:grpSpPr>
        <p:sp>
          <p:nvSpPr>
            <p:cNvPr id="2731" name="Google Shape;2731;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732" name="Google Shape;2732;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33" name="Google Shape;2733;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34" name="Google Shape;2734;g13c94f06daf_2_7615"/>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35" name="Google Shape;2735;g13c94f06daf_2_7615"/>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36" name="Google Shape;2736;g13c94f06daf_2_7615"/>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37" name="Google Shape;2737;g13c94f06daf_2_7615"/>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38" name="Google Shape;2738;g13c94f06daf_2_7615"/>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39" name="Google Shape;2739;g13c94f06daf_2_7615"/>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740" name="Google Shape;2740;g13c94f06daf_2_7615"/>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741" name="Google Shape;2741;g13c94f06daf_2_7615"/>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742" name="Google Shape;2742;g13c94f06daf_2_7615"/>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743" name="Google Shape;2743;g13c94f06daf_2_7615"/>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744" name="Google Shape;2744;g13c94f06daf_2_7615"/>
          <p:cNvGrpSpPr/>
          <p:nvPr/>
        </p:nvGrpSpPr>
        <p:grpSpPr>
          <a:xfrm>
            <a:off x="546154" y="5454324"/>
            <a:ext cx="3048838" cy="548142"/>
            <a:chOff x="214095" y="1332369"/>
            <a:chExt cx="9681926" cy="1087800"/>
          </a:xfrm>
        </p:grpSpPr>
        <p:sp>
          <p:nvSpPr>
            <p:cNvPr id="2745" name="Google Shape;2745;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746" name="Google Shape;2746;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47" name="Google Shape;2747;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748" name="Google Shape;2748;g13c94f06daf_2_7615"/>
          <p:cNvCxnSpPr>
            <a:stCxn id="2723" idx="3"/>
            <a:endCxn id="2694" idx="1"/>
          </p:cNvCxnSpPr>
          <p:nvPr/>
        </p:nvCxnSpPr>
        <p:spPr>
          <a:xfrm>
            <a:off x="3567003" y="1325530"/>
            <a:ext cx="891600" cy="5325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2749" name="Google Shape;2749;g13c94f06daf_2_7615"/>
          <p:cNvSpPr/>
          <p:nvPr/>
        </p:nvSpPr>
        <p:spPr>
          <a:xfrm>
            <a:off x="3159896" y="1114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750" name="Google Shape;2750;g13c94f06daf_2_7615"/>
          <p:cNvSpPr txBox="1"/>
          <p:nvPr/>
        </p:nvSpPr>
        <p:spPr>
          <a:xfrm>
            <a:off x="7297397" y="7982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p:txBody>
      </p:sp>
      <p:pic>
        <p:nvPicPr>
          <p:cNvPr id="2751" name="Google Shape;2751;g13c94f06daf_2_7615"/>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752" name="Google Shape;2752;g13c94f06daf_2_7615"/>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6" name="Shape 2756"/>
        <p:cNvGrpSpPr/>
        <p:nvPr/>
      </p:nvGrpSpPr>
      <p:grpSpPr>
        <a:xfrm>
          <a:off x="0" y="0"/>
          <a:ext cx="0" cy="0"/>
          <a:chOff x="0" y="0"/>
          <a:chExt cx="0" cy="0"/>
        </a:xfrm>
      </p:grpSpPr>
      <p:graphicFrame>
        <p:nvGraphicFramePr>
          <p:cNvPr id="2757" name="Google Shape;2757;g13c94f06daf_2_2804"/>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신고, 차단, 공</a:t>
                      </a:r>
                      <a:r>
                        <a:rPr lang="ko" sz="900">
                          <a:solidFill>
                            <a:srgbClr val="595959"/>
                          </a:solidFill>
                          <a:latin typeface="Malgun Gothic"/>
                          <a:ea typeface="Malgun Gothic"/>
                          <a:cs typeface="Malgun Gothic"/>
                          <a:sym typeface="Malgun Gothic"/>
                        </a:rPr>
                        <a:t>유,</a:t>
                      </a:r>
                      <a:r>
                        <a:rPr lang="ko" sz="900">
                          <a:solidFill>
                            <a:srgbClr val="595959"/>
                          </a:solidFill>
                          <a:latin typeface="Malgun Gothic"/>
                          <a:ea typeface="Malgun Gothic"/>
                          <a:cs typeface="Malgun Gothic"/>
                          <a:sym typeface="Malgun Gothic"/>
                        </a:rPr>
                        <a:t>팔로</a:t>
                      </a:r>
                      <a:r>
                        <a:rPr lang="ko" sz="900">
                          <a:solidFill>
                            <a:srgbClr val="595959"/>
                          </a:solidFill>
                          <a:latin typeface="Malgun Gothic"/>
                          <a:ea typeface="Malgun Gothic"/>
                          <a:cs typeface="Malgun Gothic"/>
                          <a:sym typeface="Malgun Gothic"/>
                        </a:rPr>
                        <a:t>우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신고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ctr">
                        <a:spcBef>
                          <a:spcPts val="0"/>
                        </a:spcBef>
                        <a:spcAft>
                          <a:spcPts val="0"/>
                        </a:spcAft>
                        <a:buNone/>
                      </a:pPr>
                      <a:r>
                        <a:rPr b="1" lang="ko" sz="800">
                          <a:solidFill>
                            <a:schemeClr val="lt1"/>
                          </a:solidFill>
                          <a:latin typeface="Malgun Gothic"/>
                          <a:ea typeface="Malgun Gothic"/>
                          <a:cs typeface="Malgun Gothic"/>
                          <a:sym typeface="Malgun Gothic"/>
                        </a:rPr>
                        <a:t>2</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758" name="Google Shape;2758;g13c94f06daf_2_280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추가메뉴 &gt; 공유     </a:t>
            </a:r>
            <a:endParaRPr b="0" i="0" sz="2400" u="none" cap="none" strike="noStrike">
              <a:solidFill>
                <a:schemeClr val="lt1"/>
              </a:solidFill>
              <a:latin typeface="Arial"/>
              <a:ea typeface="Arial"/>
              <a:cs typeface="Arial"/>
              <a:sym typeface="Arial"/>
            </a:endParaRPr>
          </a:p>
        </p:txBody>
      </p:sp>
      <p:sp>
        <p:nvSpPr>
          <p:cNvPr id="2759" name="Google Shape;2759;g13c94f06daf_2_280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pSp>
        <p:nvGrpSpPr>
          <p:cNvPr id="2760" name="Google Shape;2760;g13c94f06daf_2_2804"/>
          <p:cNvGrpSpPr/>
          <p:nvPr/>
        </p:nvGrpSpPr>
        <p:grpSpPr>
          <a:xfrm>
            <a:off x="4458661" y="785093"/>
            <a:ext cx="2164525" cy="2145868"/>
            <a:chOff x="5285909" y="2527378"/>
            <a:chExt cx="3261300" cy="2498100"/>
          </a:xfrm>
        </p:grpSpPr>
        <p:sp>
          <p:nvSpPr>
            <p:cNvPr id="2761" name="Google Shape;2761;g13c94f06daf_2_2804"/>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2762" name="Google Shape;2762;g13c94f06daf_2_2804"/>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2763" name="Google Shape;2763;g13c94f06daf_2_2804"/>
          <p:cNvSpPr txBox="1"/>
          <p:nvPr/>
        </p:nvSpPr>
        <p:spPr>
          <a:xfrm>
            <a:off x="5032000" y="950675"/>
            <a:ext cx="1044000" cy="1277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공유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팔로우 취소</a:t>
            </a:r>
            <a:endParaRPr b="1" sz="1100">
              <a:solidFill>
                <a:schemeClr val="dk1"/>
              </a:solidFill>
              <a:latin typeface="Malgun Gothic"/>
              <a:ea typeface="Malgun Gothic"/>
              <a:cs typeface="Malgun Gothic"/>
              <a:sym typeface="Malgun Gothic"/>
            </a:endParaRPr>
          </a:p>
        </p:txBody>
      </p:sp>
      <p:sp>
        <p:nvSpPr>
          <p:cNvPr id="2764" name="Google Shape;2764;g13c94f06daf_2_2804"/>
          <p:cNvSpPr txBox="1"/>
          <p:nvPr/>
        </p:nvSpPr>
        <p:spPr>
          <a:xfrm>
            <a:off x="5238279" y="2518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2765" name="Google Shape;2765;g13c94f06daf_2_2804"/>
          <p:cNvSpPr/>
          <p:nvPr/>
        </p:nvSpPr>
        <p:spPr>
          <a:xfrm>
            <a:off x="50319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766" name="Google Shape;2766;g13c94f06daf_2_2804"/>
          <p:cNvSpPr/>
          <p:nvPr/>
        </p:nvSpPr>
        <p:spPr>
          <a:xfrm>
            <a:off x="5032009" y="244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767" name="Google Shape;2767;g13c94f06daf_2_280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768" name="Google Shape;2768;g13c94f06daf_2_2804"/>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sp>
        <p:nvSpPr>
          <p:cNvPr id="2769" name="Google Shape;2769;g13c94f06daf_2_2804"/>
          <p:cNvSpPr/>
          <p:nvPr/>
        </p:nvSpPr>
        <p:spPr>
          <a:xfrm>
            <a:off x="4437975" y="3727698"/>
            <a:ext cx="2894700" cy="23664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2770" name="Google Shape;2770;g13c94f06daf_2_2804"/>
          <p:cNvPicPr preferRelativeResize="0"/>
          <p:nvPr/>
        </p:nvPicPr>
        <p:blipFill>
          <a:blip r:embed="rId3">
            <a:alphaModFix/>
          </a:blip>
          <a:stretch>
            <a:fillRect/>
          </a:stretch>
        </p:blipFill>
        <p:spPr>
          <a:xfrm>
            <a:off x="4541890" y="3815121"/>
            <a:ext cx="213900" cy="219430"/>
          </a:xfrm>
          <a:prstGeom prst="rect">
            <a:avLst/>
          </a:prstGeom>
          <a:noFill/>
          <a:ln>
            <a:noFill/>
          </a:ln>
        </p:spPr>
      </p:pic>
      <p:pic>
        <p:nvPicPr>
          <p:cNvPr id="2771" name="Google Shape;2771;g13c94f06daf_2_2804"/>
          <p:cNvPicPr preferRelativeResize="0"/>
          <p:nvPr/>
        </p:nvPicPr>
        <p:blipFill>
          <a:blip r:embed="rId3">
            <a:alphaModFix/>
          </a:blip>
          <a:stretch>
            <a:fillRect/>
          </a:stretch>
        </p:blipFill>
        <p:spPr>
          <a:xfrm>
            <a:off x="519819" y="894946"/>
            <a:ext cx="213900" cy="219430"/>
          </a:xfrm>
          <a:prstGeom prst="rect">
            <a:avLst/>
          </a:prstGeom>
          <a:noFill/>
          <a:ln>
            <a:noFill/>
          </a:ln>
        </p:spPr>
      </p:pic>
      <p:cxnSp>
        <p:nvCxnSpPr>
          <p:cNvPr id="2772" name="Google Shape;2772;g13c94f06daf_2_2804"/>
          <p:cNvCxnSpPr>
            <a:stCxn id="2763" idx="3"/>
            <a:endCxn id="2769" idx="1"/>
          </p:cNvCxnSpPr>
          <p:nvPr/>
        </p:nvCxnSpPr>
        <p:spPr>
          <a:xfrm flipH="1">
            <a:off x="4438000" y="1589375"/>
            <a:ext cx="1638000" cy="3321600"/>
          </a:xfrm>
          <a:prstGeom prst="bentConnector5">
            <a:avLst>
              <a:gd fmla="val -65432" name="adj1"/>
              <a:gd fmla="val 50607" name="adj2"/>
              <a:gd fmla="val 114539" name="adj3"/>
            </a:avLst>
          </a:prstGeom>
          <a:noFill/>
          <a:ln cap="flat" cmpd="sng" w="28575">
            <a:solidFill>
              <a:srgbClr val="FF0000"/>
            </a:solidFill>
            <a:prstDash val="solid"/>
            <a:round/>
            <a:headEnd len="med" w="med" type="none"/>
            <a:tailEnd len="med" w="med" type="triangle"/>
          </a:ln>
        </p:spPr>
      </p:cxnSp>
      <p:sp>
        <p:nvSpPr>
          <p:cNvPr id="2773" name="Google Shape;2773;g13c94f06daf_2_2804"/>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774" name="Google Shape;2774;g13c94f06daf_2_2804"/>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775" name="Google Shape;2775;g13c94f06daf_2_2804"/>
          <p:cNvGrpSpPr/>
          <p:nvPr/>
        </p:nvGrpSpPr>
        <p:grpSpPr>
          <a:xfrm>
            <a:off x="546154" y="1522257"/>
            <a:ext cx="3048838" cy="1468856"/>
            <a:chOff x="214095" y="1332369"/>
            <a:chExt cx="9681926" cy="1087800"/>
          </a:xfrm>
        </p:grpSpPr>
        <p:sp>
          <p:nvSpPr>
            <p:cNvPr id="2776" name="Google Shape;2776;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777" name="Google Shape;2777;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78" name="Google Shape;2778;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79" name="Google Shape;2779;g13c94f06daf_2_2804"/>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780" name="Google Shape;2780;g13c94f06daf_2_2804"/>
          <p:cNvGrpSpPr/>
          <p:nvPr/>
        </p:nvGrpSpPr>
        <p:grpSpPr>
          <a:xfrm>
            <a:off x="574293" y="1220645"/>
            <a:ext cx="239144" cy="198306"/>
            <a:chOff x="214095" y="1332369"/>
            <a:chExt cx="9681926" cy="1087800"/>
          </a:xfrm>
        </p:grpSpPr>
        <p:sp>
          <p:nvSpPr>
            <p:cNvPr id="2781" name="Google Shape;2781;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782" name="Google Shape;2782;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83" name="Google Shape;2783;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84" name="Google Shape;2784;g13c94f06daf_2_2804"/>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785" name="Google Shape;2785;g13c94f06daf_2_2804"/>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786" name="Google Shape;2786;g13c94f06daf_2_2804"/>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787" name="Google Shape;2787;g13c94f06daf_2_2804"/>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788" name="Google Shape;2788;g13c94f06daf_2_2804"/>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789" name="Google Shape;2789;g13c94f06daf_2_2804"/>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790" name="Google Shape;2790;g13c94f06daf_2_2804"/>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91" name="Google Shape;2791;g13c94f06daf_2_2804"/>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792" name="Google Shape;2792;g13c94f06daf_2_2804"/>
          <p:cNvGrpSpPr/>
          <p:nvPr/>
        </p:nvGrpSpPr>
        <p:grpSpPr>
          <a:xfrm>
            <a:off x="545354" y="3724453"/>
            <a:ext cx="3048838" cy="548142"/>
            <a:chOff x="214095" y="1332369"/>
            <a:chExt cx="9681926" cy="1087800"/>
          </a:xfrm>
        </p:grpSpPr>
        <p:sp>
          <p:nvSpPr>
            <p:cNvPr id="2793" name="Google Shape;2793;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794" name="Google Shape;2794;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95" name="Google Shape;2795;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96" name="Google Shape;2796;g13c94f06daf_2_2804"/>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97" name="Google Shape;2797;g13c94f06daf_2_2804"/>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98" name="Google Shape;2798;g13c94f06daf_2_2804"/>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99" name="Google Shape;2799;g13c94f06daf_2_2804"/>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00" name="Google Shape;2800;g13c94f06daf_2_2804"/>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01" name="Google Shape;2801;g13c94f06daf_2_2804"/>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802" name="Google Shape;2802;g13c94f06daf_2_2804"/>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803" name="Google Shape;2803;g13c94f06daf_2_2804"/>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804" name="Google Shape;2804;g13c94f06daf_2_2804"/>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805" name="Google Shape;2805;g13c94f06daf_2_2804"/>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806" name="Google Shape;2806;g13c94f06daf_2_2804"/>
          <p:cNvGrpSpPr/>
          <p:nvPr/>
        </p:nvGrpSpPr>
        <p:grpSpPr>
          <a:xfrm>
            <a:off x="546154" y="5454324"/>
            <a:ext cx="3048838" cy="548142"/>
            <a:chOff x="214095" y="1332369"/>
            <a:chExt cx="9681926" cy="1087800"/>
          </a:xfrm>
        </p:grpSpPr>
        <p:sp>
          <p:nvSpPr>
            <p:cNvPr id="2807" name="Google Shape;2807;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808" name="Google Shape;2808;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09" name="Google Shape;2809;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810" name="Google Shape;2810;g13c94f06daf_2_2804"/>
          <p:cNvCxnSpPr>
            <a:stCxn id="2785" idx="3"/>
            <a:endCxn id="2761" idx="1"/>
          </p:cNvCxnSpPr>
          <p:nvPr/>
        </p:nvCxnSpPr>
        <p:spPr>
          <a:xfrm>
            <a:off x="3567003" y="1325530"/>
            <a:ext cx="891600" cy="5325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2811" name="Google Shape;2811;g13c94f06daf_2_2804"/>
          <p:cNvSpPr/>
          <p:nvPr/>
        </p:nvSpPr>
        <p:spPr>
          <a:xfrm>
            <a:off x="3159896" y="1114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812" name="Google Shape;2812;g13c94f06daf_2_2804"/>
          <p:cNvSpPr txBox="1"/>
          <p:nvPr/>
        </p:nvSpPr>
        <p:spPr>
          <a:xfrm>
            <a:off x="4858997" y="37700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공유하기</a:t>
            </a:r>
            <a:endParaRPr b="1" sz="1100">
              <a:solidFill>
                <a:schemeClr val="dk1"/>
              </a:solidFill>
              <a:latin typeface="Malgun Gothic"/>
              <a:ea typeface="Malgun Gothic"/>
              <a:cs typeface="Malgun Gothic"/>
              <a:sym typeface="Malgun Gothic"/>
            </a:endParaRPr>
          </a:p>
        </p:txBody>
      </p:sp>
      <p:pic>
        <p:nvPicPr>
          <p:cNvPr id="2813" name="Google Shape;2813;g13c94f06daf_2_2804"/>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814" name="Google Shape;2814;g13c94f06daf_2_2804"/>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15" name="Google Shape;2815;g13c94f06daf_2_2804"/>
          <p:cNvSpPr/>
          <p:nvPr/>
        </p:nvSpPr>
        <p:spPr>
          <a:xfrm>
            <a:off x="4525800" y="4390188"/>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카카오톡으로 공유하기</a:t>
            </a:r>
            <a:endParaRPr b="1" i="0" sz="1100" u="none" cap="none" strike="noStrike">
              <a:solidFill>
                <a:schemeClr val="lt1"/>
              </a:solidFill>
              <a:latin typeface="Malgun Gothic"/>
              <a:ea typeface="Malgun Gothic"/>
              <a:cs typeface="Malgun Gothic"/>
              <a:sym typeface="Malgun Gothic"/>
            </a:endParaRPr>
          </a:p>
        </p:txBody>
      </p:sp>
      <p:sp>
        <p:nvSpPr>
          <p:cNvPr id="2816" name="Google Shape;2816;g13c94f06daf_2_2804"/>
          <p:cNvSpPr/>
          <p:nvPr/>
        </p:nvSpPr>
        <p:spPr>
          <a:xfrm>
            <a:off x="4541900" y="4847913"/>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문자메시지로</a:t>
            </a:r>
            <a:r>
              <a:rPr b="1" lang="ko" sz="1100">
                <a:solidFill>
                  <a:schemeClr val="lt1"/>
                </a:solidFill>
                <a:latin typeface="Malgun Gothic"/>
                <a:ea typeface="Malgun Gothic"/>
                <a:cs typeface="Malgun Gothic"/>
                <a:sym typeface="Malgun Gothic"/>
              </a:rPr>
              <a:t> 공유하기</a:t>
            </a:r>
            <a:endParaRPr b="1" i="0" sz="1100" u="none" cap="none" strike="noStrike">
              <a:solidFill>
                <a:schemeClr val="lt1"/>
              </a:solidFill>
              <a:latin typeface="Malgun Gothic"/>
              <a:ea typeface="Malgun Gothic"/>
              <a:cs typeface="Malgun Gothic"/>
              <a:sym typeface="Malgun Gothic"/>
            </a:endParaRPr>
          </a:p>
        </p:txBody>
      </p:sp>
      <p:sp>
        <p:nvSpPr>
          <p:cNvPr id="2817" name="Google Shape;2817;g13c94f06daf_2_2804"/>
          <p:cNvSpPr/>
          <p:nvPr/>
        </p:nvSpPr>
        <p:spPr>
          <a:xfrm>
            <a:off x="4541900" y="5305113"/>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URL</a:t>
            </a:r>
            <a:r>
              <a:rPr b="1" lang="ko" sz="1100">
                <a:solidFill>
                  <a:schemeClr val="lt1"/>
                </a:solidFill>
                <a:latin typeface="Malgun Gothic"/>
                <a:ea typeface="Malgun Gothic"/>
                <a:cs typeface="Malgun Gothic"/>
                <a:sym typeface="Malgun Gothic"/>
              </a:rPr>
              <a:t> 복사하기</a:t>
            </a:r>
            <a:endParaRPr b="1" i="0" sz="11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1" name="Shape 2821"/>
        <p:cNvGrpSpPr/>
        <p:nvPr/>
      </p:nvGrpSpPr>
      <p:grpSpPr>
        <a:xfrm>
          <a:off x="0" y="0"/>
          <a:ext cx="0" cy="0"/>
          <a:chOff x="0" y="0"/>
          <a:chExt cx="0" cy="0"/>
        </a:xfrm>
      </p:grpSpPr>
      <p:graphicFrame>
        <p:nvGraphicFramePr>
          <p:cNvPr id="2822" name="Google Shape;2822;gf48f6d2838_0_126"/>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수정, 삭제 공유 </a:t>
                      </a:r>
                      <a:r>
                        <a:rPr lang="ko" sz="900">
                          <a:solidFill>
                            <a:srgbClr val="595959"/>
                          </a:solidFill>
                          <a:latin typeface="Malgun Gothic"/>
                          <a:ea typeface="Malgun Gothic"/>
                          <a:cs typeface="Malgun Gothic"/>
                          <a:sym typeface="Malgun Gothic"/>
                        </a:rPr>
                        <a:t>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수</a:t>
                      </a:r>
                      <a:r>
                        <a:rPr lang="ko" sz="900">
                          <a:solidFill>
                            <a:srgbClr val="595959"/>
                          </a:solidFill>
                          <a:latin typeface="Malgun Gothic"/>
                          <a:ea typeface="Malgun Gothic"/>
                          <a:cs typeface="Malgun Gothic"/>
                          <a:sym typeface="Malgun Gothic"/>
                        </a:rPr>
                        <a:t>정, 삭제, 공유, 상담종료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수정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삭제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공</a:t>
                      </a:r>
                      <a:r>
                        <a:rPr lang="ko" sz="900">
                          <a:solidFill>
                            <a:srgbClr val="595959"/>
                          </a:solidFill>
                          <a:latin typeface="Malgun Gothic"/>
                          <a:ea typeface="Malgun Gothic"/>
                          <a:cs typeface="Malgun Gothic"/>
                          <a:sym typeface="Malgun Gothic"/>
                        </a:rPr>
                        <a:t>유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상담종료 : 상담의 경우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ctr">
                        <a:spcBef>
                          <a:spcPts val="0"/>
                        </a:spcBef>
                        <a:spcAft>
                          <a:spcPts val="0"/>
                        </a:spcAft>
                        <a:buNone/>
                      </a:pPr>
                      <a:r>
                        <a:rPr b="1" lang="ko" sz="800">
                          <a:solidFill>
                            <a:schemeClr val="lt1"/>
                          </a:solidFill>
                          <a:latin typeface="Malgun Gothic"/>
                          <a:ea typeface="Malgun Gothic"/>
                          <a:cs typeface="Malgun Gothic"/>
                          <a:sym typeface="Malgun Gothic"/>
                        </a:rPr>
                        <a:t>2</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823" name="Google Shape;2823;gf48f6d2838_0_12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추가메뉴 &gt; 수</a:t>
            </a:r>
            <a:r>
              <a:rPr b="1" lang="ko" sz="2000">
                <a:solidFill>
                  <a:schemeClr val="lt1"/>
                </a:solidFill>
                <a:latin typeface="Malgun Gothic"/>
                <a:ea typeface="Malgun Gothic"/>
                <a:cs typeface="Malgun Gothic"/>
                <a:sym typeface="Malgun Gothic"/>
              </a:rPr>
              <a:t>정, 삭제, 상담종료</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824" name="Google Shape;2824;gf48f6d2838_0_12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pSp>
        <p:nvGrpSpPr>
          <p:cNvPr id="2825" name="Google Shape;2825;gf48f6d2838_0_126"/>
          <p:cNvGrpSpPr/>
          <p:nvPr/>
        </p:nvGrpSpPr>
        <p:grpSpPr>
          <a:xfrm>
            <a:off x="4458661" y="785093"/>
            <a:ext cx="2164525" cy="2145868"/>
            <a:chOff x="5285909" y="2527378"/>
            <a:chExt cx="3261300" cy="2498100"/>
          </a:xfrm>
        </p:grpSpPr>
        <p:sp>
          <p:nvSpPr>
            <p:cNvPr id="2826" name="Google Shape;2826;gf48f6d2838_0_126"/>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2827" name="Google Shape;2827;gf48f6d2838_0_126"/>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2828" name="Google Shape;2828;gf48f6d2838_0_126"/>
          <p:cNvSpPr txBox="1"/>
          <p:nvPr/>
        </p:nvSpPr>
        <p:spPr>
          <a:xfrm>
            <a:off x="5032000" y="950675"/>
            <a:ext cx="1044000" cy="1277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수정</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삭제</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공유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상담종료</a:t>
            </a:r>
            <a:endParaRPr b="1" sz="1100">
              <a:solidFill>
                <a:schemeClr val="dk1"/>
              </a:solidFill>
              <a:latin typeface="Malgun Gothic"/>
              <a:ea typeface="Malgun Gothic"/>
              <a:cs typeface="Malgun Gothic"/>
              <a:sym typeface="Malgun Gothic"/>
            </a:endParaRPr>
          </a:p>
        </p:txBody>
      </p:sp>
      <p:sp>
        <p:nvSpPr>
          <p:cNvPr id="2829" name="Google Shape;2829;gf48f6d2838_0_126"/>
          <p:cNvSpPr txBox="1"/>
          <p:nvPr/>
        </p:nvSpPr>
        <p:spPr>
          <a:xfrm>
            <a:off x="5238279" y="2518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2830" name="Google Shape;2830;gf48f6d2838_0_126"/>
          <p:cNvSpPr/>
          <p:nvPr/>
        </p:nvSpPr>
        <p:spPr>
          <a:xfrm>
            <a:off x="50319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831" name="Google Shape;2831;gf48f6d2838_0_126"/>
          <p:cNvSpPr/>
          <p:nvPr/>
        </p:nvSpPr>
        <p:spPr>
          <a:xfrm>
            <a:off x="5032009" y="244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832" name="Google Shape;2832;gf48f6d2838_0_12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833" name="Google Shape;2833;gf48f6d2838_0_12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sp>
        <p:nvSpPr>
          <p:cNvPr id="2834" name="Google Shape;2834;gf48f6d2838_0_126"/>
          <p:cNvSpPr/>
          <p:nvPr/>
        </p:nvSpPr>
        <p:spPr>
          <a:xfrm>
            <a:off x="4437975" y="3727698"/>
            <a:ext cx="2894700" cy="23664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2835" name="Google Shape;2835;gf48f6d2838_0_126"/>
          <p:cNvPicPr preferRelativeResize="0"/>
          <p:nvPr/>
        </p:nvPicPr>
        <p:blipFill>
          <a:blip r:embed="rId3">
            <a:alphaModFix/>
          </a:blip>
          <a:stretch>
            <a:fillRect/>
          </a:stretch>
        </p:blipFill>
        <p:spPr>
          <a:xfrm>
            <a:off x="4541890" y="3815121"/>
            <a:ext cx="213900" cy="219430"/>
          </a:xfrm>
          <a:prstGeom prst="rect">
            <a:avLst/>
          </a:prstGeom>
          <a:noFill/>
          <a:ln>
            <a:noFill/>
          </a:ln>
        </p:spPr>
      </p:pic>
      <p:pic>
        <p:nvPicPr>
          <p:cNvPr id="2836" name="Google Shape;2836;gf48f6d2838_0_126"/>
          <p:cNvPicPr preferRelativeResize="0"/>
          <p:nvPr/>
        </p:nvPicPr>
        <p:blipFill>
          <a:blip r:embed="rId3">
            <a:alphaModFix/>
          </a:blip>
          <a:stretch>
            <a:fillRect/>
          </a:stretch>
        </p:blipFill>
        <p:spPr>
          <a:xfrm>
            <a:off x="519819" y="894946"/>
            <a:ext cx="213900" cy="219430"/>
          </a:xfrm>
          <a:prstGeom prst="rect">
            <a:avLst/>
          </a:prstGeom>
          <a:noFill/>
          <a:ln>
            <a:noFill/>
          </a:ln>
        </p:spPr>
      </p:pic>
      <p:cxnSp>
        <p:nvCxnSpPr>
          <p:cNvPr id="2837" name="Google Shape;2837;gf48f6d2838_0_126"/>
          <p:cNvCxnSpPr>
            <a:stCxn id="2828" idx="3"/>
            <a:endCxn id="2834" idx="1"/>
          </p:cNvCxnSpPr>
          <p:nvPr/>
        </p:nvCxnSpPr>
        <p:spPr>
          <a:xfrm flipH="1">
            <a:off x="4438000" y="1589375"/>
            <a:ext cx="1638000" cy="3321600"/>
          </a:xfrm>
          <a:prstGeom prst="bentConnector5">
            <a:avLst>
              <a:gd fmla="val -14538" name="adj1"/>
              <a:gd fmla="val 41802" name="adj2"/>
              <a:gd fmla="val 114539" name="adj3"/>
            </a:avLst>
          </a:prstGeom>
          <a:noFill/>
          <a:ln cap="flat" cmpd="sng" w="28575">
            <a:solidFill>
              <a:srgbClr val="FF0000"/>
            </a:solidFill>
            <a:prstDash val="solid"/>
            <a:round/>
            <a:headEnd len="med" w="med" type="none"/>
            <a:tailEnd len="med" w="med" type="triangle"/>
          </a:ln>
        </p:spPr>
      </p:cxnSp>
      <p:sp>
        <p:nvSpPr>
          <p:cNvPr id="2838" name="Google Shape;2838;gf48f6d2838_0_12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839" name="Google Shape;2839;gf48f6d2838_0_12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840" name="Google Shape;2840;gf48f6d2838_0_126"/>
          <p:cNvGrpSpPr/>
          <p:nvPr/>
        </p:nvGrpSpPr>
        <p:grpSpPr>
          <a:xfrm>
            <a:off x="546154" y="1522257"/>
            <a:ext cx="3048838" cy="1468856"/>
            <a:chOff x="214095" y="1332369"/>
            <a:chExt cx="9681926" cy="1087800"/>
          </a:xfrm>
        </p:grpSpPr>
        <p:sp>
          <p:nvSpPr>
            <p:cNvPr id="2841" name="Google Shape;2841;gf48f6d2838_0_1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842" name="Google Shape;2842;gf48f6d2838_0_1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43" name="Google Shape;2843;gf48f6d2838_0_1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44" name="Google Shape;2844;gf48f6d2838_0_126"/>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845" name="Google Shape;2845;gf48f6d2838_0_126"/>
          <p:cNvGrpSpPr/>
          <p:nvPr/>
        </p:nvGrpSpPr>
        <p:grpSpPr>
          <a:xfrm>
            <a:off x="574293" y="1220645"/>
            <a:ext cx="239144" cy="198306"/>
            <a:chOff x="214095" y="1332369"/>
            <a:chExt cx="9681926" cy="1087800"/>
          </a:xfrm>
        </p:grpSpPr>
        <p:sp>
          <p:nvSpPr>
            <p:cNvPr id="2846" name="Google Shape;2846;gf48f6d2838_0_1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847" name="Google Shape;2847;gf48f6d2838_0_1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48" name="Google Shape;2848;gf48f6d2838_0_1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49" name="Google Shape;2849;gf48f6d2838_0_12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850" name="Google Shape;2850;gf48f6d2838_0_12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851" name="Google Shape;2851;gf48f6d2838_0_12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852" name="Google Shape;2852;gf48f6d2838_0_126"/>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853" name="Google Shape;2853;gf48f6d2838_0_126"/>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854" name="Google Shape;2854;gf48f6d2838_0_126"/>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855" name="Google Shape;2855;gf48f6d2838_0_126"/>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56" name="Google Shape;2856;gf48f6d2838_0_126"/>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857" name="Google Shape;2857;gf48f6d2838_0_126"/>
          <p:cNvGrpSpPr/>
          <p:nvPr/>
        </p:nvGrpSpPr>
        <p:grpSpPr>
          <a:xfrm>
            <a:off x="545354" y="3724453"/>
            <a:ext cx="3048838" cy="548142"/>
            <a:chOff x="214095" y="1332369"/>
            <a:chExt cx="9681926" cy="1087800"/>
          </a:xfrm>
        </p:grpSpPr>
        <p:sp>
          <p:nvSpPr>
            <p:cNvPr id="2858" name="Google Shape;2858;gf48f6d2838_0_1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859" name="Google Shape;2859;gf48f6d2838_0_1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60" name="Google Shape;2860;gf48f6d2838_0_1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61" name="Google Shape;2861;gf48f6d2838_0_126"/>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62" name="Google Shape;2862;gf48f6d2838_0_126"/>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63" name="Google Shape;2863;gf48f6d2838_0_126"/>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64" name="Google Shape;2864;gf48f6d2838_0_126"/>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65" name="Google Shape;2865;gf48f6d2838_0_126"/>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66" name="Google Shape;2866;gf48f6d2838_0_12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867" name="Google Shape;2867;gf48f6d2838_0_12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868" name="Google Shape;2868;gf48f6d2838_0_12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869" name="Google Shape;2869;gf48f6d2838_0_12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870" name="Google Shape;2870;gf48f6d2838_0_126"/>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871" name="Google Shape;2871;gf48f6d2838_0_126"/>
          <p:cNvGrpSpPr/>
          <p:nvPr/>
        </p:nvGrpSpPr>
        <p:grpSpPr>
          <a:xfrm>
            <a:off x="546154" y="5454324"/>
            <a:ext cx="3048838" cy="548142"/>
            <a:chOff x="214095" y="1332369"/>
            <a:chExt cx="9681926" cy="1087800"/>
          </a:xfrm>
        </p:grpSpPr>
        <p:sp>
          <p:nvSpPr>
            <p:cNvPr id="2872" name="Google Shape;2872;gf48f6d2838_0_1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873" name="Google Shape;2873;gf48f6d2838_0_1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74" name="Google Shape;2874;gf48f6d2838_0_1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875" name="Google Shape;2875;gf48f6d2838_0_126"/>
          <p:cNvCxnSpPr>
            <a:stCxn id="2850" idx="3"/>
            <a:endCxn id="2826" idx="1"/>
          </p:cNvCxnSpPr>
          <p:nvPr/>
        </p:nvCxnSpPr>
        <p:spPr>
          <a:xfrm>
            <a:off x="3567003" y="1325530"/>
            <a:ext cx="891600" cy="5325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2876" name="Google Shape;2876;gf48f6d2838_0_126"/>
          <p:cNvSpPr/>
          <p:nvPr/>
        </p:nvSpPr>
        <p:spPr>
          <a:xfrm>
            <a:off x="3159896" y="1114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877" name="Google Shape;2877;gf48f6d2838_0_126"/>
          <p:cNvSpPr txBox="1"/>
          <p:nvPr/>
        </p:nvSpPr>
        <p:spPr>
          <a:xfrm>
            <a:off x="4858997" y="37700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공유하기</a:t>
            </a:r>
            <a:endParaRPr b="1" sz="1100">
              <a:solidFill>
                <a:schemeClr val="dk1"/>
              </a:solidFill>
              <a:latin typeface="Malgun Gothic"/>
              <a:ea typeface="Malgun Gothic"/>
              <a:cs typeface="Malgun Gothic"/>
              <a:sym typeface="Malgun Gothic"/>
            </a:endParaRPr>
          </a:p>
        </p:txBody>
      </p:sp>
      <p:pic>
        <p:nvPicPr>
          <p:cNvPr id="2878" name="Google Shape;2878;gf48f6d2838_0_126"/>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879" name="Google Shape;2879;gf48f6d2838_0_126"/>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80" name="Google Shape;2880;gf48f6d2838_0_126"/>
          <p:cNvSpPr/>
          <p:nvPr/>
        </p:nvSpPr>
        <p:spPr>
          <a:xfrm>
            <a:off x="4525800" y="4390188"/>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카카오톡으로 공유하기</a:t>
            </a:r>
            <a:endParaRPr b="1" i="0" sz="1100" u="none" cap="none" strike="noStrike">
              <a:solidFill>
                <a:schemeClr val="lt1"/>
              </a:solidFill>
              <a:latin typeface="Malgun Gothic"/>
              <a:ea typeface="Malgun Gothic"/>
              <a:cs typeface="Malgun Gothic"/>
              <a:sym typeface="Malgun Gothic"/>
            </a:endParaRPr>
          </a:p>
        </p:txBody>
      </p:sp>
      <p:sp>
        <p:nvSpPr>
          <p:cNvPr id="2881" name="Google Shape;2881;gf48f6d2838_0_126"/>
          <p:cNvSpPr/>
          <p:nvPr/>
        </p:nvSpPr>
        <p:spPr>
          <a:xfrm>
            <a:off x="4541900" y="4847913"/>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문자메시지로 공유하기</a:t>
            </a:r>
            <a:endParaRPr b="1" i="0" sz="1100" u="none" cap="none" strike="noStrike">
              <a:solidFill>
                <a:schemeClr val="lt1"/>
              </a:solidFill>
              <a:latin typeface="Malgun Gothic"/>
              <a:ea typeface="Malgun Gothic"/>
              <a:cs typeface="Malgun Gothic"/>
              <a:sym typeface="Malgun Gothic"/>
            </a:endParaRPr>
          </a:p>
        </p:txBody>
      </p:sp>
      <p:sp>
        <p:nvSpPr>
          <p:cNvPr id="2882" name="Google Shape;2882;gf48f6d2838_0_126"/>
          <p:cNvSpPr/>
          <p:nvPr/>
        </p:nvSpPr>
        <p:spPr>
          <a:xfrm>
            <a:off x="4541900" y="5305113"/>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URL 복사하기</a:t>
            </a:r>
            <a:endParaRPr b="1" i="0" sz="11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6" name="Shape 2886"/>
        <p:cNvGrpSpPr/>
        <p:nvPr/>
      </p:nvGrpSpPr>
      <p:grpSpPr>
        <a:xfrm>
          <a:off x="0" y="0"/>
          <a:ext cx="0" cy="0"/>
          <a:chOff x="0" y="0"/>
          <a:chExt cx="0" cy="0"/>
        </a:xfrm>
      </p:grpSpPr>
      <p:sp>
        <p:nvSpPr>
          <p:cNvPr id="2887" name="Google Shape;2887;g13c94f06daf_2_271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888" name="Google Shape;2888;g13c94f06daf_2_2710"/>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좋아</a:t>
                      </a:r>
                      <a:r>
                        <a:rPr lang="ko" sz="900">
                          <a:solidFill>
                            <a:srgbClr val="595959"/>
                          </a:solidFill>
                          <a:latin typeface="Malgun Gothic"/>
                          <a:ea typeface="Malgun Gothic"/>
                          <a:cs typeface="Malgun Gothic"/>
                          <a:sym typeface="Malgun Gothic"/>
                        </a:rPr>
                        <a:t>요, 별점</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좋아요 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별점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좋아요인 경우 취소시 메시지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별점 확인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별점은 5점으로 한다.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889" name="Google Shape;2889;g13c94f06daf_2_271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좋아요, 별점     </a:t>
            </a:r>
            <a:endParaRPr b="0" i="0" sz="2400" u="none" cap="none" strike="noStrike">
              <a:solidFill>
                <a:schemeClr val="lt1"/>
              </a:solidFill>
              <a:latin typeface="Arial"/>
              <a:ea typeface="Arial"/>
              <a:cs typeface="Arial"/>
              <a:sym typeface="Arial"/>
            </a:endParaRPr>
          </a:p>
        </p:txBody>
      </p:sp>
      <p:sp>
        <p:nvSpPr>
          <p:cNvPr id="2890" name="Google Shape;2890;g13c94f06daf_2_271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891" name="Google Shape;2891;g13c94f06daf_2_2710"/>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892" name="Google Shape;2892;g13c94f06daf_2_2710"/>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893" name="Google Shape;2893;g13c94f06daf_2_2710"/>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894" name="Google Shape;2894;g13c94f06daf_2_2710"/>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895" name="Google Shape;2895;g13c94f06daf_2_2710"/>
          <p:cNvGrpSpPr/>
          <p:nvPr/>
        </p:nvGrpSpPr>
        <p:grpSpPr>
          <a:xfrm>
            <a:off x="546154" y="1522257"/>
            <a:ext cx="3048838" cy="1468856"/>
            <a:chOff x="214095" y="1332369"/>
            <a:chExt cx="9681926" cy="1087800"/>
          </a:xfrm>
        </p:grpSpPr>
        <p:sp>
          <p:nvSpPr>
            <p:cNvPr id="2896" name="Google Shape;2896;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897" name="Google Shape;2897;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98" name="Google Shape;2898;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99" name="Google Shape;2899;g13c94f06daf_2_2710"/>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900" name="Google Shape;2900;g13c94f06daf_2_2710"/>
          <p:cNvGrpSpPr/>
          <p:nvPr/>
        </p:nvGrpSpPr>
        <p:grpSpPr>
          <a:xfrm>
            <a:off x="574293" y="1220645"/>
            <a:ext cx="239144" cy="198306"/>
            <a:chOff x="214095" y="1332369"/>
            <a:chExt cx="9681926" cy="1087800"/>
          </a:xfrm>
        </p:grpSpPr>
        <p:sp>
          <p:nvSpPr>
            <p:cNvPr id="2901" name="Google Shape;2901;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902" name="Google Shape;2902;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03" name="Google Shape;2903;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04" name="Google Shape;2904;g13c94f06daf_2_2710"/>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905" name="Google Shape;2905;g13c94f06daf_2_2710"/>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906" name="Google Shape;2906;g13c94f06daf_2_2710"/>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907" name="Google Shape;2907;g13c94f06daf_2_2710"/>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908" name="Google Shape;2908;g13c94f06daf_2_2710"/>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909" name="Google Shape;2909;g13c94f06daf_2_2710"/>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910" name="Google Shape;2910;g13c94f06daf_2_2710"/>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11" name="Google Shape;2911;g13c94f06daf_2_2710"/>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912" name="Google Shape;2912;g13c94f06daf_2_2710"/>
          <p:cNvGrpSpPr/>
          <p:nvPr/>
        </p:nvGrpSpPr>
        <p:grpSpPr>
          <a:xfrm>
            <a:off x="545354" y="3724453"/>
            <a:ext cx="3048838" cy="548142"/>
            <a:chOff x="214095" y="1332369"/>
            <a:chExt cx="9681926" cy="1087800"/>
          </a:xfrm>
        </p:grpSpPr>
        <p:sp>
          <p:nvSpPr>
            <p:cNvPr id="2913" name="Google Shape;2913;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914" name="Google Shape;2914;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15" name="Google Shape;2915;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16" name="Google Shape;2916;g13c94f06daf_2_2710"/>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17" name="Google Shape;2917;g13c94f06daf_2_2710"/>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18" name="Google Shape;2918;g13c94f06daf_2_2710"/>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19" name="Google Shape;2919;g13c94f06daf_2_2710"/>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20" name="Google Shape;2920;g13c94f06daf_2_2710"/>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21" name="Google Shape;2921;g13c94f06daf_2_2710"/>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922" name="Google Shape;2922;g13c94f06daf_2_2710"/>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923" name="Google Shape;2923;g13c94f06daf_2_2710"/>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924" name="Google Shape;2924;g13c94f06daf_2_2710"/>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925" name="Google Shape;2925;g13c94f06daf_2_2710"/>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926" name="Google Shape;2926;g13c94f06daf_2_2710"/>
          <p:cNvGrpSpPr/>
          <p:nvPr/>
        </p:nvGrpSpPr>
        <p:grpSpPr>
          <a:xfrm>
            <a:off x="546154" y="5454324"/>
            <a:ext cx="3048838" cy="548142"/>
            <a:chOff x="214095" y="1332369"/>
            <a:chExt cx="9681926" cy="1087800"/>
          </a:xfrm>
        </p:grpSpPr>
        <p:sp>
          <p:nvSpPr>
            <p:cNvPr id="2927" name="Google Shape;2927;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928" name="Google Shape;2928;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29" name="Google Shape;2929;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930" name="Google Shape;2930;g13c94f06daf_2_2710"/>
          <p:cNvCxnSpPr>
            <a:stCxn id="2907" idx="1"/>
            <a:endCxn id="2931" idx="1"/>
          </p:cNvCxnSpPr>
          <p:nvPr/>
        </p:nvCxnSpPr>
        <p:spPr>
          <a:xfrm>
            <a:off x="546158" y="3190600"/>
            <a:ext cx="3865800" cy="855000"/>
          </a:xfrm>
          <a:prstGeom prst="bentConnector3">
            <a:avLst>
              <a:gd fmla="val -6160" name="adj1"/>
            </a:avLst>
          </a:prstGeom>
          <a:noFill/>
          <a:ln cap="flat" cmpd="sng" w="28575">
            <a:solidFill>
              <a:srgbClr val="FF0000"/>
            </a:solidFill>
            <a:prstDash val="solid"/>
            <a:round/>
            <a:headEnd len="med" w="med" type="none"/>
            <a:tailEnd len="med" w="med" type="triangle"/>
          </a:ln>
        </p:spPr>
      </p:cxnSp>
      <p:pic>
        <p:nvPicPr>
          <p:cNvPr id="2932" name="Google Shape;2932;g13c94f06daf_2_2710"/>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931" name="Google Shape;2931;g13c94f06daf_2_2710"/>
          <p:cNvSpPr/>
          <p:nvPr/>
        </p:nvSpPr>
        <p:spPr>
          <a:xfrm>
            <a:off x="4411950" y="3081834"/>
            <a:ext cx="2743200" cy="19278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2933" name="Google Shape;2933;g13c94f06daf_2_2710"/>
          <p:cNvSpPr txBox="1"/>
          <p:nvPr/>
        </p:nvSpPr>
        <p:spPr>
          <a:xfrm>
            <a:off x="4534049" y="3247601"/>
            <a:ext cx="2499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별점</a:t>
            </a:r>
            <a:endParaRPr sz="1100">
              <a:solidFill>
                <a:schemeClr val="dk1"/>
              </a:solidFill>
              <a:latin typeface="Malgun Gothic"/>
              <a:ea typeface="Malgun Gothic"/>
              <a:cs typeface="Malgun Gothic"/>
              <a:sym typeface="Malgun Gothic"/>
            </a:endParaRPr>
          </a:p>
        </p:txBody>
      </p:sp>
      <p:cxnSp>
        <p:nvCxnSpPr>
          <p:cNvPr id="2934" name="Google Shape;2934;g13c94f06daf_2_2710"/>
          <p:cNvCxnSpPr/>
          <p:nvPr/>
        </p:nvCxnSpPr>
        <p:spPr>
          <a:xfrm>
            <a:off x="4421950" y="4586888"/>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2935" name="Google Shape;2935;g13c94f06daf_2_2710"/>
          <p:cNvCxnSpPr/>
          <p:nvPr/>
        </p:nvCxnSpPr>
        <p:spPr>
          <a:xfrm rot="10800000">
            <a:off x="5778749" y="4599175"/>
            <a:ext cx="4800" cy="410400"/>
          </a:xfrm>
          <a:prstGeom prst="straightConnector1">
            <a:avLst/>
          </a:prstGeom>
          <a:noFill/>
          <a:ln cap="flat" cmpd="sng" w="9525">
            <a:solidFill>
              <a:schemeClr val="dk1"/>
            </a:solidFill>
            <a:prstDash val="solid"/>
            <a:round/>
            <a:headEnd len="med" w="med" type="none"/>
            <a:tailEnd len="med" w="med" type="none"/>
          </a:ln>
        </p:spPr>
      </p:cxnSp>
      <p:sp>
        <p:nvSpPr>
          <p:cNvPr id="2936" name="Google Shape;2936;g13c94f06daf_2_2710"/>
          <p:cNvSpPr txBox="1"/>
          <p:nvPr/>
        </p:nvSpPr>
        <p:spPr>
          <a:xfrm>
            <a:off x="4541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2937" name="Google Shape;2937;g13c94f06daf_2_2710"/>
          <p:cNvSpPr txBox="1"/>
          <p:nvPr/>
        </p:nvSpPr>
        <p:spPr>
          <a:xfrm>
            <a:off x="5856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2938" name="Google Shape;2938;g13c94f06daf_2_2710"/>
          <p:cNvSpPr/>
          <p:nvPr/>
        </p:nvSpPr>
        <p:spPr>
          <a:xfrm>
            <a:off x="4273346" y="30645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939" name="Google Shape;2939;g13c94f06daf_2_2710"/>
          <p:cNvSpPr txBox="1"/>
          <p:nvPr/>
        </p:nvSpPr>
        <p:spPr>
          <a:xfrm>
            <a:off x="4541649" y="3802089"/>
            <a:ext cx="2499000" cy="438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2250">
                <a:solidFill>
                  <a:srgbClr val="383838"/>
                </a:solidFill>
                <a:highlight>
                  <a:schemeClr val="lt1"/>
                </a:highlight>
              </a:rPr>
              <a:t>☆ ☆ ☆ ☆ ☆</a:t>
            </a:r>
            <a:endParaRPr sz="2100">
              <a:solidFill>
                <a:schemeClr val="dk1"/>
              </a:solidFill>
              <a:latin typeface="Malgun Gothic"/>
              <a:ea typeface="Malgun Gothic"/>
              <a:cs typeface="Malgun Gothic"/>
              <a:sym typeface="Malgun Gothic"/>
            </a:endParaRPr>
          </a:p>
        </p:txBody>
      </p:sp>
      <p:sp>
        <p:nvSpPr>
          <p:cNvPr id="2940" name="Google Shape;2940;g13c94f06daf_2_2710"/>
          <p:cNvSpPr/>
          <p:nvPr/>
        </p:nvSpPr>
        <p:spPr>
          <a:xfrm>
            <a:off x="4416950" y="1336953"/>
            <a:ext cx="2743200" cy="12369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2941" name="Google Shape;2941;g13c94f06daf_2_2710"/>
          <p:cNvSpPr txBox="1"/>
          <p:nvPr/>
        </p:nvSpPr>
        <p:spPr>
          <a:xfrm>
            <a:off x="4546649" y="1640526"/>
            <a:ext cx="2499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좋아요를 취소하시겠습니까?</a:t>
            </a:r>
            <a:endParaRPr sz="1100">
              <a:solidFill>
                <a:schemeClr val="dk1"/>
              </a:solidFill>
              <a:latin typeface="Malgun Gothic"/>
              <a:ea typeface="Malgun Gothic"/>
              <a:cs typeface="Malgun Gothic"/>
              <a:sym typeface="Malgun Gothic"/>
            </a:endParaRPr>
          </a:p>
        </p:txBody>
      </p:sp>
      <p:cxnSp>
        <p:nvCxnSpPr>
          <p:cNvPr id="2942" name="Google Shape;2942;g13c94f06daf_2_2710"/>
          <p:cNvCxnSpPr/>
          <p:nvPr/>
        </p:nvCxnSpPr>
        <p:spPr>
          <a:xfrm>
            <a:off x="4426950" y="2151138"/>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2943" name="Google Shape;2943;g13c94f06daf_2_2710"/>
          <p:cNvCxnSpPr/>
          <p:nvPr/>
        </p:nvCxnSpPr>
        <p:spPr>
          <a:xfrm rot="10800000">
            <a:off x="5783749" y="2163425"/>
            <a:ext cx="4800" cy="410400"/>
          </a:xfrm>
          <a:prstGeom prst="straightConnector1">
            <a:avLst/>
          </a:prstGeom>
          <a:noFill/>
          <a:ln cap="flat" cmpd="sng" w="9525">
            <a:solidFill>
              <a:schemeClr val="dk1"/>
            </a:solidFill>
            <a:prstDash val="solid"/>
            <a:round/>
            <a:headEnd len="med" w="med" type="none"/>
            <a:tailEnd len="med" w="med" type="none"/>
          </a:ln>
        </p:spPr>
      </p:cxnSp>
      <p:sp>
        <p:nvSpPr>
          <p:cNvPr id="2944" name="Google Shape;2944;g13c94f06daf_2_2710"/>
          <p:cNvSpPr txBox="1"/>
          <p:nvPr/>
        </p:nvSpPr>
        <p:spPr>
          <a:xfrm>
            <a:off x="4546650" y="223783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2945" name="Google Shape;2945;g13c94f06daf_2_2710"/>
          <p:cNvSpPr txBox="1"/>
          <p:nvPr/>
        </p:nvSpPr>
        <p:spPr>
          <a:xfrm>
            <a:off x="5861650" y="223783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2946" name="Google Shape;2946;g13c94f06daf_2_2710"/>
          <p:cNvSpPr/>
          <p:nvPr/>
        </p:nvSpPr>
        <p:spPr>
          <a:xfrm>
            <a:off x="4273346" y="124267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947" name="Google Shape;2947;g13c94f06daf_2_2710"/>
          <p:cNvSpPr/>
          <p:nvPr/>
        </p:nvSpPr>
        <p:spPr>
          <a:xfrm>
            <a:off x="456071" y="298283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948" name="Google Shape;2948;g13c94f06daf_2_2710"/>
          <p:cNvSpPr/>
          <p:nvPr/>
        </p:nvSpPr>
        <p:spPr>
          <a:xfrm>
            <a:off x="4846646" y="37665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949" name="Google Shape;2949;g13c94f06daf_2_2710"/>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3" name="Shape 2953"/>
        <p:cNvGrpSpPr/>
        <p:nvPr/>
      </p:nvGrpSpPr>
      <p:grpSpPr>
        <a:xfrm>
          <a:off x="0" y="0"/>
          <a:ext cx="0" cy="0"/>
          <a:chOff x="0" y="0"/>
          <a:chExt cx="0" cy="0"/>
        </a:xfrm>
      </p:grpSpPr>
      <p:sp>
        <p:nvSpPr>
          <p:cNvPr id="2954" name="Google Shape;2954;g13c94f06daf_2_325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955" name="Google Shape;2955;g13c94f06daf_2_3251"/>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보내기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뒤</a:t>
                      </a:r>
                      <a:r>
                        <a:rPr lang="ko" sz="900">
                          <a:solidFill>
                            <a:srgbClr val="595959"/>
                          </a:solidFill>
                          <a:latin typeface="Malgun Gothic"/>
                          <a:ea typeface="Malgun Gothic"/>
                          <a:cs typeface="Malgun Gothic"/>
                          <a:sym typeface="Malgun Gothic"/>
                        </a:rPr>
                        <a:t>로 가기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팔로우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비공개 계정의 경우 메시지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검색된 사용자</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추가 메시지 작성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보내기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메시지로 해당 포스팅링크를 보내고 현재창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956" name="Google Shape;2956;g13c94f06daf_2_325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보내기     </a:t>
            </a:r>
            <a:endParaRPr b="0" i="0" sz="2400" u="none" cap="none" strike="noStrike">
              <a:solidFill>
                <a:schemeClr val="lt1"/>
              </a:solidFill>
              <a:latin typeface="Arial"/>
              <a:ea typeface="Arial"/>
              <a:cs typeface="Arial"/>
              <a:sym typeface="Arial"/>
            </a:endParaRPr>
          </a:p>
        </p:txBody>
      </p:sp>
      <p:sp>
        <p:nvSpPr>
          <p:cNvPr id="2957" name="Google Shape;2957;g13c94f06daf_2_325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958" name="Google Shape;2958;g13c94f06daf_2_3251"/>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959" name="Google Shape;2959;g13c94f06daf_2_3251"/>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960" name="Google Shape;2960;g13c94f06daf_2_3251"/>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961" name="Google Shape;2961;g13c94f06daf_2_3251"/>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962" name="Google Shape;2962;g13c94f06daf_2_3251"/>
          <p:cNvGrpSpPr/>
          <p:nvPr/>
        </p:nvGrpSpPr>
        <p:grpSpPr>
          <a:xfrm>
            <a:off x="546154" y="1522257"/>
            <a:ext cx="3048838" cy="1468856"/>
            <a:chOff x="214095" y="1332369"/>
            <a:chExt cx="9681926" cy="1087800"/>
          </a:xfrm>
        </p:grpSpPr>
        <p:sp>
          <p:nvSpPr>
            <p:cNvPr id="2963" name="Google Shape;2963;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964" name="Google Shape;2964;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65" name="Google Shape;2965;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66" name="Google Shape;2966;g13c94f06daf_2_3251"/>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967" name="Google Shape;2967;g13c94f06daf_2_3251"/>
          <p:cNvGrpSpPr/>
          <p:nvPr/>
        </p:nvGrpSpPr>
        <p:grpSpPr>
          <a:xfrm>
            <a:off x="574293" y="1220645"/>
            <a:ext cx="239144" cy="198306"/>
            <a:chOff x="214095" y="1332369"/>
            <a:chExt cx="9681926" cy="1087800"/>
          </a:xfrm>
        </p:grpSpPr>
        <p:sp>
          <p:nvSpPr>
            <p:cNvPr id="2968" name="Google Shape;2968;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969" name="Google Shape;2969;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70" name="Google Shape;2970;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71" name="Google Shape;2971;g13c94f06daf_2_3251"/>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972" name="Google Shape;2972;g13c94f06daf_2_3251"/>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973" name="Google Shape;2973;g13c94f06daf_2_3251"/>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974" name="Google Shape;2974;g13c94f06daf_2_3251"/>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975" name="Google Shape;2975;g13c94f06daf_2_3251"/>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976" name="Google Shape;2976;g13c94f06daf_2_3251"/>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977" name="Google Shape;2977;g13c94f06daf_2_3251"/>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78" name="Google Shape;2978;g13c94f06daf_2_3251"/>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979" name="Google Shape;2979;g13c94f06daf_2_3251"/>
          <p:cNvGrpSpPr/>
          <p:nvPr/>
        </p:nvGrpSpPr>
        <p:grpSpPr>
          <a:xfrm>
            <a:off x="545354" y="3724453"/>
            <a:ext cx="3048838" cy="548142"/>
            <a:chOff x="214095" y="1332369"/>
            <a:chExt cx="9681926" cy="1087800"/>
          </a:xfrm>
        </p:grpSpPr>
        <p:sp>
          <p:nvSpPr>
            <p:cNvPr id="2980" name="Google Shape;2980;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981" name="Google Shape;2981;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82" name="Google Shape;2982;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83" name="Google Shape;2983;g13c94f06daf_2_3251"/>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84" name="Google Shape;2984;g13c94f06daf_2_3251"/>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85" name="Google Shape;2985;g13c94f06daf_2_3251"/>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86" name="Google Shape;2986;g13c94f06daf_2_3251"/>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87" name="Google Shape;2987;g13c94f06daf_2_3251"/>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88" name="Google Shape;2988;g13c94f06daf_2_3251"/>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989" name="Google Shape;2989;g13c94f06daf_2_3251"/>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990" name="Google Shape;2990;g13c94f06daf_2_3251"/>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991" name="Google Shape;2991;g13c94f06daf_2_3251"/>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992" name="Google Shape;2992;g13c94f06daf_2_3251"/>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993" name="Google Shape;2993;g13c94f06daf_2_3251"/>
          <p:cNvGrpSpPr/>
          <p:nvPr/>
        </p:nvGrpSpPr>
        <p:grpSpPr>
          <a:xfrm>
            <a:off x="546154" y="5454324"/>
            <a:ext cx="3048838" cy="548142"/>
            <a:chOff x="214095" y="1332369"/>
            <a:chExt cx="9681926" cy="1087800"/>
          </a:xfrm>
        </p:grpSpPr>
        <p:sp>
          <p:nvSpPr>
            <p:cNvPr id="2994" name="Google Shape;2994;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995" name="Google Shape;2995;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96" name="Google Shape;2996;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997" name="Google Shape;2997;g13c94f06daf_2_3251"/>
          <p:cNvCxnSpPr>
            <a:stCxn id="2998" idx="2"/>
            <a:endCxn id="2999" idx="1"/>
          </p:cNvCxnSpPr>
          <p:nvPr/>
        </p:nvCxnSpPr>
        <p:spPr>
          <a:xfrm flipH="1" rot="-5400000">
            <a:off x="3769891" y="2739058"/>
            <a:ext cx="160200" cy="1219800"/>
          </a:xfrm>
          <a:prstGeom prst="bentConnector2">
            <a:avLst/>
          </a:prstGeom>
          <a:noFill/>
          <a:ln cap="flat" cmpd="sng" w="28575">
            <a:solidFill>
              <a:srgbClr val="FF0000"/>
            </a:solidFill>
            <a:prstDash val="solid"/>
            <a:round/>
            <a:headEnd len="med" w="med" type="none"/>
            <a:tailEnd len="med" w="med" type="triangle"/>
          </a:ln>
        </p:spPr>
      </p:cxnSp>
      <p:pic>
        <p:nvPicPr>
          <p:cNvPr id="2998" name="Google Shape;2998;g13c94f06daf_2_3251"/>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3000" name="Google Shape;3000;g13c94f06daf_2_3251"/>
          <p:cNvSpPr/>
          <p:nvPr/>
        </p:nvSpPr>
        <p:spPr>
          <a:xfrm>
            <a:off x="2876996" y="29828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001" name="Google Shape;3001;g13c94f06daf_2_3251"/>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2999" name="Google Shape;2999;g13c94f06daf_2_3251"/>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002" name="Google Shape;3002;g13c94f06daf_2_3251"/>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보내기</a:t>
            </a:r>
            <a:endParaRPr b="1" sz="1100">
              <a:solidFill>
                <a:schemeClr val="dk1"/>
              </a:solidFill>
              <a:latin typeface="Malgun Gothic"/>
              <a:ea typeface="Malgun Gothic"/>
              <a:cs typeface="Malgun Gothic"/>
              <a:sym typeface="Malgun Gothic"/>
            </a:endParaRPr>
          </a:p>
        </p:txBody>
      </p:sp>
      <p:pic>
        <p:nvPicPr>
          <p:cNvPr id="3003" name="Google Shape;3003;g13c94f06daf_2_3251"/>
          <p:cNvPicPr preferRelativeResize="0"/>
          <p:nvPr/>
        </p:nvPicPr>
        <p:blipFill>
          <a:blip r:embed="rId8">
            <a:alphaModFix/>
          </a:blip>
          <a:stretch>
            <a:fillRect/>
          </a:stretch>
        </p:blipFill>
        <p:spPr>
          <a:xfrm>
            <a:off x="4459924" y="4047325"/>
            <a:ext cx="3277499" cy="2033685"/>
          </a:xfrm>
          <a:prstGeom prst="rect">
            <a:avLst/>
          </a:prstGeom>
          <a:noFill/>
          <a:ln>
            <a:noFill/>
          </a:ln>
        </p:spPr>
      </p:pic>
      <p:sp>
        <p:nvSpPr>
          <p:cNvPr id="3004" name="Google Shape;3004;g13c94f06daf_2_3251"/>
          <p:cNvSpPr/>
          <p:nvPr/>
        </p:nvSpPr>
        <p:spPr>
          <a:xfrm>
            <a:off x="4564775" y="3122975"/>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공유 메시지 작성…</a:t>
            </a:r>
            <a:endParaRPr b="0" i="0" sz="1100" u="none" cap="none" strike="noStrike">
              <a:solidFill>
                <a:schemeClr val="dk2"/>
              </a:solidFill>
              <a:latin typeface="Malgun Gothic"/>
              <a:ea typeface="Malgun Gothic"/>
              <a:cs typeface="Malgun Gothic"/>
              <a:sym typeface="Malgun Gothic"/>
            </a:endParaRPr>
          </a:p>
        </p:txBody>
      </p:sp>
      <p:pic>
        <p:nvPicPr>
          <p:cNvPr id="3005" name="Google Shape;3005;g13c94f06daf_2_3251"/>
          <p:cNvPicPr preferRelativeResize="0"/>
          <p:nvPr/>
        </p:nvPicPr>
        <p:blipFill>
          <a:blip r:embed="rId9">
            <a:alphaModFix/>
          </a:blip>
          <a:stretch>
            <a:fillRect/>
          </a:stretch>
        </p:blipFill>
        <p:spPr>
          <a:xfrm>
            <a:off x="4546050" y="883050"/>
            <a:ext cx="213900" cy="257652"/>
          </a:xfrm>
          <a:prstGeom prst="rect">
            <a:avLst/>
          </a:prstGeom>
          <a:noFill/>
          <a:ln>
            <a:noFill/>
          </a:ln>
        </p:spPr>
      </p:pic>
      <p:sp>
        <p:nvSpPr>
          <p:cNvPr id="3006" name="Google Shape;3006;g13c94f06daf_2_3251"/>
          <p:cNvSpPr/>
          <p:nvPr/>
        </p:nvSpPr>
        <p:spPr>
          <a:xfrm>
            <a:off x="433214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007" name="Google Shape;3007;g13c94f06daf_2_3251"/>
          <p:cNvSpPr/>
          <p:nvPr/>
        </p:nvSpPr>
        <p:spPr>
          <a:xfrm>
            <a:off x="4564775" y="12519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팔로</a:t>
            </a:r>
            <a:r>
              <a:rPr lang="ko" sz="1100">
                <a:solidFill>
                  <a:schemeClr val="dk2"/>
                </a:solidFill>
                <a:latin typeface="Malgun Gothic"/>
                <a:ea typeface="Malgun Gothic"/>
                <a:cs typeface="Malgun Gothic"/>
                <a:sym typeface="Malgun Gothic"/>
              </a:rPr>
              <a:t>우 검색,,,</a:t>
            </a:r>
            <a:endParaRPr b="0" i="0" sz="1100" u="none" cap="none" strike="noStrike">
              <a:solidFill>
                <a:schemeClr val="dk2"/>
              </a:solidFill>
              <a:latin typeface="Malgun Gothic"/>
              <a:ea typeface="Malgun Gothic"/>
              <a:cs typeface="Malgun Gothic"/>
              <a:sym typeface="Malgun Gothic"/>
            </a:endParaRPr>
          </a:p>
        </p:txBody>
      </p:sp>
      <p:sp>
        <p:nvSpPr>
          <p:cNvPr id="3008" name="Google Shape;3008;g13c94f06daf_2_3251"/>
          <p:cNvSpPr txBox="1"/>
          <p:nvPr/>
        </p:nvSpPr>
        <p:spPr>
          <a:xfrm>
            <a:off x="4939429" y="23534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009" name="Google Shape;3009;g13c94f06daf_2_3251"/>
          <p:cNvSpPr txBox="1"/>
          <p:nvPr/>
        </p:nvSpPr>
        <p:spPr>
          <a:xfrm>
            <a:off x="4939429" y="26582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010" name="Google Shape;3010;g13c94f06daf_2_3251"/>
          <p:cNvSpPr/>
          <p:nvPr/>
        </p:nvSpPr>
        <p:spPr>
          <a:xfrm>
            <a:off x="4459921" y="12604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011" name="Google Shape;3011;g13c94f06daf_2_3251"/>
          <p:cNvSpPr/>
          <p:nvPr/>
        </p:nvSpPr>
        <p:spPr>
          <a:xfrm>
            <a:off x="4459921" y="2325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012" name="Google Shape;3012;g13c94f06daf_2_3251"/>
          <p:cNvSpPr/>
          <p:nvPr/>
        </p:nvSpPr>
        <p:spPr>
          <a:xfrm>
            <a:off x="4739125" y="24167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3013" name="Google Shape;3013;g13c94f06daf_2_3251"/>
          <p:cNvSpPr/>
          <p:nvPr/>
        </p:nvSpPr>
        <p:spPr>
          <a:xfrm>
            <a:off x="4739125" y="27215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3014" name="Google Shape;3014;g13c94f06daf_2_3251"/>
          <p:cNvSpPr/>
          <p:nvPr/>
        </p:nvSpPr>
        <p:spPr>
          <a:xfrm>
            <a:off x="4459921" y="29024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015" name="Google Shape;3015;g13c94f06daf_2_3251"/>
          <p:cNvSpPr/>
          <p:nvPr/>
        </p:nvSpPr>
        <p:spPr>
          <a:xfrm>
            <a:off x="4564775" y="3583138"/>
            <a:ext cx="30678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보내기</a:t>
            </a:r>
            <a:endParaRPr b="1" i="0" sz="1100" u="none" cap="none" strike="noStrike">
              <a:solidFill>
                <a:schemeClr val="lt1"/>
              </a:solidFill>
              <a:latin typeface="Malgun Gothic"/>
              <a:ea typeface="Malgun Gothic"/>
              <a:cs typeface="Malgun Gothic"/>
              <a:sym typeface="Malgun Gothic"/>
            </a:endParaRPr>
          </a:p>
        </p:txBody>
      </p:sp>
      <p:sp>
        <p:nvSpPr>
          <p:cNvPr id="3016" name="Google Shape;3016;g13c94f06daf_2_3251"/>
          <p:cNvSpPr/>
          <p:nvPr/>
        </p:nvSpPr>
        <p:spPr>
          <a:xfrm>
            <a:off x="4459921" y="34749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017" name="Google Shape;3017;g13c94f06daf_2_3251"/>
          <p:cNvSpPr txBox="1"/>
          <p:nvPr/>
        </p:nvSpPr>
        <p:spPr>
          <a:xfrm>
            <a:off x="4564760" y="1734125"/>
            <a:ext cx="30678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비공개 계정</a:t>
            </a:r>
            <a:endParaRPr b="1"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1" lang="ko" sz="800">
                <a:solidFill>
                  <a:schemeClr val="dk2"/>
                </a:solidFill>
                <a:latin typeface="Malgun Gothic"/>
                <a:ea typeface="Malgun Gothic"/>
                <a:cs typeface="Malgun Gothic"/>
                <a:sym typeface="Malgun Gothic"/>
              </a:rPr>
              <a:t>$닉네임님을 팔로우하지 않으면 아래 사람들은 이 게시물을 보지 못할 수 있습니다.</a:t>
            </a:r>
            <a:endParaRPr b="1" sz="800">
              <a:solidFill>
                <a:schemeClr val="dk2"/>
              </a:solidFill>
              <a:latin typeface="Malgun Gothic"/>
              <a:ea typeface="Malgun Gothic"/>
              <a:cs typeface="Malgun Gothic"/>
              <a:sym typeface="Malgun Gothic"/>
            </a:endParaRPr>
          </a:p>
        </p:txBody>
      </p:sp>
      <p:sp>
        <p:nvSpPr>
          <p:cNvPr id="3018" name="Google Shape;3018;g13c94f06daf_2_3251"/>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2" name="Shape 3022"/>
        <p:cNvGrpSpPr/>
        <p:nvPr/>
      </p:nvGrpSpPr>
      <p:grpSpPr>
        <a:xfrm>
          <a:off x="0" y="0"/>
          <a:ext cx="0" cy="0"/>
          <a:chOff x="0" y="0"/>
          <a:chExt cx="0" cy="0"/>
        </a:xfrm>
      </p:grpSpPr>
      <p:sp>
        <p:nvSpPr>
          <p:cNvPr id="3023" name="Google Shape;3023;g13c94f06daf_2_481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024" name="Google Shape;3024;g13c94f06daf_2_4812"/>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뒤로 가기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상</a:t>
                      </a:r>
                      <a:r>
                        <a:rPr lang="ko" sz="900">
                          <a:solidFill>
                            <a:srgbClr val="595959"/>
                          </a:solidFill>
                          <a:latin typeface="Malgun Gothic"/>
                          <a:ea typeface="Malgun Gothic"/>
                          <a:cs typeface="Malgun Gothic"/>
                          <a:sym typeface="Malgun Gothic"/>
                        </a:rPr>
                        <a:t>세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공유 메시지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025" name="Google Shape;3025;g13c94f06daf_2_481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보내기 (메시</a:t>
            </a:r>
            <a:r>
              <a:rPr b="1" lang="ko" sz="2000">
                <a:solidFill>
                  <a:schemeClr val="lt1"/>
                </a:solidFill>
                <a:latin typeface="Malgun Gothic"/>
                <a:ea typeface="Malgun Gothic"/>
                <a:cs typeface="Malgun Gothic"/>
                <a:sym typeface="Malgun Gothic"/>
              </a:rPr>
              <a:t>지 예시)</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026" name="Google Shape;3026;g13c94f06daf_2_481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027" name="Google Shape;3027;g13c94f06daf_2_4812"/>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028" name="Google Shape;3028;g13c94f06daf_2_4812"/>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029" name="Google Shape;3029;g13c94f06daf_2_4812"/>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030" name="Google Shape;3030;g13c94f06daf_2_4812"/>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031" name="Google Shape;3031;g13c94f06daf_2_4812"/>
          <p:cNvGrpSpPr/>
          <p:nvPr/>
        </p:nvGrpSpPr>
        <p:grpSpPr>
          <a:xfrm>
            <a:off x="546154" y="1522257"/>
            <a:ext cx="3048838" cy="1468856"/>
            <a:chOff x="214095" y="1332369"/>
            <a:chExt cx="9681926" cy="1087800"/>
          </a:xfrm>
        </p:grpSpPr>
        <p:sp>
          <p:nvSpPr>
            <p:cNvPr id="3032" name="Google Shape;3032;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033" name="Google Shape;3033;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34" name="Google Shape;3034;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35" name="Google Shape;3035;g13c94f06daf_2_4812"/>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036" name="Google Shape;3036;g13c94f06daf_2_4812"/>
          <p:cNvGrpSpPr/>
          <p:nvPr/>
        </p:nvGrpSpPr>
        <p:grpSpPr>
          <a:xfrm>
            <a:off x="574293" y="1220645"/>
            <a:ext cx="239144" cy="198306"/>
            <a:chOff x="214095" y="1332369"/>
            <a:chExt cx="9681926" cy="1087800"/>
          </a:xfrm>
        </p:grpSpPr>
        <p:sp>
          <p:nvSpPr>
            <p:cNvPr id="3037" name="Google Shape;3037;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038" name="Google Shape;3038;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39" name="Google Shape;3039;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40" name="Google Shape;3040;g13c94f06daf_2_4812"/>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041" name="Google Shape;3041;g13c94f06daf_2_4812"/>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042" name="Google Shape;3042;g13c94f06daf_2_4812"/>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043" name="Google Shape;3043;g13c94f06daf_2_4812"/>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044" name="Google Shape;3044;g13c94f06daf_2_4812"/>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3045" name="Google Shape;3045;g13c94f06daf_2_4812"/>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046" name="Google Shape;3046;g13c94f06daf_2_4812"/>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047" name="Google Shape;3047;g13c94f06daf_2_4812"/>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048" name="Google Shape;3048;g13c94f06daf_2_4812"/>
          <p:cNvGrpSpPr/>
          <p:nvPr/>
        </p:nvGrpSpPr>
        <p:grpSpPr>
          <a:xfrm>
            <a:off x="545354" y="3724453"/>
            <a:ext cx="3048838" cy="548142"/>
            <a:chOff x="214095" y="1332369"/>
            <a:chExt cx="9681926" cy="1087800"/>
          </a:xfrm>
        </p:grpSpPr>
        <p:sp>
          <p:nvSpPr>
            <p:cNvPr id="3049" name="Google Shape;3049;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050" name="Google Shape;3050;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51" name="Google Shape;3051;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52" name="Google Shape;3052;g13c94f06daf_2_4812"/>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053" name="Google Shape;3053;g13c94f06daf_2_4812"/>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54" name="Google Shape;3054;g13c94f06daf_2_4812"/>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55" name="Google Shape;3055;g13c94f06daf_2_4812"/>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56" name="Google Shape;3056;g13c94f06daf_2_4812"/>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57" name="Google Shape;3057;g13c94f06daf_2_4812"/>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058" name="Google Shape;3058;g13c94f06daf_2_4812"/>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059" name="Google Shape;3059;g13c94f06daf_2_4812"/>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060" name="Google Shape;3060;g13c94f06daf_2_4812"/>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061" name="Google Shape;3061;g13c94f06daf_2_4812"/>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3062" name="Google Shape;3062;g13c94f06daf_2_4812"/>
          <p:cNvGrpSpPr/>
          <p:nvPr/>
        </p:nvGrpSpPr>
        <p:grpSpPr>
          <a:xfrm>
            <a:off x="546154" y="5454324"/>
            <a:ext cx="3048838" cy="548142"/>
            <a:chOff x="214095" y="1332369"/>
            <a:chExt cx="9681926" cy="1087800"/>
          </a:xfrm>
        </p:grpSpPr>
        <p:sp>
          <p:nvSpPr>
            <p:cNvPr id="3063" name="Google Shape;3063;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3064" name="Google Shape;3064;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65" name="Google Shape;3065;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pic>
        <p:nvPicPr>
          <p:cNvPr id="3066" name="Google Shape;3066;g13c94f06daf_2_4812"/>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3067" name="Google Shape;3067;g13c94f06daf_2_4812"/>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068" name="Google Shape;3068;g13c94f06daf_2_4812"/>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069" name="Google Shape;3069;g13c94f06daf_2_481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pic>
        <p:nvPicPr>
          <p:cNvPr id="3070" name="Google Shape;3070;g13c94f06daf_2_4812"/>
          <p:cNvPicPr preferRelativeResize="0"/>
          <p:nvPr/>
        </p:nvPicPr>
        <p:blipFill>
          <a:blip r:embed="rId8">
            <a:alphaModFix/>
          </a:blip>
          <a:stretch>
            <a:fillRect/>
          </a:stretch>
        </p:blipFill>
        <p:spPr>
          <a:xfrm>
            <a:off x="4459924" y="4047325"/>
            <a:ext cx="3277499" cy="2033685"/>
          </a:xfrm>
          <a:prstGeom prst="rect">
            <a:avLst/>
          </a:prstGeom>
          <a:noFill/>
          <a:ln>
            <a:noFill/>
          </a:ln>
        </p:spPr>
      </p:pic>
      <p:sp>
        <p:nvSpPr>
          <p:cNvPr id="3071" name="Google Shape;3071;g13c94f06daf_2_4812"/>
          <p:cNvSpPr/>
          <p:nvPr/>
        </p:nvSpPr>
        <p:spPr>
          <a:xfrm>
            <a:off x="4546050" y="3634050"/>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메시지 입력,..</a:t>
            </a:r>
            <a:endParaRPr b="0" i="0" sz="1100" u="none" cap="none" strike="noStrike">
              <a:solidFill>
                <a:schemeClr val="dk2"/>
              </a:solidFill>
              <a:latin typeface="Malgun Gothic"/>
              <a:ea typeface="Malgun Gothic"/>
              <a:cs typeface="Malgun Gothic"/>
              <a:sym typeface="Malgun Gothic"/>
            </a:endParaRPr>
          </a:p>
        </p:txBody>
      </p:sp>
      <p:pic>
        <p:nvPicPr>
          <p:cNvPr id="3072" name="Google Shape;3072;g13c94f06daf_2_4812"/>
          <p:cNvPicPr preferRelativeResize="0"/>
          <p:nvPr/>
        </p:nvPicPr>
        <p:blipFill>
          <a:blip r:embed="rId5">
            <a:alphaModFix/>
          </a:blip>
          <a:stretch>
            <a:fillRect/>
          </a:stretch>
        </p:blipFill>
        <p:spPr>
          <a:xfrm>
            <a:off x="7363253" y="887250"/>
            <a:ext cx="269625" cy="255434"/>
          </a:xfrm>
          <a:prstGeom prst="rect">
            <a:avLst/>
          </a:prstGeom>
          <a:noFill/>
          <a:ln>
            <a:noFill/>
          </a:ln>
        </p:spPr>
      </p:pic>
      <p:pic>
        <p:nvPicPr>
          <p:cNvPr id="3073" name="Google Shape;3073;g13c94f06daf_2_4812"/>
          <p:cNvPicPr preferRelativeResize="0"/>
          <p:nvPr/>
        </p:nvPicPr>
        <p:blipFill>
          <a:blip r:embed="rId9">
            <a:alphaModFix/>
          </a:blip>
          <a:stretch>
            <a:fillRect/>
          </a:stretch>
        </p:blipFill>
        <p:spPr>
          <a:xfrm>
            <a:off x="4546050" y="883050"/>
            <a:ext cx="213900" cy="257652"/>
          </a:xfrm>
          <a:prstGeom prst="rect">
            <a:avLst/>
          </a:prstGeom>
          <a:noFill/>
          <a:ln>
            <a:noFill/>
          </a:ln>
        </p:spPr>
      </p:pic>
      <p:sp>
        <p:nvSpPr>
          <p:cNvPr id="3074" name="Google Shape;3074;g13c94f06daf_2_4812"/>
          <p:cNvSpPr/>
          <p:nvPr/>
        </p:nvSpPr>
        <p:spPr>
          <a:xfrm>
            <a:off x="6229050" y="2783430"/>
            <a:ext cx="1384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$포스팅 공유</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공유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04</a:t>
            </a:r>
            <a:r>
              <a:rPr lang="ko" sz="900">
                <a:solidFill>
                  <a:schemeClr val="dk1"/>
                </a:solidFill>
                <a:latin typeface="Malgun Gothic"/>
                <a:ea typeface="Malgun Gothic"/>
                <a:cs typeface="Malgun Gothic"/>
                <a:sym typeface="Malgun Gothic"/>
              </a:rPr>
              <a:t>;20 오전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3075" name="Google Shape;3075;g13c94f06daf_2_4812"/>
          <p:cNvSpPr/>
          <p:nvPr/>
        </p:nvSpPr>
        <p:spPr>
          <a:xfrm>
            <a:off x="433214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076" name="Google Shape;3076;g13c94f06daf_2_4812"/>
          <p:cNvSpPr/>
          <p:nvPr/>
        </p:nvSpPr>
        <p:spPr>
          <a:xfrm>
            <a:off x="566389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077" name="Google Shape;3077;g13c94f06daf_2_4812"/>
          <p:cNvSpPr/>
          <p:nvPr/>
        </p:nvSpPr>
        <p:spPr>
          <a:xfrm>
            <a:off x="7245859" y="747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078" name="Google Shape;3078;g13c94f06daf_2_4812"/>
          <p:cNvSpPr/>
          <p:nvPr/>
        </p:nvSpPr>
        <p:spPr>
          <a:xfrm>
            <a:off x="6096009" y="26723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079" name="Google Shape;3079;g13c94f06daf_2_4812"/>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3" name="Shape 3083"/>
        <p:cNvGrpSpPr/>
        <p:nvPr/>
      </p:nvGrpSpPr>
      <p:grpSpPr>
        <a:xfrm>
          <a:off x="0" y="0"/>
          <a:ext cx="0" cy="0"/>
          <a:chOff x="0" y="0"/>
          <a:chExt cx="0" cy="0"/>
        </a:xfrm>
      </p:grpSpPr>
      <p:sp>
        <p:nvSpPr>
          <p:cNvPr id="3084" name="Google Shape;3084;g13c94f06daf_2_335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085" name="Google Shape;3085;g13c94f06daf_2_3356"/>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관심</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관</a:t>
                      </a:r>
                      <a:r>
                        <a:rPr lang="ko" sz="900">
                          <a:solidFill>
                            <a:srgbClr val="595959"/>
                          </a:solidFill>
                          <a:latin typeface="Malgun Gothic"/>
                          <a:ea typeface="Malgun Gothic"/>
                          <a:cs typeface="Malgun Gothic"/>
                          <a:sym typeface="Malgun Gothic"/>
                        </a:rPr>
                        <a:t>심 목록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관심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관심 메모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저장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086" name="Google Shape;3086;g13c94f06daf_2_335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관</a:t>
            </a:r>
            <a:r>
              <a:rPr b="1" lang="ko" sz="2000">
                <a:solidFill>
                  <a:schemeClr val="lt1"/>
                </a:solidFill>
                <a:latin typeface="Malgun Gothic"/>
                <a:ea typeface="Malgun Gothic"/>
                <a:cs typeface="Malgun Gothic"/>
                <a:sym typeface="Malgun Gothic"/>
              </a:rPr>
              <a:t>심 등록 / 변경</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087" name="Google Shape;3087;g13c94f06daf_2_335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088" name="Google Shape;3088;g13c94f06daf_2_335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089" name="Google Shape;3089;g13c94f06daf_2_335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090" name="Google Shape;3090;g13c94f06daf_2_335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091" name="Google Shape;3091;g13c94f06daf_2_335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092" name="Google Shape;3092;g13c94f06daf_2_3356"/>
          <p:cNvGrpSpPr/>
          <p:nvPr/>
        </p:nvGrpSpPr>
        <p:grpSpPr>
          <a:xfrm>
            <a:off x="546154" y="1522257"/>
            <a:ext cx="3048838" cy="1468856"/>
            <a:chOff x="214095" y="1332369"/>
            <a:chExt cx="9681926" cy="1087800"/>
          </a:xfrm>
        </p:grpSpPr>
        <p:sp>
          <p:nvSpPr>
            <p:cNvPr id="3093" name="Google Shape;3093;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094" name="Google Shape;3094;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95" name="Google Shape;3095;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96" name="Google Shape;3096;g13c94f06daf_2_3356"/>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097" name="Google Shape;3097;g13c94f06daf_2_3356"/>
          <p:cNvGrpSpPr/>
          <p:nvPr/>
        </p:nvGrpSpPr>
        <p:grpSpPr>
          <a:xfrm>
            <a:off x="574293" y="1220645"/>
            <a:ext cx="239144" cy="198306"/>
            <a:chOff x="214095" y="1332369"/>
            <a:chExt cx="9681926" cy="1087800"/>
          </a:xfrm>
        </p:grpSpPr>
        <p:sp>
          <p:nvSpPr>
            <p:cNvPr id="3098" name="Google Shape;3098;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099" name="Google Shape;3099;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00" name="Google Shape;3100;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01" name="Google Shape;3101;g13c94f06daf_2_335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102" name="Google Shape;3102;g13c94f06daf_2_335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103" name="Google Shape;3103;g13c94f06daf_2_335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104" name="Google Shape;3104;g13c94f06daf_2_3356"/>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105" name="Google Shape;3105;g13c94f06daf_2_3356"/>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3106" name="Google Shape;3106;g13c94f06daf_2_3356"/>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107" name="Google Shape;3107;g13c94f06daf_2_3356"/>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108" name="Google Shape;3108;g13c94f06daf_2_3356"/>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109" name="Google Shape;3109;g13c94f06daf_2_3356"/>
          <p:cNvGrpSpPr/>
          <p:nvPr/>
        </p:nvGrpSpPr>
        <p:grpSpPr>
          <a:xfrm>
            <a:off x="545354" y="3724453"/>
            <a:ext cx="3048838" cy="548142"/>
            <a:chOff x="214095" y="1332369"/>
            <a:chExt cx="9681926" cy="1087800"/>
          </a:xfrm>
        </p:grpSpPr>
        <p:sp>
          <p:nvSpPr>
            <p:cNvPr id="3110" name="Google Shape;3110;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111" name="Google Shape;3111;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12" name="Google Shape;3112;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13" name="Google Shape;3113;g13c94f06daf_2_3356"/>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114" name="Google Shape;3114;g13c94f06daf_2_3356"/>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15" name="Google Shape;3115;g13c94f06daf_2_3356"/>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16" name="Google Shape;3116;g13c94f06daf_2_3356"/>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17" name="Google Shape;3117;g13c94f06daf_2_3356"/>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18" name="Google Shape;3118;g13c94f06daf_2_335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119" name="Google Shape;3119;g13c94f06daf_2_335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120" name="Google Shape;3120;g13c94f06daf_2_335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121" name="Google Shape;3121;g13c94f06daf_2_335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122" name="Google Shape;3122;g13c94f06daf_2_3356"/>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3123" name="Google Shape;3123;g13c94f06daf_2_3356"/>
          <p:cNvGrpSpPr/>
          <p:nvPr/>
        </p:nvGrpSpPr>
        <p:grpSpPr>
          <a:xfrm>
            <a:off x="546154" y="5454324"/>
            <a:ext cx="3048838" cy="548142"/>
            <a:chOff x="214095" y="1332369"/>
            <a:chExt cx="9681926" cy="1087800"/>
          </a:xfrm>
        </p:grpSpPr>
        <p:sp>
          <p:nvSpPr>
            <p:cNvPr id="3124" name="Google Shape;3124;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3125" name="Google Shape;3125;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26" name="Google Shape;3126;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3127" name="Google Shape;3127;g13c94f06daf_2_3356"/>
          <p:cNvCxnSpPr>
            <a:stCxn id="3105" idx="3"/>
            <a:endCxn id="3128" idx="1"/>
          </p:cNvCxnSpPr>
          <p:nvPr/>
        </p:nvCxnSpPr>
        <p:spPr>
          <a:xfrm>
            <a:off x="3566512" y="3190608"/>
            <a:ext cx="901800" cy="238500"/>
          </a:xfrm>
          <a:prstGeom prst="bentConnector3">
            <a:avLst>
              <a:gd fmla="val 50003" name="adj1"/>
            </a:avLst>
          </a:prstGeom>
          <a:noFill/>
          <a:ln cap="flat" cmpd="sng" w="28575">
            <a:solidFill>
              <a:srgbClr val="FF0000"/>
            </a:solidFill>
            <a:prstDash val="solid"/>
            <a:round/>
            <a:headEnd len="med" w="med" type="none"/>
            <a:tailEnd len="med" w="med" type="triangle"/>
          </a:ln>
        </p:spPr>
      </p:cxnSp>
      <p:pic>
        <p:nvPicPr>
          <p:cNvPr id="3129" name="Google Shape;3129;g13c94f06daf_2_3356"/>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3130" name="Google Shape;3130;g13c94f06daf_2_3356"/>
          <p:cNvSpPr/>
          <p:nvPr/>
        </p:nvSpPr>
        <p:spPr>
          <a:xfrm>
            <a:off x="3181796" y="29828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128" name="Google Shape;3128;g13c94f06daf_2_3356"/>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3131" name="Google Shape;3131;g13c94f06daf_2_3356"/>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3132" name="Google Shape;3132;g13c94f06daf_2_335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등록 / 변경</a:t>
            </a:r>
            <a:endParaRPr b="1" sz="1100">
              <a:solidFill>
                <a:schemeClr val="dk1"/>
              </a:solidFill>
              <a:latin typeface="Malgun Gothic"/>
              <a:ea typeface="Malgun Gothic"/>
              <a:cs typeface="Malgun Gothic"/>
              <a:sym typeface="Malgun Gothic"/>
            </a:endParaRPr>
          </a:p>
        </p:txBody>
      </p:sp>
      <p:sp>
        <p:nvSpPr>
          <p:cNvPr id="3133" name="Google Shape;3133;g13c94f06daf_2_3356"/>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3134" name="Google Shape;3134;g13c94f06daf_2_3356"/>
          <p:cNvSpPr/>
          <p:nvPr/>
        </p:nvSpPr>
        <p:spPr>
          <a:xfrm>
            <a:off x="4629334" y="5314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grpSp>
        <p:nvGrpSpPr>
          <p:cNvPr id="3135" name="Google Shape;3135;g13c94f06daf_2_3356"/>
          <p:cNvGrpSpPr/>
          <p:nvPr/>
        </p:nvGrpSpPr>
        <p:grpSpPr>
          <a:xfrm>
            <a:off x="4656458" y="2658225"/>
            <a:ext cx="374691" cy="353100"/>
            <a:chOff x="214095" y="1332369"/>
            <a:chExt cx="9681926" cy="1087800"/>
          </a:xfrm>
        </p:grpSpPr>
        <p:sp>
          <p:nvSpPr>
            <p:cNvPr id="3136" name="Google Shape;3136;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3137" name="Google Shape;3137;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38" name="Google Shape;3138;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3139" name="Google Shape;3139;g13c94f06daf_2_3356"/>
          <p:cNvCxnSpPr/>
          <p:nvPr/>
        </p:nvCxnSpPr>
        <p:spPr>
          <a:xfrm>
            <a:off x="4634117" y="3274308"/>
            <a:ext cx="2946000" cy="8400"/>
          </a:xfrm>
          <a:prstGeom prst="straightConnector1">
            <a:avLst/>
          </a:prstGeom>
          <a:noFill/>
          <a:ln cap="flat" cmpd="sng" w="9525">
            <a:solidFill>
              <a:schemeClr val="dk2"/>
            </a:solidFill>
            <a:prstDash val="solid"/>
            <a:round/>
            <a:headEnd len="med" w="med" type="none"/>
            <a:tailEnd len="med" w="med" type="none"/>
          </a:ln>
        </p:spPr>
      </p:cxnSp>
      <p:sp>
        <p:nvSpPr>
          <p:cNvPr id="3140" name="Google Shape;3140;g13c94f06daf_2_3356"/>
          <p:cNvSpPr/>
          <p:nvPr/>
        </p:nvSpPr>
        <p:spPr>
          <a:xfrm>
            <a:off x="4634567" y="34472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메모</a:t>
            </a:r>
            <a:endParaRPr b="0" i="0" sz="1800" u="none" cap="none" strike="noStrike">
              <a:solidFill>
                <a:schemeClr val="dk2"/>
              </a:solidFill>
              <a:latin typeface="Malgun Gothic"/>
              <a:ea typeface="Malgun Gothic"/>
              <a:cs typeface="Malgun Gothic"/>
              <a:sym typeface="Malgun Gothic"/>
            </a:endParaRPr>
          </a:p>
        </p:txBody>
      </p:sp>
      <p:pic>
        <p:nvPicPr>
          <p:cNvPr id="3141" name="Google Shape;3141;g13c94f06daf_2_3356"/>
          <p:cNvPicPr preferRelativeResize="0"/>
          <p:nvPr/>
        </p:nvPicPr>
        <p:blipFill>
          <a:blip r:embed="rId8">
            <a:alphaModFix/>
          </a:blip>
          <a:stretch>
            <a:fillRect/>
          </a:stretch>
        </p:blipFill>
        <p:spPr>
          <a:xfrm>
            <a:off x="7167999" y="2692775"/>
            <a:ext cx="374700" cy="363832"/>
          </a:xfrm>
          <a:prstGeom prst="rect">
            <a:avLst/>
          </a:prstGeom>
          <a:noFill/>
          <a:ln>
            <a:noFill/>
          </a:ln>
        </p:spPr>
      </p:pic>
      <p:sp>
        <p:nvSpPr>
          <p:cNvPr id="3142" name="Google Shape;3142;g13c94f06daf_2_3356"/>
          <p:cNvSpPr/>
          <p:nvPr/>
        </p:nvSpPr>
        <p:spPr>
          <a:xfrm>
            <a:off x="4551134" y="25764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143" name="Google Shape;3143;g13c94f06daf_2_3356"/>
          <p:cNvSpPr/>
          <p:nvPr/>
        </p:nvSpPr>
        <p:spPr>
          <a:xfrm>
            <a:off x="7091809" y="2658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144" name="Google Shape;3144;g13c94f06daf_2_3356"/>
          <p:cNvSpPr/>
          <p:nvPr/>
        </p:nvSpPr>
        <p:spPr>
          <a:xfrm>
            <a:off x="4551134" y="3447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grpSp>
        <p:nvGrpSpPr>
          <p:cNvPr id="3145" name="Google Shape;3145;g13c94f06daf_2_3356"/>
          <p:cNvGrpSpPr/>
          <p:nvPr/>
        </p:nvGrpSpPr>
        <p:grpSpPr>
          <a:xfrm>
            <a:off x="4613383" y="1241693"/>
            <a:ext cx="3048838" cy="1165104"/>
            <a:chOff x="4392000" y="1013612"/>
            <a:chExt cx="3048838" cy="2325556"/>
          </a:xfrm>
        </p:grpSpPr>
        <p:grpSp>
          <p:nvGrpSpPr>
            <p:cNvPr id="3146" name="Google Shape;3146;g13c94f06daf_2_3356"/>
            <p:cNvGrpSpPr/>
            <p:nvPr/>
          </p:nvGrpSpPr>
          <p:grpSpPr>
            <a:xfrm>
              <a:off x="4392000" y="1013612"/>
              <a:ext cx="3048838" cy="1647908"/>
              <a:chOff x="214095" y="1332369"/>
              <a:chExt cx="9681926" cy="1087800"/>
            </a:xfrm>
          </p:grpSpPr>
          <p:sp>
            <p:nvSpPr>
              <p:cNvPr id="3147" name="Google Shape;3147;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148" name="Google Shape;3148;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49" name="Google Shape;3149;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50" name="Google Shape;3150;g13c94f06daf_2_3356"/>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151" name="Google Shape;3151;g13c94f06daf_2_3356"/>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5" name="Shape 3155"/>
        <p:cNvGrpSpPr/>
        <p:nvPr/>
      </p:nvGrpSpPr>
      <p:grpSpPr>
        <a:xfrm>
          <a:off x="0" y="0"/>
          <a:ext cx="0" cy="0"/>
          <a:chOff x="0" y="0"/>
          <a:chExt cx="0" cy="0"/>
        </a:xfrm>
      </p:grpSpPr>
      <p:sp>
        <p:nvSpPr>
          <p:cNvPr id="3156" name="Google Shape;3156;g13c94f06daf_2_359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157" name="Google Shape;3157;g13c94f06daf_2_3597"/>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댓글 작</a:t>
                      </a:r>
                      <a:r>
                        <a:rPr lang="ko" sz="900">
                          <a:solidFill>
                            <a:srgbClr val="595959"/>
                          </a:solidFill>
                          <a:latin typeface="Malgun Gothic"/>
                          <a:ea typeface="Malgun Gothic"/>
                          <a:cs typeface="Malgun Gothic"/>
                          <a:sym typeface="Malgun Gothic"/>
                        </a:rPr>
                        <a:t>성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댓</a:t>
                      </a:r>
                      <a:r>
                        <a:rPr lang="ko" sz="900">
                          <a:solidFill>
                            <a:srgbClr val="595959"/>
                          </a:solidFill>
                          <a:latin typeface="Malgun Gothic"/>
                          <a:ea typeface="Malgun Gothic"/>
                          <a:cs typeface="Malgun Gothic"/>
                          <a:sym typeface="Malgun Gothic"/>
                        </a:rPr>
                        <a:t>글 좋아요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댓글 작성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158" name="Google Shape;3158;g13c94f06daf_2_359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댓글</a:t>
            </a:r>
            <a:endParaRPr b="0" i="0" sz="2400" u="none" cap="none" strike="noStrike">
              <a:solidFill>
                <a:schemeClr val="lt1"/>
              </a:solidFill>
              <a:latin typeface="Arial"/>
              <a:ea typeface="Arial"/>
              <a:cs typeface="Arial"/>
              <a:sym typeface="Arial"/>
            </a:endParaRPr>
          </a:p>
        </p:txBody>
      </p:sp>
      <p:sp>
        <p:nvSpPr>
          <p:cNvPr id="3159" name="Google Shape;3159;g13c94f06daf_2_359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160" name="Google Shape;3160;g13c94f06daf_2_3597"/>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161" name="Google Shape;3161;g13c94f06daf_2_3597"/>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162" name="Google Shape;3162;g13c94f06daf_2_3597"/>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163" name="Google Shape;3163;g13c94f06daf_2_3597"/>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164" name="Google Shape;3164;g13c94f06daf_2_3597"/>
          <p:cNvGrpSpPr/>
          <p:nvPr/>
        </p:nvGrpSpPr>
        <p:grpSpPr>
          <a:xfrm>
            <a:off x="546150" y="1522268"/>
            <a:ext cx="3048838" cy="641149"/>
            <a:chOff x="214095" y="1332369"/>
            <a:chExt cx="9681926" cy="1087800"/>
          </a:xfrm>
        </p:grpSpPr>
        <p:sp>
          <p:nvSpPr>
            <p:cNvPr id="3165" name="Google Shape;3165;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166" name="Google Shape;3166;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67" name="Google Shape;3167;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68" name="Google Shape;3168;g13c94f06daf_2_3597"/>
          <p:cNvSpPr txBox="1"/>
          <p:nvPr/>
        </p:nvSpPr>
        <p:spPr>
          <a:xfrm>
            <a:off x="1503625" y="2278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169" name="Google Shape;3169;g13c94f06daf_2_3597"/>
          <p:cNvGrpSpPr/>
          <p:nvPr/>
        </p:nvGrpSpPr>
        <p:grpSpPr>
          <a:xfrm>
            <a:off x="574293" y="1220645"/>
            <a:ext cx="239144" cy="198306"/>
            <a:chOff x="214095" y="1332369"/>
            <a:chExt cx="9681926" cy="1087800"/>
          </a:xfrm>
        </p:grpSpPr>
        <p:sp>
          <p:nvSpPr>
            <p:cNvPr id="3170" name="Google Shape;3170;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171" name="Google Shape;3171;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72" name="Google Shape;3172;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73" name="Google Shape;3173;g13c94f06daf_2_3597"/>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174" name="Google Shape;3174;g13c94f06daf_2_3597"/>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175" name="Google Shape;3175;g13c94f06daf_2_3597"/>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176" name="Google Shape;3176;g13c94f06daf_2_3597"/>
          <p:cNvSpPr txBox="1"/>
          <p:nvPr/>
        </p:nvSpPr>
        <p:spPr>
          <a:xfrm>
            <a:off x="546158" y="2286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177" name="Google Shape;3177;g13c94f06daf_2_3597"/>
          <p:cNvPicPr preferRelativeResize="0"/>
          <p:nvPr/>
        </p:nvPicPr>
        <p:blipFill rotWithShape="1">
          <a:blip r:embed="rId6">
            <a:alphaModFix/>
          </a:blip>
          <a:srcRect b="0" l="0" r="0" t="0"/>
          <a:stretch/>
        </p:blipFill>
        <p:spPr>
          <a:xfrm>
            <a:off x="3400773" y="2360196"/>
            <a:ext cx="165738" cy="136824"/>
          </a:xfrm>
          <a:prstGeom prst="rect">
            <a:avLst/>
          </a:prstGeom>
          <a:noFill/>
          <a:ln>
            <a:noFill/>
          </a:ln>
        </p:spPr>
      </p:pic>
      <p:sp>
        <p:nvSpPr>
          <p:cNvPr id="3178" name="Google Shape;3178;g13c94f06daf_2_3597"/>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179" name="Google Shape;3179;g13c94f06daf_2_3597"/>
          <p:cNvSpPr txBox="1"/>
          <p:nvPr/>
        </p:nvSpPr>
        <p:spPr>
          <a:xfrm>
            <a:off x="537729" y="2628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180" name="Google Shape;3180;g13c94f06daf_2_3597"/>
          <p:cNvSpPr txBox="1"/>
          <p:nvPr/>
        </p:nvSpPr>
        <p:spPr>
          <a:xfrm>
            <a:off x="2290354" y="2643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181" name="Google Shape;3181;g13c94f06daf_2_3597"/>
          <p:cNvGrpSpPr/>
          <p:nvPr/>
        </p:nvGrpSpPr>
        <p:grpSpPr>
          <a:xfrm>
            <a:off x="545354" y="2962453"/>
            <a:ext cx="3048838" cy="548142"/>
            <a:chOff x="214095" y="1332369"/>
            <a:chExt cx="9681926" cy="1087800"/>
          </a:xfrm>
        </p:grpSpPr>
        <p:sp>
          <p:nvSpPr>
            <p:cNvPr id="3182" name="Google Shape;3182;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183" name="Google Shape;3183;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84" name="Google Shape;3184;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85" name="Google Shape;3185;g13c94f06daf_2_3597"/>
          <p:cNvSpPr txBox="1"/>
          <p:nvPr/>
        </p:nvSpPr>
        <p:spPr>
          <a:xfrm>
            <a:off x="537729" y="3628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186" name="Google Shape;3186;g13c94f06daf_2_3597"/>
          <p:cNvSpPr txBox="1"/>
          <p:nvPr/>
        </p:nvSpPr>
        <p:spPr>
          <a:xfrm>
            <a:off x="53777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87" name="Google Shape;3187;g13c94f06daf_2_3597"/>
          <p:cNvSpPr txBox="1"/>
          <p:nvPr/>
        </p:nvSpPr>
        <p:spPr>
          <a:xfrm>
            <a:off x="132156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88" name="Google Shape;3188;g13c94f06daf_2_3597"/>
          <p:cNvSpPr txBox="1"/>
          <p:nvPr/>
        </p:nvSpPr>
        <p:spPr>
          <a:xfrm>
            <a:off x="209300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89" name="Google Shape;3189;g13c94f06daf_2_3597"/>
          <p:cNvSpPr txBox="1"/>
          <p:nvPr/>
        </p:nvSpPr>
        <p:spPr>
          <a:xfrm>
            <a:off x="287679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90" name="Google Shape;3190;g13c94f06daf_2_3597"/>
          <p:cNvSpPr txBox="1"/>
          <p:nvPr/>
        </p:nvSpPr>
        <p:spPr>
          <a:xfrm>
            <a:off x="596029" y="4338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191" name="Google Shape;3191;g13c94f06daf_2_3597"/>
          <p:cNvCxnSpPr/>
          <p:nvPr/>
        </p:nvCxnSpPr>
        <p:spPr>
          <a:xfrm>
            <a:off x="629171" y="4609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192" name="Google Shape;3192;g13c94f06daf_2_3597"/>
          <p:cNvSpPr/>
          <p:nvPr/>
        </p:nvSpPr>
        <p:spPr>
          <a:xfrm>
            <a:off x="17498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193" name="Google Shape;3193;g13c94f06daf_2_3597"/>
          <p:cNvSpPr/>
          <p:nvPr/>
        </p:nvSpPr>
        <p:spPr>
          <a:xfrm>
            <a:off x="23749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194" name="Google Shape;3194;g13c94f06daf_2_3597"/>
          <p:cNvSpPr/>
          <p:nvPr/>
        </p:nvSpPr>
        <p:spPr>
          <a:xfrm>
            <a:off x="30000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cxnSp>
        <p:nvCxnSpPr>
          <p:cNvPr id="3195" name="Google Shape;3195;g13c94f06daf_2_3597"/>
          <p:cNvCxnSpPr>
            <a:stCxn id="3192" idx="2"/>
            <a:endCxn id="3196" idx="1"/>
          </p:cNvCxnSpPr>
          <p:nvPr/>
        </p:nvCxnSpPr>
        <p:spPr>
          <a:xfrm rot="-5400000">
            <a:off x="2672604" y="2757200"/>
            <a:ext cx="1123800" cy="2467500"/>
          </a:xfrm>
          <a:prstGeom prst="bentConnector4">
            <a:avLst>
              <a:gd fmla="val -12353" name="adj1"/>
              <a:gd fmla="val 82966" name="adj2"/>
            </a:avLst>
          </a:prstGeom>
          <a:noFill/>
          <a:ln cap="flat" cmpd="sng" w="28575">
            <a:solidFill>
              <a:srgbClr val="FF0000"/>
            </a:solidFill>
            <a:prstDash val="solid"/>
            <a:round/>
            <a:headEnd len="med" w="med" type="none"/>
            <a:tailEnd len="med" w="med" type="triangle"/>
          </a:ln>
        </p:spPr>
      </p:cxnSp>
      <p:pic>
        <p:nvPicPr>
          <p:cNvPr id="3197" name="Google Shape;3197;g13c94f06daf_2_3597"/>
          <p:cNvPicPr preferRelativeResize="0"/>
          <p:nvPr/>
        </p:nvPicPr>
        <p:blipFill>
          <a:blip r:embed="rId7">
            <a:alphaModFix/>
          </a:blip>
          <a:stretch>
            <a:fillRect/>
          </a:stretch>
        </p:blipFill>
        <p:spPr>
          <a:xfrm>
            <a:off x="3157229" y="2341133"/>
            <a:ext cx="165725" cy="165725"/>
          </a:xfrm>
          <a:prstGeom prst="rect">
            <a:avLst/>
          </a:prstGeom>
          <a:noFill/>
          <a:ln>
            <a:noFill/>
          </a:ln>
        </p:spPr>
      </p:pic>
      <p:sp>
        <p:nvSpPr>
          <p:cNvPr id="3198" name="Google Shape;3198;g13c94f06daf_2_3597"/>
          <p:cNvSpPr/>
          <p:nvPr/>
        </p:nvSpPr>
        <p:spPr>
          <a:xfrm>
            <a:off x="1629459" y="4281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196" name="Google Shape;3196;g13c94f06daf_2_3597"/>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3199" name="Google Shape;3199;g13c94f06daf_2_3597"/>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3200" name="Google Shape;3200;g13c94f06daf_2_3597"/>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댓글</a:t>
            </a:r>
            <a:endParaRPr b="1" sz="1100">
              <a:solidFill>
                <a:schemeClr val="dk1"/>
              </a:solidFill>
              <a:latin typeface="Malgun Gothic"/>
              <a:ea typeface="Malgun Gothic"/>
              <a:cs typeface="Malgun Gothic"/>
              <a:sym typeface="Malgun Gothic"/>
            </a:endParaRPr>
          </a:p>
        </p:txBody>
      </p:sp>
      <p:grpSp>
        <p:nvGrpSpPr>
          <p:cNvPr id="3201" name="Google Shape;3201;g13c94f06daf_2_3597"/>
          <p:cNvGrpSpPr/>
          <p:nvPr/>
        </p:nvGrpSpPr>
        <p:grpSpPr>
          <a:xfrm>
            <a:off x="590118" y="4721925"/>
            <a:ext cx="3111718" cy="585000"/>
            <a:chOff x="5341167" y="4104075"/>
            <a:chExt cx="3396701" cy="585000"/>
          </a:xfrm>
        </p:grpSpPr>
        <p:grpSp>
          <p:nvGrpSpPr>
            <p:cNvPr id="3202" name="Google Shape;3202;g13c94f06daf_2_3597"/>
            <p:cNvGrpSpPr/>
            <p:nvPr/>
          </p:nvGrpSpPr>
          <p:grpSpPr>
            <a:xfrm>
              <a:off x="5341167" y="4145816"/>
              <a:ext cx="239144" cy="198197"/>
              <a:chOff x="214095" y="1332369"/>
              <a:chExt cx="9681926" cy="1087800"/>
            </a:xfrm>
          </p:grpSpPr>
          <p:sp>
            <p:nvSpPr>
              <p:cNvPr id="3203" name="Google Shape;3203;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04" name="Google Shape;3204;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05" name="Google Shape;3205;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06" name="Google Shape;3206;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207" name="Google Shape;3207;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grpSp>
        <p:nvGrpSpPr>
          <p:cNvPr id="3208" name="Google Shape;3208;g13c94f06daf_2_3597"/>
          <p:cNvGrpSpPr/>
          <p:nvPr/>
        </p:nvGrpSpPr>
        <p:grpSpPr>
          <a:xfrm>
            <a:off x="580472" y="5280408"/>
            <a:ext cx="3111718" cy="585000"/>
            <a:chOff x="5341167" y="4104075"/>
            <a:chExt cx="3396701" cy="585000"/>
          </a:xfrm>
        </p:grpSpPr>
        <p:grpSp>
          <p:nvGrpSpPr>
            <p:cNvPr id="3209" name="Google Shape;3209;g13c94f06daf_2_3597"/>
            <p:cNvGrpSpPr/>
            <p:nvPr/>
          </p:nvGrpSpPr>
          <p:grpSpPr>
            <a:xfrm>
              <a:off x="5341167" y="4145816"/>
              <a:ext cx="239144" cy="198197"/>
              <a:chOff x="214095" y="1332369"/>
              <a:chExt cx="9681926" cy="1087800"/>
            </a:xfrm>
          </p:grpSpPr>
          <p:sp>
            <p:nvSpPr>
              <p:cNvPr id="3210" name="Google Shape;3210;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11" name="Google Shape;3211;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12" name="Google Shape;3212;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13" name="Google Shape;3213;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214" name="Google Shape;3214;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grpSp>
        <p:nvGrpSpPr>
          <p:cNvPr id="3215" name="Google Shape;3215;g13c94f06daf_2_3597"/>
          <p:cNvGrpSpPr/>
          <p:nvPr/>
        </p:nvGrpSpPr>
        <p:grpSpPr>
          <a:xfrm>
            <a:off x="4628718" y="1216725"/>
            <a:ext cx="3111718" cy="585000"/>
            <a:chOff x="5341167" y="4104075"/>
            <a:chExt cx="3396701" cy="585000"/>
          </a:xfrm>
        </p:grpSpPr>
        <p:grpSp>
          <p:nvGrpSpPr>
            <p:cNvPr id="3216" name="Google Shape;3216;g13c94f06daf_2_3597"/>
            <p:cNvGrpSpPr/>
            <p:nvPr/>
          </p:nvGrpSpPr>
          <p:grpSpPr>
            <a:xfrm>
              <a:off x="5341167" y="4145816"/>
              <a:ext cx="239144" cy="198197"/>
              <a:chOff x="214095" y="1332369"/>
              <a:chExt cx="9681926" cy="1087800"/>
            </a:xfrm>
          </p:grpSpPr>
          <p:sp>
            <p:nvSpPr>
              <p:cNvPr id="3217" name="Google Shape;3217;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18" name="Google Shape;3218;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19" name="Google Shape;3219;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20" name="Google Shape;3220;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221" name="Google Shape;3221;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grpSp>
        <p:nvGrpSpPr>
          <p:cNvPr id="3222" name="Google Shape;3222;g13c94f06daf_2_3597"/>
          <p:cNvGrpSpPr/>
          <p:nvPr/>
        </p:nvGrpSpPr>
        <p:grpSpPr>
          <a:xfrm>
            <a:off x="4619072" y="1775208"/>
            <a:ext cx="3111718" cy="585000"/>
            <a:chOff x="5341167" y="4104075"/>
            <a:chExt cx="3396701" cy="585000"/>
          </a:xfrm>
        </p:grpSpPr>
        <p:grpSp>
          <p:nvGrpSpPr>
            <p:cNvPr id="3223" name="Google Shape;3223;g13c94f06daf_2_3597"/>
            <p:cNvGrpSpPr/>
            <p:nvPr/>
          </p:nvGrpSpPr>
          <p:grpSpPr>
            <a:xfrm>
              <a:off x="5341167" y="4145816"/>
              <a:ext cx="239144" cy="198197"/>
              <a:chOff x="214095" y="1332369"/>
              <a:chExt cx="9681926" cy="1087800"/>
            </a:xfrm>
          </p:grpSpPr>
          <p:sp>
            <p:nvSpPr>
              <p:cNvPr id="3224" name="Google Shape;3224;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25" name="Google Shape;3225;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26" name="Google Shape;3226;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27" name="Google Shape;3227;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228" name="Google Shape;3228;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pic>
        <p:nvPicPr>
          <p:cNvPr id="3229" name="Google Shape;3229;g13c94f06daf_2_3597"/>
          <p:cNvPicPr preferRelativeResize="0"/>
          <p:nvPr/>
        </p:nvPicPr>
        <p:blipFill>
          <a:blip r:embed="rId9">
            <a:alphaModFix/>
          </a:blip>
          <a:stretch>
            <a:fillRect/>
          </a:stretch>
        </p:blipFill>
        <p:spPr>
          <a:xfrm>
            <a:off x="4459924" y="4047325"/>
            <a:ext cx="3277499" cy="2033685"/>
          </a:xfrm>
          <a:prstGeom prst="rect">
            <a:avLst/>
          </a:prstGeom>
          <a:noFill/>
          <a:ln>
            <a:noFill/>
          </a:ln>
        </p:spPr>
      </p:pic>
      <p:sp>
        <p:nvSpPr>
          <p:cNvPr id="3230" name="Google Shape;3230;g13c94f06daf_2_3597"/>
          <p:cNvSpPr/>
          <p:nvPr/>
        </p:nvSpPr>
        <p:spPr>
          <a:xfrm>
            <a:off x="4564775" y="3580175"/>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댓글 </a:t>
            </a:r>
            <a:r>
              <a:rPr lang="ko" sz="1100">
                <a:solidFill>
                  <a:schemeClr val="dk2"/>
                </a:solidFill>
                <a:latin typeface="Malgun Gothic"/>
                <a:ea typeface="Malgun Gothic"/>
                <a:cs typeface="Malgun Gothic"/>
                <a:sym typeface="Malgun Gothic"/>
              </a:rPr>
              <a:t>작성…</a:t>
            </a:r>
            <a:endParaRPr b="0" i="0" sz="1100" u="none" cap="none" strike="noStrike">
              <a:solidFill>
                <a:schemeClr val="dk2"/>
              </a:solidFill>
              <a:latin typeface="Malgun Gothic"/>
              <a:ea typeface="Malgun Gothic"/>
              <a:cs typeface="Malgun Gothic"/>
              <a:sym typeface="Malgun Gothic"/>
            </a:endParaRPr>
          </a:p>
        </p:txBody>
      </p:sp>
      <p:sp>
        <p:nvSpPr>
          <p:cNvPr id="3231" name="Google Shape;3231;g13c94f06daf_2_3597"/>
          <p:cNvSpPr/>
          <p:nvPr/>
        </p:nvSpPr>
        <p:spPr>
          <a:xfrm>
            <a:off x="3144009" y="52616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232" name="Google Shape;3232;g13c94f06daf_2_3597"/>
          <p:cNvSpPr/>
          <p:nvPr/>
        </p:nvSpPr>
        <p:spPr>
          <a:xfrm>
            <a:off x="4546059" y="340635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233" name="Google Shape;3233;g13c94f06daf_2_3597"/>
          <p:cNvSpPr txBox="1"/>
          <p:nvPr/>
        </p:nvSpPr>
        <p:spPr>
          <a:xfrm>
            <a:off x="966150" y="4352149"/>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aphicFrame>
        <p:nvGraphicFramePr>
          <p:cNvPr id="202" name="Google Shape;202;p5"/>
          <p:cNvGraphicFramePr/>
          <p:nvPr/>
        </p:nvGraphicFramePr>
        <p:xfrm>
          <a:off x="365757" y="738929"/>
          <a:ext cx="3000000" cy="3000000"/>
        </p:xfrm>
        <a:graphic>
          <a:graphicData uri="http://schemas.openxmlformats.org/drawingml/2006/table">
            <a:tbl>
              <a:tblPr>
                <a:noFill/>
                <a:tableStyleId>{02864A83-A2E4-4024-B574-1B94AF1D13BC}</a:tableStyleId>
              </a:tblPr>
              <a:tblGrid>
                <a:gridCol w="1625250"/>
                <a:gridCol w="2325225"/>
                <a:gridCol w="1743925"/>
                <a:gridCol w="1364400"/>
                <a:gridCol w="2123475"/>
                <a:gridCol w="2325225"/>
              </a:tblGrid>
              <a:tr h="450050">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유형</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적립 적요</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증감</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출금가능 여부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소멸시효 및 환급 대상여부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비고</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346300">
                <a:tc rowSpan="7">
                  <a:txBody>
                    <a:bodyPr/>
                    <a:lstStyle/>
                    <a:p>
                      <a:pPr indent="0" lvl="0" marL="0" marR="0" rtl="0" algn="ctr">
                        <a:lnSpc>
                          <a:spcPct val="100000"/>
                        </a:lnSpc>
                        <a:spcBef>
                          <a:spcPts val="0"/>
                        </a:spcBef>
                        <a:spcAft>
                          <a:spcPts val="0"/>
                        </a:spcAft>
                        <a:buClr>
                          <a:srgbClr val="000000"/>
                        </a:buClr>
                        <a:buSzPts val="900"/>
                        <a:buFont typeface="Arial"/>
                        <a:buNone/>
                      </a:pPr>
                      <a:r>
                        <a:rPr b="1" lang="ko" sz="900" u="none" cap="none" strike="noStrike"/>
                        <a:t>Activity</a:t>
                      </a:r>
                      <a:endParaRPr b="1"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포스팅 등록/삭제</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300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10회 한 </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댓글 등록/삭제</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5회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좋아요 / 좋아요 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50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10회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팔로우 / 팔로잉 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5년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5회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상담의뢰 / 상담의뢰 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3회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상담지원/ 지원취소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5년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3회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로그인</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50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1회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a:txBody>
                    <a:bodyPr/>
                    <a:lstStyle/>
                    <a:p>
                      <a:pPr indent="0" lvl="0" marL="0" marR="0" rtl="0" algn="ctr">
                        <a:lnSpc>
                          <a:spcPct val="100000"/>
                        </a:lnSpc>
                        <a:spcBef>
                          <a:spcPts val="0"/>
                        </a:spcBef>
                        <a:spcAft>
                          <a:spcPts val="0"/>
                        </a:spcAft>
                        <a:buClr>
                          <a:srgbClr val="000000"/>
                        </a:buClr>
                        <a:buSzPts val="900"/>
                        <a:buFont typeface="Arial"/>
                        <a:buNone/>
                      </a:pPr>
                      <a:r>
                        <a:rPr b="1" lang="ko" sz="900" u="none" cap="none" strike="sngStrike"/>
                        <a:t>유료충전</a:t>
                      </a:r>
                      <a:endParaRPr b="1" sz="900" u="none" cap="none" strike="sng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결제완료/결제취소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Malgun Gothic"/>
                        <a:buNone/>
                      </a:pPr>
                      <a:r>
                        <a:rPr lang="ko" sz="900" u="none" cap="none" strike="noStrike"/>
                        <a:t>+/-   $결제금액 / 1.1</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Malgun Gothic"/>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Malgun Gothic"/>
                        <a:buNone/>
                      </a:pPr>
                      <a:r>
                        <a:rPr lang="ko" sz="900" u="none" cap="none" strike="noStrike"/>
                        <a:t>적립일자 기준 5년 / </a:t>
                      </a:r>
                      <a:br>
                        <a:rPr lang="ko" sz="900" u="none" cap="none" strike="noStrike"/>
                      </a:br>
                      <a:r>
                        <a:rPr lang="ko" sz="900" u="none" cap="none" strike="noStrike"/>
                        <a:t>환급 O </a:t>
                      </a:r>
                      <a:r>
                        <a:rPr lang="ko" sz="600" u="none" cap="none" strike="noStrike"/>
                        <a:t>(5년 이내 100%, 5년 경과 90%)</a:t>
                      </a:r>
                      <a:endParaRPr sz="6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ko" sz="700" u="none" cap="none" strike="noStrike"/>
                        <a:t>결제금액은 부가세포함 (10,000 P=11,000원 결제)</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a:txBody>
                    <a:bodyPr/>
                    <a:lstStyle/>
                    <a:p>
                      <a:pPr indent="0" lvl="0" marL="0" marR="0" rtl="0" algn="ctr">
                        <a:lnSpc>
                          <a:spcPct val="100000"/>
                        </a:lnSpc>
                        <a:spcBef>
                          <a:spcPts val="0"/>
                        </a:spcBef>
                        <a:spcAft>
                          <a:spcPts val="0"/>
                        </a:spcAft>
                        <a:buClr>
                          <a:srgbClr val="000000"/>
                        </a:buClr>
                        <a:buSzPts val="900"/>
                        <a:buFont typeface="Arial"/>
                        <a:buNone/>
                      </a:pPr>
                      <a:r>
                        <a:rPr b="1" lang="ko" sz="900" u="none" cap="none" strike="sngStrike"/>
                        <a:t>상담결제</a:t>
                      </a:r>
                      <a:endParaRPr b="1" sz="900" u="none" cap="none" strike="sng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상담완료 결제금액</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$결제포인트</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Malgun Gothic"/>
                        <a:buNone/>
                      </a:pPr>
                      <a:r>
                        <a:rPr lang="ko" sz="900" u="none" cap="none" strike="noStrike"/>
                        <a:t>적립일자 기준 5년 / </a:t>
                      </a:r>
                      <a:br>
                        <a:rPr lang="ko" sz="1000" u="none" cap="none" strike="noStrike"/>
                      </a:br>
                      <a:r>
                        <a:rPr lang="ko" sz="900" u="none" cap="none" strike="noStrike"/>
                        <a:t>환급 O</a:t>
                      </a:r>
                      <a:r>
                        <a:rPr lang="ko" sz="1000" u="none" cap="none" strike="noStrike"/>
                        <a:t> </a:t>
                      </a:r>
                      <a:r>
                        <a:rPr lang="ko" sz="600" u="none" cap="none" strike="noStrike"/>
                        <a:t>(5년 이내 100%, 5년 경과 90%)</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ko" sz="700" u="none" cap="none" strike="noStrike"/>
                        <a:t>거래수수료에 대한 처리부분 세무처리 방안 결정에 따른 출금 신청시  실 지급금액 표시 방안</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gridSpan="6">
                  <a:txBody>
                    <a:bodyPr/>
                    <a:lstStyle/>
                    <a:p>
                      <a:pPr indent="0" lvl="0" marL="0" marR="0" rtl="0" algn="l">
                        <a:lnSpc>
                          <a:spcPct val="100000"/>
                        </a:lnSpc>
                        <a:spcBef>
                          <a:spcPts val="0"/>
                        </a:spcBef>
                        <a:spcAft>
                          <a:spcPts val="0"/>
                        </a:spcAft>
                        <a:buClr>
                          <a:srgbClr val="000000"/>
                        </a:buClr>
                        <a:buSzPts val="700"/>
                        <a:buFont typeface="Arial"/>
                        <a:buNone/>
                      </a:pPr>
                      <a:r>
                        <a:rPr b="1" lang="ko" sz="700" u="none" cap="none" strike="noStrike">
                          <a:solidFill>
                            <a:srgbClr val="FF0000"/>
                          </a:solidFill>
                        </a:rPr>
                        <a:t> *</a:t>
                      </a:r>
                      <a:r>
                        <a:rPr lang="ko" sz="700" u="none" cap="none" strike="noStrike">
                          <a:solidFill>
                            <a:srgbClr val="FF0000"/>
                          </a:solidFill>
                        </a:rPr>
                        <a:t> 모든 포인트 사용 기준은 활동포인트&gt;상담결제 포인트 &gt; 유료충전 포인 순으로 적립일시 기준으로 FIFO (선입선출기준) 사용</a:t>
                      </a:r>
                      <a:endParaRPr sz="700" u="none" cap="none" strike="noStrike">
                        <a:solidFill>
                          <a:srgbClr val="FF0000"/>
                        </a:solidFill>
                      </a:endParaRPr>
                    </a:p>
                    <a:p>
                      <a:pPr indent="0" lvl="0" marL="0" marR="0" rtl="0" algn="l">
                        <a:lnSpc>
                          <a:spcPct val="100000"/>
                        </a:lnSpc>
                        <a:spcBef>
                          <a:spcPts val="0"/>
                        </a:spcBef>
                        <a:spcAft>
                          <a:spcPts val="0"/>
                        </a:spcAft>
                        <a:buClr>
                          <a:srgbClr val="000000"/>
                        </a:buClr>
                        <a:buSzPts val="700"/>
                        <a:buFont typeface="Arial"/>
                        <a:buNone/>
                      </a:pPr>
                      <a:r>
                        <a:rPr lang="ko" sz="700" u="none" cap="none" strike="noStrike">
                          <a:solidFill>
                            <a:srgbClr val="FF0000"/>
                          </a:solidFill>
                        </a:rPr>
                        <a:t> * 모든 활동적립포인트 소멸시효는 1년이며, 활동 적립 포인트는 환급대상 제외임. 유상(충전/거래수익) 포인트의 소멸시효는 5년이며, 5년내 100% 환급 , 5년 경과 후는 90% 환급  </a:t>
                      </a:r>
                      <a:endParaRPr sz="1000" u="none" cap="none" strike="noStrike">
                        <a:solidFill>
                          <a:srgbClr val="FF0000"/>
                        </a:solidFill>
                      </a:endParaRPr>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hMerge="1"/>
                <a:tc hMerge="1"/>
                <a:tc hMerge="1"/>
                <a:tc hMerge="1"/>
                <a:tc hMerge="1"/>
              </a:tr>
            </a:tbl>
          </a:graphicData>
        </a:graphic>
      </p:graphicFrame>
      <p:graphicFrame>
        <p:nvGraphicFramePr>
          <p:cNvPr id="203" name="Google Shape;203;p5"/>
          <p:cNvGraphicFramePr/>
          <p:nvPr/>
        </p:nvGraphicFramePr>
        <p:xfrm>
          <a:off x="365734" y="5665440"/>
          <a:ext cx="3000000" cy="3000000"/>
        </p:xfrm>
        <a:graphic>
          <a:graphicData uri="http://schemas.openxmlformats.org/drawingml/2006/table">
            <a:tbl>
              <a:tblPr>
                <a:noFill/>
                <a:tableStyleId>{02864A83-A2E4-4024-B574-1B94AF1D13BC}</a:tableStyleId>
              </a:tblPr>
              <a:tblGrid>
                <a:gridCol w="1917925"/>
                <a:gridCol w="1917925"/>
                <a:gridCol w="1917925"/>
                <a:gridCol w="1917925"/>
                <a:gridCol w="1917925"/>
                <a:gridCol w="1917925"/>
              </a:tblGrid>
              <a:tr h="450050">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환가 비율</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출금가능 포인트 최저기준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출금가능 최소 단위</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연간 활동 포인트 적립가능 한도</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출금수수료</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출금내역에 대한 세무처리방안</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349800">
                <a:tc>
                  <a:txBody>
                    <a:bodyPr/>
                    <a:lstStyle/>
                    <a:p>
                      <a:pPr indent="0" lvl="0" marL="0" marR="0" rtl="0" algn="ctr">
                        <a:lnSpc>
                          <a:spcPct val="100000"/>
                        </a:lnSpc>
                        <a:spcBef>
                          <a:spcPts val="0"/>
                        </a:spcBef>
                        <a:spcAft>
                          <a:spcPts val="0"/>
                        </a:spcAft>
                        <a:buClr>
                          <a:srgbClr val="000000"/>
                        </a:buClr>
                        <a:buSzPts val="800"/>
                        <a:buFont typeface="Arial"/>
                        <a:buNone/>
                      </a:pPr>
                      <a:r>
                        <a:rPr lang="ko" sz="800" u="none" cap="none" strike="noStrike"/>
                        <a:t>1:1</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Malgun Gothic"/>
                        <a:buNone/>
                      </a:pPr>
                      <a:r>
                        <a:rPr lang="ko" sz="800" u="none" cap="none" strike="noStrike"/>
                        <a:t>50,000 Point 이상</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lang="ko" sz="700" u="none" cap="none" strike="noStrike"/>
                        <a:t>1,000 Point </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lang="ko" sz="700" u="none" cap="none" strike="noStrike"/>
                        <a:t>500,000 Point</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N/A</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원천징수 or  원천징수(개인) &amp; 세금계산서(사업자)</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r>
            </a:tbl>
          </a:graphicData>
        </a:graphic>
      </p:graphicFrame>
      <p:graphicFrame>
        <p:nvGraphicFramePr>
          <p:cNvPr id="204" name="Google Shape;204;p5"/>
          <p:cNvGraphicFramePr/>
          <p:nvPr/>
        </p:nvGraphicFramePr>
        <p:xfrm>
          <a:off x="365759" y="4831219"/>
          <a:ext cx="3000000" cy="3000000"/>
        </p:xfrm>
        <a:graphic>
          <a:graphicData uri="http://schemas.openxmlformats.org/drawingml/2006/table">
            <a:tbl>
              <a:tblPr>
                <a:noFill/>
                <a:tableStyleId>{02864A83-A2E4-4024-B574-1B94AF1D13BC}</a:tableStyleId>
              </a:tblPr>
              <a:tblGrid>
                <a:gridCol w="2301500"/>
                <a:gridCol w="2301500"/>
                <a:gridCol w="2301500"/>
                <a:gridCol w="2301500"/>
                <a:gridCol w="2301500"/>
              </a:tblGrid>
              <a:tr h="40652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적립 기준 변경</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출금 회원 의무</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고지방법</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고지시기 / 고지횟수</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고지 수신자</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338675">
                <a:tc>
                  <a:txBody>
                    <a:bodyPr/>
                    <a:lstStyle/>
                    <a:p>
                      <a:pPr indent="0" lvl="0" marL="0" marR="0" rtl="0" algn="ctr">
                        <a:lnSpc>
                          <a:spcPct val="100000"/>
                        </a:lnSpc>
                        <a:spcBef>
                          <a:spcPts val="0"/>
                        </a:spcBef>
                        <a:spcAft>
                          <a:spcPts val="0"/>
                        </a:spcAft>
                        <a:buClr>
                          <a:srgbClr val="000000"/>
                        </a:buClr>
                        <a:buSzPts val="800"/>
                        <a:buFont typeface="Arial"/>
                        <a:buNone/>
                      </a:pPr>
                      <a:r>
                        <a:rPr lang="ko" sz="800" u="none" cap="none" strike="noStrike"/>
                        <a:t>변경 기준 적용하는 날로 부터 14일전에  </a:t>
                      </a:r>
                      <a:endParaRPr sz="800" u="none" cap="none" strike="noStrike"/>
                    </a:p>
                    <a:p>
                      <a:pPr indent="0" lvl="0" marL="0" marR="0" rtl="0" algn="ctr">
                        <a:lnSpc>
                          <a:spcPct val="100000"/>
                        </a:lnSpc>
                        <a:spcBef>
                          <a:spcPts val="0"/>
                        </a:spcBef>
                        <a:spcAft>
                          <a:spcPts val="0"/>
                        </a:spcAft>
                        <a:buClr>
                          <a:srgbClr val="000000"/>
                        </a:buClr>
                        <a:buSzPts val="800"/>
                        <a:buFont typeface="Arial"/>
                        <a:buNone/>
                      </a:pPr>
                      <a:r>
                        <a:rPr lang="ko" sz="800" u="none" cap="none" strike="noStrike"/>
                        <a:t>회원에게 고지</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Malgun Gothic"/>
                        <a:buNone/>
                      </a:pPr>
                      <a:r>
                        <a:rPr lang="ko" sz="800" u="none" cap="none" strike="noStrike"/>
                        <a:t>회원 본인 신분증 사본 및 출금계좌 사본 제출 </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lang="ko" sz="700" u="none" cap="none" strike="noStrike"/>
                        <a:t>사이트 : 공지사항</a:t>
                      </a:r>
                      <a:endParaRPr sz="700" u="none" cap="none" strike="noStrike"/>
                    </a:p>
                    <a:p>
                      <a:pPr indent="0" lvl="0" marL="0" marR="0" rtl="0" algn="ctr">
                        <a:lnSpc>
                          <a:spcPct val="100000"/>
                        </a:lnSpc>
                        <a:spcBef>
                          <a:spcPts val="0"/>
                        </a:spcBef>
                        <a:spcAft>
                          <a:spcPts val="0"/>
                        </a:spcAft>
                        <a:buClr>
                          <a:srgbClr val="000000"/>
                        </a:buClr>
                        <a:buSzPts val="700"/>
                        <a:buFont typeface="Arial"/>
                        <a:buNone/>
                      </a:pPr>
                      <a:r>
                        <a:rPr lang="ko" sz="700" u="none" cap="none" strike="noStrike"/>
                        <a:t>개별고지 방법 : 이메일 / SMS</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30일 전  / 1번</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소멸 시한 포인트 보유 회원</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r>
            </a:tbl>
          </a:graphicData>
        </a:graphic>
      </p:graphicFrame>
      <p:sp>
        <p:nvSpPr>
          <p:cNvPr id="205" name="Google Shape;205;p5"/>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포인트 관리 정책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7" name="Shape 3237"/>
        <p:cNvGrpSpPr/>
        <p:nvPr/>
      </p:nvGrpSpPr>
      <p:grpSpPr>
        <a:xfrm>
          <a:off x="0" y="0"/>
          <a:ext cx="0" cy="0"/>
          <a:chOff x="0" y="0"/>
          <a:chExt cx="0" cy="0"/>
        </a:xfrm>
      </p:grpSpPr>
      <p:sp>
        <p:nvSpPr>
          <p:cNvPr id="3238" name="Google Shape;3238;g13c94f06daf_2_370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239" name="Google Shape;3239;g13c94f06daf_2_3707"/>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제</a:t>
                      </a:r>
                      <a:r>
                        <a:rPr lang="ko" sz="900">
                          <a:solidFill>
                            <a:srgbClr val="595959"/>
                          </a:solidFill>
                          <a:latin typeface="Malgun Gothic"/>
                          <a:ea typeface="Malgun Gothic"/>
                          <a:cs typeface="Malgun Gothic"/>
                          <a:sym typeface="Malgun Gothic"/>
                        </a:rPr>
                        <a:t>안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제안 글 쓰기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수락된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다수의 수락이 가능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240" name="Google Shape;3240;g13c94f06daf_2_370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제안</a:t>
            </a:r>
            <a:endParaRPr b="0" i="0" sz="2400" u="none" cap="none" strike="noStrike">
              <a:solidFill>
                <a:schemeClr val="lt1"/>
              </a:solidFill>
              <a:latin typeface="Arial"/>
              <a:ea typeface="Arial"/>
              <a:cs typeface="Arial"/>
              <a:sym typeface="Arial"/>
            </a:endParaRPr>
          </a:p>
        </p:txBody>
      </p:sp>
      <p:sp>
        <p:nvSpPr>
          <p:cNvPr id="3241" name="Google Shape;3241;g13c94f06daf_2_370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242" name="Google Shape;3242;g13c94f06daf_2_3707"/>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243" name="Google Shape;3243;g13c94f06daf_2_3707"/>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244" name="Google Shape;3244;g13c94f06daf_2_3707"/>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245" name="Google Shape;3245;g13c94f06daf_2_3707"/>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246" name="Google Shape;3246;g13c94f06daf_2_3707"/>
          <p:cNvGrpSpPr/>
          <p:nvPr/>
        </p:nvGrpSpPr>
        <p:grpSpPr>
          <a:xfrm>
            <a:off x="546150" y="1522268"/>
            <a:ext cx="3048838" cy="641149"/>
            <a:chOff x="214095" y="1332369"/>
            <a:chExt cx="9681926" cy="1087800"/>
          </a:xfrm>
        </p:grpSpPr>
        <p:sp>
          <p:nvSpPr>
            <p:cNvPr id="3247" name="Google Shape;3247;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248" name="Google Shape;3248;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49" name="Google Shape;3249;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50" name="Google Shape;3250;g13c94f06daf_2_3707"/>
          <p:cNvSpPr txBox="1"/>
          <p:nvPr/>
        </p:nvSpPr>
        <p:spPr>
          <a:xfrm>
            <a:off x="1503625" y="2278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251" name="Google Shape;3251;g13c94f06daf_2_3707"/>
          <p:cNvGrpSpPr/>
          <p:nvPr/>
        </p:nvGrpSpPr>
        <p:grpSpPr>
          <a:xfrm>
            <a:off x="574293" y="1220645"/>
            <a:ext cx="239144" cy="198306"/>
            <a:chOff x="214095" y="1332369"/>
            <a:chExt cx="9681926" cy="1087800"/>
          </a:xfrm>
        </p:grpSpPr>
        <p:sp>
          <p:nvSpPr>
            <p:cNvPr id="3252" name="Google Shape;3252;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53" name="Google Shape;3253;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54" name="Google Shape;3254;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55" name="Google Shape;3255;g13c94f06daf_2_3707"/>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256" name="Google Shape;3256;g13c94f06daf_2_3707"/>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257" name="Google Shape;3257;g13c94f06daf_2_3707"/>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258" name="Google Shape;3258;g13c94f06daf_2_3707"/>
          <p:cNvSpPr txBox="1"/>
          <p:nvPr/>
        </p:nvSpPr>
        <p:spPr>
          <a:xfrm>
            <a:off x="546158" y="2286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259" name="Google Shape;3259;g13c94f06daf_2_3707"/>
          <p:cNvPicPr preferRelativeResize="0"/>
          <p:nvPr/>
        </p:nvPicPr>
        <p:blipFill rotWithShape="1">
          <a:blip r:embed="rId6">
            <a:alphaModFix/>
          </a:blip>
          <a:srcRect b="0" l="0" r="0" t="0"/>
          <a:stretch/>
        </p:blipFill>
        <p:spPr>
          <a:xfrm>
            <a:off x="3400773" y="2360196"/>
            <a:ext cx="165738" cy="136824"/>
          </a:xfrm>
          <a:prstGeom prst="rect">
            <a:avLst/>
          </a:prstGeom>
          <a:noFill/>
          <a:ln>
            <a:noFill/>
          </a:ln>
        </p:spPr>
      </p:pic>
      <p:sp>
        <p:nvSpPr>
          <p:cNvPr id="3260" name="Google Shape;3260;g13c94f06daf_2_3707"/>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261" name="Google Shape;3261;g13c94f06daf_2_3707"/>
          <p:cNvSpPr txBox="1"/>
          <p:nvPr/>
        </p:nvSpPr>
        <p:spPr>
          <a:xfrm>
            <a:off x="537729" y="2628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262" name="Google Shape;3262;g13c94f06daf_2_3707"/>
          <p:cNvSpPr txBox="1"/>
          <p:nvPr/>
        </p:nvSpPr>
        <p:spPr>
          <a:xfrm>
            <a:off x="2290354" y="2643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263" name="Google Shape;3263;g13c94f06daf_2_3707"/>
          <p:cNvGrpSpPr/>
          <p:nvPr/>
        </p:nvGrpSpPr>
        <p:grpSpPr>
          <a:xfrm>
            <a:off x="545354" y="2962453"/>
            <a:ext cx="3048838" cy="548142"/>
            <a:chOff x="214095" y="1332369"/>
            <a:chExt cx="9681926" cy="1087800"/>
          </a:xfrm>
        </p:grpSpPr>
        <p:sp>
          <p:nvSpPr>
            <p:cNvPr id="3264" name="Google Shape;3264;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265" name="Google Shape;3265;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66" name="Google Shape;3266;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67" name="Google Shape;3267;g13c94f06daf_2_3707"/>
          <p:cNvSpPr txBox="1"/>
          <p:nvPr/>
        </p:nvSpPr>
        <p:spPr>
          <a:xfrm>
            <a:off x="537729" y="3628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268" name="Google Shape;3268;g13c94f06daf_2_3707"/>
          <p:cNvSpPr txBox="1"/>
          <p:nvPr/>
        </p:nvSpPr>
        <p:spPr>
          <a:xfrm>
            <a:off x="53777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69" name="Google Shape;3269;g13c94f06daf_2_3707"/>
          <p:cNvSpPr txBox="1"/>
          <p:nvPr/>
        </p:nvSpPr>
        <p:spPr>
          <a:xfrm>
            <a:off x="132156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70" name="Google Shape;3270;g13c94f06daf_2_3707"/>
          <p:cNvSpPr txBox="1"/>
          <p:nvPr/>
        </p:nvSpPr>
        <p:spPr>
          <a:xfrm>
            <a:off x="209300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71" name="Google Shape;3271;g13c94f06daf_2_3707"/>
          <p:cNvSpPr txBox="1"/>
          <p:nvPr/>
        </p:nvSpPr>
        <p:spPr>
          <a:xfrm>
            <a:off x="287679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72" name="Google Shape;3272;g13c94f06daf_2_3707"/>
          <p:cNvSpPr txBox="1"/>
          <p:nvPr/>
        </p:nvSpPr>
        <p:spPr>
          <a:xfrm>
            <a:off x="596029" y="4338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273" name="Google Shape;3273;g13c94f06daf_2_3707"/>
          <p:cNvCxnSpPr/>
          <p:nvPr/>
        </p:nvCxnSpPr>
        <p:spPr>
          <a:xfrm>
            <a:off x="629171" y="4609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274" name="Google Shape;3274;g13c94f06daf_2_3707"/>
          <p:cNvSpPr/>
          <p:nvPr/>
        </p:nvSpPr>
        <p:spPr>
          <a:xfrm>
            <a:off x="17498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275" name="Google Shape;3275;g13c94f06daf_2_3707"/>
          <p:cNvSpPr/>
          <p:nvPr/>
        </p:nvSpPr>
        <p:spPr>
          <a:xfrm>
            <a:off x="23749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276" name="Google Shape;3276;g13c94f06daf_2_3707"/>
          <p:cNvSpPr/>
          <p:nvPr/>
        </p:nvSpPr>
        <p:spPr>
          <a:xfrm>
            <a:off x="30000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cxnSp>
        <p:nvCxnSpPr>
          <p:cNvPr id="3277" name="Google Shape;3277;g13c94f06daf_2_3707"/>
          <p:cNvCxnSpPr>
            <a:stCxn id="3238" idx="3"/>
            <a:endCxn id="3278" idx="1"/>
          </p:cNvCxnSpPr>
          <p:nvPr/>
        </p:nvCxnSpPr>
        <p:spPr>
          <a:xfrm>
            <a:off x="3707277" y="3429005"/>
            <a:ext cx="761100" cy="600"/>
          </a:xfrm>
          <a:prstGeom prst="bentConnector3">
            <a:avLst>
              <a:gd fmla="val 49999" name="adj1"/>
            </a:avLst>
          </a:prstGeom>
          <a:noFill/>
          <a:ln cap="flat" cmpd="sng" w="28575">
            <a:solidFill>
              <a:srgbClr val="FF0000"/>
            </a:solidFill>
            <a:prstDash val="solid"/>
            <a:round/>
            <a:headEnd len="med" w="med" type="none"/>
            <a:tailEnd len="med" w="med" type="triangle"/>
          </a:ln>
        </p:spPr>
      </p:cxnSp>
      <p:pic>
        <p:nvPicPr>
          <p:cNvPr id="3279" name="Google Shape;3279;g13c94f06daf_2_3707"/>
          <p:cNvPicPr preferRelativeResize="0"/>
          <p:nvPr/>
        </p:nvPicPr>
        <p:blipFill>
          <a:blip r:embed="rId7">
            <a:alphaModFix/>
          </a:blip>
          <a:stretch>
            <a:fillRect/>
          </a:stretch>
        </p:blipFill>
        <p:spPr>
          <a:xfrm>
            <a:off x="3157229" y="2341133"/>
            <a:ext cx="165725" cy="165725"/>
          </a:xfrm>
          <a:prstGeom prst="rect">
            <a:avLst/>
          </a:prstGeom>
          <a:noFill/>
          <a:ln>
            <a:noFill/>
          </a:ln>
        </p:spPr>
      </p:pic>
      <p:sp>
        <p:nvSpPr>
          <p:cNvPr id="3278" name="Google Shape;3278;g13c94f06daf_2_3707"/>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3280" name="Google Shape;3280;g13c94f06daf_2_3707"/>
          <p:cNvGrpSpPr/>
          <p:nvPr/>
        </p:nvGrpSpPr>
        <p:grpSpPr>
          <a:xfrm>
            <a:off x="542933" y="4702368"/>
            <a:ext cx="3048838" cy="860304"/>
            <a:chOff x="4392000" y="1013612"/>
            <a:chExt cx="3048838" cy="1717173"/>
          </a:xfrm>
        </p:grpSpPr>
        <p:grpSp>
          <p:nvGrpSpPr>
            <p:cNvPr id="3281" name="Google Shape;3281;g13c94f06daf_2_3707"/>
            <p:cNvGrpSpPr/>
            <p:nvPr/>
          </p:nvGrpSpPr>
          <p:grpSpPr>
            <a:xfrm>
              <a:off x="4392000" y="1013612"/>
              <a:ext cx="3048838" cy="1647908"/>
              <a:chOff x="214095" y="1332369"/>
              <a:chExt cx="9681926" cy="1087800"/>
            </a:xfrm>
          </p:grpSpPr>
          <p:sp>
            <p:nvSpPr>
              <p:cNvPr id="3282" name="Google Shape;3282;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283" name="Google Shape;3283;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84" name="Google Shape;3284;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85" name="Google Shape;3285;g13c94f06daf_2_3707"/>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3286" name="Google Shape;3286;g13c94f06daf_2_3707"/>
          <p:cNvGrpSpPr/>
          <p:nvPr/>
        </p:nvGrpSpPr>
        <p:grpSpPr>
          <a:xfrm>
            <a:off x="4582708" y="911618"/>
            <a:ext cx="3048838" cy="860304"/>
            <a:chOff x="4392000" y="1013612"/>
            <a:chExt cx="3048838" cy="1717173"/>
          </a:xfrm>
        </p:grpSpPr>
        <p:grpSp>
          <p:nvGrpSpPr>
            <p:cNvPr id="3287" name="Google Shape;3287;g13c94f06daf_2_3707"/>
            <p:cNvGrpSpPr/>
            <p:nvPr/>
          </p:nvGrpSpPr>
          <p:grpSpPr>
            <a:xfrm>
              <a:off x="4392000" y="1013612"/>
              <a:ext cx="3048838" cy="1647908"/>
              <a:chOff x="214095" y="1332369"/>
              <a:chExt cx="9681926" cy="1087800"/>
            </a:xfrm>
          </p:grpSpPr>
          <p:sp>
            <p:nvSpPr>
              <p:cNvPr id="3288" name="Google Shape;3288;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289" name="Google Shape;3289;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90" name="Google Shape;3290;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91" name="Google Shape;3291;g13c94f06daf_2_3707"/>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292" name="Google Shape;3292;g13c94f06daf_2_3707"/>
          <p:cNvSpPr txBox="1"/>
          <p:nvPr/>
        </p:nvSpPr>
        <p:spPr>
          <a:xfrm>
            <a:off x="964350" y="4338350"/>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   </a:t>
            </a:r>
            <a:r>
              <a:rPr lang="ko" sz="900">
                <a:solidFill>
                  <a:schemeClr val="dk1"/>
                </a:solidFill>
                <a:latin typeface="Malgun Gothic"/>
                <a:ea typeface="Malgun Gothic"/>
                <a:cs typeface="Malgun Gothic"/>
                <a:sym typeface="Malgun Gothic"/>
              </a:rPr>
              <a:t>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3293" name="Google Shape;3293;g13c94f06daf_2_3707"/>
          <p:cNvGrpSpPr/>
          <p:nvPr/>
        </p:nvGrpSpPr>
        <p:grpSpPr>
          <a:xfrm>
            <a:off x="4582708" y="1824868"/>
            <a:ext cx="3048838" cy="860304"/>
            <a:chOff x="4392000" y="1013612"/>
            <a:chExt cx="3048838" cy="1717173"/>
          </a:xfrm>
        </p:grpSpPr>
        <p:grpSp>
          <p:nvGrpSpPr>
            <p:cNvPr id="3294" name="Google Shape;3294;g13c94f06daf_2_3707"/>
            <p:cNvGrpSpPr/>
            <p:nvPr/>
          </p:nvGrpSpPr>
          <p:grpSpPr>
            <a:xfrm>
              <a:off x="4392000" y="1013612"/>
              <a:ext cx="3048838" cy="1647908"/>
              <a:chOff x="214095" y="1332369"/>
              <a:chExt cx="9681926" cy="1087800"/>
            </a:xfrm>
          </p:grpSpPr>
          <p:sp>
            <p:nvSpPr>
              <p:cNvPr id="3295" name="Google Shape;3295;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296" name="Google Shape;3296;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97" name="Google Shape;3297;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98" name="Google Shape;3298;g13c94f06daf_2_3707"/>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299" name="Google Shape;3299;g13c94f06daf_2_3707"/>
          <p:cNvSpPr/>
          <p:nvPr/>
        </p:nvSpPr>
        <p:spPr>
          <a:xfrm>
            <a:off x="7204625" y="1823500"/>
            <a:ext cx="342300" cy="353100"/>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lang="ko" sz="900">
                <a:solidFill>
                  <a:schemeClr val="lt1"/>
                </a:solidFill>
                <a:latin typeface="Malgun Gothic"/>
                <a:ea typeface="Malgun Gothic"/>
                <a:cs typeface="Malgun Gothic"/>
                <a:sym typeface="Malgun Gothic"/>
              </a:rPr>
              <a:t>수학</a:t>
            </a:r>
            <a:endParaRPr b="0" i="0" sz="900" u="none" cap="none" strike="noStrike">
              <a:solidFill>
                <a:schemeClr val="lt1"/>
              </a:solidFill>
              <a:latin typeface="Malgun Gothic"/>
              <a:ea typeface="Malgun Gothic"/>
              <a:cs typeface="Malgun Gothic"/>
              <a:sym typeface="Malgun Gothic"/>
            </a:endParaRPr>
          </a:p>
        </p:txBody>
      </p:sp>
      <p:sp>
        <p:nvSpPr>
          <p:cNvPr id="3300" name="Google Shape;3300;g13c94f06daf_2_3707"/>
          <p:cNvSpPr/>
          <p:nvPr/>
        </p:nvSpPr>
        <p:spPr>
          <a:xfrm>
            <a:off x="929008" y="43276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301" name="Google Shape;3301;g13c94f06daf_2_3707"/>
          <p:cNvSpPr/>
          <p:nvPr/>
        </p:nvSpPr>
        <p:spPr>
          <a:xfrm>
            <a:off x="2251709" y="43276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302" name="Google Shape;3302;g13c94f06daf_2_3707"/>
          <p:cNvSpPr/>
          <p:nvPr/>
        </p:nvSpPr>
        <p:spPr>
          <a:xfrm>
            <a:off x="6990734" y="185947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303" name="Google Shape;3303;g13c94f06daf_2_3707"/>
          <p:cNvSpPr txBox="1"/>
          <p:nvPr/>
        </p:nvSpPr>
        <p:spPr>
          <a:xfrm>
            <a:off x="4540154" y="36848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3304" name="Google Shape;3304;g13c94f06daf_2_3707"/>
          <p:cNvGrpSpPr/>
          <p:nvPr/>
        </p:nvGrpSpPr>
        <p:grpSpPr>
          <a:xfrm>
            <a:off x="4574258" y="3918143"/>
            <a:ext cx="3048838" cy="1165104"/>
            <a:chOff x="4392000" y="1013612"/>
            <a:chExt cx="3048838" cy="2325556"/>
          </a:xfrm>
        </p:grpSpPr>
        <p:grpSp>
          <p:nvGrpSpPr>
            <p:cNvPr id="3305" name="Google Shape;3305;g13c94f06daf_2_3707"/>
            <p:cNvGrpSpPr/>
            <p:nvPr/>
          </p:nvGrpSpPr>
          <p:grpSpPr>
            <a:xfrm>
              <a:off x="4392000" y="1013612"/>
              <a:ext cx="3048838" cy="1647908"/>
              <a:chOff x="214095" y="1332369"/>
              <a:chExt cx="9681926" cy="1087800"/>
            </a:xfrm>
          </p:grpSpPr>
          <p:sp>
            <p:nvSpPr>
              <p:cNvPr id="3306" name="Google Shape;3306;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307" name="Google Shape;3307;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08" name="Google Shape;3308;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09" name="Google Shape;3309;g13c94f06daf_2_3707"/>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310" name="Google Shape;3310;g13c94f06daf_2_3707"/>
          <p:cNvSpPr txBox="1"/>
          <p:nvPr/>
        </p:nvSpPr>
        <p:spPr>
          <a:xfrm>
            <a:off x="5298725" y="49870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grpSp>
        <p:nvGrpSpPr>
          <p:cNvPr id="3311" name="Google Shape;3311;g13c94f06daf_2_3707"/>
          <p:cNvGrpSpPr/>
          <p:nvPr/>
        </p:nvGrpSpPr>
        <p:grpSpPr>
          <a:xfrm>
            <a:off x="4646883" y="3060212"/>
            <a:ext cx="374691" cy="353100"/>
            <a:chOff x="214095" y="1332369"/>
            <a:chExt cx="9681926" cy="1087800"/>
          </a:xfrm>
        </p:grpSpPr>
        <p:sp>
          <p:nvSpPr>
            <p:cNvPr id="3312" name="Google Shape;3312;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313" name="Google Shape;3313;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14" name="Google Shape;3314;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15" name="Google Shape;3315;g13c94f06daf_2_3707"/>
          <p:cNvSpPr txBox="1"/>
          <p:nvPr/>
        </p:nvSpPr>
        <p:spPr>
          <a:xfrm>
            <a:off x="4583275" y="34189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3316" name="Google Shape;3316;g13c94f06daf_2_3707"/>
          <p:cNvGrpSpPr/>
          <p:nvPr/>
        </p:nvGrpSpPr>
        <p:grpSpPr>
          <a:xfrm>
            <a:off x="5121483" y="3060225"/>
            <a:ext cx="374691" cy="353100"/>
            <a:chOff x="214095" y="1332369"/>
            <a:chExt cx="9681926" cy="1087800"/>
          </a:xfrm>
        </p:grpSpPr>
        <p:sp>
          <p:nvSpPr>
            <p:cNvPr id="3317" name="Google Shape;3317;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318" name="Google Shape;3318;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19" name="Google Shape;3319;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20" name="Google Shape;3320;g13c94f06daf_2_3707"/>
          <p:cNvSpPr txBox="1"/>
          <p:nvPr/>
        </p:nvSpPr>
        <p:spPr>
          <a:xfrm>
            <a:off x="5057875" y="34216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3321" name="Google Shape;3321;g13c94f06daf_2_3707"/>
          <p:cNvSpPr txBox="1"/>
          <p:nvPr/>
        </p:nvSpPr>
        <p:spPr>
          <a:xfrm>
            <a:off x="4540154" y="27657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5" name="Shape 3325"/>
        <p:cNvGrpSpPr/>
        <p:nvPr/>
      </p:nvGrpSpPr>
      <p:grpSpPr>
        <a:xfrm>
          <a:off x="0" y="0"/>
          <a:ext cx="0" cy="0"/>
          <a:chOff x="0" y="0"/>
          <a:chExt cx="0" cy="0"/>
        </a:xfrm>
      </p:grpSpPr>
      <p:sp>
        <p:nvSpPr>
          <p:cNvPr id="3326" name="Google Shape;3326;g13c94f06daf_2_3889"/>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327" name="Google Shape;3327;g13c94f06daf_2_388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328" name="Google Shape;3328;g13c94f06daf_2_3889"/>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관</a:t>
                      </a:r>
                      <a:r>
                        <a:rPr lang="ko" sz="900">
                          <a:solidFill>
                            <a:srgbClr val="595959"/>
                          </a:solidFill>
                          <a:latin typeface="Malgun Gothic"/>
                          <a:ea typeface="Malgun Gothic"/>
                          <a:cs typeface="Malgun Gothic"/>
                          <a:sym typeface="Malgun Gothic"/>
                        </a:rPr>
                        <a:t>련 포스팅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제안가격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수락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수락할 경우 제안가격 지불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329" name="Google Shape;3329;g13c94f06daf_2_388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제</a:t>
            </a:r>
            <a:r>
              <a:rPr b="1" lang="ko" sz="2000">
                <a:solidFill>
                  <a:schemeClr val="lt1"/>
                </a:solidFill>
                <a:latin typeface="Malgun Gothic"/>
                <a:ea typeface="Malgun Gothic"/>
                <a:cs typeface="Malgun Gothic"/>
                <a:sym typeface="Malgun Gothic"/>
              </a:rPr>
              <a:t>안 상세</a:t>
            </a:r>
            <a:endParaRPr b="0" i="0" sz="2400" u="none" cap="none" strike="noStrike">
              <a:solidFill>
                <a:schemeClr val="lt1"/>
              </a:solidFill>
              <a:latin typeface="Arial"/>
              <a:ea typeface="Arial"/>
              <a:cs typeface="Arial"/>
              <a:sym typeface="Arial"/>
            </a:endParaRPr>
          </a:p>
        </p:txBody>
      </p:sp>
      <p:sp>
        <p:nvSpPr>
          <p:cNvPr id="3330" name="Google Shape;3330;g13c94f06daf_2_388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331" name="Google Shape;3331;g13c94f06daf_2_3889"/>
          <p:cNvSpPr txBox="1"/>
          <p:nvPr/>
        </p:nvSpPr>
        <p:spPr>
          <a:xfrm>
            <a:off x="50437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a:t>
            </a:r>
            <a:r>
              <a:rPr b="1" lang="ko" sz="1100">
                <a:solidFill>
                  <a:schemeClr val="dk1"/>
                </a:solidFill>
                <a:latin typeface="Malgun Gothic"/>
                <a:ea typeface="Malgun Gothic"/>
                <a:cs typeface="Malgun Gothic"/>
                <a:sym typeface="Malgun Gothic"/>
              </a:rPr>
              <a:t> 상세</a:t>
            </a:r>
            <a:endParaRPr b="1" sz="1100">
              <a:solidFill>
                <a:schemeClr val="dk1"/>
              </a:solidFill>
              <a:latin typeface="Malgun Gothic"/>
              <a:ea typeface="Malgun Gothic"/>
              <a:cs typeface="Malgun Gothic"/>
              <a:sym typeface="Malgun Gothic"/>
            </a:endParaRPr>
          </a:p>
        </p:txBody>
      </p:sp>
      <p:pic>
        <p:nvPicPr>
          <p:cNvPr id="3332" name="Google Shape;3332;g13c94f06daf_2_3889"/>
          <p:cNvPicPr preferRelativeResize="0"/>
          <p:nvPr/>
        </p:nvPicPr>
        <p:blipFill>
          <a:blip r:embed="rId3">
            <a:alphaModFix/>
          </a:blip>
          <a:stretch>
            <a:fillRect/>
          </a:stretch>
        </p:blipFill>
        <p:spPr>
          <a:xfrm>
            <a:off x="4558419" y="894946"/>
            <a:ext cx="213900" cy="219430"/>
          </a:xfrm>
          <a:prstGeom prst="rect">
            <a:avLst/>
          </a:prstGeom>
          <a:noFill/>
          <a:ln>
            <a:noFill/>
          </a:ln>
        </p:spPr>
      </p:pic>
      <p:sp>
        <p:nvSpPr>
          <p:cNvPr id="3333" name="Google Shape;3333;g13c94f06daf_2_3889"/>
          <p:cNvSpPr txBox="1"/>
          <p:nvPr/>
        </p:nvSpPr>
        <p:spPr>
          <a:xfrm>
            <a:off x="4634629" y="26645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334" name="Google Shape;3334;g13c94f06daf_2_3889"/>
          <p:cNvPicPr preferRelativeResize="0"/>
          <p:nvPr/>
        </p:nvPicPr>
        <p:blipFill>
          <a:blip r:embed="rId4">
            <a:alphaModFix/>
          </a:blip>
          <a:stretch>
            <a:fillRect/>
          </a:stretch>
        </p:blipFill>
        <p:spPr>
          <a:xfrm>
            <a:off x="7387428" y="867199"/>
            <a:ext cx="269638" cy="261600"/>
          </a:xfrm>
          <a:prstGeom prst="rect">
            <a:avLst/>
          </a:prstGeom>
          <a:noFill/>
          <a:ln>
            <a:noFill/>
          </a:ln>
        </p:spPr>
      </p:pic>
      <p:grpSp>
        <p:nvGrpSpPr>
          <p:cNvPr id="3335" name="Google Shape;3335;g13c94f06daf_2_3889"/>
          <p:cNvGrpSpPr/>
          <p:nvPr/>
        </p:nvGrpSpPr>
        <p:grpSpPr>
          <a:xfrm>
            <a:off x="4584750" y="2455076"/>
            <a:ext cx="3048838" cy="1145562"/>
            <a:chOff x="214095" y="1332369"/>
            <a:chExt cx="9681926" cy="1087800"/>
          </a:xfrm>
        </p:grpSpPr>
        <p:sp>
          <p:nvSpPr>
            <p:cNvPr id="3336" name="Google Shape;3336;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337" name="Google Shape;3337;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38" name="Google Shape;3338;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39" name="Google Shape;3339;g13c94f06daf_2_3889"/>
          <p:cNvSpPr txBox="1"/>
          <p:nvPr/>
        </p:nvSpPr>
        <p:spPr>
          <a:xfrm>
            <a:off x="5542225" y="36502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340" name="Google Shape;3340;g13c94f06daf_2_3889"/>
          <p:cNvGrpSpPr/>
          <p:nvPr/>
        </p:nvGrpSpPr>
        <p:grpSpPr>
          <a:xfrm>
            <a:off x="4612893" y="2135045"/>
            <a:ext cx="239144" cy="198306"/>
            <a:chOff x="214095" y="1332369"/>
            <a:chExt cx="9681926" cy="1087800"/>
          </a:xfrm>
        </p:grpSpPr>
        <p:sp>
          <p:nvSpPr>
            <p:cNvPr id="3341" name="Google Shape;3341;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342" name="Google Shape;3342;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43" name="Google Shape;3343;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44" name="Google Shape;3344;g13c94f06daf_2_3889"/>
          <p:cNvSpPr txBox="1"/>
          <p:nvPr/>
        </p:nvSpPr>
        <p:spPr>
          <a:xfrm>
            <a:off x="4869554" y="21179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345" name="Google Shape;3345;g13c94f06daf_2_3889"/>
          <p:cNvPicPr preferRelativeResize="0"/>
          <p:nvPr/>
        </p:nvPicPr>
        <p:blipFill>
          <a:blip r:embed="rId5">
            <a:alphaModFix/>
          </a:blip>
          <a:stretch>
            <a:fillRect/>
          </a:stretch>
        </p:blipFill>
        <p:spPr>
          <a:xfrm>
            <a:off x="7335978" y="2112213"/>
            <a:ext cx="269625" cy="255434"/>
          </a:xfrm>
          <a:prstGeom prst="rect">
            <a:avLst/>
          </a:prstGeom>
          <a:noFill/>
          <a:ln>
            <a:noFill/>
          </a:ln>
        </p:spPr>
      </p:pic>
      <p:sp>
        <p:nvSpPr>
          <p:cNvPr id="3346" name="Google Shape;3346;g13c94f06daf_2_3889"/>
          <p:cNvSpPr/>
          <p:nvPr/>
        </p:nvSpPr>
        <p:spPr>
          <a:xfrm>
            <a:off x="6550404" y="21477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347" name="Google Shape;3347;g13c94f06daf_2_3889"/>
          <p:cNvSpPr txBox="1"/>
          <p:nvPr/>
        </p:nvSpPr>
        <p:spPr>
          <a:xfrm>
            <a:off x="4584758" y="36578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348" name="Google Shape;3348;g13c94f06daf_2_3889"/>
          <p:cNvPicPr preferRelativeResize="0"/>
          <p:nvPr/>
        </p:nvPicPr>
        <p:blipFill rotWithShape="1">
          <a:blip r:embed="rId6">
            <a:alphaModFix/>
          </a:blip>
          <a:srcRect b="0" l="0" r="0" t="0"/>
          <a:stretch/>
        </p:blipFill>
        <p:spPr>
          <a:xfrm>
            <a:off x="7439373" y="3731796"/>
            <a:ext cx="165738" cy="136824"/>
          </a:xfrm>
          <a:prstGeom prst="rect">
            <a:avLst/>
          </a:prstGeom>
          <a:noFill/>
          <a:ln>
            <a:noFill/>
          </a:ln>
        </p:spPr>
      </p:pic>
      <p:sp>
        <p:nvSpPr>
          <p:cNvPr id="3349" name="Google Shape;3349;g13c94f06daf_2_3889"/>
          <p:cNvSpPr txBox="1"/>
          <p:nvPr/>
        </p:nvSpPr>
        <p:spPr>
          <a:xfrm>
            <a:off x="5459304" y="21408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350" name="Google Shape;3350;g13c94f06daf_2_3889"/>
          <p:cNvSpPr txBox="1"/>
          <p:nvPr/>
        </p:nvSpPr>
        <p:spPr>
          <a:xfrm>
            <a:off x="4576329" y="3999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351" name="Google Shape;3351;g13c94f06daf_2_3889"/>
          <p:cNvSpPr txBox="1"/>
          <p:nvPr/>
        </p:nvSpPr>
        <p:spPr>
          <a:xfrm>
            <a:off x="6328954" y="40152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352" name="Google Shape;3352;g13c94f06daf_2_3889"/>
          <p:cNvGrpSpPr/>
          <p:nvPr/>
        </p:nvGrpSpPr>
        <p:grpSpPr>
          <a:xfrm>
            <a:off x="4583954" y="4257853"/>
            <a:ext cx="3048838" cy="548142"/>
            <a:chOff x="214095" y="1332369"/>
            <a:chExt cx="9681926" cy="1087800"/>
          </a:xfrm>
        </p:grpSpPr>
        <p:sp>
          <p:nvSpPr>
            <p:cNvPr id="3353" name="Google Shape;3353;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354" name="Google Shape;3354;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55" name="Google Shape;3355;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56" name="Google Shape;3356;g13c94f06daf_2_3889"/>
          <p:cNvSpPr txBox="1"/>
          <p:nvPr/>
        </p:nvSpPr>
        <p:spPr>
          <a:xfrm>
            <a:off x="4576329" y="5076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357" name="Google Shape;3357;g13c94f06daf_2_3889"/>
          <p:cNvSpPr txBox="1"/>
          <p:nvPr/>
        </p:nvSpPr>
        <p:spPr>
          <a:xfrm>
            <a:off x="457637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58" name="Google Shape;3358;g13c94f06daf_2_3889"/>
          <p:cNvSpPr txBox="1"/>
          <p:nvPr/>
        </p:nvSpPr>
        <p:spPr>
          <a:xfrm>
            <a:off x="536016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59" name="Google Shape;3359;g13c94f06daf_2_3889"/>
          <p:cNvSpPr txBox="1"/>
          <p:nvPr/>
        </p:nvSpPr>
        <p:spPr>
          <a:xfrm>
            <a:off x="613160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60" name="Google Shape;3360;g13c94f06daf_2_3889"/>
          <p:cNvSpPr txBox="1"/>
          <p:nvPr/>
        </p:nvSpPr>
        <p:spPr>
          <a:xfrm>
            <a:off x="691539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61" name="Google Shape;3361;g13c94f06daf_2_3889"/>
          <p:cNvSpPr txBox="1"/>
          <p:nvPr/>
        </p:nvSpPr>
        <p:spPr>
          <a:xfrm>
            <a:off x="4634629"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362" name="Google Shape;3362;g13c94f06daf_2_3889"/>
          <p:cNvCxnSpPr/>
          <p:nvPr/>
        </p:nvCxnSpPr>
        <p:spPr>
          <a:xfrm>
            <a:off x="4667771" y="59809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363" name="Google Shape;3363;g13c94f06daf_2_3889"/>
          <p:cNvSpPr/>
          <p:nvPr/>
        </p:nvSpPr>
        <p:spPr>
          <a:xfrm>
            <a:off x="57884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pic>
        <p:nvPicPr>
          <p:cNvPr id="3364" name="Google Shape;3364;g13c94f06daf_2_3889"/>
          <p:cNvPicPr preferRelativeResize="0"/>
          <p:nvPr/>
        </p:nvPicPr>
        <p:blipFill>
          <a:blip r:embed="rId7">
            <a:alphaModFix/>
          </a:blip>
          <a:stretch>
            <a:fillRect/>
          </a:stretch>
        </p:blipFill>
        <p:spPr>
          <a:xfrm>
            <a:off x="7195829" y="3712733"/>
            <a:ext cx="165725" cy="165725"/>
          </a:xfrm>
          <a:prstGeom prst="rect">
            <a:avLst/>
          </a:prstGeom>
          <a:noFill/>
          <a:ln>
            <a:noFill/>
          </a:ln>
        </p:spPr>
      </p:pic>
      <p:sp>
        <p:nvSpPr>
          <p:cNvPr id="3365" name="Google Shape;3365;g13c94f06daf_2_3889"/>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366" name="Google Shape;3366;g13c94f06daf_2_3889"/>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367" name="Google Shape;3367;g13c94f06daf_2_3889"/>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368" name="Google Shape;3368;g13c94f06daf_2_3889"/>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369" name="Google Shape;3369;g13c94f06daf_2_3889"/>
          <p:cNvGrpSpPr/>
          <p:nvPr/>
        </p:nvGrpSpPr>
        <p:grpSpPr>
          <a:xfrm>
            <a:off x="546150" y="1522268"/>
            <a:ext cx="3048838" cy="641149"/>
            <a:chOff x="214095" y="1332369"/>
            <a:chExt cx="9681926" cy="1087800"/>
          </a:xfrm>
        </p:grpSpPr>
        <p:sp>
          <p:nvSpPr>
            <p:cNvPr id="3370" name="Google Shape;3370;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371" name="Google Shape;3371;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72" name="Google Shape;3372;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73" name="Google Shape;3373;g13c94f06daf_2_3889"/>
          <p:cNvSpPr txBox="1"/>
          <p:nvPr/>
        </p:nvSpPr>
        <p:spPr>
          <a:xfrm>
            <a:off x="1503625" y="2278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374" name="Google Shape;3374;g13c94f06daf_2_3889"/>
          <p:cNvGrpSpPr/>
          <p:nvPr/>
        </p:nvGrpSpPr>
        <p:grpSpPr>
          <a:xfrm>
            <a:off x="574293" y="1220645"/>
            <a:ext cx="239144" cy="198306"/>
            <a:chOff x="214095" y="1332369"/>
            <a:chExt cx="9681926" cy="1087800"/>
          </a:xfrm>
        </p:grpSpPr>
        <p:sp>
          <p:nvSpPr>
            <p:cNvPr id="3375" name="Google Shape;3375;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376" name="Google Shape;3376;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77" name="Google Shape;3377;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78" name="Google Shape;3378;g13c94f06daf_2_3889"/>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379" name="Google Shape;3379;g13c94f06daf_2_3889"/>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380" name="Google Shape;3380;g13c94f06daf_2_3889"/>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381" name="Google Shape;3381;g13c94f06daf_2_3889"/>
          <p:cNvSpPr txBox="1"/>
          <p:nvPr/>
        </p:nvSpPr>
        <p:spPr>
          <a:xfrm>
            <a:off x="546158" y="2286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382" name="Google Shape;3382;g13c94f06daf_2_3889"/>
          <p:cNvPicPr preferRelativeResize="0"/>
          <p:nvPr/>
        </p:nvPicPr>
        <p:blipFill rotWithShape="1">
          <a:blip r:embed="rId6">
            <a:alphaModFix/>
          </a:blip>
          <a:srcRect b="0" l="0" r="0" t="0"/>
          <a:stretch/>
        </p:blipFill>
        <p:spPr>
          <a:xfrm>
            <a:off x="3400773" y="2360196"/>
            <a:ext cx="165738" cy="136824"/>
          </a:xfrm>
          <a:prstGeom prst="rect">
            <a:avLst/>
          </a:prstGeom>
          <a:noFill/>
          <a:ln>
            <a:noFill/>
          </a:ln>
        </p:spPr>
      </p:pic>
      <p:sp>
        <p:nvSpPr>
          <p:cNvPr id="3383" name="Google Shape;3383;g13c94f06daf_2_3889"/>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384" name="Google Shape;3384;g13c94f06daf_2_3889"/>
          <p:cNvSpPr txBox="1"/>
          <p:nvPr/>
        </p:nvSpPr>
        <p:spPr>
          <a:xfrm>
            <a:off x="537729" y="2628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385" name="Google Shape;3385;g13c94f06daf_2_3889"/>
          <p:cNvSpPr txBox="1"/>
          <p:nvPr/>
        </p:nvSpPr>
        <p:spPr>
          <a:xfrm>
            <a:off x="2290354" y="2643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386" name="Google Shape;3386;g13c94f06daf_2_3889"/>
          <p:cNvGrpSpPr/>
          <p:nvPr/>
        </p:nvGrpSpPr>
        <p:grpSpPr>
          <a:xfrm>
            <a:off x="545354" y="2962453"/>
            <a:ext cx="3048838" cy="548142"/>
            <a:chOff x="214095" y="1332369"/>
            <a:chExt cx="9681926" cy="1087800"/>
          </a:xfrm>
        </p:grpSpPr>
        <p:sp>
          <p:nvSpPr>
            <p:cNvPr id="3387" name="Google Shape;3387;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388" name="Google Shape;3388;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89" name="Google Shape;3389;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90" name="Google Shape;3390;g13c94f06daf_2_3889"/>
          <p:cNvSpPr txBox="1"/>
          <p:nvPr/>
        </p:nvSpPr>
        <p:spPr>
          <a:xfrm>
            <a:off x="537729" y="3628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391" name="Google Shape;3391;g13c94f06daf_2_3889"/>
          <p:cNvSpPr txBox="1"/>
          <p:nvPr/>
        </p:nvSpPr>
        <p:spPr>
          <a:xfrm>
            <a:off x="53777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92" name="Google Shape;3392;g13c94f06daf_2_3889"/>
          <p:cNvSpPr txBox="1"/>
          <p:nvPr/>
        </p:nvSpPr>
        <p:spPr>
          <a:xfrm>
            <a:off x="132156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93" name="Google Shape;3393;g13c94f06daf_2_3889"/>
          <p:cNvSpPr txBox="1"/>
          <p:nvPr/>
        </p:nvSpPr>
        <p:spPr>
          <a:xfrm>
            <a:off x="209300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94" name="Google Shape;3394;g13c94f06daf_2_3889"/>
          <p:cNvSpPr txBox="1"/>
          <p:nvPr/>
        </p:nvSpPr>
        <p:spPr>
          <a:xfrm>
            <a:off x="287679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95" name="Google Shape;3395;g13c94f06daf_2_3889"/>
          <p:cNvSpPr txBox="1"/>
          <p:nvPr/>
        </p:nvSpPr>
        <p:spPr>
          <a:xfrm>
            <a:off x="596029" y="4338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396" name="Google Shape;3396;g13c94f06daf_2_3889"/>
          <p:cNvCxnSpPr/>
          <p:nvPr/>
        </p:nvCxnSpPr>
        <p:spPr>
          <a:xfrm>
            <a:off x="629171" y="4609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397" name="Google Shape;3397;g13c94f06daf_2_3889"/>
          <p:cNvSpPr/>
          <p:nvPr/>
        </p:nvSpPr>
        <p:spPr>
          <a:xfrm>
            <a:off x="17498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398" name="Google Shape;3398;g13c94f06daf_2_3889"/>
          <p:cNvSpPr/>
          <p:nvPr/>
        </p:nvSpPr>
        <p:spPr>
          <a:xfrm>
            <a:off x="23749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399" name="Google Shape;3399;g13c94f06daf_2_3889"/>
          <p:cNvSpPr/>
          <p:nvPr/>
        </p:nvSpPr>
        <p:spPr>
          <a:xfrm>
            <a:off x="30000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pic>
        <p:nvPicPr>
          <p:cNvPr id="3400" name="Google Shape;3400;g13c94f06daf_2_3889"/>
          <p:cNvPicPr preferRelativeResize="0"/>
          <p:nvPr/>
        </p:nvPicPr>
        <p:blipFill>
          <a:blip r:embed="rId7">
            <a:alphaModFix/>
          </a:blip>
          <a:stretch>
            <a:fillRect/>
          </a:stretch>
        </p:blipFill>
        <p:spPr>
          <a:xfrm>
            <a:off x="3157229" y="2341133"/>
            <a:ext cx="165725" cy="165725"/>
          </a:xfrm>
          <a:prstGeom prst="rect">
            <a:avLst/>
          </a:prstGeom>
          <a:noFill/>
          <a:ln>
            <a:noFill/>
          </a:ln>
        </p:spPr>
      </p:pic>
      <p:grpSp>
        <p:nvGrpSpPr>
          <p:cNvPr id="3401" name="Google Shape;3401;g13c94f06daf_2_3889"/>
          <p:cNvGrpSpPr/>
          <p:nvPr/>
        </p:nvGrpSpPr>
        <p:grpSpPr>
          <a:xfrm>
            <a:off x="542933" y="4702368"/>
            <a:ext cx="3048838" cy="860304"/>
            <a:chOff x="4392000" y="1013612"/>
            <a:chExt cx="3048838" cy="1717173"/>
          </a:xfrm>
        </p:grpSpPr>
        <p:grpSp>
          <p:nvGrpSpPr>
            <p:cNvPr id="3402" name="Google Shape;3402;g13c94f06daf_2_3889"/>
            <p:cNvGrpSpPr/>
            <p:nvPr/>
          </p:nvGrpSpPr>
          <p:grpSpPr>
            <a:xfrm>
              <a:off x="4392000" y="1013612"/>
              <a:ext cx="3048838" cy="1647908"/>
              <a:chOff x="214095" y="1332369"/>
              <a:chExt cx="9681926" cy="1087800"/>
            </a:xfrm>
          </p:grpSpPr>
          <p:sp>
            <p:nvSpPr>
              <p:cNvPr id="3403" name="Google Shape;3403;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404" name="Google Shape;3404;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05" name="Google Shape;3405;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06" name="Google Shape;3406;g13c94f06daf_2_388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cxnSp>
        <p:nvCxnSpPr>
          <p:cNvPr id="3407" name="Google Shape;3407;g13c94f06daf_2_3889"/>
          <p:cNvCxnSpPr>
            <a:stCxn id="3403" idx="3"/>
            <a:endCxn id="3326" idx="1"/>
          </p:cNvCxnSpPr>
          <p:nvPr/>
        </p:nvCxnSpPr>
        <p:spPr>
          <a:xfrm flipH="1" rot="10800000">
            <a:off x="3591764" y="3428869"/>
            <a:ext cx="876600" cy="1686300"/>
          </a:xfrm>
          <a:prstGeom prst="bentConnector3">
            <a:avLst>
              <a:gd fmla="val 50000" name="adj1"/>
            </a:avLst>
          </a:prstGeom>
          <a:noFill/>
          <a:ln cap="flat" cmpd="sng" w="28575">
            <a:solidFill>
              <a:srgbClr val="FF0000"/>
            </a:solidFill>
            <a:prstDash val="solid"/>
            <a:round/>
            <a:headEnd len="med" w="med" type="none"/>
            <a:tailEnd len="med" w="med" type="triangle"/>
          </a:ln>
        </p:spPr>
      </p:cxnSp>
      <p:sp>
        <p:nvSpPr>
          <p:cNvPr id="3408" name="Google Shape;3408;g13c94f06daf_2_3889"/>
          <p:cNvSpPr/>
          <p:nvPr/>
        </p:nvSpPr>
        <p:spPr>
          <a:xfrm>
            <a:off x="429784" y="474063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409" name="Google Shape;3409;g13c94f06daf_2_3889"/>
          <p:cNvSpPr/>
          <p:nvPr/>
        </p:nvSpPr>
        <p:spPr>
          <a:xfrm>
            <a:off x="70838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수락</a:t>
            </a:r>
            <a:endParaRPr b="1" i="0" sz="1100" u="none" cap="none" strike="noStrike">
              <a:solidFill>
                <a:schemeClr val="lt1"/>
              </a:solidFill>
              <a:latin typeface="Malgun Gothic"/>
              <a:ea typeface="Malgun Gothic"/>
              <a:cs typeface="Malgun Gothic"/>
              <a:sym typeface="Malgun Gothic"/>
            </a:endParaRPr>
          </a:p>
        </p:txBody>
      </p:sp>
      <p:sp>
        <p:nvSpPr>
          <p:cNvPr id="3410" name="Google Shape;3410;g13c94f06daf_2_3889"/>
          <p:cNvSpPr/>
          <p:nvPr/>
        </p:nvSpPr>
        <p:spPr>
          <a:xfrm>
            <a:off x="6886059" y="56527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grpSp>
        <p:nvGrpSpPr>
          <p:cNvPr id="3411" name="Google Shape;3411;g13c94f06daf_2_3889"/>
          <p:cNvGrpSpPr/>
          <p:nvPr/>
        </p:nvGrpSpPr>
        <p:grpSpPr>
          <a:xfrm>
            <a:off x="4582708" y="1221243"/>
            <a:ext cx="3048838" cy="860304"/>
            <a:chOff x="4392000" y="1013612"/>
            <a:chExt cx="3048838" cy="1717173"/>
          </a:xfrm>
        </p:grpSpPr>
        <p:grpSp>
          <p:nvGrpSpPr>
            <p:cNvPr id="3412" name="Google Shape;3412;g13c94f06daf_2_3889"/>
            <p:cNvGrpSpPr/>
            <p:nvPr/>
          </p:nvGrpSpPr>
          <p:grpSpPr>
            <a:xfrm>
              <a:off x="4392000" y="1013612"/>
              <a:ext cx="3048838" cy="1647908"/>
              <a:chOff x="214095" y="1332369"/>
              <a:chExt cx="9681926" cy="1087800"/>
            </a:xfrm>
          </p:grpSpPr>
          <p:sp>
            <p:nvSpPr>
              <p:cNvPr id="3413" name="Google Shape;3413;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414" name="Google Shape;3414;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15" name="Google Shape;3415;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16" name="Google Shape;3416;g13c94f06daf_2_388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417" name="Google Shape;3417;g13c94f06daf_2_3889"/>
          <p:cNvSpPr/>
          <p:nvPr/>
        </p:nvSpPr>
        <p:spPr>
          <a:xfrm>
            <a:off x="44683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418" name="Google Shape;3418;g13c94f06daf_2_3889"/>
          <p:cNvSpPr txBox="1"/>
          <p:nvPr/>
        </p:nvSpPr>
        <p:spPr>
          <a:xfrm>
            <a:off x="964350" y="4338350"/>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   </a:t>
            </a:r>
            <a:r>
              <a:rPr lang="ko" sz="900">
                <a:solidFill>
                  <a:schemeClr val="dk1"/>
                </a:solidFill>
                <a:latin typeface="Malgun Gothic"/>
                <a:ea typeface="Malgun Gothic"/>
                <a:cs typeface="Malgun Gothic"/>
                <a:sym typeface="Malgun Gothic"/>
              </a:rPr>
              <a:t>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19" name="Google Shape;3419;g13c94f06daf_2_3889"/>
          <p:cNvSpPr txBox="1"/>
          <p:nvPr/>
        </p:nvSpPr>
        <p:spPr>
          <a:xfrm>
            <a:off x="4576324" y="4869400"/>
            <a:ext cx="1837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 가격</a:t>
            </a:r>
            <a:r>
              <a:rPr b="1" lang="ko" sz="900">
                <a:solidFill>
                  <a:schemeClr val="dk1"/>
                </a:solidFill>
                <a:latin typeface="Malgun Gothic"/>
                <a:ea typeface="Malgun Gothic"/>
                <a:cs typeface="Malgun Gothic"/>
                <a:sym typeface="Malgun Gothic"/>
              </a:rPr>
              <a:t> : 20,000원</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20" name="Google Shape;3420;g13c94f06daf_2_3889"/>
          <p:cNvSpPr/>
          <p:nvPr/>
        </p:nvSpPr>
        <p:spPr>
          <a:xfrm>
            <a:off x="4558434" y="483437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4" name="Shape 3424"/>
        <p:cNvGrpSpPr/>
        <p:nvPr/>
      </p:nvGrpSpPr>
      <p:grpSpPr>
        <a:xfrm>
          <a:off x="0" y="0"/>
          <a:ext cx="0" cy="0"/>
          <a:chOff x="0" y="0"/>
          <a:chExt cx="0" cy="0"/>
        </a:xfrm>
      </p:grpSpPr>
      <p:sp>
        <p:nvSpPr>
          <p:cNvPr id="3425" name="Google Shape;3425;g13c94f06daf_2_7276"/>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426" name="Google Shape;3426;g13c94f06daf_2_727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427" name="Google Shape;3427;g13c94f06daf_2_7276"/>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상담료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제안가격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추가 상담료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결제수단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수락 및 결제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PG 연계</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428" name="Google Shape;3428;g13c94f06daf_2_727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제안 상세 &gt; 수락</a:t>
            </a:r>
            <a:endParaRPr b="0" i="0" sz="2400" u="none" cap="none" strike="noStrike">
              <a:solidFill>
                <a:schemeClr val="lt1"/>
              </a:solidFill>
              <a:latin typeface="Arial"/>
              <a:ea typeface="Arial"/>
              <a:cs typeface="Arial"/>
              <a:sym typeface="Arial"/>
            </a:endParaRPr>
          </a:p>
        </p:txBody>
      </p:sp>
      <p:sp>
        <p:nvSpPr>
          <p:cNvPr id="3429" name="Google Shape;3429;g13c94f06daf_2_727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430" name="Google Shape;3430;g13c94f06daf_2_727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 상세</a:t>
            </a:r>
            <a:endParaRPr b="1" sz="1100">
              <a:solidFill>
                <a:schemeClr val="dk1"/>
              </a:solidFill>
              <a:latin typeface="Malgun Gothic"/>
              <a:ea typeface="Malgun Gothic"/>
              <a:cs typeface="Malgun Gothic"/>
              <a:sym typeface="Malgun Gothic"/>
            </a:endParaRPr>
          </a:p>
        </p:txBody>
      </p:sp>
      <p:pic>
        <p:nvPicPr>
          <p:cNvPr id="3431" name="Google Shape;3431;g13c94f06daf_2_727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432" name="Google Shape;3432;g13c94f06daf_2_7276"/>
          <p:cNvSpPr txBox="1"/>
          <p:nvPr/>
        </p:nvSpPr>
        <p:spPr>
          <a:xfrm>
            <a:off x="596029" y="26645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433" name="Google Shape;3433;g13c94f06daf_2_727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434" name="Google Shape;3434;g13c94f06daf_2_7276"/>
          <p:cNvGrpSpPr/>
          <p:nvPr/>
        </p:nvGrpSpPr>
        <p:grpSpPr>
          <a:xfrm>
            <a:off x="546150" y="2455076"/>
            <a:ext cx="3048838" cy="1145562"/>
            <a:chOff x="214095" y="1332369"/>
            <a:chExt cx="9681926" cy="1087800"/>
          </a:xfrm>
        </p:grpSpPr>
        <p:sp>
          <p:nvSpPr>
            <p:cNvPr id="3435" name="Google Shape;3435;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436" name="Google Shape;3436;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37" name="Google Shape;3437;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38" name="Google Shape;3438;g13c94f06daf_2_7276"/>
          <p:cNvSpPr txBox="1"/>
          <p:nvPr/>
        </p:nvSpPr>
        <p:spPr>
          <a:xfrm>
            <a:off x="1503625" y="36502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439" name="Google Shape;3439;g13c94f06daf_2_7276"/>
          <p:cNvGrpSpPr/>
          <p:nvPr/>
        </p:nvGrpSpPr>
        <p:grpSpPr>
          <a:xfrm>
            <a:off x="574293" y="2135045"/>
            <a:ext cx="239144" cy="198306"/>
            <a:chOff x="214095" y="1332369"/>
            <a:chExt cx="9681926" cy="1087800"/>
          </a:xfrm>
        </p:grpSpPr>
        <p:sp>
          <p:nvSpPr>
            <p:cNvPr id="3440" name="Google Shape;3440;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441" name="Google Shape;3441;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42" name="Google Shape;3442;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43" name="Google Shape;3443;g13c94f06daf_2_7276"/>
          <p:cNvSpPr txBox="1"/>
          <p:nvPr/>
        </p:nvSpPr>
        <p:spPr>
          <a:xfrm>
            <a:off x="830954" y="21179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444" name="Google Shape;3444;g13c94f06daf_2_7276"/>
          <p:cNvPicPr preferRelativeResize="0"/>
          <p:nvPr/>
        </p:nvPicPr>
        <p:blipFill>
          <a:blip r:embed="rId5">
            <a:alphaModFix/>
          </a:blip>
          <a:stretch>
            <a:fillRect/>
          </a:stretch>
        </p:blipFill>
        <p:spPr>
          <a:xfrm>
            <a:off x="3297378" y="2112213"/>
            <a:ext cx="269625" cy="255434"/>
          </a:xfrm>
          <a:prstGeom prst="rect">
            <a:avLst/>
          </a:prstGeom>
          <a:noFill/>
          <a:ln>
            <a:noFill/>
          </a:ln>
        </p:spPr>
      </p:pic>
      <p:sp>
        <p:nvSpPr>
          <p:cNvPr id="3445" name="Google Shape;3445;g13c94f06daf_2_7276"/>
          <p:cNvSpPr/>
          <p:nvPr/>
        </p:nvSpPr>
        <p:spPr>
          <a:xfrm>
            <a:off x="2511804" y="21477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446" name="Google Shape;3446;g13c94f06daf_2_7276"/>
          <p:cNvSpPr txBox="1"/>
          <p:nvPr/>
        </p:nvSpPr>
        <p:spPr>
          <a:xfrm>
            <a:off x="546158" y="36578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447" name="Google Shape;3447;g13c94f06daf_2_7276"/>
          <p:cNvPicPr preferRelativeResize="0"/>
          <p:nvPr/>
        </p:nvPicPr>
        <p:blipFill rotWithShape="1">
          <a:blip r:embed="rId6">
            <a:alphaModFix/>
          </a:blip>
          <a:srcRect b="0" l="0" r="0" t="0"/>
          <a:stretch/>
        </p:blipFill>
        <p:spPr>
          <a:xfrm>
            <a:off x="3400773" y="3731796"/>
            <a:ext cx="165738" cy="136824"/>
          </a:xfrm>
          <a:prstGeom prst="rect">
            <a:avLst/>
          </a:prstGeom>
          <a:noFill/>
          <a:ln>
            <a:noFill/>
          </a:ln>
        </p:spPr>
      </p:pic>
      <p:sp>
        <p:nvSpPr>
          <p:cNvPr id="3448" name="Google Shape;3448;g13c94f06daf_2_7276"/>
          <p:cNvSpPr txBox="1"/>
          <p:nvPr/>
        </p:nvSpPr>
        <p:spPr>
          <a:xfrm>
            <a:off x="1420704" y="21408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449" name="Google Shape;3449;g13c94f06daf_2_7276"/>
          <p:cNvSpPr txBox="1"/>
          <p:nvPr/>
        </p:nvSpPr>
        <p:spPr>
          <a:xfrm>
            <a:off x="537729" y="3999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50" name="Google Shape;3450;g13c94f06daf_2_7276"/>
          <p:cNvSpPr txBox="1"/>
          <p:nvPr/>
        </p:nvSpPr>
        <p:spPr>
          <a:xfrm>
            <a:off x="2290354" y="40152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451" name="Google Shape;3451;g13c94f06daf_2_7276"/>
          <p:cNvGrpSpPr/>
          <p:nvPr/>
        </p:nvGrpSpPr>
        <p:grpSpPr>
          <a:xfrm>
            <a:off x="545354" y="4257853"/>
            <a:ext cx="3048838" cy="548142"/>
            <a:chOff x="214095" y="1332369"/>
            <a:chExt cx="9681926" cy="1087800"/>
          </a:xfrm>
        </p:grpSpPr>
        <p:sp>
          <p:nvSpPr>
            <p:cNvPr id="3452" name="Google Shape;3452;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453" name="Google Shape;3453;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54" name="Google Shape;3454;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55" name="Google Shape;3455;g13c94f06daf_2_7276"/>
          <p:cNvSpPr txBox="1"/>
          <p:nvPr/>
        </p:nvSpPr>
        <p:spPr>
          <a:xfrm>
            <a:off x="537729" y="5076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56" name="Google Shape;3456;g13c94f06daf_2_7276"/>
          <p:cNvSpPr txBox="1"/>
          <p:nvPr/>
        </p:nvSpPr>
        <p:spPr>
          <a:xfrm>
            <a:off x="53777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57" name="Google Shape;3457;g13c94f06daf_2_7276"/>
          <p:cNvSpPr txBox="1"/>
          <p:nvPr/>
        </p:nvSpPr>
        <p:spPr>
          <a:xfrm>
            <a:off x="132156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58" name="Google Shape;3458;g13c94f06daf_2_7276"/>
          <p:cNvSpPr txBox="1"/>
          <p:nvPr/>
        </p:nvSpPr>
        <p:spPr>
          <a:xfrm>
            <a:off x="209300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59" name="Google Shape;3459;g13c94f06daf_2_7276"/>
          <p:cNvSpPr txBox="1"/>
          <p:nvPr/>
        </p:nvSpPr>
        <p:spPr>
          <a:xfrm>
            <a:off x="287679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60" name="Google Shape;3460;g13c94f06daf_2_7276"/>
          <p:cNvSpPr txBox="1"/>
          <p:nvPr/>
        </p:nvSpPr>
        <p:spPr>
          <a:xfrm>
            <a:off x="596029"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61" name="Google Shape;3461;g13c94f06daf_2_7276"/>
          <p:cNvSpPr/>
          <p:nvPr/>
        </p:nvSpPr>
        <p:spPr>
          <a:xfrm>
            <a:off x="17498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pic>
        <p:nvPicPr>
          <p:cNvPr id="3462" name="Google Shape;3462;g13c94f06daf_2_7276"/>
          <p:cNvPicPr preferRelativeResize="0"/>
          <p:nvPr/>
        </p:nvPicPr>
        <p:blipFill>
          <a:blip r:embed="rId7">
            <a:alphaModFix/>
          </a:blip>
          <a:stretch>
            <a:fillRect/>
          </a:stretch>
        </p:blipFill>
        <p:spPr>
          <a:xfrm>
            <a:off x="3157229" y="3712733"/>
            <a:ext cx="165725" cy="165725"/>
          </a:xfrm>
          <a:prstGeom prst="rect">
            <a:avLst/>
          </a:prstGeom>
          <a:noFill/>
          <a:ln>
            <a:noFill/>
          </a:ln>
        </p:spPr>
      </p:pic>
      <p:cxnSp>
        <p:nvCxnSpPr>
          <p:cNvPr id="3463" name="Google Shape;3463;g13c94f06daf_2_7276"/>
          <p:cNvCxnSpPr>
            <a:stCxn id="3464" idx="3"/>
            <a:endCxn id="3425" idx="1"/>
          </p:cNvCxnSpPr>
          <p:nvPr/>
        </p:nvCxnSpPr>
        <p:spPr>
          <a:xfrm flipH="1" rot="10800000">
            <a:off x="3547104" y="3428900"/>
            <a:ext cx="921300" cy="23964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3464" name="Google Shape;3464;g13c94f06daf_2_7276"/>
          <p:cNvSpPr/>
          <p:nvPr/>
        </p:nvSpPr>
        <p:spPr>
          <a:xfrm>
            <a:off x="30452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수락</a:t>
            </a:r>
            <a:endParaRPr b="1" i="0" sz="1100" u="none" cap="none" strike="noStrike">
              <a:solidFill>
                <a:schemeClr val="lt1"/>
              </a:solidFill>
              <a:latin typeface="Malgun Gothic"/>
              <a:ea typeface="Malgun Gothic"/>
              <a:cs typeface="Malgun Gothic"/>
              <a:sym typeface="Malgun Gothic"/>
            </a:endParaRPr>
          </a:p>
        </p:txBody>
      </p:sp>
      <p:sp>
        <p:nvSpPr>
          <p:cNvPr id="3465" name="Google Shape;3465;g13c94f06daf_2_7276"/>
          <p:cNvSpPr/>
          <p:nvPr/>
        </p:nvSpPr>
        <p:spPr>
          <a:xfrm>
            <a:off x="2847459" y="56527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3466" name="Google Shape;3466;g13c94f06daf_2_7276"/>
          <p:cNvGrpSpPr/>
          <p:nvPr/>
        </p:nvGrpSpPr>
        <p:grpSpPr>
          <a:xfrm>
            <a:off x="544108" y="1221243"/>
            <a:ext cx="3048838" cy="860304"/>
            <a:chOff x="4392000" y="1013612"/>
            <a:chExt cx="3048838" cy="1717173"/>
          </a:xfrm>
        </p:grpSpPr>
        <p:grpSp>
          <p:nvGrpSpPr>
            <p:cNvPr id="3467" name="Google Shape;3467;g13c94f06daf_2_7276"/>
            <p:cNvGrpSpPr/>
            <p:nvPr/>
          </p:nvGrpSpPr>
          <p:grpSpPr>
            <a:xfrm>
              <a:off x="4392000" y="1013612"/>
              <a:ext cx="3048838" cy="1647908"/>
              <a:chOff x="214095" y="1332369"/>
              <a:chExt cx="9681926" cy="1087800"/>
            </a:xfrm>
          </p:grpSpPr>
          <p:sp>
            <p:nvSpPr>
              <p:cNvPr id="3468" name="Google Shape;3468;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469" name="Google Shape;3469;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70" name="Google Shape;3470;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71" name="Google Shape;3471;g13c94f06daf_2_727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472" name="Google Shape;3472;g13c94f06daf_2_7276"/>
          <p:cNvSpPr txBox="1"/>
          <p:nvPr/>
        </p:nvSpPr>
        <p:spPr>
          <a:xfrm>
            <a:off x="50437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 수락</a:t>
            </a:r>
            <a:endParaRPr b="1" sz="1100">
              <a:solidFill>
                <a:schemeClr val="dk1"/>
              </a:solidFill>
              <a:latin typeface="Malgun Gothic"/>
              <a:ea typeface="Malgun Gothic"/>
              <a:cs typeface="Malgun Gothic"/>
              <a:sym typeface="Malgun Gothic"/>
            </a:endParaRPr>
          </a:p>
        </p:txBody>
      </p:sp>
      <p:pic>
        <p:nvPicPr>
          <p:cNvPr id="3473" name="Google Shape;3473;g13c94f06daf_2_7276"/>
          <p:cNvPicPr preferRelativeResize="0"/>
          <p:nvPr/>
        </p:nvPicPr>
        <p:blipFill>
          <a:blip r:embed="rId3">
            <a:alphaModFix/>
          </a:blip>
          <a:stretch>
            <a:fillRect/>
          </a:stretch>
        </p:blipFill>
        <p:spPr>
          <a:xfrm>
            <a:off x="4558419" y="894946"/>
            <a:ext cx="213900" cy="219430"/>
          </a:xfrm>
          <a:prstGeom prst="rect">
            <a:avLst/>
          </a:prstGeom>
          <a:noFill/>
          <a:ln>
            <a:noFill/>
          </a:ln>
        </p:spPr>
      </p:pic>
      <p:sp>
        <p:nvSpPr>
          <p:cNvPr id="3474" name="Google Shape;3474;g13c94f06daf_2_7276"/>
          <p:cNvSpPr txBox="1"/>
          <p:nvPr/>
        </p:nvSpPr>
        <p:spPr>
          <a:xfrm>
            <a:off x="4667775" y="1447100"/>
            <a:ext cx="2904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600" u="none" cap="none" strike="noStrike">
                <a:solidFill>
                  <a:schemeClr val="dk1"/>
                </a:solidFill>
                <a:latin typeface="Malgun Gothic"/>
                <a:ea typeface="Malgun Gothic"/>
                <a:cs typeface="Malgun Gothic"/>
                <a:sym typeface="Malgun Gothic"/>
              </a:rPr>
              <a:t>$</a:t>
            </a:r>
            <a:r>
              <a:rPr b="1" lang="ko" sz="1600">
                <a:solidFill>
                  <a:schemeClr val="dk1"/>
                </a:solidFill>
                <a:latin typeface="Malgun Gothic"/>
                <a:ea typeface="Malgun Gothic"/>
                <a:cs typeface="Malgun Gothic"/>
                <a:sym typeface="Malgun Gothic"/>
              </a:rPr>
              <a:t>닉네임 님</a:t>
            </a:r>
            <a:r>
              <a:rPr b="1" lang="ko" sz="1600">
                <a:solidFill>
                  <a:schemeClr val="dk1"/>
                </a:solidFill>
                <a:latin typeface="Malgun Gothic"/>
                <a:ea typeface="Malgun Gothic"/>
                <a:cs typeface="Malgun Gothic"/>
                <a:sym typeface="Malgun Gothic"/>
              </a:rPr>
              <a:t>의 제안을 수락 하시겠습니까?</a:t>
            </a:r>
            <a:endParaRPr b="1" i="0" sz="1600" u="none" cap="none" strike="noStrike">
              <a:solidFill>
                <a:srgbClr val="00B0F0"/>
              </a:solidFill>
              <a:latin typeface="Malgun Gothic"/>
              <a:ea typeface="Malgun Gothic"/>
              <a:cs typeface="Malgun Gothic"/>
              <a:sym typeface="Malgun Gothic"/>
            </a:endParaRPr>
          </a:p>
        </p:txBody>
      </p:sp>
      <p:sp>
        <p:nvSpPr>
          <p:cNvPr id="3475" name="Google Shape;3475;g13c94f06daf_2_7276"/>
          <p:cNvSpPr/>
          <p:nvPr/>
        </p:nvSpPr>
        <p:spPr>
          <a:xfrm>
            <a:off x="4664963" y="27030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추</a:t>
            </a:r>
            <a:r>
              <a:rPr lang="ko" sz="1100">
                <a:solidFill>
                  <a:schemeClr val="dk2"/>
                </a:solidFill>
                <a:latin typeface="Malgun Gothic"/>
                <a:ea typeface="Malgun Gothic"/>
                <a:cs typeface="Malgun Gothic"/>
                <a:sym typeface="Malgun Gothic"/>
              </a:rPr>
              <a:t>가 상담료 </a:t>
            </a:r>
            <a:endParaRPr b="0" i="0" sz="1800" u="none" cap="none" strike="noStrike">
              <a:solidFill>
                <a:schemeClr val="dk2"/>
              </a:solidFill>
              <a:latin typeface="Malgun Gothic"/>
              <a:ea typeface="Malgun Gothic"/>
              <a:cs typeface="Malgun Gothic"/>
              <a:sym typeface="Malgun Gothic"/>
            </a:endParaRPr>
          </a:p>
        </p:txBody>
      </p:sp>
      <p:sp>
        <p:nvSpPr>
          <p:cNvPr id="3476" name="Google Shape;3476;g13c94f06daf_2_7276"/>
          <p:cNvSpPr txBox="1"/>
          <p:nvPr/>
        </p:nvSpPr>
        <p:spPr>
          <a:xfrm>
            <a:off x="4634625" y="2303475"/>
            <a:ext cx="294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상담료 : 20,000원</a:t>
            </a:r>
            <a:endParaRPr sz="700">
              <a:solidFill>
                <a:schemeClr val="dk1"/>
              </a:solidFill>
              <a:latin typeface="Malgun Gothic"/>
              <a:ea typeface="Malgun Gothic"/>
              <a:cs typeface="Malgun Gothic"/>
              <a:sym typeface="Malgun Gothic"/>
            </a:endParaRPr>
          </a:p>
        </p:txBody>
      </p:sp>
      <p:sp>
        <p:nvSpPr>
          <p:cNvPr id="3477" name="Google Shape;3477;g13c94f06daf_2_7276"/>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수락 및 </a:t>
            </a:r>
            <a:r>
              <a:rPr b="1" lang="ko" sz="1100">
                <a:solidFill>
                  <a:schemeClr val="lt1"/>
                </a:solidFill>
                <a:latin typeface="Malgun Gothic"/>
                <a:ea typeface="Malgun Gothic"/>
                <a:cs typeface="Malgun Gothic"/>
                <a:sym typeface="Malgun Gothic"/>
              </a:rPr>
              <a:t>결제</a:t>
            </a:r>
            <a:endParaRPr b="1" i="0" sz="1100" u="none" cap="none" strike="noStrike">
              <a:solidFill>
                <a:schemeClr val="lt1"/>
              </a:solidFill>
              <a:latin typeface="Malgun Gothic"/>
              <a:ea typeface="Malgun Gothic"/>
              <a:cs typeface="Malgun Gothic"/>
              <a:sym typeface="Malgun Gothic"/>
            </a:endParaRPr>
          </a:p>
        </p:txBody>
      </p:sp>
      <p:sp>
        <p:nvSpPr>
          <p:cNvPr id="3478" name="Google Shape;3478;g13c94f06daf_2_7276"/>
          <p:cNvSpPr txBox="1"/>
          <p:nvPr/>
        </p:nvSpPr>
        <p:spPr>
          <a:xfrm>
            <a:off x="4646775" y="3960000"/>
            <a:ext cx="294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결제수단</a:t>
            </a:r>
            <a:endParaRPr sz="700">
              <a:solidFill>
                <a:schemeClr val="dk1"/>
              </a:solidFill>
              <a:latin typeface="Malgun Gothic"/>
              <a:ea typeface="Malgun Gothic"/>
              <a:cs typeface="Malgun Gothic"/>
              <a:sym typeface="Malgun Gothic"/>
            </a:endParaRPr>
          </a:p>
        </p:txBody>
      </p:sp>
      <p:sp>
        <p:nvSpPr>
          <p:cNvPr id="3479" name="Google Shape;3479;g13c94f06daf_2_7276"/>
          <p:cNvSpPr/>
          <p:nvPr/>
        </p:nvSpPr>
        <p:spPr>
          <a:xfrm>
            <a:off x="4558434" y="23175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480" name="Google Shape;3480;g13c94f06daf_2_7276"/>
          <p:cNvSpPr/>
          <p:nvPr/>
        </p:nvSpPr>
        <p:spPr>
          <a:xfrm>
            <a:off x="4558434" y="264216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481" name="Google Shape;3481;g13c94f06daf_2_7276"/>
          <p:cNvSpPr/>
          <p:nvPr/>
        </p:nvSpPr>
        <p:spPr>
          <a:xfrm>
            <a:off x="4558434" y="39599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482" name="Google Shape;3482;g13c94f06daf_2_7276"/>
          <p:cNvSpPr txBox="1"/>
          <p:nvPr/>
        </p:nvSpPr>
        <p:spPr>
          <a:xfrm>
            <a:off x="4646775" y="3442363"/>
            <a:ext cx="294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결제금액</a:t>
            </a:r>
            <a:r>
              <a:rPr b="1" lang="ko" sz="1600">
                <a:solidFill>
                  <a:schemeClr val="dk1"/>
                </a:solidFill>
                <a:latin typeface="Malgun Gothic"/>
                <a:ea typeface="Malgun Gothic"/>
                <a:cs typeface="Malgun Gothic"/>
                <a:sym typeface="Malgun Gothic"/>
              </a:rPr>
              <a:t> : 20,000원</a:t>
            </a:r>
            <a:endParaRPr sz="700">
              <a:solidFill>
                <a:schemeClr val="dk1"/>
              </a:solidFill>
              <a:latin typeface="Malgun Gothic"/>
              <a:ea typeface="Malgun Gothic"/>
              <a:cs typeface="Malgun Gothic"/>
              <a:sym typeface="Malgun Gothic"/>
            </a:endParaRPr>
          </a:p>
        </p:txBody>
      </p:sp>
      <p:sp>
        <p:nvSpPr>
          <p:cNvPr id="3483" name="Google Shape;3483;g13c94f06daf_2_7276"/>
          <p:cNvSpPr/>
          <p:nvPr/>
        </p:nvSpPr>
        <p:spPr>
          <a:xfrm>
            <a:off x="4558434" y="546433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484" name="Google Shape;3484;g13c94f06daf_2_7276"/>
          <p:cNvSpPr txBox="1"/>
          <p:nvPr/>
        </p:nvSpPr>
        <p:spPr>
          <a:xfrm>
            <a:off x="4628043" y="4353585"/>
            <a:ext cx="20907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신용카드</a:t>
            </a:r>
            <a:endParaRPr b="1"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휴대폰</a:t>
            </a:r>
            <a:endParaRPr b="0"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카카오페이</a:t>
            </a:r>
            <a:endParaRPr b="0" i="0" sz="1100" u="none" cap="none" strike="noStrike">
              <a:solidFill>
                <a:srgbClr val="000000"/>
              </a:solidFill>
              <a:latin typeface="Malgun Gothic"/>
              <a:ea typeface="Malgun Gothic"/>
              <a:cs typeface="Malgun Gothic"/>
              <a:sym typeface="Malgun Gothic"/>
            </a:endParaRPr>
          </a:p>
        </p:txBody>
      </p:sp>
      <p:sp>
        <p:nvSpPr>
          <p:cNvPr id="3485" name="Google Shape;3485;g13c94f06daf_2_7276"/>
          <p:cNvSpPr txBox="1"/>
          <p:nvPr/>
        </p:nvSpPr>
        <p:spPr>
          <a:xfrm>
            <a:off x="537724" y="4869400"/>
            <a:ext cx="1837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 가격 : 20,000원</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9" name="Shape 3489"/>
        <p:cNvGrpSpPr/>
        <p:nvPr/>
      </p:nvGrpSpPr>
      <p:grpSpPr>
        <a:xfrm>
          <a:off x="0" y="0"/>
          <a:ext cx="0" cy="0"/>
          <a:chOff x="0" y="0"/>
          <a:chExt cx="0" cy="0"/>
        </a:xfrm>
      </p:grpSpPr>
      <p:sp>
        <p:nvSpPr>
          <p:cNvPr id="3490" name="Google Shape;3490;gf48f6d2838_0_190"/>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포스팅 상</a:t>
            </a:r>
            <a:r>
              <a:rPr lang="ko" sz="3000"/>
              <a:t>세 &gt; 프로필</a:t>
            </a:r>
            <a:endParaRPr sz="3000"/>
          </a:p>
        </p:txBody>
      </p:sp>
      <p:sp>
        <p:nvSpPr>
          <p:cNvPr id="3491" name="Google Shape;3491;gf48f6d2838_0_190"/>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포스팅 상세 &gt; 프로필</a:t>
            </a:r>
            <a:endParaRPr sz="2000"/>
          </a:p>
          <a:p>
            <a:pPr indent="-355600" lvl="0" marL="457200" rtl="0" algn="l">
              <a:spcBef>
                <a:spcPts val="0"/>
              </a:spcBef>
              <a:spcAft>
                <a:spcPts val="0"/>
              </a:spcAft>
              <a:buSzPts val="2000"/>
              <a:buChar char="-"/>
            </a:pPr>
            <a:r>
              <a:rPr lang="ko" sz="2000"/>
              <a:t>포스팅 상세 &gt; 프로필 &gt; 추가메뉴 &gt; 신고, 차단</a:t>
            </a:r>
            <a:endParaRPr sz="2000"/>
          </a:p>
          <a:p>
            <a:pPr indent="-355600" lvl="0" marL="457200" rtl="0" algn="l">
              <a:spcBef>
                <a:spcPts val="0"/>
              </a:spcBef>
              <a:spcAft>
                <a:spcPts val="0"/>
              </a:spcAft>
              <a:buSzPts val="2000"/>
              <a:buChar char="-"/>
            </a:pPr>
            <a:r>
              <a:rPr lang="ko" sz="2000"/>
              <a:t>포스팅 상세 &gt; 프로</a:t>
            </a:r>
            <a:r>
              <a:rPr lang="ko" sz="2000"/>
              <a:t>필 &gt; </a:t>
            </a:r>
            <a:r>
              <a:rPr lang="ko" sz="2000"/>
              <a:t>팔로우, 팔로잉</a:t>
            </a:r>
            <a:endParaRPr sz="2000"/>
          </a:p>
          <a:p>
            <a:pPr indent="-355600" lvl="0" marL="457200" rtl="0" algn="l">
              <a:spcBef>
                <a:spcPts val="0"/>
              </a:spcBef>
              <a:spcAft>
                <a:spcPts val="0"/>
              </a:spcAft>
              <a:buSzPts val="2000"/>
              <a:buChar char="-"/>
            </a:pPr>
            <a:r>
              <a:rPr lang="ko" sz="2000"/>
              <a:t>포스팅 상세 &gt; 프로</a:t>
            </a:r>
            <a:r>
              <a:rPr lang="ko" sz="2000"/>
              <a:t>필 &gt; </a:t>
            </a:r>
            <a:r>
              <a:rPr lang="ko" sz="2000"/>
              <a:t>메시지</a:t>
            </a:r>
            <a:endParaRPr sz="2000"/>
          </a:p>
          <a:p>
            <a:pPr indent="0" lvl="0" marL="457200" rtl="0" algn="l">
              <a:spcBef>
                <a:spcPts val="0"/>
              </a:spcBef>
              <a:spcAft>
                <a:spcPts val="0"/>
              </a:spcAft>
              <a:buNone/>
            </a:pPr>
            <a:r>
              <a:t/>
            </a:r>
            <a:endParaRPr sz="200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5" name="Shape 3495"/>
        <p:cNvGrpSpPr/>
        <p:nvPr/>
      </p:nvGrpSpPr>
      <p:grpSpPr>
        <a:xfrm>
          <a:off x="0" y="0"/>
          <a:ext cx="0" cy="0"/>
          <a:chOff x="0" y="0"/>
          <a:chExt cx="0" cy="0"/>
        </a:xfrm>
      </p:grpSpPr>
      <p:sp>
        <p:nvSpPr>
          <p:cNvPr id="3496" name="Google Shape;3496;g13c94f06daf_2_214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497" name="Google Shape;3497;g13c94f06daf_2_2141"/>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a:t>
                      </a:r>
                      <a:r>
                        <a:rPr lang="ko" sz="900">
                          <a:solidFill>
                            <a:srgbClr val="595959"/>
                          </a:solidFill>
                          <a:latin typeface="Malgun Gothic"/>
                          <a:ea typeface="Malgun Gothic"/>
                          <a:cs typeface="Malgun Gothic"/>
                          <a:sym typeface="Malgun Gothic"/>
                        </a:rPr>
                        <a:t>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프로</a:t>
                      </a:r>
                      <a:r>
                        <a:rPr lang="ko" sz="900">
                          <a:solidFill>
                            <a:srgbClr val="595959"/>
                          </a:solidFill>
                          <a:latin typeface="Malgun Gothic"/>
                          <a:ea typeface="Malgun Gothic"/>
                          <a:cs typeface="Malgun Gothic"/>
                          <a:sym typeface="Malgun Gothic"/>
                        </a:rPr>
                        <a:t>필 사진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포스</a:t>
                      </a:r>
                      <a:r>
                        <a:rPr lang="ko" sz="900">
                          <a:solidFill>
                            <a:srgbClr val="595959"/>
                          </a:solidFill>
                          <a:latin typeface="Malgun Gothic"/>
                          <a:ea typeface="Malgun Gothic"/>
                          <a:cs typeface="Malgun Gothic"/>
                          <a:sym typeface="Malgun Gothic"/>
                        </a:rPr>
                        <a:t>팅 갯수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클릭시 하단 포스팅으로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팔로</a:t>
                      </a:r>
                      <a:r>
                        <a:rPr lang="ko" sz="900">
                          <a:solidFill>
                            <a:srgbClr val="595959"/>
                          </a:solidFill>
                          <a:latin typeface="Malgun Gothic"/>
                          <a:ea typeface="Malgun Gothic"/>
                          <a:cs typeface="Malgun Gothic"/>
                          <a:sym typeface="Malgun Gothic"/>
                        </a:rPr>
                        <a:t>워 갯수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팔로워 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팔로</a:t>
                      </a:r>
                      <a:r>
                        <a:rPr lang="ko" sz="900">
                          <a:solidFill>
                            <a:srgbClr val="595959"/>
                          </a:solidFill>
                          <a:latin typeface="Malgun Gothic"/>
                          <a:ea typeface="Malgun Gothic"/>
                          <a:cs typeface="Malgun Gothic"/>
                          <a:sym typeface="Malgun Gothic"/>
                        </a:rPr>
                        <a:t>잉 갯수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팔로잉 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닉네</a:t>
                      </a:r>
                      <a:r>
                        <a:rPr lang="ko" sz="900">
                          <a:solidFill>
                            <a:srgbClr val="595959"/>
                          </a:solidFill>
                          <a:latin typeface="Malgun Gothic"/>
                          <a:ea typeface="Malgun Gothic"/>
                          <a:cs typeface="Malgun Gothic"/>
                          <a:sym typeface="Malgun Gothic"/>
                        </a:rPr>
                        <a:t>임 및 기타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프로</a:t>
                      </a:r>
                      <a:r>
                        <a:rPr lang="ko" sz="900">
                          <a:solidFill>
                            <a:srgbClr val="595959"/>
                          </a:solidFill>
                          <a:latin typeface="Malgun Gothic"/>
                          <a:ea typeface="Malgun Gothic"/>
                          <a:cs typeface="Malgun Gothic"/>
                          <a:sym typeface="Malgun Gothic"/>
                        </a:rPr>
                        <a:t>필 소개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관</a:t>
                      </a:r>
                      <a:r>
                        <a:rPr lang="ko" sz="900">
                          <a:solidFill>
                            <a:srgbClr val="595959"/>
                          </a:solidFill>
                          <a:latin typeface="Malgun Gothic"/>
                          <a:ea typeface="Malgun Gothic"/>
                          <a:cs typeface="Malgun Gothic"/>
                          <a:sym typeface="Malgun Gothic"/>
                        </a:rPr>
                        <a:t>련 키워드</a:t>
                      </a: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팔로</a:t>
                      </a:r>
                      <a:r>
                        <a:rPr lang="ko" sz="900">
                          <a:solidFill>
                            <a:srgbClr val="595959"/>
                          </a:solidFill>
                          <a:latin typeface="Malgun Gothic"/>
                          <a:ea typeface="Malgun Gothic"/>
                          <a:cs typeface="Malgun Gothic"/>
                          <a:sym typeface="Malgun Gothic"/>
                        </a:rPr>
                        <a:t>우 /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팔로우 혹은 팔로잉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상담으</a:t>
                      </a:r>
                      <a:r>
                        <a:rPr lang="ko" sz="900">
                          <a:solidFill>
                            <a:srgbClr val="595959"/>
                          </a:solidFill>
                          <a:latin typeface="Malgun Gothic"/>
                          <a:ea typeface="Malgun Gothic"/>
                          <a:cs typeface="Malgun Gothic"/>
                          <a:sym typeface="Malgun Gothic"/>
                        </a:rPr>
                        <a:t>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전문가의 경우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11. DM</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12. 포스</a:t>
                      </a:r>
                      <a:r>
                        <a:rPr lang="ko" sz="900">
                          <a:solidFill>
                            <a:srgbClr val="595959"/>
                          </a:solidFill>
                          <a:latin typeface="Malgun Gothic"/>
                          <a:ea typeface="Malgun Gothic"/>
                          <a:cs typeface="Malgun Gothic"/>
                          <a:sym typeface="Malgun Gothic"/>
                        </a:rPr>
                        <a:t>팅 / 상담 /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제안의 경우 본인(전문가)의 경우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사용자가 쓴 포스팅, 상담,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제안의 경우 수락여부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본인의 경우 마이로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498" name="Google Shape;3498;g13c94f06daf_2_214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a:t>
            </a:r>
            <a:endParaRPr b="0" i="0" sz="2400" u="none" cap="none" strike="noStrike">
              <a:solidFill>
                <a:schemeClr val="lt1"/>
              </a:solidFill>
              <a:latin typeface="Arial"/>
              <a:ea typeface="Arial"/>
              <a:cs typeface="Arial"/>
              <a:sym typeface="Arial"/>
            </a:endParaRPr>
          </a:p>
        </p:txBody>
      </p:sp>
      <p:sp>
        <p:nvSpPr>
          <p:cNvPr id="3499" name="Google Shape;3499;g13c94f06daf_2_214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500" name="Google Shape;3500;g13c94f06daf_2_2141"/>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501" name="Google Shape;3501;g13c94f06daf_2_2141"/>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502" name="Google Shape;3502;g13c94f06daf_2_2141"/>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503" name="Google Shape;3503;g13c94f06daf_2_2141"/>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504" name="Google Shape;3504;g13c94f06daf_2_2141"/>
          <p:cNvGrpSpPr/>
          <p:nvPr/>
        </p:nvGrpSpPr>
        <p:grpSpPr>
          <a:xfrm>
            <a:off x="546154" y="1522257"/>
            <a:ext cx="3048838" cy="1468856"/>
            <a:chOff x="214095" y="1332369"/>
            <a:chExt cx="9681926" cy="1087800"/>
          </a:xfrm>
        </p:grpSpPr>
        <p:sp>
          <p:nvSpPr>
            <p:cNvPr id="3505" name="Google Shape;3505;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506" name="Google Shape;3506;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07" name="Google Shape;3507;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08" name="Google Shape;3508;g13c94f06daf_2_2141"/>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509" name="Google Shape;3509;g13c94f06daf_2_2141"/>
          <p:cNvGrpSpPr/>
          <p:nvPr/>
        </p:nvGrpSpPr>
        <p:grpSpPr>
          <a:xfrm>
            <a:off x="574293" y="1220645"/>
            <a:ext cx="239144" cy="198306"/>
            <a:chOff x="214095" y="1332369"/>
            <a:chExt cx="9681926" cy="1087800"/>
          </a:xfrm>
        </p:grpSpPr>
        <p:sp>
          <p:nvSpPr>
            <p:cNvPr id="3510" name="Google Shape;3510;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511" name="Google Shape;3511;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12" name="Google Shape;3512;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13" name="Google Shape;3513;g13c94f06daf_2_2141"/>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514" name="Google Shape;3514;g13c94f06daf_2_2141"/>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515" name="Google Shape;3515;g13c94f06daf_2_2141"/>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516" name="Google Shape;3516;g13c94f06daf_2_2141"/>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517" name="Google Shape;3517;g13c94f06daf_2_2141"/>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3518" name="Google Shape;3518;g13c94f06daf_2_2141"/>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519" name="Google Shape;3519;g13c94f06daf_2_2141"/>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20" name="Google Shape;3520;g13c94f06daf_2_2141"/>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521" name="Google Shape;3521;g13c94f06daf_2_2141"/>
          <p:cNvGrpSpPr/>
          <p:nvPr/>
        </p:nvGrpSpPr>
        <p:grpSpPr>
          <a:xfrm>
            <a:off x="545354" y="3724453"/>
            <a:ext cx="3048838" cy="548142"/>
            <a:chOff x="214095" y="1332369"/>
            <a:chExt cx="9681926" cy="1087800"/>
          </a:xfrm>
        </p:grpSpPr>
        <p:sp>
          <p:nvSpPr>
            <p:cNvPr id="3522" name="Google Shape;3522;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523" name="Google Shape;3523;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24" name="Google Shape;3524;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25" name="Google Shape;3525;g13c94f06daf_2_2141"/>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26" name="Google Shape;3526;g13c94f06daf_2_2141"/>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27" name="Google Shape;3527;g13c94f06daf_2_2141"/>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28" name="Google Shape;3528;g13c94f06daf_2_2141"/>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29" name="Google Shape;3529;g13c94f06daf_2_2141"/>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30" name="Google Shape;3530;g13c94f06daf_2_2141"/>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531" name="Google Shape;3531;g13c94f06daf_2_2141"/>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532" name="Google Shape;3532;g13c94f06daf_2_2141"/>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533" name="Google Shape;3533;g13c94f06daf_2_2141"/>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534" name="Google Shape;3534;g13c94f06daf_2_2141"/>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3535" name="Google Shape;3535;g13c94f06daf_2_2141"/>
          <p:cNvGrpSpPr/>
          <p:nvPr/>
        </p:nvGrpSpPr>
        <p:grpSpPr>
          <a:xfrm>
            <a:off x="546154" y="5454324"/>
            <a:ext cx="3048838" cy="548142"/>
            <a:chOff x="214095" y="1332369"/>
            <a:chExt cx="9681926" cy="1087800"/>
          </a:xfrm>
        </p:grpSpPr>
        <p:sp>
          <p:nvSpPr>
            <p:cNvPr id="3536" name="Google Shape;3536;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3537" name="Google Shape;3537;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38" name="Google Shape;3538;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39" name="Google Shape;3539;g13c94f06daf_2_2141"/>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540" name="Google Shape;3540;g13c94f06daf_2_2141"/>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3541" name="Google Shape;3541;g13c94f06daf_2_2141"/>
          <p:cNvPicPr preferRelativeResize="0"/>
          <p:nvPr/>
        </p:nvPicPr>
        <p:blipFill>
          <a:blip r:embed="rId7">
            <a:alphaModFix/>
          </a:blip>
          <a:stretch>
            <a:fillRect/>
          </a:stretch>
        </p:blipFill>
        <p:spPr>
          <a:xfrm>
            <a:off x="4622575" y="1233318"/>
            <a:ext cx="648600" cy="667000"/>
          </a:xfrm>
          <a:prstGeom prst="rect">
            <a:avLst/>
          </a:prstGeom>
          <a:noFill/>
          <a:ln>
            <a:noFill/>
          </a:ln>
        </p:spPr>
      </p:pic>
      <p:sp>
        <p:nvSpPr>
          <p:cNvPr id="3542" name="Google Shape;3542;g13c94f06daf_2_2141"/>
          <p:cNvSpPr txBox="1"/>
          <p:nvPr/>
        </p:nvSpPr>
        <p:spPr>
          <a:xfrm>
            <a:off x="45873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543" name="Google Shape;3543;g13c94f06daf_2_2141"/>
          <p:cNvSpPr txBox="1"/>
          <p:nvPr/>
        </p:nvSpPr>
        <p:spPr>
          <a:xfrm>
            <a:off x="52127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3544" name="Google Shape;3544;g13c94f06daf_2_2141"/>
          <p:cNvPicPr preferRelativeResize="0"/>
          <p:nvPr/>
        </p:nvPicPr>
        <p:blipFill>
          <a:blip r:embed="rId5">
            <a:alphaModFix/>
          </a:blip>
          <a:stretch>
            <a:fillRect/>
          </a:stretch>
        </p:blipFill>
        <p:spPr>
          <a:xfrm>
            <a:off x="7411078" y="902450"/>
            <a:ext cx="269625" cy="255434"/>
          </a:xfrm>
          <a:prstGeom prst="rect">
            <a:avLst/>
          </a:prstGeom>
          <a:noFill/>
          <a:ln>
            <a:noFill/>
          </a:ln>
        </p:spPr>
      </p:pic>
      <p:grpSp>
        <p:nvGrpSpPr>
          <p:cNvPr id="3545" name="Google Shape;3545;g13c94f06daf_2_2141"/>
          <p:cNvGrpSpPr/>
          <p:nvPr/>
        </p:nvGrpSpPr>
        <p:grpSpPr>
          <a:xfrm>
            <a:off x="4574250" y="2293628"/>
            <a:ext cx="3048838" cy="400202"/>
            <a:chOff x="214095" y="1332369"/>
            <a:chExt cx="9681926" cy="1087800"/>
          </a:xfrm>
        </p:grpSpPr>
        <p:sp>
          <p:nvSpPr>
            <p:cNvPr id="3546" name="Google Shape;3546;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a:t>
              </a:r>
              <a:r>
                <a:rPr lang="ko" sz="1000">
                  <a:solidFill>
                    <a:schemeClr val="dk1"/>
                  </a:solidFill>
                  <a:latin typeface="Malgun Gothic"/>
                  <a:ea typeface="Malgun Gothic"/>
                  <a:cs typeface="Malgun Gothic"/>
                  <a:sym typeface="Malgun Gothic"/>
                </a:rPr>
                <a:t> 내용</a:t>
              </a:r>
              <a:endParaRPr i="0" u="none" cap="none" strike="noStrike">
                <a:solidFill>
                  <a:schemeClr val="dk1"/>
                </a:solidFill>
                <a:latin typeface="Malgun Gothic"/>
                <a:ea typeface="Malgun Gothic"/>
                <a:cs typeface="Malgun Gothic"/>
                <a:sym typeface="Malgun Gothic"/>
              </a:endParaRPr>
            </a:p>
          </p:txBody>
        </p:sp>
        <p:cxnSp>
          <p:nvCxnSpPr>
            <p:cNvPr id="3547" name="Google Shape;3547;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48" name="Google Shape;3548;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549" name="Google Shape;3549;g13c94f06daf_2_2141"/>
          <p:cNvGrpSpPr/>
          <p:nvPr/>
        </p:nvGrpSpPr>
        <p:grpSpPr>
          <a:xfrm>
            <a:off x="4574258" y="4339718"/>
            <a:ext cx="3048838" cy="860304"/>
            <a:chOff x="4392000" y="1013612"/>
            <a:chExt cx="3048838" cy="1717173"/>
          </a:xfrm>
        </p:grpSpPr>
        <p:grpSp>
          <p:nvGrpSpPr>
            <p:cNvPr id="3550" name="Google Shape;3550;g13c94f06daf_2_2141"/>
            <p:cNvGrpSpPr/>
            <p:nvPr/>
          </p:nvGrpSpPr>
          <p:grpSpPr>
            <a:xfrm>
              <a:off x="4392000" y="1013612"/>
              <a:ext cx="3048838" cy="1647908"/>
              <a:chOff x="214095" y="1332369"/>
              <a:chExt cx="9681926" cy="1087800"/>
            </a:xfrm>
          </p:grpSpPr>
          <p:sp>
            <p:nvSpPr>
              <p:cNvPr id="3551" name="Google Shape;3551;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552" name="Google Shape;3552;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53" name="Google Shape;3553;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54" name="Google Shape;3554;g13c94f06daf_2_2141"/>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555" name="Google Shape;3555;g13c94f06daf_2_2141"/>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556" name="Google Shape;3556;g13c94f06daf_2_2141"/>
          <p:cNvSpPr txBox="1"/>
          <p:nvPr/>
        </p:nvSpPr>
        <p:spPr>
          <a:xfrm>
            <a:off x="46346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57" name="Google Shape;3557;g13c94f06daf_2_2141"/>
          <p:cNvSpPr txBox="1"/>
          <p:nvPr/>
        </p:nvSpPr>
        <p:spPr>
          <a:xfrm>
            <a:off x="5080946" y="3881150"/>
            <a:ext cx="10635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558" name="Google Shape;3558;g13c94f06daf_2_2141"/>
          <p:cNvCxnSpPr/>
          <p:nvPr/>
        </p:nvCxnSpPr>
        <p:spPr>
          <a:xfrm>
            <a:off x="46677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559" name="Google Shape;3559;g13c94f06daf_2_2141"/>
          <p:cNvSpPr/>
          <p:nvPr/>
        </p:nvSpPr>
        <p:spPr>
          <a:xfrm>
            <a:off x="56085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3560" name="Google Shape;3560;g13c94f06daf_2_2141"/>
          <p:cNvSpPr txBox="1"/>
          <p:nvPr/>
        </p:nvSpPr>
        <p:spPr>
          <a:xfrm>
            <a:off x="54616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61" name="Google Shape;3561;g13c94f06daf_2_2141"/>
          <p:cNvSpPr txBox="1"/>
          <p:nvPr/>
        </p:nvSpPr>
        <p:spPr>
          <a:xfrm>
            <a:off x="6225529"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62" name="Google Shape;3562;g13c94f06daf_2_2141"/>
          <p:cNvSpPr txBox="1"/>
          <p:nvPr/>
        </p:nvSpPr>
        <p:spPr>
          <a:xfrm>
            <a:off x="70073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63" name="Google Shape;3563;g13c94f06daf_2_2141"/>
          <p:cNvSpPr txBox="1"/>
          <p:nvPr/>
        </p:nvSpPr>
        <p:spPr>
          <a:xfrm>
            <a:off x="57982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564" name="Google Shape;3564;g13c94f06daf_2_2141"/>
          <p:cNvSpPr txBox="1"/>
          <p:nvPr/>
        </p:nvSpPr>
        <p:spPr>
          <a:xfrm>
            <a:off x="45763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65" name="Google Shape;3565;g13c94f06daf_2_2141"/>
          <p:cNvSpPr txBox="1"/>
          <p:nvPr/>
        </p:nvSpPr>
        <p:spPr>
          <a:xfrm>
            <a:off x="45763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66" name="Google Shape;3566;g13c94f06daf_2_2141"/>
          <p:cNvSpPr txBox="1"/>
          <p:nvPr/>
        </p:nvSpPr>
        <p:spPr>
          <a:xfrm>
            <a:off x="53601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67" name="Google Shape;3567;g13c94f06daf_2_2141"/>
          <p:cNvSpPr txBox="1"/>
          <p:nvPr/>
        </p:nvSpPr>
        <p:spPr>
          <a:xfrm>
            <a:off x="61316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68" name="Google Shape;3568;g13c94f06daf_2_2141"/>
          <p:cNvSpPr txBox="1"/>
          <p:nvPr/>
        </p:nvSpPr>
        <p:spPr>
          <a:xfrm>
            <a:off x="69153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69" name="Google Shape;3569;g13c94f06daf_2_2141"/>
          <p:cNvSpPr txBox="1"/>
          <p:nvPr/>
        </p:nvSpPr>
        <p:spPr>
          <a:xfrm>
            <a:off x="5298725" y="52918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570" name="Google Shape;3570;g13c94f06daf_2_2141"/>
          <p:cNvSpPr/>
          <p:nvPr/>
        </p:nvSpPr>
        <p:spPr>
          <a:xfrm>
            <a:off x="4606846" y="1273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571" name="Google Shape;3571;g13c94f06daf_2_2141"/>
          <p:cNvSpPr/>
          <p:nvPr/>
        </p:nvSpPr>
        <p:spPr>
          <a:xfrm>
            <a:off x="5461684" y="1273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572" name="Google Shape;3572;g13c94f06daf_2_2141"/>
          <p:cNvSpPr/>
          <p:nvPr/>
        </p:nvSpPr>
        <p:spPr>
          <a:xfrm>
            <a:off x="6199297" y="12719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573" name="Google Shape;3573;g13c94f06daf_2_2141"/>
          <p:cNvSpPr/>
          <p:nvPr/>
        </p:nvSpPr>
        <p:spPr>
          <a:xfrm>
            <a:off x="6911284"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574" name="Google Shape;3574;g13c94f06daf_2_2141"/>
          <p:cNvSpPr/>
          <p:nvPr/>
        </p:nvSpPr>
        <p:spPr>
          <a:xfrm>
            <a:off x="4589696" y="1883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575" name="Google Shape;3575;g13c94f06daf_2_2141"/>
          <p:cNvSpPr/>
          <p:nvPr/>
        </p:nvSpPr>
        <p:spPr>
          <a:xfrm>
            <a:off x="45650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576" name="Google Shape;3576;g13c94f06daf_2_2141"/>
          <p:cNvSpPr/>
          <p:nvPr/>
        </p:nvSpPr>
        <p:spPr>
          <a:xfrm>
            <a:off x="66561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3577" name="Google Shape;3577;g13c94f06daf_2_2141"/>
          <p:cNvSpPr/>
          <p:nvPr/>
        </p:nvSpPr>
        <p:spPr>
          <a:xfrm>
            <a:off x="4546059" y="2276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3578" name="Google Shape;3578;g13c94f06daf_2_2141"/>
          <p:cNvSpPr/>
          <p:nvPr/>
        </p:nvSpPr>
        <p:spPr>
          <a:xfrm>
            <a:off x="4546059" y="30788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3579" name="Google Shape;3579;g13c94f06daf_2_2141"/>
          <p:cNvSpPr/>
          <p:nvPr/>
        </p:nvSpPr>
        <p:spPr>
          <a:xfrm>
            <a:off x="4550971" y="345525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3580" name="Google Shape;3580;g13c94f06daf_2_2141"/>
          <p:cNvSpPr/>
          <p:nvPr/>
        </p:nvSpPr>
        <p:spPr>
          <a:xfrm>
            <a:off x="5603584" y="3441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3581" name="Google Shape;3581;g13c94f06daf_2_2141"/>
          <p:cNvSpPr/>
          <p:nvPr/>
        </p:nvSpPr>
        <p:spPr>
          <a:xfrm>
            <a:off x="6675121" y="34552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3582" name="Google Shape;3582;g13c94f06daf_2_2141"/>
          <p:cNvSpPr/>
          <p:nvPr/>
        </p:nvSpPr>
        <p:spPr>
          <a:xfrm>
            <a:off x="4589709" y="4246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cxnSp>
        <p:nvCxnSpPr>
          <p:cNvPr id="3583" name="Google Shape;3583;g13c94f06daf_2_2141"/>
          <p:cNvCxnSpPr>
            <a:stCxn id="3513" idx="0"/>
            <a:endCxn id="3539" idx="1"/>
          </p:cNvCxnSpPr>
          <p:nvPr/>
        </p:nvCxnSpPr>
        <p:spPr>
          <a:xfrm flipH="1" rot="-5400000">
            <a:off x="1694954" y="663825"/>
            <a:ext cx="2225400" cy="3304800"/>
          </a:xfrm>
          <a:prstGeom prst="bentConnector4">
            <a:avLst>
              <a:gd fmla="val -22931" name="adj1"/>
              <a:gd fmla="val 88654" name="adj2"/>
            </a:avLst>
          </a:prstGeom>
          <a:noFill/>
          <a:ln cap="flat" cmpd="sng" w="28575">
            <a:solidFill>
              <a:srgbClr val="FF0000"/>
            </a:solidFill>
            <a:prstDash val="solid"/>
            <a:round/>
            <a:headEnd len="med" w="med" type="none"/>
            <a:tailEnd len="med" w="med" type="triangle"/>
          </a:ln>
        </p:spPr>
      </p:cxnSp>
      <p:sp>
        <p:nvSpPr>
          <p:cNvPr id="3584" name="Google Shape;3584;g13c94f06daf_2_2141"/>
          <p:cNvSpPr/>
          <p:nvPr/>
        </p:nvSpPr>
        <p:spPr>
          <a:xfrm>
            <a:off x="7245871" y="862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3585" name="Google Shape;3585;g13c94f06daf_2_2141"/>
          <p:cNvPicPr preferRelativeResize="0"/>
          <p:nvPr/>
        </p:nvPicPr>
        <p:blipFill>
          <a:blip r:embed="rId8">
            <a:alphaModFix/>
          </a:blip>
          <a:stretch>
            <a:fillRect/>
          </a:stretch>
        </p:blipFill>
        <p:spPr>
          <a:xfrm>
            <a:off x="4546075" y="885067"/>
            <a:ext cx="213900" cy="257652"/>
          </a:xfrm>
          <a:prstGeom prst="rect">
            <a:avLst/>
          </a:prstGeom>
          <a:noFill/>
          <a:ln>
            <a:noFill/>
          </a:ln>
        </p:spPr>
      </p:pic>
      <p:pic>
        <p:nvPicPr>
          <p:cNvPr id="3586" name="Google Shape;3586;g13c94f06daf_2_2141"/>
          <p:cNvPicPr preferRelativeResize="0"/>
          <p:nvPr/>
        </p:nvPicPr>
        <p:blipFill>
          <a:blip r:embed="rId9">
            <a:alphaModFix/>
          </a:blip>
          <a:stretch>
            <a:fillRect/>
          </a:stretch>
        </p:blipFill>
        <p:spPr>
          <a:xfrm>
            <a:off x="3157229" y="3103133"/>
            <a:ext cx="165725" cy="165725"/>
          </a:xfrm>
          <a:prstGeom prst="rect">
            <a:avLst/>
          </a:prstGeom>
          <a:noFill/>
          <a:ln>
            <a:noFill/>
          </a:ln>
        </p:spPr>
      </p:pic>
      <p:sp>
        <p:nvSpPr>
          <p:cNvPr id="3587" name="Google Shape;3587;g13c94f06daf_2_2141"/>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1" name="Shape 3591"/>
        <p:cNvGrpSpPr/>
        <p:nvPr/>
      </p:nvGrpSpPr>
      <p:grpSpPr>
        <a:xfrm>
          <a:off x="0" y="0"/>
          <a:ext cx="0" cy="0"/>
          <a:chOff x="0" y="0"/>
          <a:chExt cx="0" cy="0"/>
        </a:xfrm>
      </p:grpSpPr>
      <p:sp>
        <p:nvSpPr>
          <p:cNvPr id="3592" name="Google Shape;3592;g13c94f06daf_2_240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593" name="Google Shape;3593;g13c94f06daf_2_2405"/>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신</a:t>
                      </a:r>
                      <a:r>
                        <a:rPr lang="ko" sz="900">
                          <a:solidFill>
                            <a:srgbClr val="595959"/>
                          </a:solidFill>
                          <a:latin typeface="Malgun Gothic"/>
                          <a:ea typeface="Malgun Gothic"/>
                          <a:cs typeface="Malgun Gothic"/>
                          <a:sym typeface="Malgun Gothic"/>
                        </a:rPr>
                        <a:t>고,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 신고,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594" name="Google Shape;3594;g13c94f06daf_2_240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&gt; 추가메뉴 &gt; 신</a:t>
            </a:r>
            <a:r>
              <a:rPr b="1" lang="ko" sz="2000">
                <a:solidFill>
                  <a:schemeClr val="lt1"/>
                </a:solidFill>
                <a:latin typeface="Malgun Gothic"/>
                <a:ea typeface="Malgun Gothic"/>
                <a:cs typeface="Malgun Gothic"/>
                <a:sym typeface="Malgun Gothic"/>
              </a:rPr>
              <a:t>고, 차단</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595" name="Google Shape;3595;g13c94f06daf_2_240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596" name="Google Shape;3596;g13c94f06daf_2_2405"/>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3597" name="Google Shape;3597;g13c94f06daf_2_2405"/>
          <p:cNvPicPr preferRelativeResize="0"/>
          <p:nvPr/>
        </p:nvPicPr>
        <p:blipFill>
          <a:blip r:embed="rId3">
            <a:alphaModFix/>
          </a:blip>
          <a:stretch>
            <a:fillRect/>
          </a:stretch>
        </p:blipFill>
        <p:spPr>
          <a:xfrm>
            <a:off x="583975" y="1233318"/>
            <a:ext cx="648600" cy="667000"/>
          </a:xfrm>
          <a:prstGeom prst="rect">
            <a:avLst/>
          </a:prstGeom>
          <a:noFill/>
          <a:ln>
            <a:noFill/>
          </a:ln>
        </p:spPr>
      </p:pic>
      <p:sp>
        <p:nvSpPr>
          <p:cNvPr id="3598" name="Google Shape;3598;g13c94f06daf_2_2405"/>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599" name="Google Shape;3599;g13c94f06daf_2_2405"/>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3600" name="Google Shape;3600;g13c94f06daf_2_2405"/>
          <p:cNvPicPr preferRelativeResize="0"/>
          <p:nvPr/>
        </p:nvPicPr>
        <p:blipFill>
          <a:blip r:embed="rId4">
            <a:alphaModFix/>
          </a:blip>
          <a:stretch>
            <a:fillRect/>
          </a:stretch>
        </p:blipFill>
        <p:spPr>
          <a:xfrm>
            <a:off x="3372478" y="902450"/>
            <a:ext cx="269625" cy="255434"/>
          </a:xfrm>
          <a:prstGeom prst="rect">
            <a:avLst/>
          </a:prstGeom>
          <a:noFill/>
          <a:ln>
            <a:noFill/>
          </a:ln>
        </p:spPr>
      </p:pic>
      <p:grpSp>
        <p:nvGrpSpPr>
          <p:cNvPr id="3601" name="Google Shape;3601;g13c94f06daf_2_2405"/>
          <p:cNvGrpSpPr/>
          <p:nvPr/>
        </p:nvGrpSpPr>
        <p:grpSpPr>
          <a:xfrm>
            <a:off x="535650" y="2293628"/>
            <a:ext cx="3048838" cy="400202"/>
            <a:chOff x="214095" y="1332369"/>
            <a:chExt cx="9681926" cy="1087800"/>
          </a:xfrm>
        </p:grpSpPr>
        <p:sp>
          <p:nvSpPr>
            <p:cNvPr id="3602" name="Google Shape;3602;g13c94f06daf_2_24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603" name="Google Shape;3603;g13c94f06daf_2_24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04" name="Google Shape;3604;g13c94f06daf_2_24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605" name="Google Shape;3605;g13c94f06daf_2_2405"/>
          <p:cNvGrpSpPr/>
          <p:nvPr/>
        </p:nvGrpSpPr>
        <p:grpSpPr>
          <a:xfrm>
            <a:off x="535658" y="4339718"/>
            <a:ext cx="3048838" cy="860304"/>
            <a:chOff x="4392000" y="1013612"/>
            <a:chExt cx="3048838" cy="1717173"/>
          </a:xfrm>
        </p:grpSpPr>
        <p:grpSp>
          <p:nvGrpSpPr>
            <p:cNvPr id="3606" name="Google Shape;3606;g13c94f06daf_2_2405"/>
            <p:cNvGrpSpPr/>
            <p:nvPr/>
          </p:nvGrpSpPr>
          <p:grpSpPr>
            <a:xfrm>
              <a:off x="4392000" y="1013612"/>
              <a:ext cx="3048838" cy="1647908"/>
              <a:chOff x="214095" y="1332369"/>
              <a:chExt cx="9681926" cy="1087800"/>
            </a:xfrm>
          </p:grpSpPr>
          <p:sp>
            <p:nvSpPr>
              <p:cNvPr id="3607" name="Google Shape;3607;g13c94f06daf_2_24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608" name="Google Shape;3608;g13c94f06daf_2_24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09" name="Google Shape;3609;g13c94f06daf_2_24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610" name="Google Shape;3610;g13c94f06daf_2_2405"/>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611" name="Google Shape;3611;g13c94f06daf_2_2405"/>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612" name="Google Shape;3612;g13c94f06daf_2_2405"/>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13" name="Google Shape;3613;g13c94f06daf_2_2405"/>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a:t>
            </a: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614" name="Google Shape;3614;g13c94f06daf_2_2405"/>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615" name="Google Shape;3615;g13c94f06daf_2_2405"/>
          <p:cNvSpPr/>
          <p:nvPr/>
        </p:nvSpPr>
        <p:spPr>
          <a:xfrm>
            <a:off x="15699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3616" name="Google Shape;3616;g13c94f06daf_2_2405"/>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17" name="Google Shape;3617;g13c94f06daf_2_2405"/>
          <p:cNvSpPr txBox="1"/>
          <p:nvPr/>
        </p:nvSpPr>
        <p:spPr>
          <a:xfrm>
            <a:off x="2186929"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18" name="Google Shape;3618;g13c94f06daf_2_2405"/>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19" name="Google Shape;3619;g13c94f06daf_2_2405"/>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620" name="Google Shape;3620;g13c94f06daf_2_2405"/>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21" name="Google Shape;3621;g13c94f06daf_2_2405"/>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22" name="Google Shape;3622;g13c94f06daf_2_2405"/>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23" name="Google Shape;3623;g13c94f06daf_2_2405"/>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24" name="Google Shape;3624;g13c94f06daf_2_2405"/>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25" name="Google Shape;3625;g13c94f06daf_2_2405"/>
          <p:cNvSpPr txBox="1"/>
          <p:nvPr/>
        </p:nvSpPr>
        <p:spPr>
          <a:xfrm>
            <a:off x="1260125" y="52918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626" name="Google Shape;3626;g13c94f06daf_2_2405"/>
          <p:cNvSpPr/>
          <p:nvPr/>
        </p:nvSpPr>
        <p:spPr>
          <a:xfrm>
            <a:off x="5264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627" name="Google Shape;3627;g13c94f06daf_2_2405"/>
          <p:cNvSpPr/>
          <p:nvPr/>
        </p:nvSpPr>
        <p:spPr>
          <a:xfrm>
            <a:off x="26175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3628" name="Google Shape;3628;g13c94f06daf_2_2405"/>
          <p:cNvSpPr/>
          <p:nvPr/>
        </p:nvSpPr>
        <p:spPr>
          <a:xfrm>
            <a:off x="3207271" y="862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3629" name="Google Shape;3629;g13c94f06daf_2_2405"/>
          <p:cNvGrpSpPr/>
          <p:nvPr/>
        </p:nvGrpSpPr>
        <p:grpSpPr>
          <a:xfrm>
            <a:off x="4458772" y="784998"/>
            <a:ext cx="2090493" cy="1711948"/>
            <a:chOff x="5285909" y="2527378"/>
            <a:chExt cx="3261300" cy="2498100"/>
          </a:xfrm>
        </p:grpSpPr>
        <p:sp>
          <p:nvSpPr>
            <p:cNvPr id="3630" name="Google Shape;3630;g13c94f06daf_2_2405"/>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3631" name="Google Shape;3631;g13c94f06daf_2_2405"/>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3632" name="Google Shape;3632;g13c94f06daf_2_2405"/>
          <p:cNvSpPr txBox="1"/>
          <p:nvPr/>
        </p:nvSpPr>
        <p:spPr>
          <a:xfrm>
            <a:off x="5169700" y="950675"/>
            <a:ext cx="648600" cy="939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p:txBody>
      </p:sp>
      <p:sp>
        <p:nvSpPr>
          <p:cNvPr id="3633" name="Google Shape;3633;g13c94f06daf_2_2405"/>
          <p:cNvSpPr txBox="1"/>
          <p:nvPr/>
        </p:nvSpPr>
        <p:spPr>
          <a:xfrm>
            <a:off x="5162079" y="2137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3634" name="Google Shape;3634;g13c94f06daf_2_2405"/>
          <p:cNvSpPr/>
          <p:nvPr/>
        </p:nvSpPr>
        <p:spPr>
          <a:xfrm>
            <a:off x="51081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635" name="Google Shape;3635;g13c94f06daf_2_2405"/>
          <p:cNvSpPr/>
          <p:nvPr/>
        </p:nvSpPr>
        <p:spPr>
          <a:xfrm>
            <a:off x="5108209" y="20842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cxnSp>
        <p:nvCxnSpPr>
          <p:cNvPr id="3636" name="Google Shape;3636;g13c94f06daf_2_2405"/>
          <p:cNvCxnSpPr>
            <a:stCxn id="3600" idx="3"/>
            <a:endCxn id="3630" idx="1"/>
          </p:cNvCxnSpPr>
          <p:nvPr/>
        </p:nvCxnSpPr>
        <p:spPr>
          <a:xfrm>
            <a:off x="3642103" y="1030167"/>
            <a:ext cx="816600" cy="610800"/>
          </a:xfrm>
          <a:prstGeom prst="bentConnector3">
            <a:avLst>
              <a:gd fmla="val 50004" name="adj1"/>
            </a:avLst>
          </a:prstGeom>
          <a:noFill/>
          <a:ln cap="flat" cmpd="sng" w="28575">
            <a:solidFill>
              <a:srgbClr val="FF0000"/>
            </a:solidFill>
            <a:prstDash val="solid"/>
            <a:round/>
            <a:headEnd len="med" w="med" type="none"/>
            <a:tailEnd len="med" w="med" type="triangle"/>
          </a:ln>
        </p:spPr>
      </p:cxnSp>
      <p:grpSp>
        <p:nvGrpSpPr>
          <p:cNvPr id="3637" name="Google Shape;3637;g13c94f06daf_2_2405"/>
          <p:cNvGrpSpPr/>
          <p:nvPr/>
        </p:nvGrpSpPr>
        <p:grpSpPr>
          <a:xfrm>
            <a:off x="6876267" y="3189362"/>
            <a:ext cx="2894689" cy="2870368"/>
            <a:chOff x="9066342" y="4193027"/>
            <a:chExt cx="2894400" cy="2088300"/>
          </a:xfrm>
        </p:grpSpPr>
        <p:sp>
          <p:nvSpPr>
            <p:cNvPr id="3638" name="Google Shape;3638;g13c94f06daf_2_2405"/>
            <p:cNvSpPr/>
            <p:nvPr/>
          </p:nvSpPr>
          <p:spPr>
            <a:xfrm>
              <a:off x="9066342" y="4193027"/>
              <a:ext cx="2894400" cy="20883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639" name="Google Shape;3639;g13c94f06daf_2_2405"/>
            <p:cNvSpPr/>
            <p:nvPr/>
          </p:nvSpPr>
          <p:spPr>
            <a:xfrm>
              <a:off x="9156340" y="4586269"/>
              <a:ext cx="2518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이 계정을 신고하는 이유는 무엇인가요? </a:t>
              </a:r>
              <a:endParaRPr b="0" i="0" sz="1000" u="none" cap="none" strike="noStrike">
                <a:solidFill>
                  <a:schemeClr val="dk1"/>
                </a:solidFill>
                <a:latin typeface="Malgun Gothic"/>
                <a:ea typeface="Malgun Gothic"/>
                <a:cs typeface="Malgun Gothic"/>
                <a:sym typeface="Malgun Gothic"/>
              </a:endParaRPr>
            </a:p>
          </p:txBody>
        </p:sp>
        <p:sp>
          <p:nvSpPr>
            <p:cNvPr id="3640" name="Google Shape;3640;g13c94f06daf_2_2405"/>
            <p:cNvSpPr/>
            <p:nvPr/>
          </p:nvSpPr>
          <p:spPr>
            <a:xfrm>
              <a:off x="9142697" y="4756142"/>
              <a:ext cx="27558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지식재산권 침해를 신고하는 경우를 제외하고 회원님의</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신고는 익명으로 처리됩니다. 누군가 위급한 상황에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있다고 생각된다면 즉시 현지 응급 서비스 기관에 연락</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하시기 바랍니다.  </a:t>
              </a:r>
              <a:endParaRPr b="0" i="0" sz="800" u="none" cap="none" strike="noStrike">
                <a:solidFill>
                  <a:schemeClr val="dk1"/>
                </a:solidFill>
                <a:latin typeface="Malgun Gothic"/>
                <a:ea typeface="Malgun Gothic"/>
                <a:cs typeface="Malgun Gothic"/>
                <a:sym typeface="Malgun Gothic"/>
              </a:endParaRPr>
            </a:p>
          </p:txBody>
        </p:sp>
        <p:sp>
          <p:nvSpPr>
            <p:cNvPr id="3641" name="Google Shape;3641;g13c94f06daf_2_2405"/>
            <p:cNvSpPr/>
            <p:nvPr/>
          </p:nvSpPr>
          <p:spPr>
            <a:xfrm>
              <a:off x="9176514" y="5389473"/>
              <a:ext cx="2589300" cy="559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트래블코업 에 적합하지 않은 콘텐츠 게시</a:t>
              </a:r>
              <a:endParaRPr b="1" i="0" sz="10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타인 사칭</a:t>
              </a:r>
              <a:endParaRPr b="1" i="0" sz="10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만 14세 미만 게정 </a:t>
              </a:r>
              <a:endParaRPr b="1" sz="1000">
                <a:solidFill>
                  <a:schemeClr val="dk1"/>
                </a:solidFill>
                <a:latin typeface="Malgun Gothic"/>
                <a:ea typeface="Malgun Gothic"/>
                <a:cs typeface="Malgun Gothic"/>
                <a:sym typeface="Malgun Gothic"/>
              </a:endParaRPr>
            </a:p>
          </p:txBody>
        </p:sp>
      </p:grpSp>
      <p:pic>
        <p:nvPicPr>
          <p:cNvPr id="3642" name="Google Shape;3642;g13c94f06daf_2_2405"/>
          <p:cNvPicPr preferRelativeResize="0"/>
          <p:nvPr/>
        </p:nvPicPr>
        <p:blipFill>
          <a:blip r:embed="rId5">
            <a:alphaModFix/>
          </a:blip>
          <a:stretch>
            <a:fillRect/>
          </a:stretch>
        </p:blipFill>
        <p:spPr>
          <a:xfrm>
            <a:off x="6960765" y="3310621"/>
            <a:ext cx="213900" cy="219430"/>
          </a:xfrm>
          <a:prstGeom prst="rect">
            <a:avLst/>
          </a:prstGeom>
          <a:noFill/>
          <a:ln>
            <a:noFill/>
          </a:ln>
        </p:spPr>
      </p:pic>
      <p:sp>
        <p:nvSpPr>
          <p:cNvPr id="3643" name="Google Shape;3643;g13c94f06daf_2_2405"/>
          <p:cNvSpPr txBox="1"/>
          <p:nvPr/>
        </p:nvSpPr>
        <p:spPr>
          <a:xfrm>
            <a:off x="7293459" y="32655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p:txBody>
      </p:sp>
      <p:grpSp>
        <p:nvGrpSpPr>
          <p:cNvPr id="3644" name="Google Shape;3644;g13c94f06daf_2_2405"/>
          <p:cNvGrpSpPr/>
          <p:nvPr/>
        </p:nvGrpSpPr>
        <p:grpSpPr>
          <a:xfrm>
            <a:off x="3886679" y="3217937"/>
            <a:ext cx="2894689" cy="2870368"/>
            <a:chOff x="9066342" y="4193027"/>
            <a:chExt cx="2894400" cy="2088300"/>
          </a:xfrm>
        </p:grpSpPr>
        <p:sp>
          <p:nvSpPr>
            <p:cNvPr id="3645" name="Google Shape;3645;g13c94f06daf_2_2405"/>
            <p:cNvSpPr/>
            <p:nvPr/>
          </p:nvSpPr>
          <p:spPr>
            <a:xfrm>
              <a:off x="9066342" y="4193027"/>
              <a:ext cx="2894400" cy="20883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646" name="Google Shape;3646;g13c94f06daf_2_2405"/>
            <p:cNvSpPr/>
            <p:nvPr/>
          </p:nvSpPr>
          <p:spPr>
            <a:xfrm>
              <a:off x="9156340" y="4586269"/>
              <a:ext cx="2518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$닉네임님을 차단하시겠습니까?</a:t>
              </a:r>
              <a:endParaRPr b="0" i="0" sz="1000" u="none" cap="none" strike="noStrike">
                <a:solidFill>
                  <a:schemeClr val="dk1"/>
                </a:solidFill>
                <a:latin typeface="Malgun Gothic"/>
                <a:ea typeface="Malgun Gothic"/>
                <a:cs typeface="Malgun Gothic"/>
                <a:sym typeface="Malgun Gothic"/>
              </a:endParaRPr>
            </a:p>
          </p:txBody>
        </p:sp>
        <p:sp>
          <p:nvSpPr>
            <p:cNvPr id="3647" name="Google Shape;3647;g13c94f06daf_2_2405"/>
            <p:cNvSpPr/>
            <p:nvPr/>
          </p:nvSpPr>
          <p:spPr>
            <a:xfrm>
              <a:off x="9142697" y="4756142"/>
              <a:ext cx="27558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상대방는 앱에서 회원님에게 메시지를 보내ㅔ거나 회원님의 프로필, 게시물 등을 찾을 수 없습니다.</a:t>
              </a:r>
              <a:endParaRPr sz="8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상대방에게는 회원님이 차단했다는 내용을 알리지 않습니.</a:t>
              </a:r>
              <a:endParaRPr sz="800">
                <a:solidFill>
                  <a:schemeClr val="dk1"/>
                </a:solidFill>
                <a:latin typeface="Malgun Gothic"/>
                <a:ea typeface="Malgun Gothic"/>
                <a:cs typeface="Malgun Gothic"/>
                <a:sym typeface="Malgun Gothic"/>
              </a:endParaRPr>
            </a:p>
          </p:txBody>
        </p:sp>
      </p:grpSp>
      <p:pic>
        <p:nvPicPr>
          <p:cNvPr id="3648" name="Google Shape;3648;g13c94f06daf_2_2405"/>
          <p:cNvPicPr preferRelativeResize="0"/>
          <p:nvPr/>
        </p:nvPicPr>
        <p:blipFill>
          <a:blip r:embed="rId5">
            <a:alphaModFix/>
          </a:blip>
          <a:stretch>
            <a:fillRect/>
          </a:stretch>
        </p:blipFill>
        <p:spPr>
          <a:xfrm>
            <a:off x="3971177" y="3339196"/>
            <a:ext cx="213900" cy="219430"/>
          </a:xfrm>
          <a:prstGeom prst="rect">
            <a:avLst/>
          </a:prstGeom>
          <a:noFill/>
          <a:ln>
            <a:noFill/>
          </a:ln>
        </p:spPr>
      </p:pic>
      <p:sp>
        <p:nvSpPr>
          <p:cNvPr id="3649" name="Google Shape;3649;g13c94f06daf_2_2405"/>
          <p:cNvSpPr txBox="1"/>
          <p:nvPr/>
        </p:nvSpPr>
        <p:spPr>
          <a:xfrm>
            <a:off x="4303872" y="3294142"/>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p:txBody>
      </p:sp>
      <p:sp>
        <p:nvSpPr>
          <p:cNvPr id="3650" name="Google Shape;3650;g13c94f06daf_2_2405"/>
          <p:cNvSpPr/>
          <p:nvPr/>
        </p:nvSpPr>
        <p:spPr>
          <a:xfrm>
            <a:off x="3982650" y="5056525"/>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a:t>
            </a:r>
            <a:endParaRPr b="1" i="0" sz="1100" u="none" cap="none" strike="noStrike">
              <a:solidFill>
                <a:schemeClr val="lt1"/>
              </a:solidFill>
              <a:latin typeface="Malgun Gothic"/>
              <a:ea typeface="Malgun Gothic"/>
              <a:cs typeface="Malgun Gothic"/>
              <a:sym typeface="Malgun Gothic"/>
            </a:endParaRPr>
          </a:p>
        </p:txBody>
      </p:sp>
      <p:sp>
        <p:nvSpPr>
          <p:cNvPr id="3651" name="Google Shape;3651;g13c94f06daf_2_2405"/>
          <p:cNvSpPr/>
          <p:nvPr/>
        </p:nvSpPr>
        <p:spPr>
          <a:xfrm>
            <a:off x="3982650" y="5509175"/>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 </a:t>
            </a:r>
            <a:r>
              <a:rPr b="1" lang="ko" sz="1100">
                <a:solidFill>
                  <a:schemeClr val="lt1"/>
                </a:solidFill>
                <a:latin typeface="Malgun Gothic"/>
                <a:ea typeface="Malgun Gothic"/>
                <a:cs typeface="Malgun Gothic"/>
                <a:sym typeface="Malgun Gothic"/>
              </a:rPr>
              <a:t>및 신고</a:t>
            </a:r>
            <a:endParaRPr b="1" i="0" sz="1100" u="none" cap="none" strike="noStrike">
              <a:solidFill>
                <a:schemeClr val="lt1"/>
              </a:solidFill>
              <a:latin typeface="Malgun Gothic"/>
              <a:ea typeface="Malgun Gothic"/>
              <a:cs typeface="Malgun Gothic"/>
              <a:sym typeface="Malgun Gothic"/>
            </a:endParaRPr>
          </a:p>
        </p:txBody>
      </p:sp>
      <p:cxnSp>
        <p:nvCxnSpPr>
          <p:cNvPr id="3652" name="Google Shape;3652;g13c94f06daf_2_2405"/>
          <p:cNvCxnSpPr>
            <a:stCxn id="3632" idx="3"/>
            <a:endCxn id="3638" idx="0"/>
          </p:cNvCxnSpPr>
          <p:nvPr/>
        </p:nvCxnSpPr>
        <p:spPr>
          <a:xfrm>
            <a:off x="5818300" y="1420175"/>
            <a:ext cx="2505300" cy="1769100"/>
          </a:xfrm>
          <a:prstGeom prst="bentConnector2">
            <a:avLst/>
          </a:prstGeom>
          <a:noFill/>
          <a:ln cap="flat" cmpd="sng" w="28575">
            <a:solidFill>
              <a:srgbClr val="FF0000"/>
            </a:solidFill>
            <a:prstDash val="solid"/>
            <a:round/>
            <a:headEnd len="med" w="med" type="none"/>
            <a:tailEnd len="med" w="med" type="triangle"/>
          </a:ln>
        </p:spPr>
      </p:cxnSp>
      <p:pic>
        <p:nvPicPr>
          <p:cNvPr id="3653" name="Google Shape;3653;g13c94f06daf_2_2405"/>
          <p:cNvPicPr preferRelativeResize="0"/>
          <p:nvPr/>
        </p:nvPicPr>
        <p:blipFill>
          <a:blip r:embed="rId6">
            <a:alphaModFix/>
          </a:blip>
          <a:stretch>
            <a:fillRect/>
          </a:stretch>
        </p:blipFill>
        <p:spPr>
          <a:xfrm>
            <a:off x="544175" y="875650"/>
            <a:ext cx="213900" cy="257652"/>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7" name="Shape 3657"/>
        <p:cNvGrpSpPr/>
        <p:nvPr/>
      </p:nvGrpSpPr>
      <p:grpSpPr>
        <a:xfrm>
          <a:off x="0" y="0"/>
          <a:ext cx="0" cy="0"/>
          <a:chOff x="0" y="0"/>
          <a:chExt cx="0" cy="0"/>
        </a:xfrm>
      </p:grpSpPr>
      <p:sp>
        <p:nvSpPr>
          <p:cNvPr id="3658" name="Google Shape;3658;g13c94f06daf_2_251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659" name="Google Shape;3659;g13c94f06daf_2_2513"/>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팔로</a:t>
                      </a:r>
                      <a:r>
                        <a:rPr lang="ko" sz="900">
                          <a:solidFill>
                            <a:srgbClr val="595959"/>
                          </a:solidFill>
                          <a:latin typeface="Malgun Gothic"/>
                          <a:ea typeface="Malgun Gothic"/>
                          <a:cs typeface="Malgun Gothic"/>
                          <a:sym typeface="Malgun Gothic"/>
                        </a:rPr>
                        <a:t>워,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 사용자를 팔로우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 사용자가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팔로워/팔로잉 닉네임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사용자</a:t>
                      </a:r>
                      <a:r>
                        <a:rPr lang="ko" sz="900">
                          <a:solidFill>
                            <a:srgbClr val="595959"/>
                          </a:solidFill>
                          <a:latin typeface="Malgun Gothic"/>
                          <a:ea typeface="Malgun Gothic"/>
                          <a:cs typeface="Malgun Gothic"/>
                          <a:sym typeface="Malgun Gothic"/>
                        </a:rPr>
                        <a:t>의 </a:t>
                      </a:r>
                      <a:r>
                        <a:rPr lang="ko" sz="900">
                          <a:solidFill>
                            <a:srgbClr val="595959"/>
                          </a:solidFill>
                          <a:latin typeface="Malgun Gothic"/>
                          <a:ea typeface="Malgun Gothic"/>
                          <a:cs typeface="Malgun Gothic"/>
                          <a:sym typeface="Malgun Gothic"/>
                        </a:rPr>
                        <a:t>팔로우</a:t>
                      </a:r>
                      <a:r>
                        <a:rPr lang="ko" sz="900">
                          <a:solidFill>
                            <a:srgbClr val="595959"/>
                          </a:solidFill>
                          <a:latin typeface="Malgun Gothic"/>
                          <a:ea typeface="Malgun Gothic"/>
                          <a:cs typeface="Malgun Gothic"/>
                          <a:sym typeface="Malgun Gothic"/>
                        </a:rPr>
                        <a:t>의 경우 팔로잉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사용자</a:t>
                      </a:r>
                      <a:r>
                        <a:rPr lang="ko" sz="900">
                          <a:solidFill>
                            <a:srgbClr val="595959"/>
                          </a:solidFill>
                          <a:latin typeface="Malgun Gothic"/>
                          <a:ea typeface="Malgun Gothic"/>
                          <a:cs typeface="Malgun Gothic"/>
                          <a:sym typeface="Malgun Gothic"/>
                        </a:rPr>
                        <a:t>의 팔로우가 아닐 경우 팔로우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본인의 경우 버튼 없음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660" name="Google Shape;3660;g13c94f06daf_2_251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&gt; 팔로</a:t>
            </a:r>
            <a:r>
              <a:rPr b="1" lang="ko" sz="2000">
                <a:solidFill>
                  <a:schemeClr val="lt1"/>
                </a:solidFill>
                <a:latin typeface="Malgun Gothic"/>
                <a:ea typeface="Malgun Gothic"/>
                <a:cs typeface="Malgun Gothic"/>
                <a:sym typeface="Malgun Gothic"/>
              </a:rPr>
              <a:t>워, 팔로잉</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661" name="Google Shape;3661;g13c94f06daf_2_251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662" name="Google Shape;3662;g13c94f06daf_2_2513"/>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3663" name="Google Shape;3663;g13c94f06daf_2_2513"/>
          <p:cNvPicPr preferRelativeResize="0"/>
          <p:nvPr/>
        </p:nvPicPr>
        <p:blipFill>
          <a:blip r:embed="rId3">
            <a:alphaModFix/>
          </a:blip>
          <a:stretch>
            <a:fillRect/>
          </a:stretch>
        </p:blipFill>
        <p:spPr>
          <a:xfrm>
            <a:off x="583975" y="1233318"/>
            <a:ext cx="648600" cy="667000"/>
          </a:xfrm>
          <a:prstGeom prst="rect">
            <a:avLst/>
          </a:prstGeom>
          <a:noFill/>
          <a:ln>
            <a:noFill/>
          </a:ln>
        </p:spPr>
      </p:pic>
      <p:sp>
        <p:nvSpPr>
          <p:cNvPr id="3664" name="Google Shape;3664;g13c94f06daf_2_2513"/>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665" name="Google Shape;3665;g13c94f06daf_2_2513"/>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3666" name="Google Shape;3666;g13c94f06daf_2_2513"/>
          <p:cNvPicPr preferRelativeResize="0"/>
          <p:nvPr/>
        </p:nvPicPr>
        <p:blipFill>
          <a:blip r:embed="rId4">
            <a:alphaModFix/>
          </a:blip>
          <a:stretch>
            <a:fillRect/>
          </a:stretch>
        </p:blipFill>
        <p:spPr>
          <a:xfrm>
            <a:off x="3372478" y="902450"/>
            <a:ext cx="269625" cy="255434"/>
          </a:xfrm>
          <a:prstGeom prst="rect">
            <a:avLst/>
          </a:prstGeom>
          <a:noFill/>
          <a:ln>
            <a:noFill/>
          </a:ln>
        </p:spPr>
      </p:pic>
      <p:grpSp>
        <p:nvGrpSpPr>
          <p:cNvPr id="3667" name="Google Shape;3667;g13c94f06daf_2_2513"/>
          <p:cNvGrpSpPr/>
          <p:nvPr/>
        </p:nvGrpSpPr>
        <p:grpSpPr>
          <a:xfrm>
            <a:off x="535650" y="2293628"/>
            <a:ext cx="3048838" cy="400202"/>
            <a:chOff x="214095" y="1332369"/>
            <a:chExt cx="9681926" cy="1087800"/>
          </a:xfrm>
        </p:grpSpPr>
        <p:sp>
          <p:nvSpPr>
            <p:cNvPr id="3668" name="Google Shape;3668;g13c94f06daf_2_251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669" name="Google Shape;3669;g13c94f06daf_2_251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70" name="Google Shape;3670;g13c94f06daf_2_251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671" name="Google Shape;3671;g13c94f06daf_2_2513"/>
          <p:cNvGrpSpPr/>
          <p:nvPr/>
        </p:nvGrpSpPr>
        <p:grpSpPr>
          <a:xfrm>
            <a:off x="535658" y="4339718"/>
            <a:ext cx="3048838" cy="860304"/>
            <a:chOff x="4392000" y="1013612"/>
            <a:chExt cx="3048838" cy="1717173"/>
          </a:xfrm>
        </p:grpSpPr>
        <p:grpSp>
          <p:nvGrpSpPr>
            <p:cNvPr id="3672" name="Google Shape;3672;g13c94f06daf_2_2513"/>
            <p:cNvGrpSpPr/>
            <p:nvPr/>
          </p:nvGrpSpPr>
          <p:grpSpPr>
            <a:xfrm>
              <a:off x="4392000" y="1013612"/>
              <a:ext cx="3048838" cy="1647908"/>
              <a:chOff x="214095" y="1332369"/>
              <a:chExt cx="9681926" cy="1087800"/>
            </a:xfrm>
          </p:grpSpPr>
          <p:sp>
            <p:nvSpPr>
              <p:cNvPr id="3673" name="Google Shape;3673;g13c94f06daf_2_251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674" name="Google Shape;3674;g13c94f06daf_2_251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75" name="Google Shape;3675;g13c94f06daf_2_251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676" name="Google Shape;3676;g13c94f06daf_2_2513"/>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677" name="Google Shape;3677;g13c94f06daf_2_2513"/>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678" name="Google Shape;3678;g13c94f06daf_2_2513"/>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79" name="Google Shape;3679;g13c94f06daf_2_2513"/>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680" name="Google Shape;3680;g13c94f06daf_2_2513"/>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681" name="Google Shape;3681;g13c94f06daf_2_2513"/>
          <p:cNvSpPr/>
          <p:nvPr/>
        </p:nvSpPr>
        <p:spPr>
          <a:xfrm>
            <a:off x="15699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3682" name="Google Shape;3682;g13c94f06daf_2_2513"/>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83" name="Google Shape;3683;g13c94f06daf_2_2513"/>
          <p:cNvSpPr txBox="1"/>
          <p:nvPr/>
        </p:nvSpPr>
        <p:spPr>
          <a:xfrm>
            <a:off x="2185004"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84" name="Google Shape;3684;g13c94f06daf_2_2513"/>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85" name="Google Shape;3685;g13c94f06daf_2_2513"/>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686" name="Google Shape;3686;g13c94f06daf_2_2513"/>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87" name="Google Shape;3687;g13c94f06daf_2_2513"/>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88" name="Google Shape;3688;g13c94f06daf_2_2513"/>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89" name="Google Shape;3689;g13c94f06daf_2_2513"/>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90" name="Google Shape;3690;g13c94f06daf_2_2513"/>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91" name="Google Shape;3691;g13c94f06daf_2_2513"/>
          <p:cNvSpPr txBox="1"/>
          <p:nvPr/>
        </p:nvSpPr>
        <p:spPr>
          <a:xfrm>
            <a:off x="5328575" y="29680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692" name="Google Shape;3692;g13c94f06daf_2_2513"/>
          <p:cNvSpPr/>
          <p:nvPr/>
        </p:nvSpPr>
        <p:spPr>
          <a:xfrm>
            <a:off x="5264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693" name="Google Shape;3693;g13c94f06daf_2_2513"/>
          <p:cNvSpPr/>
          <p:nvPr/>
        </p:nvSpPr>
        <p:spPr>
          <a:xfrm>
            <a:off x="26175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3694" name="Google Shape;3694;g13c94f06daf_2_2513"/>
          <p:cNvSpPr/>
          <p:nvPr/>
        </p:nvSpPr>
        <p:spPr>
          <a:xfrm>
            <a:off x="2030833" y="13824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cxnSp>
        <p:nvCxnSpPr>
          <p:cNvPr id="3695" name="Google Shape;3695;g13c94f06daf_2_2513"/>
          <p:cNvCxnSpPr>
            <a:stCxn id="3684" idx="3"/>
            <a:endCxn id="3696" idx="1"/>
          </p:cNvCxnSpPr>
          <p:nvPr/>
        </p:nvCxnSpPr>
        <p:spPr>
          <a:xfrm>
            <a:off x="3470617" y="1566825"/>
            <a:ext cx="989400" cy="1862100"/>
          </a:xfrm>
          <a:prstGeom prst="bentConnector3">
            <a:avLst>
              <a:gd fmla="val 49995" name="adj1"/>
            </a:avLst>
          </a:prstGeom>
          <a:noFill/>
          <a:ln cap="flat" cmpd="sng" w="28575">
            <a:solidFill>
              <a:srgbClr val="FF0000"/>
            </a:solidFill>
            <a:prstDash val="solid"/>
            <a:round/>
            <a:headEnd len="med" w="med" type="none"/>
            <a:tailEnd len="med" w="med" type="triangle"/>
          </a:ln>
        </p:spPr>
      </p:cxnSp>
      <p:sp>
        <p:nvSpPr>
          <p:cNvPr id="3696" name="Google Shape;3696;g13c94f06daf_2_2513"/>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3697" name="Google Shape;3697;g13c94f06daf_2_2513"/>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3698" name="Google Shape;3698;g13c94f06daf_2_2513"/>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sp>
        <p:nvSpPr>
          <p:cNvPr id="3699" name="Google Shape;3699;g13c94f06daf_2_2513"/>
          <p:cNvSpPr txBox="1"/>
          <p:nvPr/>
        </p:nvSpPr>
        <p:spPr>
          <a:xfrm>
            <a:off x="4634629" y="1214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00" name="Google Shape;3700;g13c94f06daf_2_2513"/>
          <p:cNvSpPr txBox="1"/>
          <p:nvPr/>
        </p:nvSpPr>
        <p:spPr>
          <a:xfrm>
            <a:off x="50809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팔로잉</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701" name="Google Shape;3701;g13c94f06daf_2_2513"/>
          <p:cNvCxnSpPr/>
          <p:nvPr/>
        </p:nvCxnSpPr>
        <p:spPr>
          <a:xfrm>
            <a:off x="4667771" y="1485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702" name="Google Shape;3702;g13c94f06daf_2_2513"/>
          <p:cNvSpPr txBox="1"/>
          <p:nvPr/>
        </p:nvSpPr>
        <p:spPr>
          <a:xfrm>
            <a:off x="4634629" y="2124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703" name="Google Shape;3703;g13c94f06daf_2_2513"/>
          <p:cNvSpPr/>
          <p:nvPr/>
        </p:nvSpPr>
        <p:spPr>
          <a:xfrm>
            <a:off x="6558924" y="2156475"/>
            <a:ext cx="998100" cy="198300"/>
          </a:xfrm>
          <a:prstGeom prst="roundRect">
            <a:avLst>
              <a:gd fmla="val 16667" name="adj"/>
            </a:avLst>
          </a:prstGeom>
          <a:solidFill>
            <a:schemeClr val="dk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팔로잉</a:t>
            </a:r>
            <a:endParaRPr b="1" i="0" sz="1100" u="none" cap="none" strike="noStrike">
              <a:solidFill>
                <a:schemeClr val="lt1"/>
              </a:solidFill>
              <a:latin typeface="Malgun Gothic"/>
              <a:ea typeface="Malgun Gothic"/>
              <a:cs typeface="Malgun Gothic"/>
              <a:sym typeface="Malgun Gothic"/>
            </a:endParaRPr>
          </a:p>
        </p:txBody>
      </p:sp>
      <p:sp>
        <p:nvSpPr>
          <p:cNvPr id="3704" name="Google Shape;3704;g13c94f06daf_2_2513"/>
          <p:cNvSpPr txBox="1"/>
          <p:nvPr/>
        </p:nvSpPr>
        <p:spPr>
          <a:xfrm>
            <a:off x="4634629" y="24296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705" name="Google Shape;3705;g13c94f06daf_2_2513"/>
          <p:cNvSpPr/>
          <p:nvPr/>
        </p:nvSpPr>
        <p:spPr>
          <a:xfrm>
            <a:off x="6558924" y="24612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706" name="Google Shape;3706;g13c94f06daf_2_2513"/>
          <p:cNvSpPr txBox="1"/>
          <p:nvPr/>
        </p:nvSpPr>
        <p:spPr>
          <a:xfrm>
            <a:off x="4634629" y="27344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707" name="Google Shape;3707;g13c94f06daf_2_2513"/>
          <p:cNvSpPr/>
          <p:nvPr/>
        </p:nvSpPr>
        <p:spPr>
          <a:xfrm>
            <a:off x="6558924" y="27660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708" name="Google Shape;3708;g13c94f06daf_2_2513"/>
          <p:cNvSpPr/>
          <p:nvPr/>
        </p:nvSpPr>
        <p:spPr>
          <a:xfrm>
            <a:off x="6447221" y="20609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709" name="Google Shape;3709;g13c94f06daf_2_2513"/>
          <p:cNvSpPr/>
          <p:nvPr/>
        </p:nvSpPr>
        <p:spPr>
          <a:xfrm>
            <a:off x="6447221" y="2367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pic>
        <p:nvPicPr>
          <p:cNvPr id="3710" name="Google Shape;3710;g13c94f06daf_2_2513"/>
          <p:cNvPicPr preferRelativeResize="0"/>
          <p:nvPr/>
        </p:nvPicPr>
        <p:blipFill>
          <a:blip r:embed="rId6">
            <a:alphaModFix/>
          </a:blip>
          <a:stretch>
            <a:fillRect/>
          </a:stretch>
        </p:blipFill>
        <p:spPr>
          <a:xfrm>
            <a:off x="544175" y="875650"/>
            <a:ext cx="213900" cy="257652"/>
          </a:xfrm>
          <a:prstGeom prst="rect">
            <a:avLst/>
          </a:prstGeom>
          <a:noFill/>
          <a:ln>
            <a:noFill/>
          </a:ln>
        </p:spPr>
      </p:pic>
      <p:sp>
        <p:nvSpPr>
          <p:cNvPr id="3711" name="Google Shape;3711;g13c94f06daf_2_2513"/>
          <p:cNvSpPr/>
          <p:nvPr/>
        </p:nvSpPr>
        <p:spPr>
          <a:xfrm>
            <a:off x="4618421" y="20609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712" name="Google Shape;3712;g13c94f06daf_2_2513"/>
          <p:cNvSpPr/>
          <p:nvPr/>
        </p:nvSpPr>
        <p:spPr>
          <a:xfrm>
            <a:off x="4670785" y="158686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6" name="Shape 3716"/>
        <p:cNvGrpSpPr/>
        <p:nvPr/>
      </p:nvGrpSpPr>
      <p:grpSpPr>
        <a:xfrm>
          <a:off x="0" y="0"/>
          <a:ext cx="0" cy="0"/>
          <a:chOff x="0" y="0"/>
          <a:chExt cx="0" cy="0"/>
        </a:xfrm>
      </p:grpSpPr>
      <p:sp>
        <p:nvSpPr>
          <p:cNvPr id="3717" name="Google Shape;3717;g13c94f06daf_2_257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718" name="Google Shape;3718;g13c94f06daf_2_2579"/>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메시지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이전화면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닉네</a:t>
                      </a:r>
                      <a:r>
                        <a:rPr lang="ko" sz="900">
                          <a:solidFill>
                            <a:srgbClr val="595959"/>
                          </a:solidFill>
                          <a:latin typeface="Malgun Gothic"/>
                          <a:ea typeface="Malgun Gothic"/>
                          <a:cs typeface="Malgun Gothic"/>
                          <a:sym typeface="Malgun Gothic"/>
                        </a:rPr>
                        <a:t>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신고,차단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메시지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719" name="Google Shape;3719;g13c94f06daf_2_257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&gt; 메시</a:t>
            </a:r>
            <a:r>
              <a:rPr b="1" lang="ko" sz="2000">
                <a:solidFill>
                  <a:schemeClr val="lt1"/>
                </a:solidFill>
                <a:latin typeface="Malgun Gothic"/>
                <a:ea typeface="Malgun Gothic"/>
                <a:cs typeface="Malgun Gothic"/>
                <a:sym typeface="Malgun Gothic"/>
              </a:rPr>
              <a:t>지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720" name="Google Shape;3720;g13c94f06daf_2_257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721" name="Google Shape;3721;g13c94f06daf_2_2579"/>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3722" name="Google Shape;3722;g13c94f06daf_2_2579"/>
          <p:cNvPicPr preferRelativeResize="0"/>
          <p:nvPr/>
        </p:nvPicPr>
        <p:blipFill>
          <a:blip r:embed="rId3">
            <a:alphaModFix/>
          </a:blip>
          <a:stretch>
            <a:fillRect/>
          </a:stretch>
        </p:blipFill>
        <p:spPr>
          <a:xfrm>
            <a:off x="583975" y="1233318"/>
            <a:ext cx="648600" cy="667000"/>
          </a:xfrm>
          <a:prstGeom prst="rect">
            <a:avLst/>
          </a:prstGeom>
          <a:noFill/>
          <a:ln>
            <a:noFill/>
          </a:ln>
        </p:spPr>
      </p:pic>
      <p:sp>
        <p:nvSpPr>
          <p:cNvPr id="3723" name="Google Shape;3723;g13c94f06daf_2_2579"/>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724" name="Google Shape;3724;g13c94f06daf_2_2579"/>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3725" name="Google Shape;3725;g13c94f06daf_2_2579"/>
          <p:cNvPicPr preferRelativeResize="0"/>
          <p:nvPr/>
        </p:nvPicPr>
        <p:blipFill>
          <a:blip r:embed="rId4">
            <a:alphaModFix/>
          </a:blip>
          <a:stretch>
            <a:fillRect/>
          </a:stretch>
        </p:blipFill>
        <p:spPr>
          <a:xfrm>
            <a:off x="3372478" y="902450"/>
            <a:ext cx="269625" cy="255434"/>
          </a:xfrm>
          <a:prstGeom prst="rect">
            <a:avLst/>
          </a:prstGeom>
          <a:noFill/>
          <a:ln>
            <a:noFill/>
          </a:ln>
        </p:spPr>
      </p:pic>
      <p:grpSp>
        <p:nvGrpSpPr>
          <p:cNvPr id="3726" name="Google Shape;3726;g13c94f06daf_2_2579"/>
          <p:cNvGrpSpPr/>
          <p:nvPr/>
        </p:nvGrpSpPr>
        <p:grpSpPr>
          <a:xfrm>
            <a:off x="535650" y="2293628"/>
            <a:ext cx="3048838" cy="400202"/>
            <a:chOff x="214095" y="1332369"/>
            <a:chExt cx="9681926" cy="1087800"/>
          </a:xfrm>
        </p:grpSpPr>
        <p:sp>
          <p:nvSpPr>
            <p:cNvPr id="3727" name="Google Shape;3727;g13c94f06daf_2_257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728" name="Google Shape;3728;g13c94f06daf_2_257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29" name="Google Shape;3729;g13c94f06daf_2_257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730" name="Google Shape;3730;g13c94f06daf_2_2579"/>
          <p:cNvGrpSpPr/>
          <p:nvPr/>
        </p:nvGrpSpPr>
        <p:grpSpPr>
          <a:xfrm>
            <a:off x="535658" y="4339718"/>
            <a:ext cx="3048838" cy="860304"/>
            <a:chOff x="4392000" y="1013612"/>
            <a:chExt cx="3048838" cy="1717173"/>
          </a:xfrm>
        </p:grpSpPr>
        <p:grpSp>
          <p:nvGrpSpPr>
            <p:cNvPr id="3731" name="Google Shape;3731;g13c94f06daf_2_2579"/>
            <p:cNvGrpSpPr/>
            <p:nvPr/>
          </p:nvGrpSpPr>
          <p:grpSpPr>
            <a:xfrm>
              <a:off x="4392000" y="1013612"/>
              <a:ext cx="3048838" cy="1647908"/>
              <a:chOff x="214095" y="1332369"/>
              <a:chExt cx="9681926" cy="1087800"/>
            </a:xfrm>
          </p:grpSpPr>
          <p:sp>
            <p:nvSpPr>
              <p:cNvPr id="3732" name="Google Shape;3732;g13c94f06daf_2_257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733" name="Google Shape;3733;g13c94f06daf_2_257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34" name="Google Shape;3734;g13c94f06daf_2_257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735" name="Google Shape;3735;g13c94f06daf_2_257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736" name="Google Shape;3736;g13c94f06daf_2_2579"/>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737" name="Google Shape;3737;g13c94f06daf_2_2579"/>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38" name="Google Shape;3738;g13c94f06daf_2_2579"/>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739" name="Google Shape;3739;g13c94f06daf_2_2579"/>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740" name="Google Shape;3740;g13c94f06daf_2_2579"/>
          <p:cNvSpPr/>
          <p:nvPr/>
        </p:nvSpPr>
        <p:spPr>
          <a:xfrm>
            <a:off x="15699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3741" name="Google Shape;3741;g13c94f06daf_2_2579"/>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42" name="Google Shape;3742;g13c94f06daf_2_2579"/>
          <p:cNvSpPr txBox="1"/>
          <p:nvPr/>
        </p:nvSpPr>
        <p:spPr>
          <a:xfrm>
            <a:off x="2185004"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43" name="Google Shape;3743;g13c94f06daf_2_2579"/>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44" name="Google Shape;3744;g13c94f06daf_2_2579"/>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745" name="Google Shape;3745;g13c94f06daf_2_2579"/>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46" name="Google Shape;3746;g13c94f06daf_2_2579"/>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47" name="Google Shape;3747;g13c94f06daf_2_2579"/>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48" name="Google Shape;3748;g13c94f06daf_2_2579"/>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49" name="Google Shape;3749;g13c94f06daf_2_2579"/>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50" name="Google Shape;3750;g13c94f06daf_2_2579"/>
          <p:cNvSpPr/>
          <p:nvPr/>
        </p:nvSpPr>
        <p:spPr>
          <a:xfrm>
            <a:off x="5264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751" name="Google Shape;3751;g13c94f06daf_2_2579"/>
          <p:cNvSpPr/>
          <p:nvPr/>
        </p:nvSpPr>
        <p:spPr>
          <a:xfrm>
            <a:off x="26175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3752" name="Google Shape;3752;g13c94f06daf_2_2579"/>
          <p:cNvSpPr/>
          <p:nvPr/>
        </p:nvSpPr>
        <p:spPr>
          <a:xfrm>
            <a:off x="2613421" y="3409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cxnSp>
        <p:nvCxnSpPr>
          <p:cNvPr id="3753" name="Google Shape;3753;g13c94f06daf_2_2579"/>
          <p:cNvCxnSpPr>
            <a:stCxn id="3751" idx="3"/>
            <a:endCxn id="3754" idx="1"/>
          </p:cNvCxnSpPr>
          <p:nvPr/>
        </p:nvCxnSpPr>
        <p:spPr>
          <a:xfrm flipH="1" rot="10800000">
            <a:off x="3615675" y="3428875"/>
            <a:ext cx="844200" cy="2022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3755" name="Google Shape;3755;g13c94f06daf_2_2579"/>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754" name="Google Shape;3754;g13c94f06daf_2_2579"/>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756" name="Google Shape;3756;g13c94f06daf_2_257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pic>
        <p:nvPicPr>
          <p:cNvPr id="3757" name="Google Shape;3757;g13c94f06daf_2_2579"/>
          <p:cNvPicPr preferRelativeResize="0"/>
          <p:nvPr/>
        </p:nvPicPr>
        <p:blipFill>
          <a:blip r:embed="rId5">
            <a:alphaModFix/>
          </a:blip>
          <a:stretch>
            <a:fillRect/>
          </a:stretch>
        </p:blipFill>
        <p:spPr>
          <a:xfrm>
            <a:off x="4459924" y="4047325"/>
            <a:ext cx="3277499" cy="2033685"/>
          </a:xfrm>
          <a:prstGeom prst="rect">
            <a:avLst/>
          </a:prstGeom>
          <a:noFill/>
          <a:ln>
            <a:noFill/>
          </a:ln>
        </p:spPr>
      </p:pic>
      <p:sp>
        <p:nvSpPr>
          <p:cNvPr id="3758" name="Google Shape;3758;g13c94f06daf_2_2579"/>
          <p:cNvSpPr/>
          <p:nvPr/>
        </p:nvSpPr>
        <p:spPr>
          <a:xfrm>
            <a:off x="4546050" y="3634050"/>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메시</a:t>
            </a:r>
            <a:r>
              <a:rPr lang="ko" sz="1100">
                <a:solidFill>
                  <a:schemeClr val="dk2"/>
                </a:solidFill>
                <a:latin typeface="Malgun Gothic"/>
                <a:ea typeface="Malgun Gothic"/>
                <a:cs typeface="Malgun Gothic"/>
                <a:sym typeface="Malgun Gothic"/>
              </a:rPr>
              <a:t>지 입력,..</a:t>
            </a:r>
            <a:endParaRPr b="0" i="0" sz="1100" u="none" cap="none" strike="noStrike">
              <a:solidFill>
                <a:schemeClr val="dk2"/>
              </a:solidFill>
              <a:latin typeface="Malgun Gothic"/>
              <a:ea typeface="Malgun Gothic"/>
              <a:cs typeface="Malgun Gothic"/>
              <a:sym typeface="Malgun Gothic"/>
            </a:endParaRPr>
          </a:p>
        </p:txBody>
      </p:sp>
      <p:pic>
        <p:nvPicPr>
          <p:cNvPr id="3759" name="Google Shape;3759;g13c94f06daf_2_2579"/>
          <p:cNvPicPr preferRelativeResize="0"/>
          <p:nvPr/>
        </p:nvPicPr>
        <p:blipFill>
          <a:blip r:embed="rId4">
            <a:alphaModFix/>
          </a:blip>
          <a:stretch>
            <a:fillRect/>
          </a:stretch>
        </p:blipFill>
        <p:spPr>
          <a:xfrm>
            <a:off x="7363253" y="887250"/>
            <a:ext cx="269625" cy="255434"/>
          </a:xfrm>
          <a:prstGeom prst="rect">
            <a:avLst/>
          </a:prstGeom>
          <a:noFill/>
          <a:ln>
            <a:noFill/>
          </a:ln>
        </p:spPr>
      </p:pic>
      <p:sp>
        <p:nvSpPr>
          <p:cNvPr id="3760" name="Google Shape;3760;g13c94f06daf_2_2579"/>
          <p:cNvSpPr/>
          <p:nvPr/>
        </p:nvSpPr>
        <p:spPr>
          <a:xfrm>
            <a:off x="4896725" y="1475650"/>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메시</a:t>
            </a:r>
            <a:r>
              <a:rPr lang="ko" sz="1100">
                <a:solidFill>
                  <a:schemeClr val="dk1"/>
                </a:solidFill>
                <a:latin typeface="Malgun Gothic"/>
                <a:ea typeface="Malgun Gothic"/>
                <a:cs typeface="Malgun Gothic"/>
                <a:sym typeface="Malgun Gothic"/>
              </a:rPr>
              <a:t>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13;18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pic>
        <p:nvPicPr>
          <p:cNvPr id="3761" name="Google Shape;3761;g13c94f06daf_2_2579"/>
          <p:cNvPicPr preferRelativeResize="0"/>
          <p:nvPr/>
        </p:nvPicPr>
        <p:blipFill>
          <a:blip r:embed="rId6">
            <a:alphaModFix/>
          </a:blip>
          <a:stretch>
            <a:fillRect/>
          </a:stretch>
        </p:blipFill>
        <p:spPr>
          <a:xfrm>
            <a:off x="544175" y="875650"/>
            <a:ext cx="213900" cy="257652"/>
          </a:xfrm>
          <a:prstGeom prst="rect">
            <a:avLst/>
          </a:prstGeom>
          <a:noFill/>
          <a:ln>
            <a:noFill/>
          </a:ln>
        </p:spPr>
      </p:pic>
      <p:pic>
        <p:nvPicPr>
          <p:cNvPr id="3762" name="Google Shape;3762;g13c94f06daf_2_2579"/>
          <p:cNvPicPr preferRelativeResize="0"/>
          <p:nvPr/>
        </p:nvPicPr>
        <p:blipFill>
          <a:blip r:embed="rId6">
            <a:alphaModFix/>
          </a:blip>
          <a:stretch>
            <a:fillRect/>
          </a:stretch>
        </p:blipFill>
        <p:spPr>
          <a:xfrm>
            <a:off x="4546050" y="883050"/>
            <a:ext cx="213900" cy="257652"/>
          </a:xfrm>
          <a:prstGeom prst="rect">
            <a:avLst/>
          </a:prstGeom>
          <a:noFill/>
          <a:ln>
            <a:noFill/>
          </a:ln>
        </p:spPr>
      </p:pic>
      <p:pic>
        <p:nvPicPr>
          <p:cNvPr id="3763" name="Google Shape;3763;g13c94f06daf_2_2579"/>
          <p:cNvPicPr preferRelativeResize="0"/>
          <p:nvPr/>
        </p:nvPicPr>
        <p:blipFill>
          <a:blip r:embed="rId3">
            <a:alphaModFix/>
          </a:blip>
          <a:stretch>
            <a:fillRect/>
          </a:stretch>
        </p:blipFill>
        <p:spPr>
          <a:xfrm>
            <a:off x="4514375" y="1475649"/>
            <a:ext cx="343358" cy="353100"/>
          </a:xfrm>
          <a:prstGeom prst="rect">
            <a:avLst/>
          </a:prstGeom>
          <a:noFill/>
          <a:ln>
            <a:noFill/>
          </a:ln>
        </p:spPr>
      </p:pic>
      <p:sp>
        <p:nvSpPr>
          <p:cNvPr id="3764" name="Google Shape;3764;g13c94f06daf_2_2579"/>
          <p:cNvSpPr/>
          <p:nvPr/>
        </p:nvSpPr>
        <p:spPr>
          <a:xfrm>
            <a:off x="6229050" y="2097630"/>
            <a:ext cx="1384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$포스팅 공유</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공유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13;20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3765" name="Google Shape;3765;g13c94f06daf_2_2579"/>
          <p:cNvSpPr/>
          <p:nvPr/>
        </p:nvSpPr>
        <p:spPr>
          <a:xfrm>
            <a:off x="6229050" y="2761475"/>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내가 쓴 </a:t>
            </a:r>
            <a:r>
              <a:rPr lang="ko" sz="1100">
                <a:solidFill>
                  <a:schemeClr val="dk1"/>
                </a:solidFill>
                <a:latin typeface="Malgun Gothic"/>
                <a:ea typeface="Malgun Gothic"/>
                <a:cs typeface="Malgun Gothic"/>
                <a:sym typeface="Malgun Gothic"/>
              </a:rPr>
              <a:t>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3766" name="Google Shape;3766;g13c94f06daf_2_2579"/>
          <p:cNvSpPr/>
          <p:nvPr/>
        </p:nvSpPr>
        <p:spPr>
          <a:xfrm>
            <a:off x="433214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767" name="Google Shape;3767;g13c94f06daf_2_2579"/>
          <p:cNvSpPr/>
          <p:nvPr/>
        </p:nvSpPr>
        <p:spPr>
          <a:xfrm>
            <a:off x="566389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768" name="Google Shape;3768;g13c94f06daf_2_2579"/>
          <p:cNvSpPr/>
          <p:nvPr/>
        </p:nvSpPr>
        <p:spPr>
          <a:xfrm>
            <a:off x="7245859" y="747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769" name="Google Shape;3769;g13c94f06daf_2_2579"/>
          <p:cNvSpPr/>
          <p:nvPr/>
        </p:nvSpPr>
        <p:spPr>
          <a:xfrm>
            <a:off x="4514384" y="1389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3" name="Shape 3773"/>
        <p:cNvGrpSpPr/>
        <p:nvPr/>
      </p:nvGrpSpPr>
      <p:grpSpPr>
        <a:xfrm>
          <a:off x="0" y="0"/>
          <a:ext cx="0" cy="0"/>
          <a:chOff x="0" y="0"/>
          <a:chExt cx="0" cy="0"/>
        </a:xfrm>
      </p:grpSpPr>
      <p:sp>
        <p:nvSpPr>
          <p:cNvPr id="3774" name="Google Shape;3774;g13c94f06daf_2_4169"/>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매칭</a:t>
            </a:r>
            <a:endParaRPr sz="3000"/>
          </a:p>
        </p:txBody>
      </p:sp>
      <p:sp>
        <p:nvSpPr>
          <p:cNvPr id="3775" name="Google Shape;3775;g13c94f06daf_2_4169"/>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매칭</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9" name="Shape 3779"/>
        <p:cNvGrpSpPr/>
        <p:nvPr/>
      </p:nvGrpSpPr>
      <p:grpSpPr>
        <a:xfrm>
          <a:off x="0" y="0"/>
          <a:ext cx="0" cy="0"/>
          <a:chOff x="0" y="0"/>
          <a:chExt cx="0" cy="0"/>
        </a:xfrm>
      </p:grpSpPr>
      <p:graphicFrame>
        <p:nvGraphicFramePr>
          <p:cNvPr id="3780" name="Google Shape;3780;g13c94f06daf_2_5139"/>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화면 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검색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필터설정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매칭 전문가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매칭 리스트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포스팅 상세로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6. 설정 화면 닫음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상세 검색 설정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기간 : 디폴트 1개월</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속성 : 포스팅, 상담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등록자 : 전문가, 여행자, 팔로잉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내가 등록한 키워드 매칭</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781" name="Google Shape;3781;g13c94f06daf_2_513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매칭   </a:t>
            </a:r>
            <a:endParaRPr b="0" i="0" sz="2400" u="none" cap="none" strike="noStrike">
              <a:solidFill>
                <a:schemeClr val="lt1"/>
              </a:solidFill>
              <a:latin typeface="Arial"/>
              <a:ea typeface="Arial"/>
              <a:cs typeface="Arial"/>
              <a:sym typeface="Arial"/>
            </a:endParaRPr>
          </a:p>
        </p:txBody>
      </p:sp>
      <p:sp>
        <p:nvSpPr>
          <p:cNvPr id="3782" name="Google Shape;3782;g13c94f06daf_2_513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783" name="Google Shape;3783;g13c94f06daf_2_513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3784" name="Google Shape;3784;g13c94f06daf_2_5139"/>
          <p:cNvGrpSpPr/>
          <p:nvPr/>
        </p:nvGrpSpPr>
        <p:grpSpPr>
          <a:xfrm>
            <a:off x="427282" y="5542381"/>
            <a:ext cx="3277561" cy="521764"/>
            <a:chOff x="375801" y="5847020"/>
            <a:chExt cx="3293700" cy="521764"/>
          </a:xfrm>
        </p:grpSpPr>
        <p:cxnSp>
          <p:nvCxnSpPr>
            <p:cNvPr id="3785" name="Google Shape;3785;g13c94f06daf_2_513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3786" name="Google Shape;3786;g13c94f06daf_2_5139"/>
            <p:cNvGrpSpPr/>
            <p:nvPr/>
          </p:nvGrpSpPr>
          <p:grpSpPr>
            <a:xfrm>
              <a:off x="606989" y="6013911"/>
              <a:ext cx="2863894" cy="354873"/>
              <a:chOff x="7628984" y="5817929"/>
              <a:chExt cx="2752156" cy="322612"/>
            </a:xfrm>
          </p:grpSpPr>
          <p:grpSp>
            <p:nvGrpSpPr>
              <p:cNvPr id="3787" name="Google Shape;3787;g13c94f06daf_2_5139"/>
              <p:cNvGrpSpPr/>
              <p:nvPr/>
            </p:nvGrpSpPr>
            <p:grpSpPr>
              <a:xfrm>
                <a:off x="7688114" y="5817929"/>
                <a:ext cx="155879" cy="124336"/>
                <a:chOff x="3184196" y="1332369"/>
                <a:chExt cx="9681926" cy="1087800"/>
              </a:xfrm>
            </p:grpSpPr>
            <p:sp>
              <p:nvSpPr>
                <p:cNvPr id="3788" name="Google Shape;3788;g13c94f06daf_2_5139"/>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789" name="Google Shape;3789;g13c94f06daf_2_513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90" name="Google Shape;3790;g13c94f06daf_2_513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791" name="Google Shape;3791;g13c94f06daf_2_5139"/>
              <p:cNvGrpSpPr/>
              <p:nvPr/>
            </p:nvGrpSpPr>
            <p:grpSpPr>
              <a:xfrm>
                <a:off x="8308658" y="5817929"/>
                <a:ext cx="155879" cy="124336"/>
                <a:chOff x="214095" y="1332369"/>
                <a:chExt cx="9681926" cy="1087800"/>
              </a:xfrm>
            </p:grpSpPr>
            <p:sp>
              <p:nvSpPr>
                <p:cNvPr id="3792" name="Google Shape;3792;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793" name="Google Shape;3793;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94" name="Google Shape;3794;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795" name="Google Shape;3795;g13c94f06daf_2_513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3796" name="Google Shape;3796;g13c94f06daf_2_513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3797" name="Google Shape;3797;g13c94f06daf_2_5139"/>
              <p:cNvGrpSpPr/>
              <p:nvPr/>
            </p:nvGrpSpPr>
            <p:grpSpPr>
              <a:xfrm>
                <a:off x="9503672" y="5817929"/>
                <a:ext cx="157739" cy="124336"/>
                <a:chOff x="1583642" y="1332369"/>
                <a:chExt cx="9797430" cy="1087800"/>
              </a:xfrm>
            </p:grpSpPr>
            <p:sp>
              <p:nvSpPr>
                <p:cNvPr id="3798" name="Google Shape;3798;g13c94f06daf_2_5139"/>
                <p:cNvSpPr/>
                <p:nvPr/>
              </p:nvSpPr>
              <p:spPr>
                <a:xfrm>
                  <a:off x="169914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799" name="Google Shape;3799;g13c94f06daf_2_513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00" name="Google Shape;3800;g13c94f06daf_2_513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801" name="Google Shape;3801;g13c94f06daf_2_5139"/>
              <p:cNvGrpSpPr/>
              <p:nvPr/>
            </p:nvGrpSpPr>
            <p:grpSpPr>
              <a:xfrm>
                <a:off x="10095422" y="5817929"/>
                <a:ext cx="155879" cy="124336"/>
                <a:chOff x="214095" y="1332369"/>
                <a:chExt cx="9681926" cy="1087800"/>
              </a:xfrm>
            </p:grpSpPr>
            <p:sp>
              <p:nvSpPr>
                <p:cNvPr id="3802" name="Google Shape;3802;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03" name="Google Shape;3803;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04" name="Google Shape;3804;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05" name="Google Shape;3805;g13c94f06daf_2_513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3806" name="Google Shape;3806;g13c94f06daf_2_513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3807" name="Google Shape;3807;g13c94f06daf_2_513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3808" name="Google Shape;3808;g13c94f06daf_2_513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3809" name="Google Shape;3809;g13c94f06daf_2_5139"/>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매칭</a:t>
            </a:r>
            <a:endParaRPr b="1" sz="1300">
              <a:solidFill>
                <a:schemeClr val="dk1"/>
              </a:solidFill>
              <a:latin typeface="Malgun Gothic"/>
              <a:ea typeface="Malgun Gothic"/>
              <a:cs typeface="Malgun Gothic"/>
              <a:sym typeface="Malgun Gothic"/>
            </a:endParaRPr>
          </a:p>
        </p:txBody>
      </p:sp>
      <p:sp>
        <p:nvSpPr>
          <p:cNvPr id="3810" name="Google Shape;3810;g13c94f06daf_2_5139"/>
          <p:cNvSpPr/>
          <p:nvPr/>
        </p:nvSpPr>
        <p:spPr>
          <a:xfrm>
            <a:off x="4457252"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811" name="Google Shape;3811;g13c94f06daf_2_5139"/>
          <p:cNvSpPr txBox="1"/>
          <p:nvPr/>
        </p:nvSpPr>
        <p:spPr>
          <a:xfrm>
            <a:off x="5077983" y="855020"/>
            <a:ext cx="20583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검색 설정</a:t>
            </a:r>
            <a:endParaRPr b="1" sz="1100">
              <a:solidFill>
                <a:schemeClr val="dk1"/>
              </a:solidFill>
              <a:latin typeface="Malgun Gothic"/>
              <a:ea typeface="Malgun Gothic"/>
              <a:cs typeface="Malgun Gothic"/>
              <a:sym typeface="Malgun Gothic"/>
            </a:endParaRPr>
          </a:p>
        </p:txBody>
      </p:sp>
      <p:sp>
        <p:nvSpPr>
          <p:cNvPr id="3812" name="Google Shape;3812;g13c94f06daf_2_5139"/>
          <p:cNvSpPr/>
          <p:nvPr/>
        </p:nvSpPr>
        <p:spPr>
          <a:xfrm>
            <a:off x="4370146" y="934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813" name="Google Shape;3813;g13c94f06daf_2_5139"/>
          <p:cNvSpPr txBox="1"/>
          <p:nvPr/>
        </p:nvSpPr>
        <p:spPr>
          <a:xfrm>
            <a:off x="4507850" y="1287500"/>
            <a:ext cx="480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기간   </a:t>
            </a:r>
            <a:endParaRPr b="1" sz="1200">
              <a:solidFill>
                <a:schemeClr val="dk1"/>
              </a:solidFill>
              <a:latin typeface="Malgun Gothic"/>
              <a:ea typeface="Malgun Gothic"/>
              <a:cs typeface="Malgun Gothic"/>
              <a:sym typeface="Malgun Gothic"/>
            </a:endParaRPr>
          </a:p>
        </p:txBody>
      </p:sp>
      <p:sp>
        <p:nvSpPr>
          <p:cNvPr id="3814" name="Google Shape;3814;g13c94f06daf_2_5139"/>
          <p:cNvSpPr/>
          <p:nvPr/>
        </p:nvSpPr>
        <p:spPr>
          <a:xfrm>
            <a:off x="45840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20220601</a:t>
            </a:r>
            <a:endParaRPr b="0" i="0" sz="1100" u="none" cap="none" strike="noStrike">
              <a:solidFill>
                <a:schemeClr val="dk2"/>
              </a:solidFill>
              <a:latin typeface="Malgun Gothic"/>
              <a:ea typeface="Malgun Gothic"/>
              <a:cs typeface="Malgun Gothic"/>
              <a:sym typeface="Malgun Gothic"/>
            </a:endParaRPr>
          </a:p>
        </p:txBody>
      </p:sp>
      <p:sp>
        <p:nvSpPr>
          <p:cNvPr id="3815" name="Google Shape;3815;g13c94f06daf_2_5139"/>
          <p:cNvSpPr/>
          <p:nvPr/>
        </p:nvSpPr>
        <p:spPr>
          <a:xfrm>
            <a:off x="56508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20220701</a:t>
            </a:r>
            <a:endParaRPr b="0" i="0" sz="1100" u="none" cap="none" strike="noStrike">
              <a:solidFill>
                <a:schemeClr val="dk2"/>
              </a:solidFill>
              <a:latin typeface="Malgun Gothic"/>
              <a:ea typeface="Malgun Gothic"/>
              <a:cs typeface="Malgun Gothic"/>
              <a:sym typeface="Malgun Gothic"/>
            </a:endParaRPr>
          </a:p>
        </p:txBody>
      </p:sp>
      <p:sp>
        <p:nvSpPr>
          <p:cNvPr id="3816" name="Google Shape;3816;g13c94f06daf_2_513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3817" name="Google Shape;3817;g13c94f06daf_2_5139"/>
          <p:cNvSpPr txBox="1"/>
          <p:nvPr/>
        </p:nvSpPr>
        <p:spPr>
          <a:xfrm>
            <a:off x="4507850" y="2008175"/>
            <a:ext cx="1993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속성    </a:t>
            </a:r>
            <a:endParaRPr b="1" sz="1200">
              <a:solidFill>
                <a:schemeClr val="dk1"/>
              </a:solidFill>
              <a:latin typeface="Malgun Gothic"/>
              <a:ea typeface="Malgun Gothic"/>
              <a:cs typeface="Malgun Gothic"/>
              <a:sym typeface="Malgun Gothic"/>
            </a:endParaRPr>
          </a:p>
        </p:txBody>
      </p:sp>
      <p:sp>
        <p:nvSpPr>
          <p:cNvPr id="3818" name="Google Shape;3818;g13c94f06daf_2_5139"/>
          <p:cNvSpPr/>
          <p:nvPr/>
        </p:nvSpPr>
        <p:spPr>
          <a:xfrm>
            <a:off x="4640225" y="23195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3819" name="Google Shape;3819;g13c94f06daf_2_5139"/>
          <p:cNvSpPr/>
          <p:nvPr/>
        </p:nvSpPr>
        <p:spPr>
          <a:xfrm>
            <a:off x="5358050"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3820" name="Google Shape;3820;g13c94f06daf_2_5139"/>
          <p:cNvSpPr/>
          <p:nvPr/>
        </p:nvSpPr>
        <p:spPr>
          <a:xfrm>
            <a:off x="6717650" y="162670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1개월</a:t>
            </a:r>
            <a:endParaRPr sz="1000"/>
          </a:p>
        </p:txBody>
      </p:sp>
      <p:sp>
        <p:nvSpPr>
          <p:cNvPr id="3821" name="Google Shape;3821;g13c94f06daf_2_5139"/>
          <p:cNvSpPr/>
          <p:nvPr/>
        </p:nvSpPr>
        <p:spPr>
          <a:xfrm>
            <a:off x="6068608"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a:t>
            </a:r>
            <a:endParaRPr sz="1000"/>
          </a:p>
        </p:txBody>
      </p:sp>
      <p:sp>
        <p:nvSpPr>
          <p:cNvPr id="3822" name="Google Shape;3822;g13c94f06daf_2_5139"/>
          <p:cNvSpPr txBox="1"/>
          <p:nvPr/>
        </p:nvSpPr>
        <p:spPr>
          <a:xfrm>
            <a:off x="4513850" y="2690850"/>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등록자   </a:t>
            </a:r>
            <a:endParaRPr b="1" sz="1200">
              <a:solidFill>
                <a:schemeClr val="dk1"/>
              </a:solidFill>
              <a:latin typeface="Malgun Gothic"/>
              <a:ea typeface="Malgun Gothic"/>
              <a:cs typeface="Malgun Gothic"/>
              <a:sym typeface="Malgun Gothic"/>
            </a:endParaRPr>
          </a:p>
        </p:txBody>
      </p:sp>
      <p:sp>
        <p:nvSpPr>
          <p:cNvPr id="3823" name="Google Shape;3823;g13c94f06daf_2_5139"/>
          <p:cNvSpPr/>
          <p:nvPr/>
        </p:nvSpPr>
        <p:spPr>
          <a:xfrm>
            <a:off x="4641113" y="30022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3824" name="Google Shape;3824;g13c94f06daf_2_5139"/>
          <p:cNvSpPr/>
          <p:nvPr/>
        </p:nvSpPr>
        <p:spPr>
          <a:xfrm>
            <a:off x="5351671"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전문가</a:t>
            </a:r>
            <a:endParaRPr sz="1000"/>
          </a:p>
        </p:txBody>
      </p:sp>
      <p:sp>
        <p:nvSpPr>
          <p:cNvPr id="3825" name="Google Shape;3825;g13c94f06daf_2_5139"/>
          <p:cNvSpPr/>
          <p:nvPr/>
        </p:nvSpPr>
        <p:spPr>
          <a:xfrm>
            <a:off x="6064155"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여행자</a:t>
            </a:r>
            <a:endParaRPr sz="1000"/>
          </a:p>
        </p:txBody>
      </p:sp>
      <p:sp>
        <p:nvSpPr>
          <p:cNvPr id="3826" name="Google Shape;3826;g13c94f06daf_2_5139"/>
          <p:cNvSpPr/>
          <p:nvPr/>
        </p:nvSpPr>
        <p:spPr>
          <a:xfrm>
            <a:off x="6774713"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팔로잉</a:t>
            </a:r>
            <a:endParaRPr sz="1000"/>
          </a:p>
        </p:txBody>
      </p:sp>
      <p:pic>
        <p:nvPicPr>
          <p:cNvPr id="3827" name="Google Shape;3827;g13c94f06daf_2_5139"/>
          <p:cNvPicPr preferRelativeResize="0"/>
          <p:nvPr/>
        </p:nvPicPr>
        <p:blipFill>
          <a:blip r:embed="rId3">
            <a:alphaModFix/>
          </a:blip>
          <a:stretch>
            <a:fillRect/>
          </a:stretch>
        </p:blipFill>
        <p:spPr>
          <a:xfrm>
            <a:off x="4580430" y="881071"/>
            <a:ext cx="213900" cy="219430"/>
          </a:xfrm>
          <a:prstGeom prst="rect">
            <a:avLst/>
          </a:prstGeom>
          <a:noFill/>
          <a:ln>
            <a:noFill/>
          </a:ln>
        </p:spPr>
      </p:pic>
      <p:cxnSp>
        <p:nvCxnSpPr>
          <p:cNvPr id="3828" name="Google Shape;3828;g13c94f06daf_2_5139"/>
          <p:cNvCxnSpPr/>
          <p:nvPr/>
        </p:nvCxnSpPr>
        <p:spPr>
          <a:xfrm>
            <a:off x="4622992" y="4176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3829" name="Google Shape;3829;g13c94f06daf_2_5139"/>
          <p:cNvSpPr txBox="1"/>
          <p:nvPr/>
        </p:nvSpPr>
        <p:spPr>
          <a:xfrm>
            <a:off x="4525083" y="4304475"/>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정렬   </a:t>
            </a:r>
            <a:endParaRPr b="1" sz="1200">
              <a:solidFill>
                <a:schemeClr val="dk1"/>
              </a:solidFill>
              <a:latin typeface="Malgun Gothic"/>
              <a:ea typeface="Malgun Gothic"/>
              <a:cs typeface="Malgun Gothic"/>
              <a:sym typeface="Malgun Gothic"/>
            </a:endParaRPr>
          </a:p>
        </p:txBody>
      </p:sp>
      <p:sp>
        <p:nvSpPr>
          <p:cNvPr id="3830" name="Google Shape;3830;g13c94f06daf_2_5139"/>
          <p:cNvSpPr/>
          <p:nvPr/>
        </p:nvSpPr>
        <p:spPr>
          <a:xfrm>
            <a:off x="4652346" y="46158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최신순</a:t>
            </a:r>
            <a:endParaRPr sz="1000"/>
          </a:p>
        </p:txBody>
      </p:sp>
      <p:sp>
        <p:nvSpPr>
          <p:cNvPr id="3831" name="Google Shape;3831;g13c94f06daf_2_5139"/>
          <p:cNvSpPr/>
          <p:nvPr/>
        </p:nvSpPr>
        <p:spPr>
          <a:xfrm>
            <a:off x="5362904"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좋아요</a:t>
            </a:r>
            <a:endParaRPr sz="1000"/>
          </a:p>
        </p:txBody>
      </p:sp>
      <p:sp>
        <p:nvSpPr>
          <p:cNvPr id="3832" name="Google Shape;3832;g13c94f06daf_2_5139"/>
          <p:cNvSpPr/>
          <p:nvPr/>
        </p:nvSpPr>
        <p:spPr>
          <a:xfrm>
            <a:off x="6075388"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별점</a:t>
            </a:r>
            <a:endParaRPr sz="1000"/>
          </a:p>
        </p:txBody>
      </p:sp>
      <p:pic>
        <p:nvPicPr>
          <p:cNvPr id="3833" name="Google Shape;3833;g13c94f06daf_2_5139"/>
          <p:cNvPicPr preferRelativeResize="0"/>
          <p:nvPr/>
        </p:nvPicPr>
        <p:blipFill>
          <a:blip r:embed="rId4">
            <a:alphaModFix/>
          </a:blip>
          <a:stretch>
            <a:fillRect/>
          </a:stretch>
        </p:blipFill>
        <p:spPr>
          <a:xfrm>
            <a:off x="3315725" y="1243942"/>
            <a:ext cx="385750" cy="353100"/>
          </a:xfrm>
          <a:prstGeom prst="rect">
            <a:avLst/>
          </a:prstGeom>
          <a:noFill/>
          <a:ln>
            <a:noFill/>
          </a:ln>
        </p:spPr>
      </p:pic>
      <p:sp>
        <p:nvSpPr>
          <p:cNvPr id="3834" name="Google Shape;3834;g13c94f06daf_2_5139"/>
          <p:cNvSpPr/>
          <p:nvPr/>
        </p:nvSpPr>
        <p:spPr>
          <a:xfrm>
            <a:off x="606425" y="1237400"/>
            <a:ext cx="26415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Search</a:t>
            </a:r>
            <a:endParaRPr b="0" i="0" sz="1100" u="none" cap="none" strike="noStrike">
              <a:solidFill>
                <a:schemeClr val="dk2"/>
              </a:solidFill>
              <a:latin typeface="Malgun Gothic"/>
              <a:ea typeface="Malgun Gothic"/>
              <a:cs typeface="Malgun Gothic"/>
              <a:sym typeface="Malgun Gothic"/>
            </a:endParaRPr>
          </a:p>
        </p:txBody>
      </p:sp>
      <p:grpSp>
        <p:nvGrpSpPr>
          <p:cNvPr id="3835" name="Google Shape;3835;g13c94f06daf_2_5139"/>
          <p:cNvGrpSpPr/>
          <p:nvPr/>
        </p:nvGrpSpPr>
        <p:grpSpPr>
          <a:xfrm>
            <a:off x="549342" y="2926612"/>
            <a:ext cx="3048838" cy="1647908"/>
            <a:chOff x="4392000" y="1013612"/>
            <a:chExt cx="3048838" cy="1647908"/>
          </a:xfrm>
        </p:grpSpPr>
        <p:grpSp>
          <p:nvGrpSpPr>
            <p:cNvPr id="3836" name="Google Shape;3836;g13c94f06daf_2_5139"/>
            <p:cNvGrpSpPr/>
            <p:nvPr/>
          </p:nvGrpSpPr>
          <p:grpSpPr>
            <a:xfrm>
              <a:off x="4392000" y="1013612"/>
              <a:ext cx="3048838" cy="1647908"/>
              <a:chOff x="214095" y="1332369"/>
              <a:chExt cx="9681926" cy="1087800"/>
            </a:xfrm>
          </p:grpSpPr>
          <p:sp>
            <p:nvSpPr>
              <p:cNvPr id="3837" name="Google Shape;3837;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838" name="Google Shape;3838;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39" name="Google Shape;3839;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40" name="Google Shape;3840;g13c94f06daf_2_5139"/>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841" name="Google Shape;3841;g13c94f06daf_2_5139"/>
          <p:cNvSpPr/>
          <p:nvPr/>
        </p:nvSpPr>
        <p:spPr>
          <a:xfrm>
            <a:off x="429771" y="11485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842" name="Google Shape;3842;g13c94f06daf_2_5139"/>
          <p:cNvSpPr/>
          <p:nvPr/>
        </p:nvSpPr>
        <p:spPr>
          <a:xfrm>
            <a:off x="486871" y="28774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843" name="Google Shape;3843;g13c94f06daf_2_5139"/>
          <p:cNvSpPr/>
          <p:nvPr/>
        </p:nvSpPr>
        <p:spPr>
          <a:xfrm>
            <a:off x="3247921" y="11486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cxnSp>
        <p:nvCxnSpPr>
          <p:cNvPr id="3844" name="Google Shape;3844;g13c94f06daf_2_5139"/>
          <p:cNvCxnSpPr>
            <a:stCxn id="3833" idx="3"/>
            <a:endCxn id="3810" idx="1"/>
          </p:cNvCxnSpPr>
          <p:nvPr/>
        </p:nvCxnSpPr>
        <p:spPr>
          <a:xfrm>
            <a:off x="3701475" y="1420492"/>
            <a:ext cx="755700" cy="2008500"/>
          </a:xfrm>
          <a:prstGeom prst="bentConnector3">
            <a:avLst>
              <a:gd fmla="val 50005" name="adj1"/>
            </a:avLst>
          </a:prstGeom>
          <a:noFill/>
          <a:ln cap="flat" cmpd="sng" w="28575">
            <a:solidFill>
              <a:srgbClr val="FF0000"/>
            </a:solidFill>
            <a:prstDash val="solid"/>
            <a:round/>
            <a:headEnd len="med" w="med" type="none"/>
            <a:tailEnd len="med" w="med" type="triangle"/>
          </a:ln>
        </p:spPr>
      </p:cxnSp>
      <p:sp>
        <p:nvSpPr>
          <p:cNvPr id="3845" name="Google Shape;3845;g13c94f06daf_2_5139"/>
          <p:cNvSpPr/>
          <p:nvPr/>
        </p:nvSpPr>
        <p:spPr>
          <a:xfrm>
            <a:off x="1566696" y="7857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3846" name="Google Shape;3846;g13c94f06daf_2_5139"/>
          <p:cNvGrpSpPr/>
          <p:nvPr/>
        </p:nvGrpSpPr>
        <p:grpSpPr>
          <a:xfrm>
            <a:off x="608283" y="1841012"/>
            <a:ext cx="374691" cy="353100"/>
            <a:chOff x="214095" y="1332369"/>
            <a:chExt cx="9681926" cy="1087800"/>
          </a:xfrm>
        </p:grpSpPr>
        <p:sp>
          <p:nvSpPr>
            <p:cNvPr id="3847" name="Google Shape;3847;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848" name="Google Shape;3848;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49" name="Google Shape;3849;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50" name="Google Shape;3850;g13c94f06daf_2_5139"/>
          <p:cNvSpPr txBox="1"/>
          <p:nvPr/>
        </p:nvSpPr>
        <p:spPr>
          <a:xfrm>
            <a:off x="544675" y="21997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3851" name="Google Shape;3851;g13c94f06daf_2_5139"/>
          <p:cNvGrpSpPr/>
          <p:nvPr/>
        </p:nvGrpSpPr>
        <p:grpSpPr>
          <a:xfrm>
            <a:off x="1082883" y="1841025"/>
            <a:ext cx="374691" cy="353100"/>
            <a:chOff x="214095" y="1332369"/>
            <a:chExt cx="9681926" cy="1087800"/>
          </a:xfrm>
        </p:grpSpPr>
        <p:sp>
          <p:nvSpPr>
            <p:cNvPr id="3852" name="Google Shape;3852;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853" name="Google Shape;3853;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54" name="Google Shape;3854;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55" name="Google Shape;3855;g13c94f06daf_2_5139"/>
          <p:cNvSpPr txBox="1"/>
          <p:nvPr/>
        </p:nvSpPr>
        <p:spPr>
          <a:xfrm>
            <a:off x="1019275" y="22024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3856" name="Google Shape;3856;g13c94f06daf_2_5139"/>
          <p:cNvSpPr txBox="1"/>
          <p:nvPr/>
        </p:nvSpPr>
        <p:spPr>
          <a:xfrm>
            <a:off x="1303688" y="25019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3857" name="Google Shape;3857;g13c94f06daf_2_5139"/>
          <p:cNvSpPr/>
          <p:nvPr/>
        </p:nvSpPr>
        <p:spPr>
          <a:xfrm>
            <a:off x="473146" y="17882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858" name="Google Shape;3858;g13c94f06daf_2_5139"/>
          <p:cNvSpPr txBox="1"/>
          <p:nvPr/>
        </p:nvSpPr>
        <p:spPr>
          <a:xfrm>
            <a:off x="1260125" y="46822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6"/>
          <p:cNvPicPr preferRelativeResize="0"/>
          <p:nvPr/>
        </p:nvPicPr>
        <p:blipFill rotWithShape="1">
          <a:blip r:embed="rId3">
            <a:alphaModFix/>
          </a:blip>
          <a:srcRect b="0" l="0" r="0" t="0"/>
          <a:stretch/>
        </p:blipFill>
        <p:spPr>
          <a:xfrm>
            <a:off x="829824" y="765925"/>
            <a:ext cx="5643750" cy="2678425"/>
          </a:xfrm>
          <a:prstGeom prst="rect">
            <a:avLst/>
          </a:prstGeom>
          <a:noFill/>
          <a:ln>
            <a:noFill/>
          </a:ln>
        </p:spPr>
      </p:pic>
      <p:pic>
        <p:nvPicPr>
          <p:cNvPr id="211" name="Google Shape;211;p6"/>
          <p:cNvPicPr preferRelativeResize="0"/>
          <p:nvPr/>
        </p:nvPicPr>
        <p:blipFill rotWithShape="1">
          <a:blip r:embed="rId4">
            <a:alphaModFix/>
          </a:blip>
          <a:srcRect b="0" l="0" r="0" t="0"/>
          <a:stretch/>
        </p:blipFill>
        <p:spPr>
          <a:xfrm>
            <a:off x="3823043" y="3918663"/>
            <a:ext cx="2206977" cy="2288415"/>
          </a:xfrm>
          <a:prstGeom prst="rect">
            <a:avLst/>
          </a:prstGeom>
          <a:noFill/>
          <a:ln>
            <a:noFill/>
          </a:ln>
        </p:spPr>
      </p:pic>
      <p:pic>
        <p:nvPicPr>
          <p:cNvPr id="212" name="Google Shape;212;p6"/>
          <p:cNvPicPr preferRelativeResize="0"/>
          <p:nvPr/>
        </p:nvPicPr>
        <p:blipFill rotWithShape="1">
          <a:blip r:embed="rId5">
            <a:alphaModFix/>
          </a:blip>
          <a:srcRect b="0" l="0" r="0" t="0"/>
          <a:stretch/>
        </p:blipFill>
        <p:spPr>
          <a:xfrm>
            <a:off x="1339143" y="3983493"/>
            <a:ext cx="2206977" cy="2158757"/>
          </a:xfrm>
          <a:prstGeom prst="rect">
            <a:avLst/>
          </a:prstGeom>
          <a:noFill/>
          <a:ln>
            <a:noFill/>
          </a:ln>
        </p:spPr>
      </p:pic>
      <p:sp>
        <p:nvSpPr>
          <p:cNvPr id="213" name="Google Shape;213;p6"/>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포인트 관리 참조 예시</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14" name="Google Shape;214;p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2" name="Shape 3862"/>
        <p:cNvGrpSpPr/>
        <p:nvPr/>
      </p:nvGrpSpPr>
      <p:grpSpPr>
        <a:xfrm>
          <a:off x="0" y="0"/>
          <a:ext cx="0" cy="0"/>
          <a:chOff x="0" y="0"/>
          <a:chExt cx="0" cy="0"/>
        </a:xfrm>
      </p:grpSpPr>
      <p:sp>
        <p:nvSpPr>
          <p:cNvPr id="3863" name="Google Shape;3863;g13c94f06daf_2_513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마이</a:t>
            </a:r>
            <a:endParaRPr sz="3000"/>
          </a:p>
        </p:txBody>
      </p:sp>
      <p:sp>
        <p:nvSpPr>
          <p:cNvPr id="3864" name="Google Shape;3864;g13c94f06daf_2_513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마이</a:t>
            </a:r>
            <a:endParaRPr sz="2000"/>
          </a:p>
          <a:p>
            <a:pPr indent="-355600" lvl="0" marL="457200" rtl="0" algn="l">
              <a:spcBef>
                <a:spcPts val="0"/>
              </a:spcBef>
              <a:spcAft>
                <a:spcPts val="0"/>
              </a:spcAft>
              <a:buSzPts val="2000"/>
              <a:buChar char="-"/>
            </a:pPr>
            <a:r>
              <a:rPr lang="ko" sz="2000"/>
              <a:t>마이 &gt; 팔로워</a:t>
            </a:r>
            <a:endParaRPr sz="2000"/>
          </a:p>
          <a:p>
            <a:pPr indent="-355600" lvl="0" marL="457200" rtl="0" algn="l">
              <a:spcBef>
                <a:spcPts val="0"/>
              </a:spcBef>
              <a:spcAft>
                <a:spcPts val="0"/>
              </a:spcAft>
              <a:buSzPts val="2000"/>
              <a:buChar char="-"/>
            </a:pPr>
            <a:r>
              <a:rPr lang="ko" sz="2000"/>
              <a:t>마이 &gt; 팔로잉, 차단</a:t>
            </a:r>
            <a:endParaRPr sz="2000"/>
          </a:p>
          <a:p>
            <a:pPr indent="-355600" lvl="0" marL="457200" rtl="0" algn="l">
              <a:spcBef>
                <a:spcPts val="0"/>
              </a:spcBef>
              <a:spcAft>
                <a:spcPts val="0"/>
              </a:spcAft>
              <a:buSzPts val="2000"/>
              <a:buChar char="-"/>
            </a:pPr>
            <a:r>
              <a:rPr lang="ko" sz="2000"/>
              <a:t>마이 &gt; 포인트</a:t>
            </a:r>
            <a:endParaRPr sz="2000"/>
          </a:p>
          <a:p>
            <a:pPr indent="-355600" lvl="0" marL="457200" rtl="0" algn="l">
              <a:spcBef>
                <a:spcPts val="0"/>
              </a:spcBef>
              <a:spcAft>
                <a:spcPts val="0"/>
              </a:spcAft>
              <a:buSzPts val="2000"/>
              <a:buChar char="-"/>
            </a:pPr>
            <a:r>
              <a:rPr lang="ko" sz="2000"/>
              <a:t>마</a:t>
            </a:r>
            <a:r>
              <a:rPr lang="ko" sz="2000"/>
              <a:t>이 &gt; </a:t>
            </a:r>
            <a:r>
              <a:rPr lang="ko" sz="2000"/>
              <a:t>프로</a:t>
            </a:r>
            <a:r>
              <a:rPr lang="ko" sz="2000"/>
              <a:t>필 수정</a:t>
            </a:r>
            <a:endParaRPr sz="2000"/>
          </a:p>
          <a:p>
            <a:pPr indent="-355600" lvl="0" marL="457200" rtl="0" algn="l">
              <a:spcBef>
                <a:spcPts val="0"/>
              </a:spcBef>
              <a:spcAft>
                <a:spcPts val="0"/>
              </a:spcAft>
              <a:buSzPts val="2000"/>
              <a:buChar char="-"/>
            </a:pPr>
            <a:r>
              <a:rPr lang="ko" sz="2000"/>
              <a:t>마이 &gt; 댓글</a:t>
            </a:r>
            <a:endParaRPr sz="2000"/>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8" name="Shape 3868"/>
        <p:cNvGrpSpPr/>
        <p:nvPr/>
      </p:nvGrpSpPr>
      <p:grpSpPr>
        <a:xfrm>
          <a:off x="0" y="0"/>
          <a:ext cx="0" cy="0"/>
          <a:chOff x="0" y="0"/>
          <a:chExt cx="0" cy="0"/>
        </a:xfrm>
      </p:grpSpPr>
      <p:graphicFrame>
        <p:nvGraphicFramePr>
          <p:cNvPr id="3869" name="Google Shape;3869;g13c94f06daf_2_5299"/>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프로</a:t>
                      </a:r>
                      <a:r>
                        <a:rPr lang="ko" sz="900">
                          <a:solidFill>
                            <a:srgbClr val="595959"/>
                          </a:solidFill>
                          <a:latin typeface="Malgun Gothic"/>
                          <a:ea typeface="Malgun Gothic"/>
                          <a:cs typeface="Malgun Gothic"/>
                          <a:sym typeface="Malgun Gothic"/>
                        </a:rPr>
                        <a:t>필 사진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갯수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하단 포스팅으로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팔로워 팔로잉으로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닉네임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포인트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포인트 이력으로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프로필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전문분야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여행자의 경우 관심분야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프로필 편집</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11. 내가쓴 포스팅, 상담, 제안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전문가의 경우 제안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12. 댓글목록으로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13. 관심으로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14. 포스팅, 상담, 제안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15. 프로필이 설정되지 않았을 경우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사진, 이름,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870" name="Google Shape;3870;g13c94f06daf_2_529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a:t>
            </a:r>
            <a:endParaRPr b="0" i="0" sz="2400" u="none" cap="none" strike="noStrike">
              <a:solidFill>
                <a:schemeClr val="lt1"/>
              </a:solidFill>
              <a:latin typeface="Arial"/>
              <a:ea typeface="Arial"/>
              <a:cs typeface="Arial"/>
              <a:sym typeface="Arial"/>
            </a:endParaRPr>
          </a:p>
        </p:txBody>
      </p:sp>
      <p:sp>
        <p:nvSpPr>
          <p:cNvPr id="3871" name="Google Shape;3871;g13c94f06daf_2_529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872" name="Google Shape;3872;g13c94f06daf_2_529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3873" name="Google Shape;3873;g13c94f06daf_2_5299"/>
          <p:cNvGrpSpPr/>
          <p:nvPr/>
        </p:nvGrpSpPr>
        <p:grpSpPr>
          <a:xfrm>
            <a:off x="427282" y="5542381"/>
            <a:ext cx="3277561" cy="521764"/>
            <a:chOff x="375801" y="5847020"/>
            <a:chExt cx="3293700" cy="521764"/>
          </a:xfrm>
        </p:grpSpPr>
        <p:cxnSp>
          <p:nvCxnSpPr>
            <p:cNvPr id="3874" name="Google Shape;3874;g13c94f06daf_2_529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3875" name="Google Shape;3875;g13c94f06daf_2_5299"/>
            <p:cNvGrpSpPr/>
            <p:nvPr/>
          </p:nvGrpSpPr>
          <p:grpSpPr>
            <a:xfrm>
              <a:off x="606989" y="6013911"/>
              <a:ext cx="2863894" cy="354873"/>
              <a:chOff x="7628984" y="5817929"/>
              <a:chExt cx="2752156" cy="322612"/>
            </a:xfrm>
          </p:grpSpPr>
          <p:grpSp>
            <p:nvGrpSpPr>
              <p:cNvPr id="3876" name="Google Shape;3876;g13c94f06daf_2_5299"/>
              <p:cNvGrpSpPr/>
              <p:nvPr/>
            </p:nvGrpSpPr>
            <p:grpSpPr>
              <a:xfrm>
                <a:off x="7688114" y="5817929"/>
                <a:ext cx="155879" cy="124336"/>
                <a:chOff x="3184196" y="1332369"/>
                <a:chExt cx="9681926" cy="1087800"/>
              </a:xfrm>
            </p:grpSpPr>
            <p:sp>
              <p:nvSpPr>
                <p:cNvPr id="3877" name="Google Shape;3877;g13c94f06daf_2_5299"/>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78" name="Google Shape;3878;g13c94f06daf_2_529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79" name="Google Shape;3879;g13c94f06daf_2_529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880" name="Google Shape;3880;g13c94f06daf_2_5299"/>
              <p:cNvGrpSpPr/>
              <p:nvPr/>
            </p:nvGrpSpPr>
            <p:grpSpPr>
              <a:xfrm>
                <a:off x="8308658" y="5817929"/>
                <a:ext cx="155879" cy="124336"/>
                <a:chOff x="214095" y="1332369"/>
                <a:chExt cx="9681926" cy="1087800"/>
              </a:xfrm>
            </p:grpSpPr>
            <p:sp>
              <p:nvSpPr>
                <p:cNvPr id="3881" name="Google Shape;3881;g13c94f06daf_2_52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82" name="Google Shape;3882;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83" name="Google Shape;3883;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84" name="Google Shape;3884;g13c94f06daf_2_529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3885" name="Google Shape;3885;g13c94f06daf_2_529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3886" name="Google Shape;3886;g13c94f06daf_2_5299"/>
              <p:cNvGrpSpPr/>
              <p:nvPr/>
            </p:nvGrpSpPr>
            <p:grpSpPr>
              <a:xfrm>
                <a:off x="9503672" y="5817929"/>
                <a:ext cx="157739" cy="124336"/>
                <a:chOff x="1583642" y="1332369"/>
                <a:chExt cx="9797430" cy="1087800"/>
              </a:xfrm>
            </p:grpSpPr>
            <p:sp>
              <p:nvSpPr>
                <p:cNvPr id="3887" name="Google Shape;3887;g13c94f06daf_2_529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88" name="Google Shape;3888;g13c94f06daf_2_529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89" name="Google Shape;3889;g13c94f06daf_2_529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890" name="Google Shape;3890;g13c94f06daf_2_5299"/>
              <p:cNvGrpSpPr/>
              <p:nvPr/>
            </p:nvGrpSpPr>
            <p:grpSpPr>
              <a:xfrm>
                <a:off x="10095422" y="5817929"/>
                <a:ext cx="155879" cy="124336"/>
                <a:chOff x="214095" y="1332369"/>
                <a:chExt cx="9681926" cy="1087800"/>
              </a:xfrm>
            </p:grpSpPr>
            <p:sp>
              <p:nvSpPr>
                <p:cNvPr id="3891" name="Google Shape;3891;g13c94f06daf_2_5299"/>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92" name="Google Shape;3892;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93" name="Google Shape;3893;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94" name="Google Shape;3894;g13c94f06daf_2_529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3895" name="Google Shape;3895;g13c94f06daf_2_529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3896" name="Google Shape;3896;g13c94f06daf_2_529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3897" name="Google Shape;3897;g13c94f06daf_2_529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3898" name="Google Shape;3898;g13c94f06daf_2_5299"/>
          <p:cNvSpPr/>
          <p:nvPr/>
        </p:nvSpPr>
        <p:spPr>
          <a:xfrm>
            <a:off x="14203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899" name="Google Shape;3899;g13c94f06daf_2_5299"/>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3900" name="Google Shape;3900;g13c94f06daf_2_5299"/>
          <p:cNvPicPr preferRelativeResize="0"/>
          <p:nvPr/>
        </p:nvPicPr>
        <p:blipFill>
          <a:blip r:embed="rId3">
            <a:alphaModFix/>
          </a:blip>
          <a:stretch>
            <a:fillRect/>
          </a:stretch>
        </p:blipFill>
        <p:spPr>
          <a:xfrm>
            <a:off x="3373565" y="834792"/>
            <a:ext cx="276900" cy="276900"/>
          </a:xfrm>
          <a:prstGeom prst="rect">
            <a:avLst/>
          </a:prstGeom>
          <a:noFill/>
          <a:ln>
            <a:noFill/>
          </a:ln>
        </p:spPr>
      </p:pic>
      <p:sp>
        <p:nvSpPr>
          <p:cNvPr id="3901" name="Google Shape;3901;g13c94f06daf_2_5299"/>
          <p:cNvSpPr/>
          <p:nvPr/>
        </p:nvSpPr>
        <p:spPr>
          <a:xfrm>
            <a:off x="3247796"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pic>
        <p:nvPicPr>
          <p:cNvPr id="3902" name="Google Shape;3902;g13c94f06daf_2_5299"/>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3903" name="Google Shape;3903;g13c94f06daf_2_5299"/>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904" name="Google Shape;3904;g13c94f06daf_2_5299"/>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3905" name="Google Shape;3905;g13c94f06daf_2_5299"/>
          <p:cNvGrpSpPr/>
          <p:nvPr/>
        </p:nvGrpSpPr>
        <p:grpSpPr>
          <a:xfrm>
            <a:off x="535650" y="2293628"/>
            <a:ext cx="3048838" cy="400202"/>
            <a:chOff x="214095" y="1332369"/>
            <a:chExt cx="9681926" cy="1087800"/>
          </a:xfrm>
        </p:grpSpPr>
        <p:sp>
          <p:nvSpPr>
            <p:cNvPr id="3906" name="Google Shape;3906;g13c94f06daf_2_52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907" name="Google Shape;3907;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08" name="Google Shape;3908;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909" name="Google Shape;3909;g13c94f06daf_2_5299"/>
          <p:cNvGrpSpPr/>
          <p:nvPr/>
        </p:nvGrpSpPr>
        <p:grpSpPr>
          <a:xfrm>
            <a:off x="535658" y="4339718"/>
            <a:ext cx="3048838" cy="860304"/>
            <a:chOff x="4392000" y="1013612"/>
            <a:chExt cx="3048838" cy="1717173"/>
          </a:xfrm>
        </p:grpSpPr>
        <p:grpSp>
          <p:nvGrpSpPr>
            <p:cNvPr id="3910" name="Google Shape;3910;g13c94f06daf_2_5299"/>
            <p:cNvGrpSpPr/>
            <p:nvPr/>
          </p:nvGrpSpPr>
          <p:grpSpPr>
            <a:xfrm>
              <a:off x="4392000" y="1013612"/>
              <a:ext cx="3048838" cy="1647908"/>
              <a:chOff x="214095" y="1332369"/>
              <a:chExt cx="9681926" cy="1087800"/>
            </a:xfrm>
          </p:grpSpPr>
          <p:sp>
            <p:nvSpPr>
              <p:cNvPr id="3911" name="Google Shape;3911;g13c94f06daf_2_52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912" name="Google Shape;3912;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13" name="Google Shape;3913;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14" name="Google Shape;3914;g13c94f06daf_2_529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915" name="Google Shape;3915;g13c94f06daf_2_5299"/>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916" name="Google Shape;3916;g13c94f06daf_2_5299"/>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17" name="Google Shape;3917;g13c94f06daf_2_5299"/>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918" name="Google Shape;3918;g13c94f06daf_2_5299"/>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919" name="Google Shape;3919;g13c94f06daf_2_5299"/>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20" name="Google Shape;3920;g13c94f06daf_2_5299"/>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21" name="Google Shape;3921;g13c94f06daf_2_5299"/>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22" name="Google Shape;3922;g13c94f06daf_2_5299"/>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923" name="Google Shape;3923;g13c94f06daf_2_5299"/>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24" name="Google Shape;3924;g13c94f06daf_2_5299"/>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25" name="Google Shape;3925;g13c94f06daf_2_5299"/>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26" name="Google Shape;3926;g13c94f06daf_2_5299"/>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27" name="Google Shape;3927;g13c94f06daf_2_5299"/>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28" name="Google Shape;3928;g13c94f06daf_2_5299"/>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3929" name="Google Shape;3929;g13c94f06daf_2_5299"/>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30" name="Google Shape;3930;g13c94f06daf_2_5299"/>
          <p:cNvSpPr/>
          <p:nvPr/>
        </p:nvSpPr>
        <p:spPr>
          <a:xfrm>
            <a:off x="583971"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931" name="Google Shape;3931;g13c94f06daf_2_5299"/>
          <p:cNvSpPr/>
          <p:nvPr/>
        </p:nvSpPr>
        <p:spPr>
          <a:xfrm>
            <a:off x="1397834"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932" name="Google Shape;3932;g13c94f06daf_2_5299"/>
          <p:cNvSpPr/>
          <p:nvPr/>
        </p:nvSpPr>
        <p:spPr>
          <a:xfrm>
            <a:off x="2183271"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933" name="Google Shape;3933;g13c94f06daf_2_5299"/>
          <p:cNvSpPr/>
          <p:nvPr/>
        </p:nvSpPr>
        <p:spPr>
          <a:xfrm>
            <a:off x="583971" y="199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934" name="Google Shape;3934;g13c94f06daf_2_5299"/>
          <p:cNvSpPr/>
          <p:nvPr/>
        </p:nvSpPr>
        <p:spPr>
          <a:xfrm>
            <a:off x="2713596" y="1939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3935" name="Google Shape;3935;g13c94f06daf_2_5299"/>
          <p:cNvSpPr/>
          <p:nvPr/>
        </p:nvSpPr>
        <p:spPr>
          <a:xfrm>
            <a:off x="433271" y="2276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3936" name="Google Shape;3936;g13c94f06daf_2_5299"/>
          <p:cNvSpPr/>
          <p:nvPr/>
        </p:nvSpPr>
        <p:spPr>
          <a:xfrm>
            <a:off x="433271" y="30118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3937" name="Google Shape;3937;g13c94f06daf_2_5299"/>
          <p:cNvSpPr/>
          <p:nvPr/>
        </p:nvSpPr>
        <p:spPr>
          <a:xfrm>
            <a:off x="433271" y="3536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3938" name="Google Shape;3938;g13c94f06daf_2_5299"/>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a:t>
            </a:r>
            <a:r>
              <a:rPr b="1" lang="ko" sz="900">
                <a:solidFill>
                  <a:schemeClr val="dk1"/>
                </a:solidFill>
                <a:latin typeface="Malgun Gothic"/>
                <a:ea typeface="Malgun Gothic"/>
                <a:cs typeface="Malgun Gothic"/>
                <a:sym typeface="Malgun Gothic"/>
              </a:rPr>
              <a:t>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39" name="Google Shape;3939;g13c94f06daf_2_5299"/>
          <p:cNvSpPr/>
          <p:nvPr/>
        </p:nvSpPr>
        <p:spPr>
          <a:xfrm>
            <a:off x="433271" y="39378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3940" name="Google Shape;3940;g13c94f06daf_2_5299"/>
          <p:cNvSpPr/>
          <p:nvPr/>
        </p:nvSpPr>
        <p:spPr>
          <a:xfrm>
            <a:off x="2689646" y="3840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sp>
        <p:nvSpPr>
          <p:cNvPr id="3941" name="Google Shape;3941;g13c94f06daf_2_5299"/>
          <p:cNvSpPr/>
          <p:nvPr/>
        </p:nvSpPr>
        <p:spPr>
          <a:xfrm>
            <a:off x="433271" y="4570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14</a:t>
            </a:r>
            <a:endParaRPr b="1" i="0" sz="800" u="none" cap="none" strike="noStrike">
              <a:solidFill>
                <a:schemeClr val="lt1"/>
              </a:solidFill>
              <a:latin typeface="Malgun Gothic"/>
              <a:ea typeface="Malgun Gothic"/>
              <a:cs typeface="Malgun Gothic"/>
              <a:sym typeface="Malgun Gothic"/>
            </a:endParaRPr>
          </a:p>
        </p:txBody>
      </p:sp>
      <p:sp>
        <p:nvSpPr>
          <p:cNvPr id="3942" name="Google Shape;3942;g13c94f06daf_2_5299"/>
          <p:cNvSpPr/>
          <p:nvPr/>
        </p:nvSpPr>
        <p:spPr>
          <a:xfrm>
            <a:off x="3133146" y="38401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13</a:t>
            </a:r>
            <a:endParaRPr b="1" i="0" sz="800" u="none" cap="none" strike="noStrike">
              <a:solidFill>
                <a:schemeClr val="lt1"/>
              </a:solidFill>
              <a:latin typeface="Malgun Gothic"/>
              <a:ea typeface="Malgun Gothic"/>
              <a:cs typeface="Malgun Gothic"/>
              <a:sym typeface="Malgun Gothic"/>
            </a:endParaRPr>
          </a:p>
        </p:txBody>
      </p:sp>
      <p:sp>
        <p:nvSpPr>
          <p:cNvPr id="3943" name="Google Shape;3943;g13c94f06daf_2_5299"/>
          <p:cNvSpPr/>
          <p:nvPr/>
        </p:nvSpPr>
        <p:spPr>
          <a:xfrm>
            <a:off x="4411950" y="3081834"/>
            <a:ext cx="2743200" cy="19278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3944" name="Google Shape;3944;g13c94f06daf_2_5299"/>
          <p:cNvSpPr txBox="1"/>
          <p:nvPr/>
        </p:nvSpPr>
        <p:spPr>
          <a:xfrm>
            <a:off x="4534049" y="3552401"/>
            <a:ext cx="2499000" cy="461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이름을 설정하지 않았습니다.</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지금 설정하시겠습니까?</a:t>
            </a:r>
            <a:endParaRPr b="1" sz="1200">
              <a:solidFill>
                <a:schemeClr val="dk1"/>
              </a:solidFill>
              <a:latin typeface="Malgun Gothic"/>
              <a:ea typeface="Malgun Gothic"/>
              <a:cs typeface="Malgun Gothic"/>
              <a:sym typeface="Malgun Gothic"/>
            </a:endParaRPr>
          </a:p>
        </p:txBody>
      </p:sp>
      <p:cxnSp>
        <p:nvCxnSpPr>
          <p:cNvPr id="3945" name="Google Shape;3945;g13c94f06daf_2_5299"/>
          <p:cNvCxnSpPr/>
          <p:nvPr/>
        </p:nvCxnSpPr>
        <p:spPr>
          <a:xfrm>
            <a:off x="4421950" y="4586888"/>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3946" name="Google Shape;3946;g13c94f06daf_2_5299"/>
          <p:cNvCxnSpPr/>
          <p:nvPr/>
        </p:nvCxnSpPr>
        <p:spPr>
          <a:xfrm rot="10800000">
            <a:off x="5778749" y="4599175"/>
            <a:ext cx="4800" cy="410400"/>
          </a:xfrm>
          <a:prstGeom prst="straightConnector1">
            <a:avLst/>
          </a:prstGeom>
          <a:noFill/>
          <a:ln cap="flat" cmpd="sng" w="9525">
            <a:solidFill>
              <a:schemeClr val="dk1"/>
            </a:solidFill>
            <a:prstDash val="solid"/>
            <a:round/>
            <a:headEnd len="med" w="med" type="none"/>
            <a:tailEnd len="med" w="med" type="none"/>
          </a:ln>
        </p:spPr>
      </p:cxnSp>
      <p:sp>
        <p:nvSpPr>
          <p:cNvPr id="3947" name="Google Shape;3947;g13c94f06daf_2_5299"/>
          <p:cNvSpPr txBox="1"/>
          <p:nvPr/>
        </p:nvSpPr>
        <p:spPr>
          <a:xfrm>
            <a:off x="4541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3948" name="Google Shape;3948;g13c94f06daf_2_5299"/>
          <p:cNvSpPr txBox="1"/>
          <p:nvPr/>
        </p:nvSpPr>
        <p:spPr>
          <a:xfrm>
            <a:off x="5856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3949" name="Google Shape;3949;g13c94f06daf_2_5299"/>
          <p:cNvSpPr/>
          <p:nvPr/>
        </p:nvSpPr>
        <p:spPr>
          <a:xfrm>
            <a:off x="4273346" y="30645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15</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3" name="Shape 3953"/>
        <p:cNvGrpSpPr/>
        <p:nvPr/>
      </p:nvGrpSpPr>
      <p:grpSpPr>
        <a:xfrm>
          <a:off x="0" y="0"/>
          <a:ext cx="0" cy="0"/>
          <a:chOff x="0" y="0"/>
          <a:chExt cx="0" cy="0"/>
        </a:xfrm>
      </p:grpSpPr>
      <p:graphicFrame>
        <p:nvGraphicFramePr>
          <p:cNvPr id="3954" name="Google Shape;3954;g13c94f06daf_2_5529"/>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팔로워, 팔로잉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마이 팔로우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마이  팔로잉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검색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팔로워  닉네임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팔롱워 삭제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955" name="Google Shape;3955;g13c94f06daf_2_552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팔로</a:t>
            </a:r>
            <a:r>
              <a:rPr b="1" lang="ko" sz="2000">
                <a:solidFill>
                  <a:schemeClr val="lt1"/>
                </a:solidFill>
                <a:latin typeface="Malgun Gothic"/>
                <a:ea typeface="Malgun Gothic"/>
                <a:cs typeface="Malgun Gothic"/>
                <a:sym typeface="Malgun Gothic"/>
              </a:rPr>
              <a:t>워</a:t>
            </a:r>
            <a:endParaRPr b="0" i="0" sz="2400" u="none" cap="none" strike="noStrike">
              <a:solidFill>
                <a:schemeClr val="lt1"/>
              </a:solidFill>
              <a:latin typeface="Arial"/>
              <a:ea typeface="Arial"/>
              <a:cs typeface="Arial"/>
              <a:sym typeface="Arial"/>
            </a:endParaRPr>
          </a:p>
        </p:txBody>
      </p:sp>
      <p:sp>
        <p:nvSpPr>
          <p:cNvPr id="3956" name="Google Shape;3956;g13c94f06daf_2_552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957" name="Google Shape;3957;g13c94f06daf_2_552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3958" name="Google Shape;3958;g13c94f06daf_2_5529"/>
          <p:cNvGrpSpPr/>
          <p:nvPr/>
        </p:nvGrpSpPr>
        <p:grpSpPr>
          <a:xfrm>
            <a:off x="427282" y="5542381"/>
            <a:ext cx="3277561" cy="521764"/>
            <a:chOff x="375801" y="5847020"/>
            <a:chExt cx="3293700" cy="521764"/>
          </a:xfrm>
        </p:grpSpPr>
        <p:cxnSp>
          <p:nvCxnSpPr>
            <p:cNvPr id="3959" name="Google Shape;3959;g13c94f06daf_2_552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3960" name="Google Shape;3960;g13c94f06daf_2_5529"/>
            <p:cNvGrpSpPr/>
            <p:nvPr/>
          </p:nvGrpSpPr>
          <p:grpSpPr>
            <a:xfrm>
              <a:off x="606989" y="6013911"/>
              <a:ext cx="2863894" cy="354873"/>
              <a:chOff x="7628984" y="5817929"/>
              <a:chExt cx="2752156" cy="322612"/>
            </a:xfrm>
          </p:grpSpPr>
          <p:grpSp>
            <p:nvGrpSpPr>
              <p:cNvPr id="3961" name="Google Shape;3961;g13c94f06daf_2_5529"/>
              <p:cNvGrpSpPr/>
              <p:nvPr/>
            </p:nvGrpSpPr>
            <p:grpSpPr>
              <a:xfrm>
                <a:off x="7688114" y="5817929"/>
                <a:ext cx="155879" cy="124336"/>
                <a:chOff x="3184196" y="1332369"/>
                <a:chExt cx="9681926" cy="1087800"/>
              </a:xfrm>
            </p:grpSpPr>
            <p:sp>
              <p:nvSpPr>
                <p:cNvPr id="3962" name="Google Shape;3962;g13c94f06daf_2_5529"/>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63" name="Google Shape;3963;g13c94f06daf_2_552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64" name="Google Shape;3964;g13c94f06daf_2_552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965" name="Google Shape;3965;g13c94f06daf_2_5529"/>
              <p:cNvGrpSpPr/>
              <p:nvPr/>
            </p:nvGrpSpPr>
            <p:grpSpPr>
              <a:xfrm>
                <a:off x="8308658" y="5817929"/>
                <a:ext cx="155879" cy="124336"/>
                <a:chOff x="214095" y="1332369"/>
                <a:chExt cx="9681926" cy="1087800"/>
              </a:xfrm>
            </p:grpSpPr>
            <p:sp>
              <p:nvSpPr>
                <p:cNvPr id="3966" name="Google Shape;3966;g13c94f06daf_2_552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67" name="Google Shape;3967;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68" name="Google Shape;3968;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69" name="Google Shape;3969;g13c94f06daf_2_552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3970" name="Google Shape;3970;g13c94f06daf_2_552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3971" name="Google Shape;3971;g13c94f06daf_2_5529"/>
              <p:cNvGrpSpPr/>
              <p:nvPr/>
            </p:nvGrpSpPr>
            <p:grpSpPr>
              <a:xfrm>
                <a:off x="9503672" y="5817929"/>
                <a:ext cx="157739" cy="124336"/>
                <a:chOff x="1583642" y="1332369"/>
                <a:chExt cx="9797430" cy="1087800"/>
              </a:xfrm>
            </p:grpSpPr>
            <p:sp>
              <p:nvSpPr>
                <p:cNvPr id="3972" name="Google Shape;3972;g13c94f06daf_2_552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73" name="Google Shape;3973;g13c94f06daf_2_552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74" name="Google Shape;3974;g13c94f06daf_2_552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975" name="Google Shape;3975;g13c94f06daf_2_5529"/>
              <p:cNvGrpSpPr/>
              <p:nvPr/>
            </p:nvGrpSpPr>
            <p:grpSpPr>
              <a:xfrm>
                <a:off x="10095422" y="5817929"/>
                <a:ext cx="155879" cy="124336"/>
                <a:chOff x="214095" y="1332369"/>
                <a:chExt cx="9681926" cy="1087800"/>
              </a:xfrm>
            </p:grpSpPr>
            <p:sp>
              <p:nvSpPr>
                <p:cNvPr id="3976" name="Google Shape;3976;g13c94f06daf_2_5529"/>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77" name="Google Shape;3977;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78" name="Google Shape;3978;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79" name="Google Shape;3979;g13c94f06daf_2_552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3980" name="Google Shape;3980;g13c94f06daf_2_552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3981" name="Google Shape;3981;g13c94f06daf_2_552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3982" name="Google Shape;3982;g13c94f06daf_2_552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3983" name="Google Shape;3983;g13c94f06daf_2_5529"/>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3984" name="Google Shape;3984;g13c94f06daf_2_5529"/>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3985" name="Google Shape;3985;g13c94f06daf_2_5529"/>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3986" name="Google Shape;3986;g13c94f06daf_2_5529"/>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987" name="Google Shape;3987;g13c94f06daf_2_5529"/>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3988" name="Google Shape;3988;g13c94f06daf_2_5529"/>
          <p:cNvGrpSpPr/>
          <p:nvPr/>
        </p:nvGrpSpPr>
        <p:grpSpPr>
          <a:xfrm>
            <a:off x="535650" y="2293628"/>
            <a:ext cx="3048838" cy="400202"/>
            <a:chOff x="214095" y="1332369"/>
            <a:chExt cx="9681926" cy="1087800"/>
          </a:xfrm>
        </p:grpSpPr>
        <p:sp>
          <p:nvSpPr>
            <p:cNvPr id="3989" name="Google Shape;3989;g13c94f06daf_2_552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990" name="Google Shape;3990;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91" name="Google Shape;3991;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992" name="Google Shape;3992;g13c94f06daf_2_5529"/>
          <p:cNvGrpSpPr/>
          <p:nvPr/>
        </p:nvGrpSpPr>
        <p:grpSpPr>
          <a:xfrm>
            <a:off x="535658" y="4339718"/>
            <a:ext cx="3048838" cy="860304"/>
            <a:chOff x="4392000" y="1013612"/>
            <a:chExt cx="3048838" cy="1717173"/>
          </a:xfrm>
        </p:grpSpPr>
        <p:grpSp>
          <p:nvGrpSpPr>
            <p:cNvPr id="3993" name="Google Shape;3993;g13c94f06daf_2_5529"/>
            <p:cNvGrpSpPr/>
            <p:nvPr/>
          </p:nvGrpSpPr>
          <p:grpSpPr>
            <a:xfrm>
              <a:off x="4392000" y="1013612"/>
              <a:ext cx="3048838" cy="1647908"/>
              <a:chOff x="214095" y="1332369"/>
              <a:chExt cx="9681926" cy="1087800"/>
            </a:xfrm>
          </p:grpSpPr>
          <p:sp>
            <p:nvSpPr>
              <p:cNvPr id="3994" name="Google Shape;3994;g13c94f06daf_2_552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995" name="Google Shape;3995;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96" name="Google Shape;3996;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97" name="Google Shape;3997;g13c94f06daf_2_552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998" name="Google Shape;3998;g13c94f06daf_2_5529"/>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999" name="Google Shape;3999;g13c94f06daf_2_5529"/>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00" name="Google Shape;4000;g13c94f06daf_2_5529"/>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001" name="Google Shape;4001;g13c94f06daf_2_5529"/>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002" name="Google Shape;4002;g13c94f06daf_2_5529"/>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03" name="Google Shape;4003;g13c94f06daf_2_5529"/>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04" name="Google Shape;4004;g13c94f06daf_2_5529"/>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05" name="Google Shape;4005;g13c94f06daf_2_5529"/>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006" name="Google Shape;4006;g13c94f06daf_2_5529"/>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07" name="Google Shape;4007;g13c94f06daf_2_5529"/>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08" name="Google Shape;4008;g13c94f06daf_2_5529"/>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09" name="Google Shape;4009;g13c94f06daf_2_5529"/>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10" name="Google Shape;4010;g13c94f06daf_2_5529"/>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11" name="Google Shape;4011;g13c94f06daf_2_5529"/>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012" name="Google Shape;4012;g13c94f06daf_2_5529"/>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13" name="Google Shape;4013;g13c94f06daf_2_5529"/>
          <p:cNvSpPr/>
          <p:nvPr/>
        </p:nvSpPr>
        <p:spPr>
          <a:xfrm>
            <a:off x="2211696" y="1359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014" name="Google Shape;4014;g13c94f06daf_2_5529"/>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4015" name="Google Shape;4015;g13c94f06daf_2_5529"/>
          <p:cNvCxnSpPr>
            <a:stCxn id="4004" idx="3"/>
            <a:endCxn id="4016" idx="1"/>
          </p:cNvCxnSpPr>
          <p:nvPr/>
        </p:nvCxnSpPr>
        <p:spPr>
          <a:xfrm>
            <a:off x="3470617" y="1566825"/>
            <a:ext cx="989400" cy="1862100"/>
          </a:xfrm>
          <a:prstGeom prst="bentConnector3">
            <a:avLst>
              <a:gd fmla="val 49995" name="adj1"/>
            </a:avLst>
          </a:prstGeom>
          <a:noFill/>
          <a:ln cap="flat" cmpd="sng" w="28575">
            <a:solidFill>
              <a:srgbClr val="FF0000"/>
            </a:solidFill>
            <a:prstDash val="solid"/>
            <a:round/>
            <a:headEnd len="med" w="med" type="none"/>
            <a:tailEnd len="med" w="med" type="triangle"/>
          </a:ln>
        </p:spPr>
      </p:cxnSp>
      <p:sp>
        <p:nvSpPr>
          <p:cNvPr id="4016" name="Google Shape;4016;g13c94f06daf_2_5529"/>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a:t>
            </a:r>
            <a:endParaRPr b="0" i="0" sz="1800" u="none" cap="none" strike="noStrike">
              <a:solidFill>
                <a:schemeClr val="lt1"/>
              </a:solidFill>
              <a:latin typeface="Malgun Gothic"/>
              <a:ea typeface="Malgun Gothic"/>
              <a:cs typeface="Malgun Gothic"/>
              <a:sym typeface="Malgun Gothic"/>
            </a:endParaRPr>
          </a:p>
        </p:txBody>
      </p:sp>
      <p:pic>
        <p:nvPicPr>
          <p:cNvPr id="4017" name="Google Shape;4017;g13c94f06daf_2_5529"/>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4018" name="Google Shape;4018;g13c94f06daf_2_552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sp>
        <p:nvSpPr>
          <p:cNvPr id="4019" name="Google Shape;4019;g13c94f06daf_2_5529"/>
          <p:cNvSpPr txBox="1"/>
          <p:nvPr/>
        </p:nvSpPr>
        <p:spPr>
          <a:xfrm>
            <a:off x="4634625"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123 </a:t>
            </a:r>
            <a:r>
              <a:rPr b="1" lang="ko" sz="900">
                <a:solidFill>
                  <a:schemeClr val="dk1"/>
                </a:solidFill>
                <a:latin typeface="Malgun Gothic"/>
                <a:ea typeface="Malgun Gothic"/>
                <a:cs typeface="Malgun Gothic"/>
                <a:sym typeface="Malgun Gothic"/>
              </a:rPr>
              <a:t>팔로워</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20" name="Google Shape;4020;g13c94f06daf_2_5529"/>
          <p:cNvSpPr txBox="1"/>
          <p:nvPr/>
        </p:nvSpPr>
        <p:spPr>
          <a:xfrm>
            <a:off x="53095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321 </a:t>
            </a:r>
            <a:r>
              <a:rPr lang="ko" sz="900">
                <a:solidFill>
                  <a:schemeClr val="dk1"/>
                </a:solidFill>
                <a:latin typeface="Malgun Gothic"/>
                <a:ea typeface="Malgun Gothic"/>
                <a:cs typeface="Malgun Gothic"/>
                <a:sym typeface="Malgun Gothic"/>
              </a:rPr>
              <a:t>팔로잉  </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021" name="Google Shape;4021;g13c94f06daf_2_5529"/>
          <p:cNvCxnSpPr/>
          <p:nvPr/>
        </p:nvCxnSpPr>
        <p:spPr>
          <a:xfrm>
            <a:off x="4667771" y="1485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022" name="Google Shape;4022;g13c94f06daf_2_5529"/>
          <p:cNvSpPr txBox="1"/>
          <p:nvPr/>
        </p:nvSpPr>
        <p:spPr>
          <a:xfrm>
            <a:off x="4634629" y="2201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23" name="Google Shape;4023;g13c94f06daf_2_5529"/>
          <p:cNvSpPr/>
          <p:nvPr/>
        </p:nvSpPr>
        <p:spPr>
          <a:xfrm>
            <a:off x="6558924" y="22326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삭제</a:t>
            </a:r>
            <a:endParaRPr b="1" i="0" sz="1100" u="none" cap="none" strike="noStrike">
              <a:solidFill>
                <a:schemeClr val="lt1"/>
              </a:solidFill>
              <a:latin typeface="Malgun Gothic"/>
              <a:ea typeface="Malgun Gothic"/>
              <a:cs typeface="Malgun Gothic"/>
              <a:sym typeface="Malgun Gothic"/>
            </a:endParaRPr>
          </a:p>
        </p:txBody>
      </p:sp>
      <p:sp>
        <p:nvSpPr>
          <p:cNvPr id="4024" name="Google Shape;4024;g13c94f06daf_2_5529"/>
          <p:cNvSpPr txBox="1"/>
          <p:nvPr/>
        </p:nvSpPr>
        <p:spPr>
          <a:xfrm>
            <a:off x="4634629" y="2505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25" name="Google Shape;4025;g13c94f06daf_2_5529"/>
          <p:cNvSpPr/>
          <p:nvPr/>
        </p:nvSpPr>
        <p:spPr>
          <a:xfrm>
            <a:off x="6558924" y="25374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삭제</a:t>
            </a:r>
            <a:endParaRPr b="1" i="0" sz="1100" u="none" cap="none" strike="noStrike">
              <a:solidFill>
                <a:schemeClr val="lt1"/>
              </a:solidFill>
              <a:latin typeface="Malgun Gothic"/>
              <a:ea typeface="Malgun Gothic"/>
              <a:cs typeface="Malgun Gothic"/>
              <a:sym typeface="Malgun Gothic"/>
            </a:endParaRPr>
          </a:p>
        </p:txBody>
      </p:sp>
      <p:sp>
        <p:nvSpPr>
          <p:cNvPr id="4026" name="Google Shape;4026;g13c94f06daf_2_5529"/>
          <p:cNvSpPr txBox="1"/>
          <p:nvPr/>
        </p:nvSpPr>
        <p:spPr>
          <a:xfrm>
            <a:off x="4634629" y="28106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27" name="Google Shape;4027;g13c94f06daf_2_5529"/>
          <p:cNvSpPr/>
          <p:nvPr/>
        </p:nvSpPr>
        <p:spPr>
          <a:xfrm>
            <a:off x="6558924" y="28422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삭제</a:t>
            </a:r>
            <a:endParaRPr b="1" i="0" sz="1100" u="none" cap="none" strike="noStrike">
              <a:solidFill>
                <a:schemeClr val="lt1"/>
              </a:solidFill>
              <a:latin typeface="Malgun Gothic"/>
              <a:ea typeface="Malgun Gothic"/>
              <a:cs typeface="Malgun Gothic"/>
              <a:sym typeface="Malgun Gothic"/>
            </a:endParaRPr>
          </a:p>
        </p:txBody>
      </p:sp>
      <p:sp>
        <p:nvSpPr>
          <p:cNvPr id="4028" name="Google Shape;4028;g13c94f06daf_2_5529"/>
          <p:cNvSpPr/>
          <p:nvPr/>
        </p:nvSpPr>
        <p:spPr>
          <a:xfrm>
            <a:off x="6447221" y="21371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029" name="Google Shape;4029;g13c94f06daf_2_5529"/>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1" lang="ko" sz="900">
                <a:solidFill>
                  <a:schemeClr val="dk1"/>
                </a:solidFill>
                <a:latin typeface="Malgun Gothic"/>
                <a:ea typeface="Malgun Gothic"/>
                <a:cs typeface="Malgun Gothic"/>
                <a:sym typeface="Malgun Gothic"/>
              </a:rPr>
              <a:t>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30" name="Google Shape;4030;g13c94f06daf_2_5529"/>
          <p:cNvSpPr/>
          <p:nvPr/>
        </p:nvSpPr>
        <p:spPr>
          <a:xfrm>
            <a:off x="4664963" y="15600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
        <p:nvSpPr>
          <p:cNvPr id="4031" name="Google Shape;4031;g13c94f06daf_2_5529"/>
          <p:cNvSpPr/>
          <p:nvPr/>
        </p:nvSpPr>
        <p:spPr>
          <a:xfrm>
            <a:off x="4514371" y="15507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032" name="Google Shape;4032;g13c94f06daf_2_5529"/>
          <p:cNvSpPr/>
          <p:nvPr/>
        </p:nvSpPr>
        <p:spPr>
          <a:xfrm>
            <a:off x="4542221" y="219958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033" name="Google Shape;4033;g13c94f06daf_2_5529"/>
          <p:cNvSpPr txBox="1"/>
          <p:nvPr/>
        </p:nvSpPr>
        <p:spPr>
          <a:xfrm>
            <a:off x="66811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차단</a:t>
            </a:r>
            <a:r>
              <a:rPr lang="ko" sz="900">
                <a:solidFill>
                  <a:schemeClr val="dk1"/>
                </a:solidFill>
                <a:latin typeface="Malgun Gothic"/>
                <a:ea typeface="Malgun Gothic"/>
                <a:cs typeface="Malgun Gothic"/>
                <a:sym typeface="Malgun Gothic"/>
              </a:rPr>
              <a:t>  </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34" name="Google Shape;4034;g13c94f06daf_2_5529"/>
          <p:cNvSpPr txBox="1"/>
          <p:nvPr/>
        </p:nvSpPr>
        <p:spPr>
          <a:xfrm>
            <a:off x="5266174" y="321765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8" name="Shape 4038"/>
        <p:cNvGrpSpPr/>
        <p:nvPr/>
      </p:nvGrpSpPr>
      <p:grpSpPr>
        <a:xfrm>
          <a:off x="0" y="0"/>
          <a:ext cx="0" cy="0"/>
          <a:chOff x="0" y="0"/>
          <a:chExt cx="0" cy="0"/>
        </a:xfrm>
      </p:grpSpPr>
      <p:graphicFrame>
        <p:nvGraphicFramePr>
          <p:cNvPr id="4039" name="Google Shape;4039;gf48f6d2838_0_25"/>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팔로</a:t>
                      </a:r>
                      <a:r>
                        <a:rPr lang="ko" sz="900">
                          <a:solidFill>
                            <a:schemeClr val="dk2"/>
                          </a:solidFill>
                          <a:latin typeface="Malgun Gothic"/>
                          <a:ea typeface="Malgun Gothic"/>
                          <a:cs typeface="Malgun Gothic"/>
                          <a:sym typeface="Malgun Gothic"/>
                        </a:rPr>
                        <a:t>잉 닉네임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팔로잉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선택 시 팔로우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차단된 사용자 닉네임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차단된 사용자 차단 해제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040" name="Google Shape;4040;gf48f6d2838_0_2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팔로</a:t>
            </a:r>
            <a:r>
              <a:rPr b="1" lang="ko" sz="2000">
                <a:solidFill>
                  <a:schemeClr val="lt1"/>
                </a:solidFill>
                <a:latin typeface="Malgun Gothic"/>
                <a:ea typeface="Malgun Gothic"/>
                <a:cs typeface="Malgun Gothic"/>
                <a:sym typeface="Malgun Gothic"/>
              </a:rPr>
              <a:t>잉, 차단</a:t>
            </a:r>
            <a:endParaRPr b="0" i="0" sz="2400" u="none" cap="none" strike="noStrike">
              <a:solidFill>
                <a:schemeClr val="lt1"/>
              </a:solidFill>
              <a:latin typeface="Arial"/>
              <a:ea typeface="Arial"/>
              <a:cs typeface="Arial"/>
              <a:sym typeface="Arial"/>
            </a:endParaRPr>
          </a:p>
        </p:txBody>
      </p:sp>
      <p:sp>
        <p:nvSpPr>
          <p:cNvPr id="4041" name="Google Shape;4041;gf48f6d2838_0_2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042" name="Google Shape;4042;gf48f6d2838_0_2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043" name="Google Shape;4043;gf48f6d2838_0_25"/>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4044" name="Google Shape;4044;gf48f6d2838_0_25"/>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a:t>
            </a:r>
            <a:endParaRPr b="0" i="0" sz="1800" u="none" cap="none" strike="noStrike">
              <a:solidFill>
                <a:schemeClr val="lt1"/>
              </a:solidFill>
              <a:latin typeface="Malgun Gothic"/>
              <a:ea typeface="Malgun Gothic"/>
              <a:cs typeface="Malgun Gothic"/>
              <a:sym typeface="Malgun Gothic"/>
            </a:endParaRPr>
          </a:p>
        </p:txBody>
      </p:sp>
      <p:pic>
        <p:nvPicPr>
          <p:cNvPr id="4045" name="Google Shape;4045;gf48f6d2838_0_25"/>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4046" name="Google Shape;4046;gf48f6d2838_0_25"/>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sp>
        <p:nvSpPr>
          <p:cNvPr id="4047" name="Google Shape;4047;gf48f6d2838_0_25"/>
          <p:cNvSpPr txBox="1"/>
          <p:nvPr/>
        </p:nvSpPr>
        <p:spPr>
          <a:xfrm>
            <a:off x="4634625"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123 팔로워</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48" name="Google Shape;4048;gf48f6d2838_0_25"/>
          <p:cNvSpPr txBox="1"/>
          <p:nvPr/>
        </p:nvSpPr>
        <p:spPr>
          <a:xfrm>
            <a:off x="53095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321 팔로잉  </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049" name="Google Shape;4049;gf48f6d2838_0_25"/>
          <p:cNvCxnSpPr/>
          <p:nvPr/>
        </p:nvCxnSpPr>
        <p:spPr>
          <a:xfrm>
            <a:off x="4667771" y="1485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050" name="Google Shape;4050;gf48f6d2838_0_25"/>
          <p:cNvSpPr txBox="1"/>
          <p:nvPr/>
        </p:nvSpPr>
        <p:spPr>
          <a:xfrm>
            <a:off x="4634629" y="2201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51" name="Google Shape;4051;gf48f6d2838_0_25"/>
          <p:cNvSpPr/>
          <p:nvPr/>
        </p:nvSpPr>
        <p:spPr>
          <a:xfrm>
            <a:off x="6558924" y="22326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 해제</a:t>
            </a:r>
            <a:endParaRPr b="1" i="0" sz="1100" u="none" cap="none" strike="noStrike">
              <a:solidFill>
                <a:schemeClr val="lt1"/>
              </a:solidFill>
              <a:latin typeface="Malgun Gothic"/>
              <a:ea typeface="Malgun Gothic"/>
              <a:cs typeface="Malgun Gothic"/>
              <a:sym typeface="Malgun Gothic"/>
            </a:endParaRPr>
          </a:p>
        </p:txBody>
      </p:sp>
      <p:sp>
        <p:nvSpPr>
          <p:cNvPr id="4052" name="Google Shape;4052;gf48f6d2838_0_25"/>
          <p:cNvSpPr txBox="1"/>
          <p:nvPr/>
        </p:nvSpPr>
        <p:spPr>
          <a:xfrm>
            <a:off x="4634629" y="2505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53" name="Google Shape;4053;gf48f6d2838_0_25"/>
          <p:cNvSpPr/>
          <p:nvPr/>
        </p:nvSpPr>
        <p:spPr>
          <a:xfrm>
            <a:off x="6558924" y="25374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 해제</a:t>
            </a:r>
            <a:endParaRPr b="1" i="0" sz="1100" u="none" cap="none" strike="noStrike">
              <a:solidFill>
                <a:schemeClr val="lt1"/>
              </a:solidFill>
              <a:latin typeface="Malgun Gothic"/>
              <a:ea typeface="Malgun Gothic"/>
              <a:cs typeface="Malgun Gothic"/>
              <a:sym typeface="Malgun Gothic"/>
            </a:endParaRPr>
          </a:p>
        </p:txBody>
      </p:sp>
      <p:sp>
        <p:nvSpPr>
          <p:cNvPr id="4054" name="Google Shape;4054;gf48f6d2838_0_25"/>
          <p:cNvSpPr txBox="1"/>
          <p:nvPr/>
        </p:nvSpPr>
        <p:spPr>
          <a:xfrm>
            <a:off x="4634629" y="28106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55" name="Google Shape;4055;gf48f6d2838_0_25"/>
          <p:cNvSpPr/>
          <p:nvPr/>
        </p:nvSpPr>
        <p:spPr>
          <a:xfrm>
            <a:off x="6558924" y="28422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 해제</a:t>
            </a:r>
            <a:endParaRPr b="1" i="0" sz="1100" u="none" cap="none" strike="noStrike">
              <a:solidFill>
                <a:schemeClr val="lt1"/>
              </a:solidFill>
              <a:latin typeface="Malgun Gothic"/>
              <a:ea typeface="Malgun Gothic"/>
              <a:cs typeface="Malgun Gothic"/>
              <a:sym typeface="Malgun Gothic"/>
            </a:endParaRPr>
          </a:p>
        </p:txBody>
      </p:sp>
      <p:sp>
        <p:nvSpPr>
          <p:cNvPr id="4056" name="Google Shape;4056;gf48f6d2838_0_25"/>
          <p:cNvSpPr/>
          <p:nvPr/>
        </p:nvSpPr>
        <p:spPr>
          <a:xfrm>
            <a:off x="6447221" y="21371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057" name="Google Shape;4057;gf48f6d2838_0_25"/>
          <p:cNvSpPr/>
          <p:nvPr/>
        </p:nvSpPr>
        <p:spPr>
          <a:xfrm>
            <a:off x="4664963" y="15600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
        <p:nvSpPr>
          <p:cNvPr id="4058" name="Google Shape;4058;gf48f6d2838_0_25"/>
          <p:cNvSpPr/>
          <p:nvPr/>
        </p:nvSpPr>
        <p:spPr>
          <a:xfrm>
            <a:off x="4542221" y="219958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059" name="Google Shape;4059;gf48f6d2838_0_25"/>
          <p:cNvSpPr txBox="1"/>
          <p:nvPr/>
        </p:nvSpPr>
        <p:spPr>
          <a:xfrm>
            <a:off x="66811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차단  </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4060" name="Google Shape;4060;gf48f6d2838_0_25"/>
          <p:cNvSpPr txBox="1"/>
          <p:nvPr/>
        </p:nvSpPr>
        <p:spPr>
          <a:xfrm>
            <a:off x="1303774" y="321765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4061" name="Google Shape;4061;gf48f6d2838_0_25"/>
          <p:cNvPicPr preferRelativeResize="0"/>
          <p:nvPr/>
        </p:nvPicPr>
        <p:blipFill>
          <a:blip r:embed="rId3">
            <a:alphaModFix/>
          </a:blip>
          <a:stretch>
            <a:fillRect/>
          </a:stretch>
        </p:blipFill>
        <p:spPr>
          <a:xfrm>
            <a:off x="521238" y="915951"/>
            <a:ext cx="213900" cy="219430"/>
          </a:xfrm>
          <a:prstGeom prst="rect">
            <a:avLst/>
          </a:prstGeom>
          <a:noFill/>
          <a:ln>
            <a:noFill/>
          </a:ln>
        </p:spPr>
      </p:pic>
      <p:sp>
        <p:nvSpPr>
          <p:cNvPr id="4062" name="Google Shape;4062;gf48f6d2838_0_25"/>
          <p:cNvSpPr txBox="1"/>
          <p:nvPr/>
        </p:nvSpPr>
        <p:spPr>
          <a:xfrm>
            <a:off x="1006608" y="90208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sp>
        <p:nvSpPr>
          <p:cNvPr id="4063" name="Google Shape;4063;gf48f6d2838_0_25"/>
          <p:cNvSpPr txBox="1"/>
          <p:nvPr/>
        </p:nvSpPr>
        <p:spPr>
          <a:xfrm>
            <a:off x="609824" y="1235155"/>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123 팔로워</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64" name="Google Shape;4064;gf48f6d2838_0_25"/>
          <p:cNvSpPr txBox="1"/>
          <p:nvPr/>
        </p:nvSpPr>
        <p:spPr>
          <a:xfrm>
            <a:off x="1284745" y="1235155"/>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321 팔로잉  </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cxnSp>
        <p:nvCxnSpPr>
          <p:cNvPr id="4065" name="Google Shape;4065;gf48f6d2838_0_25"/>
          <p:cNvCxnSpPr/>
          <p:nvPr/>
        </p:nvCxnSpPr>
        <p:spPr>
          <a:xfrm>
            <a:off x="642970" y="1506176"/>
            <a:ext cx="2946000" cy="8400"/>
          </a:xfrm>
          <a:prstGeom prst="straightConnector1">
            <a:avLst/>
          </a:prstGeom>
          <a:noFill/>
          <a:ln cap="flat" cmpd="sng" w="9525">
            <a:solidFill>
              <a:schemeClr val="dk2"/>
            </a:solidFill>
            <a:prstDash val="solid"/>
            <a:round/>
            <a:headEnd len="med" w="med" type="none"/>
            <a:tailEnd len="med" w="med" type="none"/>
          </a:ln>
        </p:spPr>
      </p:cxnSp>
      <p:sp>
        <p:nvSpPr>
          <p:cNvPr id="4066" name="Google Shape;4066;gf48f6d2838_0_25"/>
          <p:cNvSpPr txBox="1"/>
          <p:nvPr/>
        </p:nvSpPr>
        <p:spPr>
          <a:xfrm>
            <a:off x="609828" y="2222030"/>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67" name="Google Shape;4067;gf48f6d2838_0_25"/>
          <p:cNvSpPr/>
          <p:nvPr/>
        </p:nvSpPr>
        <p:spPr>
          <a:xfrm>
            <a:off x="2534123" y="225368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팔로잉</a:t>
            </a:r>
            <a:endParaRPr b="1" i="0" sz="1100" u="none" cap="none" strike="noStrike">
              <a:solidFill>
                <a:schemeClr val="lt1"/>
              </a:solidFill>
              <a:latin typeface="Malgun Gothic"/>
              <a:ea typeface="Malgun Gothic"/>
              <a:cs typeface="Malgun Gothic"/>
              <a:sym typeface="Malgun Gothic"/>
            </a:endParaRPr>
          </a:p>
        </p:txBody>
      </p:sp>
      <p:sp>
        <p:nvSpPr>
          <p:cNvPr id="4068" name="Google Shape;4068;gf48f6d2838_0_25"/>
          <p:cNvSpPr txBox="1"/>
          <p:nvPr/>
        </p:nvSpPr>
        <p:spPr>
          <a:xfrm>
            <a:off x="609828" y="2526830"/>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69" name="Google Shape;4069;gf48f6d2838_0_25"/>
          <p:cNvSpPr/>
          <p:nvPr/>
        </p:nvSpPr>
        <p:spPr>
          <a:xfrm>
            <a:off x="2534123" y="255848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팔로잉</a:t>
            </a:r>
            <a:endParaRPr b="1" i="0" sz="1100" u="none" cap="none" strike="noStrike">
              <a:solidFill>
                <a:schemeClr val="lt1"/>
              </a:solidFill>
              <a:latin typeface="Malgun Gothic"/>
              <a:ea typeface="Malgun Gothic"/>
              <a:cs typeface="Malgun Gothic"/>
              <a:sym typeface="Malgun Gothic"/>
            </a:endParaRPr>
          </a:p>
        </p:txBody>
      </p:sp>
      <p:sp>
        <p:nvSpPr>
          <p:cNvPr id="4070" name="Google Shape;4070;gf48f6d2838_0_25"/>
          <p:cNvSpPr txBox="1"/>
          <p:nvPr/>
        </p:nvSpPr>
        <p:spPr>
          <a:xfrm>
            <a:off x="609828" y="2831630"/>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71" name="Google Shape;4071;gf48f6d2838_0_25"/>
          <p:cNvSpPr/>
          <p:nvPr/>
        </p:nvSpPr>
        <p:spPr>
          <a:xfrm>
            <a:off x="2534123" y="286328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팔로잉</a:t>
            </a:r>
            <a:endParaRPr b="1" i="0" sz="1100" u="none" cap="none" strike="noStrike">
              <a:solidFill>
                <a:schemeClr val="lt1"/>
              </a:solidFill>
              <a:latin typeface="Malgun Gothic"/>
              <a:ea typeface="Malgun Gothic"/>
              <a:cs typeface="Malgun Gothic"/>
              <a:sym typeface="Malgun Gothic"/>
            </a:endParaRPr>
          </a:p>
        </p:txBody>
      </p:sp>
      <p:sp>
        <p:nvSpPr>
          <p:cNvPr id="4072" name="Google Shape;4072;gf48f6d2838_0_25"/>
          <p:cNvSpPr/>
          <p:nvPr/>
        </p:nvSpPr>
        <p:spPr>
          <a:xfrm>
            <a:off x="2422420" y="2158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073" name="Google Shape;4073;gf48f6d2838_0_25"/>
          <p:cNvSpPr/>
          <p:nvPr/>
        </p:nvSpPr>
        <p:spPr>
          <a:xfrm>
            <a:off x="640161" y="1581080"/>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
        <p:nvSpPr>
          <p:cNvPr id="4074" name="Google Shape;4074;gf48f6d2838_0_25"/>
          <p:cNvSpPr/>
          <p:nvPr/>
        </p:nvSpPr>
        <p:spPr>
          <a:xfrm>
            <a:off x="517420" y="2220590"/>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075" name="Google Shape;4075;gf48f6d2838_0_25"/>
          <p:cNvSpPr txBox="1"/>
          <p:nvPr/>
        </p:nvSpPr>
        <p:spPr>
          <a:xfrm>
            <a:off x="2656345" y="123515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차단  </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76" name="Google Shape;4076;gf48f6d2838_0_25"/>
          <p:cNvSpPr txBox="1"/>
          <p:nvPr/>
        </p:nvSpPr>
        <p:spPr>
          <a:xfrm>
            <a:off x="5266174" y="321765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0" name="Shape 4080"/>
        <p:cNvGrpSpPr/>
        <p:nvPr/>
      </p:nvGrpSpPr>
      <p:grpSpPr>
        <a:xfrm>
          <a:off x="0" y="0"/>
          <a:ext cx="0" cy="0"/>
          <a:chOff x="0" y="0"/>
          <a:chExt cx="0" cy="0"/>
        </a:xfrm>
      </p:grpSpPr>
      <p:graphicFrame>
        <p:nvGraphicFramePr>
          <p:cNvPr id="4081" name="Google Shape;4081;g13c94f06daf_2_5421"/>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프로</a:t>
                      </a:r>
                      <a:r>
                        <a:rPr lang="ko" sz="900">
                          <a:solidFill>
                            <a:srgbClr val="595959"/>
                          </a:solidFill>
                          <a:latin typeface="Malgun Gothic"/>
                          <a:ea typeface="Malgun Gothic"/>
                          <a:cs typeface="Malgun Gothic"/>
                          <a:sym typeface="Malgun Gothic"/>
                        </a:rPr>
                        <a:t>필 편집</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프로필 사진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삭제, 카메라, 겔러리,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닉네임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전화번호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소개글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전문 분야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여행자의 경우 관심 분야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공개범위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팔로워 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 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회원정보, 개인정보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저앙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닉네임 중복 금지</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082" name="Google Shape;4082;g13c94f06daf_2_542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프로필 수정   </a:t>
            </a:r>
            <a:endParaRPr b="0" i="0" sz="2400" u="none" cap="none" strike="noStrike">
              <a:solidFill>
                <a:schemeClr val="lt1"/>
              </a:solidFill>
              <a:latin typeface="Arial"/>
              <a:ea typeface="Arial"/>
              <a:cs typeface="Arial"/>
              <a:sym typeface="Arial"/>
            </a:endParaRPr>
          </a:p>
        </p:txBody>
      </p:sp>
      <p:sp>
        <p:nvSpPr>
          <p:cNvPr id="4083" name="Google Shape;4083;g13c94f06daf_2_542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084" name="Google Shape;4084;g13c94f06daf_2_542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085" name="Google Shape;4085;g13c94f06daf_2_5421"/>
          <p:cNvGrpSpPr/>
          <p:nvPr/>
        </p:nvGrpSpPr>
        <p:grpSpPr>
          <a:xfrm>
            <a:off x="427282" y="5542381"/>
            <a:ext cx="3277561" cy="521764"/>
            <a:chOff x="375801" y="5847020"/>
            <a:chExt cx="3293700" cy="521764"/>
          </a:xfrm>
        </p:grpSpPr>
        <p:cxnSp>
          <p:nvCxnSpPr>
            <p:cNvPr id="4086" name="Google Shape;4086;g13c94f06daf_2_5421"/>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087" name="Google Shape;4087;g13c94f06daf_2_5421"/>
            <p:cNvGrpSpPr/>
            <p:nvPr/>
          </p:nvGrpSpPr>
          <p:grpSpPr>
            <a:xfrm>
              <a:off x="606989" y="6013911"/>
              <a:ext cx="2863894" cy="354873"/>
              <a:chOff x="7628984" y="5817929"/>
              <a:chExt cx="2752156" cy="322612"/>
            </a:xfrm>
          </p:grpSpPr>
          <p:grpSp>
            <p:nvGrpSpPr>
              <p:cNvPr id="4088" name="Google Shape;4088;g13c94f06daf_2_5421"/>
              <p:cNvGrpSpPr/>
              <p:nvPr/>
            </p:nvGrpSpPr>
            <p:grpSpPr>
              <a:xfrm>
                <a:off x="7688114" y="5817929"/>
                <a:ext cx="155879" cy="124336"/>
                <a:chOff x="3184196" y="1332369"/>
                <a:chExt cx="9681926" cy="1087800"/>
              </a:xfrm>
            </p:grpSpPr>
            <p:sp>
              <p:nvSpPr>
                <p:cNvPr id="4089" name="Google Shape;4089;g13c94f06daf_2_5421"/>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090" name="Google Shape;4090;g13c94f06daf_2_5421"/>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91" name="Google Shape;4091;g13c94f06daf_2_5421"/>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092" name="Google Shape;4092;g13c94f06daf_2_5421"/>
              <p:cNvGrpSpPr/>
              <p:nvPr/>
            </p:nvGrpSpPr>
            <p:grpSpPr>
              <a:xfrm>
                <a:off x="8308658" y="5817929"/>
                <a:ext cx="155879" cy="124336"/>
                <a:chOff x="214095" y="1332369"/>
                <a:chExt cx="9681926" cy="1087800"/>
              </a:xfrm>
            </p:grpSpPr>
            <p:sp>
              <p:nvSpPr>
                <p:cNvPr id="4093" name="Google Shape;4093;g13c94f06daf_2_54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094" name="Google Shape;4094;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95" name="Google Shape;4095;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096" name="Google Shape;4096;g13c94f06daf_2_5421"/>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097" name="Google Shape;4097;g13c94f06daf_2_5421"/>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098" name="Google Shape;4098;g13c94f06daf_2_5421"/>
              <p:cNvGrpSpPr/>
              <p:nvPr/>
            </p:nvGrpSpPr>
            <p:grpSpPr>
              <a:xfrm>
                <a:off x="9503672" y="5817929"/>
                <a:ext cx="157739" cy="124336"/>
                <a:chOff x="1583642" y="1332369"/>
                <a:chExt cx="9797430" cy="1087800"/>
              </a:xfrm>
            </p:grpSpPr>
            <p:sp>
              <p:nvSpPr>
                <p:cNvPr id="4099" name="Google Shape;4099;g13c94f06daf_2_5421"/>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00" name="Google Shape;4100;g13c94f06daf_2_5421"/>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01" name="Google Shape;4101;g13c94f06daf_2_5421"/>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102" name="Google Shape;4102;g13c94f06daf_2_5421"/>
              <p:cNvGrpSpPr/>
              <p:nvPr/>
            </p:nvGrpSpPr>
            <p:grpSpPr>
              <a:xfrm>
                <a:off x="10095422" y="5817929"/>
                <a:ext cx="155879" cy="124336"/>
                <a:chOff x="214095" y="1332369"/>
                <a:chExt cx="9681926" cy="1087800"/>
              </a:xfrm>
            </p:grpSpPr>
            <p:sp>
              <p:nvSpPr>
                <p:cNvPr id="4103" name="Google Shape;4103;g13c94f06daf_2_5421"/>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04" name="Google Shape;4104;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05" name="Google Shape;4105;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06" name="Google Shape;4106;g13c94f06daf_2_5421"/>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107" name="Google Shape;4107;g13c94f06daf_2_5421"/>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108" name="Google Shape;4108;g13c94f06daf_2_5421"/>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109" name="Google Shape;4109;g13c94f06daf_2_5421"/>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110" name="Google Shape;4110;g13c94f06daf_2_5421"/>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sp>
        <p:nvSpPr>
          <p:cNvPr id="4111" name="Google Shape;4111;g13c94f06daf_2_5421"/>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112" name="Google Shape;4112;g13c94f06daf_2_5421"/>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 수정</a:t>
            </a:r>
            <a:endParaRPr b="1" sz="1100">
              <a:solidFill>
                <a:schemeClr val="dk1"/>
              </a:solidFill>
              <a:latin typeface="Malgun Gothic"/>
              <a:ea typeface="Malgun Gothic"/>
              <a:cs typeface="Malgun Gothic"/>
              <a:sym typeface="Malgun Gothic"/>
            </a:endParaRPr>
          </a:p>
        </p:txBody>
      </p:sp>
      <p:pic>
        <p:nvPicPr>
          <p:cNvPr id="4113" name="Google Shape;4113;g13c94f06daf_2_5421"/>
          <p:cNvPicPr preferRelativeResize="0"/>
          <p:nvPr/>
        </p:nvPicPr>
        <p:blipFill>
          <a:blip r:embed="rId3">
            <a:alphaModFix/>
          </a:blip>
          <a:stretch>
            <a:fillRect/>
          </a:stretch>
        </p:blipFill>
        <p:spPr>
          <a:xfrm>
            <a:off x="4580430" y="881071"/>
            <a:ext cx="213900" cy="219430"/>
          </a:xfrm>
          <a:prstGeom prst="rect">
            <a:avLst/>
          </a:prstGeom>
          <a:noFill/>
          <a:ln>
            <a:noFill/>
          </a:ln>
        </p:spPr>
      </p:pic>
      <p:pic>
        <p:nvPicPr>
          <p:cNvPr id="4114" name="Google Shape;4114;g13c94f06daf_2_5421"/>
          <p:cNvPicPr preferRelativeResize="0"/>
          <p:nvPr/>
        </p:nvPicPr>
        <p:blipFill>
          <a:blip r:embed="rId4">
            <a:alphaModFix/>
          </a:blip>
          <a:stretch>
            <a:fillRect/>
          </a:stretch>
        </p:blipFill>
        <p:spPr>
          <a:xfrm>
            <a:off x="3373565" y="834792"/>
            <a:ext cx="276900" cy="276900"/>
          </a:xfrm>
          <a:prstGeom prst="rect">
            <a:avLst/>
          </a:prstGeom>
          <a:noFill/>
          <a:ln>
            <a:noFill/>
          </a:ln>
        </p:spPr>
      </p:pic>
      <p:pic>
        <p:nvPicPr>
          <p:cNvPr id="4115" name="Google Shape;4115;g13c94f06daf_2_5421"/>
          <p:cNvPicPr preferRelativeResize="0"/>
          <p:nvPr/>
        </p:nvPicPr>
        <p:blipFill>
          <a:blip r:embed="rId5">
            <a:alphaModFix/>
          </a:blip>
          <a:stretch>
            <a:fillRect/>
          </a:stretch>
        </p:blipFill>
        <p:spPr>
          <a:xfrm>
            <a:off x="583975" y="1233318"/>
            <a:ext cx="648600" cy="667000"/>
          </a:xfrm>
          <a:prstGeom prst="rect">
            <a:avLst/>
          </a:prstGeom>
          <a:noFill/>
          <a:ln>
            <a:noFill/>
          </a:ln>
        </p:spPr>
      </p:pic>
      <p:sp>
        <p:nvSpPr>
          <p:cNvPr id="4116" name="Google Shape;4116;g13c94f06daf_2_5421"/>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117" name="Google Shape;4117;g13c94f06daf_2_5421"/>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118" name="Google Shape;4118;g13c94f06daf_2_5421"/>
          <p:cNvGrpSpPr/>
          <p:nvPr/>
        </p:nvGrpSpPr>
        <p:grpSpPr>
          <a:xfrm>
            <a:off x="535650" y="2293628"/>
            <a:ext cx="3048838" cy="400202"/>
            <a:chOff x="214095" y="1332369"/>
            <a:chExt cx="9681926" cy="1087800"/>
          </a:xfrm>
        </p:grpSpPr>
        <p:sp>
          <p:nvSpPr>
            <p:cNvPr id="4119" name="Google Shape;4119;g13c94f06daf_2_54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120" name="Google Shape;4120;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21" name="Google Shape;4121;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122" name="Google Shape;4122;g13c94f06daf_2_5421"/>
          <p:cNvGrpSpPr/>
          <p:nvPr/>
        </p:nvGrpSpPr>
        <p:grpSpPr>
          <a:xfrm>
            <a:off x="535658" y="4339718"/>
            <a:ext cx="3048838" cy="860304"/>
            <a:chOff x="4392000" y="1013612"/>
            <a:chExt cx="3048838" cy="1717173"/>
          </a:xfrm>
        </p:grpSpPr>
        <p:grpSp>
          <p:nvGrpSpPr>
            <p:cNvPr id="4123" name="Google Shape;4123;g13c94f06daf_2_5421"/>
            <p:cNvGrpSpPr/>
            <p:nvPr/>
          </p:nvGrpSpPr>
          <p:grpSpPr>
            <a:xfrm>
              <a:off x="4392000" y="1013612"/>
              <a:ext cx="3048838" cy="1647908"/>
              <a:chOff x="214095" y="1332369"/>
              <a:chExt cx="9681926" cy="1087800"/>
            </a:xfrm>
          </p:grpSpPr>
          <p:sp>
            <p:nvSpPr>
              <p:cNvPr id="4124" name="Google Shape;4124;g13c94f06daf_2_54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125" name="Google Shape;4125;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26" name="Google Shape;4126;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27" name="Google Shape;4127;g13c94f06daf_2_5421"/>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128" name="Google Shape;4128;g13c94f06daf_2_5421"/>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129" name="Google Shape;4129;g13c94f06daf_2_5421"/>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30" name="Google Shape;4130;g13c94f06daf_2_5421"/>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131" name="Google Shape;4131;g13c94f06daf_2_5421"/>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132" name="Google Shape;4132;g13c94f06daf_2_5421"/>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33" name="Google Shape;4133;g13c94f06daf_2_5421"/>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34" name="Google Shape;4134;g13c94f06daf_2_5421"/>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35" name="Google Shape;4135;g13c94f06daf_2_5421"/>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136" name="Google Shape;4136;g13c94f06daf_2_5421"/>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37" name="Google Shape;4137;g13c94f06daf_2_5421"/>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138" name="Google Shape;4138;g13c94f06daf_2_5421"/>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139" name="Google Shape;4139;g13c94f06daf_2_5421"/>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140" name="Google Shape;4140;g13c94f06daf_2_5421"/>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141" name="Google Shape;4141;g13c94f06daf_2_5421"/>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142" name="Google Shape;4142;g13c94f06daf_2_5421"/>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pic>
        <p:nvPicPr>
          <p:cNvPr id="4143" name="Google Shape;4143;g13c94f06daf_2_5421"/>
          <p:cNvPicPr preferRelativeResize="0"/>
          <p:nvPr/>
        </p:nvPicPr>
        <p:blipFill>
          <a:blip r:embed="rId5">
            <a:alphaModFix/>
          </a:blip>
          <a:stretch>
            <a:fillRect/>
          </a:stretch>
        </p:blipFill>
        <p:spPr>
          <a:xfrm>
            <a:off x="5771700" y="1253981"/>
            <a:ext cx="648600" cy="667000"/>
          </a:xfrm>
          <a:prstGeom prst="rect">
            <a:avLst/>
          </a:prstGeom>
          <a:noFill/>
          <a:ln>
            <a:noFill/>
          </a:ln>
        </p:spPr>
      </p:pic>
      <p:sp>
        <p:nvSpPr>
          <p:cNvPr id="4144" name="Google Shape;4144;g13c94f06daf_2_5421"/>
          <p:cNvSpPr/>
          <p:nvPr/>
        </p:nvSpPr>
        <p:spPr>
          <a:xfrm>
            <a:off x="4664963" y="21696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4145" name="Google Shape;4145;g13c94f06daf_2_5421"/>
          <p:cNvSpPr/>
          <p:nvPr/>
        </p:nvSpPr>
        <p:spPr>
          <a:xfrm>
            <a:off x="4664925" y="26268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전화번호</a:t>
            </a:r>
            <a:endParaRPr b="0" i="0" sz="1800" u="none" cap="none" strike="noStrike">
              <a:solidFill>
                <a:schemeClr val="dk2"/>
              </a:solidFill>
              <a:latin typeface="Malgun Gothic"/>
              <a:ea typeface="Malgun Gothic"/>
              <a:cs typeface="Malgun Gothic"/>
              <a:sym typeface="Malgun Gothic"/>
            </a:endParaRPr>
          </a:p>
        </p:txBody>
      </p:sp>
      <p:sp>
        <p:nvSpPr>
          <p:cNvPr id="4146" name="Google Shape;4146;g13c94f06daf_2_5421"/>
          <p:cNvSpPr/>
          <p:nvPr/>
        </p:nvSpPr>
        <p:spPr>
          <a:xfrm>
            <a:off x="4664925" y="30840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소개글</a:t>
            </a:r>
            <a:endParaRPr b="0" i="0" sz="1800" u="none" cap="none" strike="noStrike">
              <a:solidFill>
                <a:schemeClr val="dk2"/>
              </a:solidFill>
              <a:latin typeface="Malgun Gothic"/>
              <a:ea typeface="Malgun Gothic"/>
              <a:cs typeface="Malgun Gothic"/>
              <a:sym typeface="Malgun Gothic"/>
            </a:endParaRPr>
          </a:p>
        </p:txBody>
      </p:sp>
      <p:sp>
        <p:nvSpPr>
          <p:cNvPr id="4147" name="Google Shape;4147;g13c94f06daf_2_5421"/>
          <p:cNvSpPr/>
          <p:nvPr/>
        </p:nvSpPr>
        <p:spPr>
          <a:xfrm>
            <a:off x="4664925" y="35412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전</a:t>
            </a:r>
            <a:r>
              <a:rPr lang="ko" sz="1100">
                <a:solidFill>
                  <a:schemeClr val="dk2"/>
                </a:solidFill>
                <a:latin typeface="Malgun Gothic"/>
                <a:ea typeface="Malgun Gothic"/>
                <a:cs typeface="Malgun Gothic"/>
                <a:sym typeface="Malgun Gothic"/>
              </a:rPr>
              <a:t>문 분야</a:t>
            </a:r>
            <a:endParaRPr b="0" i="0" sz="1800" u="none" cap="none" strike="noStrike">
              <a:solidFill>
                <a:schemeClr val="dk2"/>
              </a:solidFill>
              <a:latin typeface="Malgun Gothic"/>
              <a:ea typeface="Malgun Gothic"/>
              <a:cs typeface="Malgun Gothic"/>
              <a:sym typeface="Malgun Gothic"/>
            </a:endParaRPr>
          </a:p>
        </p:txBody>
      </p:sp>
      <p:sp>
        <p:nvSpPr>
          <p:cNvPr id="4148" name="Google Shape;4148;g13c94f06daf_2_5421"/>
          <p:cNvSpPr/>
          <p:nvPr/>
        </p:nvSpPr>
        <p:spPr>
          <a:xfrm>
            <a:off x="433271" y="3536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149" name="Google Shape;4149;g13c94f06daf_2_5421"/>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cxnSp>
        <p:nvCxnSpPr>
          <p:cNvPr id="4150" name="Google Shape;4150;g13c94f06daf_2_5421"/>
          <p:cNvCxnSpPr>
            <a:stCxn id="4141" idx="3"/>
            <a:endCxn id="4111" idx="1"/>
          </p:cNvCxnSpPr>
          <p:nvPr/>
        </p:nvCxnSpPr>
        <p:spPr>
          <a:xfrm flipH="1" rot="10800000">
            <a:off x="3575375" y="3426350"/>
            <a:ext cx="882600" cy="216600"/>
          </a:xfrm>
          <a:prstGeom prst="bentConnector3">
            <a:avLst>
              <a:gd fmla="val 50004" name="adj1"/>
            </a:avLst>
          </a:prstGeom>
          <a:noFill/>
          <a:ln cap="flat" cmpd="sng" w="28575">
            <a:solidFill>
              <a:srgbClr val="FF0000"/>
            </a:solidFill>
            <a:prstDash val="solid"/>
            <a:round/>
            <a:headEnd len="med" w="med" type="none"/>
            <a:tailEnd len="med" w="med" type="triangle"/>
          </a:ln>
        </p:spPr>
      </p:cxnSp>
      <p:sp>
        <p:nvSpPr>
          <p:cNvPr id="4151" name="Google Shape;4151;g13c94f06daf_2_5421"/>
          <p:cNvSpPr/>
          <p:nvPr/>
        </p:nvSpPr>
        <p:spPr>
          <a:xfrm>
            <a:off x="4602930"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범위</a:t>
            </a:r>
            <a:endParaRPr b="0" i="0" sz="1800" u="none" cap="none" strike="noStrike">
              <a:solidFill>
                <a:schemeClr val="dk2"/>
              </a:solidFill>
              <a:latin typeface="Malgun Gothic"/>
              <a:ea typeface="Malgun Gothic"/>
              <a:cs typeface="Malgun Gothic"/>
              <a:sym typeface="Malgun Gothic"/>
            </a:endParaRPr>
          </a:p>
        </p:txBody>
      </p:sp>
      <p:pic>
        <p:nvPicPr>
          <p:cNvPr id="4152" name="Google Shape;4152;g13c94f06daf_2_5421"/>
          <p:cNvPicPr preferRelativeResize="0"/>
          <p:nvPr/>
        </p:nvPicPr>
        <p:blipFill>
          <a:blip r:embed="rId6">
            <a:alphaModFix/>
          </a:blip>
          <a:stretch>
            <a:fillRect/>
          </a:stretch>
        </p:blipFill>
        <p:spPr>
          <a:xfrm>
            <a:off x="7302604" y="4452625"/>
            <a:ext cx="286508" cy="261600"/>
          </a:xfrm>
          <a:prstGeom prst="rect">
            <a:avLst/>
          </a:prstGeom>
          <a:noFill/>
          <a:ln>
            <a:noFill/>
          </a:ln>
        </p:spPr>
      </p:pic>
      <p:sp>
        <p:nvSpPr>
          <p:cNvPr id="4153" name="Google Shape;4153;g13c94f06daf_2_5421"/>
          <p:cNvSpPr/>
          <p:nvPr/>
        </p:nvSpPr>
        <p:spPr>
          <a:xfrm>
            <a:off x="5663646" y="1251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154" name="Google Shape;4154;g13c94f06daf_2_5421"/>
          <p:cNvSpPr/>
          <p:nvPr/>
        </p:nvSpPr>
        <p:spPr>
          <a:xfrm>
            <a:off x="4580421" y="2079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155" name="Google Shape;4155;g13c94f06daf_2_5421"/>
          <p:cNvSpPr/>
          <p:nvPr/>
        </p:nvSpPr>
        <p:spPr>
          <a:xfrm>
            <a:off x="4580421" y="25818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156" name="Google Shape;4156;g13c94f06daf_2_5421"/>
          <p:cNvSpPr/>
          <p:nvPr/>
        </p:nvSpPr>
        <p:spPr>
          <a:xfrm>
            <a:off x="4580421" y="3061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4157" name="Google Shape;4157;g13c94f06daf_2_5421"/>
          <p:cNvSpPr/>
          <p:nvPr/>
        </p:nvSpPr>
        <p:spPr>
          <a:xfrm>
            <a:off x="4580421" y="3494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4158" name="Google Shape;4158;g13c94f06daf_2_5421"/>
          <p:cNvSpPr txBox="1"/>
          <p:nvPr/>
        </p:nvSpPr>
        <p:spPr>
          <a:xfrm>
            <a:off x="4602929" y="4961838"/>
            <a:ext cx="1384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회원정보   개인정보 </a:t>
            </a:r>
            <a:endParaRPr sz="900">
              <a:solidFill>
                <a:schemeClr val="dk1"/>
              </a:solidFill>
              <a:latin typeface="Malgun Gothic"/>
              <a:ea typeface="Malgun Gothic"/>
              <a:cs typeface="Malgun Gothic"/>
              <a:sym typeface="Malgun Gothic"/>
            </a:endParaRPr>
          </a:p>
        </p:txBody>
      </p:sp>
      <p:sp>
        <p:nvSpPr>
          <p:cNvPr id="4159" name="Google Shape;4159;g13c94f06daf_2_5421"/>
          <p:cNvSpPr/>
          <p:nvPr/>
        </p:nvSpPr>
        <p:spPr>
          <a:xfrm>
            <a:off x="4580421" y="43102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4160" name="Google Shape;4160;g13c94f06daf_2_5421"/>
          <p:cNvSpPr/>
          <p:nvPr/>
        </p:nvSpPr>
        <p:spPr>
          <a:xfrm>
            <a:off x="4580421" y="4937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grpSp>
        <p:nvGrpSpPr>
          <p:cNvPr id="4161" name="Google Shape;4161;g13c94f06daf_2_5421"/>
          <p:cNvGrpSpPr/>
          <p:nvPr/>
        </p:nvGrpSpPr>
        <p:grpSpPr>
          <a:xfrm>
            <a:off x="8040148" y="774617"/>
            <a:ext cx="1644674" cy="1919290"/>
            <a:chOff x="5285909" y="2527378"/>
            <a:chExt cx="3261300" cy="2498100"/>
          </a:xfrm>
        </p:grpSpPr>
        <p:sp>
          <p:nvSpPr>
            <p:cNvPr id="4162" name="Google Shape;4162;g13c94f06daf_2_5421"/>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4163" name="Google Shape;4163;g13c94f06daf_2_5421"/>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4164" name="Google Shape;4164;g13c94f06daf_2_5421"/>
          <p:cNvSpPr txBox="1"/>
          <p:nvPr/>
        </p:nvSpPr>
        <p:spPr>
          <a:xfrm>
            <a:off x="8384800" y="950675"/>
            <a:ext cx="1044000" cy="939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삭제</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카메라</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겔러리</a:t>
            </a:r>
            <a:endParaRPr b="1" sz="1100">
              <a:solidFill>
                <a:schemeClr val="dk1"/>
              </a:solidFill>
              <a:latin typeface="Malgun Gothic"/>
              <a:ea typeface="Malgun Gothic"/>
              <a:cs typeface="Malgun Gothic"/>
              <a:sym typeface="Malgun Gothic"/>
            </a:endParaRPr>
          </a:p>
        </p:txBody>
      </p:sp>
      <p:sp>
        <p:nvSpPr>
          <p:cNvPr id="4165" name="Google Shape;4165;g13c94f06daf_2_5421"/>
          <p:cNvSpPr txBox="1"/>
          <p:nvPr/>
        </p:nvSpPr>
        <p:spPr>
          <a:xfrm>
            <a:off x="8591079" y="22898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cxnSp>
        <p:nvCxnSpPr>
          <p:cNvPr id="4166" name="Google Shape;4166;g13c94f06daf_2_5421"/>
          <p:cNvCxnSpPr>
            <a:stCxn id="4143" idx="3"/>
            <a:endCxn id="4162" idx="1"/>
          </p:cNvCxnSpPr>
          <p:nvPr/>
        </p:nvCxnSpPr>
        <p:spPr>
          <a:xfrm>
            <a:off x="6420300" y="1587481"/>
            <a:ext cx="1619700" cy="146700"/>
          </a:xfrm>
          <a:prstGeom prst="bentConnector3">
            <a:avLst>
              <a:gd fmla="val 50005" name="adj1"/>
            </a:avLst>
          </a:prstGeom>
          <a:noFill/>
          <a:ln cap="flat" cmpd="sng" w="28575">
            <a:solidFill>
              <a:srgbClr val="FF0000"/>
            </a:solidFill>
            <a:prstDash val="solid"/>
            <a:round/>
            <a:headEnd len="med" w="med" type="none"/>
            <a:tailEnd len="med" w="med" type="triangle"/>
          </a:ln>
        </p:spPr>
      </p:cxnSp>
      <p:sp>
        <p:nvSpPr>
          <p:cNvPr id="4167" name="Google Shape;4167;g13c94f06daf_2_5421"/>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a:t>
            </a:r>
            <a:r>
              <a:rPr b="1" lang="ko" sz="900">
                <a:solidFill>
                  <a:schemeClr val="dk1"/>
                </a:solidFill>
                <a:latin typeface="Malgun Gothic"/>
                <a:ea typeface="Malgun Gothic"/>
                <a:cs typeface="Malgun Gothic"/>
                <a:sym typeface="Malgun Gothic"/>
              </a:rPr>
              <a:t>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68" name="Google Shape;4168;g13c94f06daf_2_5421"/>
          <p:cNvSpPr/>
          <p:nvPr/>
        </p:nvSpPr>
        <p:spPr>
          <a:xfrm>
            <a:off x="4580421" y="5394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2" name="Shape 4172"/>
        <p:cNvGrpSpPr/>
        <p:nvPr/>
      </p:nvGrpSpPr>
      <p:grpSpPr>
        <a:xfrm>
          <a:off x="0" y="0"/>
          <a:ext cx="0" cy="0"/>
          <a:chOff x="0" y="0"/>
          <a:chExt cx="0" cy="0"/>
        </a:xfrm>
      </p:grpSpPr>
      <p:graphicFrame>
        <p:nvGraphicFramePr>
          <p:cNvPr id="4173" name="Google Shape;4173;g13c94f06daf_2_6146"/>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댓글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174" name="Google Shape;4174;g13c94f06daf_2_614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댓글</a:t>
            </a:r>
            <a:endParaRPr b="0" i="0" sz="2400" u="none" cap="none" strike="noStrike">
              <a:solidFill>
                <a:schemeClr val="lt1"/>
              </a:solidFill>
              <a:latin typeface="Arial"/>
              <a:ea typeface="Arial"/>
              <a:cs typeface="Arial"/>
              <a:sym typeface="Arial"/>
            </a:endParaRPr>
          </a:p>
        </p:txBody>
      </p:sp>
      <p:sp>
        <p:nvSpPr>
          <p:cNvPr id="4175" name="Google Shape;4175;g13c94f06daf_2_614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176" name="Google Shape;4176;g13c94f06daf_2_614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177" name="Google Shape;4177;g13c94f06daf_2_6146"/>
          <p:cNvGrpSpPr/>
          <p:nvPr/>
        </p:nvGrpSpPr>
        <p:grpSpPr>
          <a:xfrm>
            <a:off x="427282" y="5542381"/>
            <a:ext cx="3277561" cy="521764"/>
            <a:chOff x="375801" y="5847020"/>
            <a:chExt cx="3293700" cy="521764"/>
          </a:xfrm>
        </p:grpSpPr>
        <p:cxnSp>
          <p:nvCxnSpPr>
            <p:cNvPr id="4178" name="Google Shape;4178;g13c94f06daf_2_6146"/>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179" name="Google Shape;4179;g13c94f06daf_2_6146"/>
            <p:cNvGrpSpPr/>
            <p:nvPr/>
          </p:nvGrpSpPr>
          <p:grpSpPr>
            <a:xfrm>
              <a:off x="606989" y="6013911"/>
              <a:ext cx="2863894" cy="354873"/>
              <a:chOff x="7628984" y="5817929"/>
              <a:chExt cx="2752156" cy="322612"/>
            </a:xfrm>
          </p:grpSpPr>
          <p:grpSp>
            <p:nvGrpSpPr>
              <p:cNvPr id="4180" name="Google Shape;4180;g13c94f06daf_2_6146"/>
              <p:cNvGrpSpPr/>
              <p:nvPr/>
            </p:nvGrpSpPr>
            <p:grpSpPr>
              <a:xfrm>
                <a:off x="7688114" y="5817929"/>
                <a:ext cx="155879" cy="124336"/>
                <a:chOff x="3184196" y="1332369"/>
                <a:chExt cx="9681926" cy="1087800"/>
              </a:xfrm>
            </p:grpSpPr>
            <p:sp>
              <p:nvSpPr>
                <p:cNvPr id="4181" name="Google Shape;4181;g13c94f06daf_2_6146"/>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82" name="Google Shape;4182;g13c94f06daf_2_6146"/>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83" name="Google Shape;4183;g13c94f06daf_2_6146"/>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184" name="Google Shape;4184;g13c94f06daf_2_6146"/>
              <p:cNvGrpSpPr/>
              <p:nvPr/>
            </p:nvGrpSpPr>
            <p:grpSpPr>
              <a:xfrm>
                <a:off x="8308658" y="5817929"/>
                <a:ext cx="155879" cy="124336"/>
                <a:chOff x="214095" y="1332369"/>
                <a:chExt cx="9681926" cy="1087800"/>
              </a:xfrm>
            </p:grpSpPr>
            <p:sp>
              <p:nvSpPr>
                <p:cNvPr id="4185" name="Google Shape;4185;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86" name="Google Shape;4186;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87" name="Google Shape;4187;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88" name="Google Shape;4188;g13c94f06daf_2_6146"/>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189" name="Google Shape;4189;g13c94f06daf_2_6146"/>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190" name="Google Shape;4190;g13c94f06daf_2_6146"/>
              <p:cNvGrpSpPr/>
              <p:nvPr/>
            </p:nvGrpSpPr>
            <p:grpSpPr>
              <a:xfrm>
                <a:off x="9503672" y="5817929"/>
                <a:ext cx="157739" cy="124336"/>
                <a:chOff x="1583642" y="1332369"/>
                <a:chExt cx="9797430" cy="1087800"/>
              </a:xfrm>
            </p:grpSpPr>
            <p:sp>
              <p:nvSpPr>
                <p:cNvPr id="4191" name="Google Shape;4191;g13c94f06daf_2_6146"/>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92" name="Google Shape;4192;g13c94f06daf_2_6146"/>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93" name="Google Shape;4193;g13c94f06daf_2_6146"/>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194" name="Google Shape;4194;g13c94f06daf_2_6146"/>
              <p:cNvGrpSpPr/>
              <p:nvPr/>
            </p:nvGrpSpPr>
            <p:grpSpPr>
              <a:xfrm>
                <a:off x="10095422" y="5817929"/>
                <a:ext cx="155879" cy="124336"/>
                <a:chOff x="214095" y="1332369"/>
                <a:chExt cx="9681926" cy="1087800"/>
              </a:xfrm>
            </p:grpSpPr>
            <p:sp>
              <p:nvSpPr>
                <p:cNvPr id="4195" name="Google Shape;4195;g13c94f06daf_2_6146"/>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96" name="Google Shape;4196;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97" name="Google Shape;4197;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98" name="Google Shape;4198;g13c94f06daf_2_6146"/>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199" name="Google Shape;4199;g13c94f06daf_2_6146"/>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200" name="Google Shape;4200;g13c94f06daf_2_6146"/>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201" name="Google Shape;4201;g13c94f06daf_2_6146"/>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202" name="Google Shape;4202;g13c94f06daf_2_6146"/>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4203" name="Google Shape;4203;g13c94f06daf_2_6146"/>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4204" name="Google Shape;4204;g13c94f06daf_2_6146"/>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4205" name="Google Shape;4205;g13c94f06daf_2_6146"/>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206" name="Google Shape;4206;g13c94f06daf_2_6146"/>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207" name="Google Shape;4207;g13c94f06daf_2_6146"/>
          <p:cNvGrpSpPr/>
          <p:nvPr/>
        </p:nvGrpSpPr>
        <p:grpSpPr>
          <a:xfrm>
            <a:off x="535650" y="2293628"/>
            <a:ext cx="3048838" cy="400202"/>
            <a:chOff x="214095" y="1332369"/>
            <a:chExt cx="9681926" cy="1087800"/>
          </a:xfrm>
        </p:grpSpPr>
        <p:sp>
          <p:nvSpPr>
            <p:cNvPr id="4208" name="Google Shape;4208;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209" name="Google Shape;4209;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10" name="Google Shape;4210;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211" name="Google Shape;4211;g13c94f06daf_2_6146"/>
          <p:cNvGrpSpPr/>
          <p:nvPr/>
        </p:nvGrpSpPr>
        <p:grpSpPr>
          <a:xfrm>
            <a:off x="535658" y="4339718"/>
            <a:ext cx="3048838" cy="860304"/>
            <a:chOff x="4392000" y="1013612"/>
            <a:chExt cx="3048838" cy="1717173"/>
          </a:xfrm>
        </p:grpSpPr>
        <p:grpSp>
          <p:nvGrpSpPr>
            <p:cNvPr id="4212" name="Google Shape;4212;g13c94f06daf_2_6146"/>
            <p:cNvGrpSpPr/>
            <p:nvPr/>
          </p:nvGrpSpPr>
          <p:grpSpPr>
            <a:xfrm>
              <a:off x="4392000" y="1013612"/>
              <a:ext cx="3048838" cy="1647908"/>
              <a:chOff x="214095" y="1332369"/>
              <a:chExt cx="9681926" cy="1087800"/>
            </a:xfrm>
          </p:grpSpPr>
          <p:sp>
            <p:nvSpPr>
              <p:cNvPr id="4213" name="Google Shape;4213;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214" name="Google Shape;4214;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15" name="Google Shape;4215;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16" name="Google Shape;4216;g13c94f06daf_2_614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217" name="Google Shape;4217;g13c94f06daf_2_6146"/>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218" name="Google Shape;4218;g13c94f06daf_2_6146"/>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19" name="Google Shape;4219;g13c94f06daf_2_6146"/>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220" name="Google Shape;4220;g13c94f06daf_2_6146"/>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221" name="Google Shape;4221;g13c94f06daf_2_6146"/>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22" name="Google Shape;4222;g13c94f06daf_2_6146"/>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23" name="Google Shape;4223;g13c94f06daf_2_6146"/>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24" name="Google Shape;4224;g13c94f06daf_2_6146"/>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225" name="Google Shape;4225;g13c94f06daf_2_6146"/>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26" name="Google Shape;4226;g13c94f06daf_2_6146"/>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27" name="Google Shape;4227;g13c94f06daf_2_6146"/>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28" name="Google Shape;4228;g13c94f06daf_2_6146"/>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29" name="Google Shape;4229;g13c94f06daf_2_6146"/>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30" name="Google Shape;4230;g13c94f06daf_2_6146"/>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231" name="Google Shape;4231;g13c94f06daf_2_6146"/>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32" name="Google Shape;4232;g13c94f06daf_2_6146"/>
          <p:cNvSpPr/>
          <p:nvPr/>
        </p:nvSpPr>
        <p:spPr>
          <a:xfrm>
            <a:off x="2819596" y="3840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233" name="Google Shape;4233;g13c94f06daf_2_6146"/>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4234" name="Google Shape;4234;g13c94f06daf_2_6146"/>
          <p:cNvCxnSpPr>
            <a:stCxn id="4235" idx="3"/>
            <a:endCxn id="4236" idx="1"/>
          </p:cNvCxnSpPr>
          <p:nvPr/>
        </p:nvCxnSpPr>
        <p:spPr>
          <a:xfrm flipH="1" rot="10800000">
            <a:off x="3515791" y="3429050"/>
            <a:ext cx="944100" cy="567600"/>
          </a:xfrm>
          <a:prstGeom prst="bentConnector3">
            <a:avLst>
              <a:gd fmla="val 50002" name="adj1"/>
            </a:avLst>
          </a:prstGeom>
          <a:noFill/>
          <a:ln cap="flat" cmpd="sng" w="28575">
            <a:solidFill>
              <a:srgbClr val="FF0000"/>
            </a:solidFill>
            <a:prstDash val="solid"/>
            <a:round/>
            <a:headEnd len="med" w="med" type="none"/>
            <a:tailEnd len="med" w="med" type="triangle"/>
          </a:ln>
        </p:spPr>
      </p:cxnSp>
      <p:sp>
        <p:nvSpPr>
          <p:cNvPr id="4236" name="Google Shape;4236;g13c94f06daf_2_614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a:t>
            </a:r>
            <a:endParaRPr b="0" i="0" sz="1800" u="none" cap="none" strike="noStrike">
              <a:solidFill>
                <a:schemeClr val="lt1"/>
              </a:solidFill>
              <a:latin typeface="Malgun Gothic"/>
              <a:ea typeface="Malgun Gothic"/>
              <a:cs typeface="Malgun Gothic"/>
              <a:sym typeface="Malgun Gothic"/>
            </a:endParaRPr>
          </a:p>
        </p:txBody>
      </p:sp>
      <p:pic>
        <p:nvPicPr>
          <p:cNvPr id="4237" name="Google Shape;4237;g13c94f06daf_2_6146"/>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4238" name="Google Shape;4238;g13c94f06daf_2_614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댓글 목록</a:t>
            </a:r>
            <a:endParaRPr b="1" sz="1100">
              <a:solidFill>
                <a:schemeClr val="dk1"/>
              </a:solidFill>
              <a:latin typeface="Malgun Gothic"/>
              <a:ea typeface="Malgun Gothic"/>
              <a:cs typeface="Malgun Gothic"/>
              <a:sym typeface="Malgun Gothic"/>
            </a:endParaRPr>
          </a:p>
        </p:txBody>
      </p:sp>
      <p:sp>
        <p:nvSpPr>
          <p:cNvPr id="4235" name="Google Shape;4235;g13c94f06daf_2_6146"/>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4239" name="Google Shape;4239;g13c94f06daf_2_6146"/>
          <p:cNvGrpSpPr/>
          <p:nvPr/>
        </p:nvGrpSpPr>
        <p:grpSpPr>
          <a:xfrm>
            <a:off x="4558528" y="1687105"/>
            <a:ext cx="3090185" cy="677213"/>
            <a:chOff x="5330914" y="1841697"/>
            <a:chExt cx="2809004" cy="508800"/>
          </a:xfrm>
        </p:grpSpPr>
        <p:grpSp>
          <p:nvGrpSpPr>
            <p:cNvPr id="4240" name="Google Shape;4240;g13c94f06daf_2_6146"/>
            <p:cNvGrpSpPr/>
            <p:nvPr/>
          </p:nvGrpSpPr>
          <p:grpSpPr>
            <a:xfrm>
              <a:off x="5330914" y="1853248"/>
              <a:ext cx="620611" cy="424895"/>
              <a:chOff x="214095" y="1332369"/>
              <a:chExt cx="9681926" cy="1087800"/>
            </a:xfrm>
          </p:grpSpPr>
          <p:sp>
            <p:nvSpPr>
              <p:cNvPr id="4241" name="Google Shape;4241;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댓글</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등록</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이미지</a:t>
                </a:r>
                <a:endParaRPr b="1" i="0" sz="800" u="none" cap="none" strike="noStrike">
                  <a:solidFill>
                    <a:schemeClr val="dk1"/>
                  </a:solidFill>
                  <a:latin typeface="Malgun Gothic"/>
                  <a:ea typeface="Malgun Gothic"/>
                  <a:cs typeface="Malgun Gothic"/>
                  <a:sym typeface="Malgun Gothic"/>
                </a:endParaRPr>
              </a:p>
            </p:txBody>
          </p:sp>
          <p:cxnSp>
            <p:nvCxnSpPr>
              <p:cNvPr id="4242" name="Google Shape;4242;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43" name="Google Shape;4243;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44" name="Google Shape;4244;g13c94f06daf_2_6146"/>
            <p:cNvSpPr txBox="1"/>
            <p:nvPr/>
          </p:nvSpPr>
          <p:spPr>
            <a:xfrm>
              <a:off x="5938218" y="1841697"/>
              <a:ext cx="2201700" cy="5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$포스팅  본문 첫출 내용 게시합니다.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
                <a:buFont typeface="Arial"/>
                <a:buNone/>
              </a:pPr>
              <a:br>
                <a:rPr b="0" i="0" lang="ko" sz="300" u="none" cap="none" strike="noStrike">
                  <a:solidFill>
                    <a:schemeClr val="dk1"/>
                  </a:solidFill>
                  <a:latin typeface="Malgun Gothic"/>
                  <a:ea typeface="Malgun Gothic"/>
                  <a:cs typeface="Malgun Gothic"/>
                  <a:sym typeface="Malgun Gothic"/>
                </a:rPr>
              </a:br>
              <a:r>
                <a:rPr b="0" i="0" lang="ko" sz="900" u="none" cap="none" strike="noStrike">
                  <a:solidFill>
                    <a:schemeClr val="dk1"/>
                  </a:solidFill>
                  <a:latin typeface="Malgun Gothic"/>
                  <a:ea typeface="Malgun Gothic"/>
                  <a:cs typeface="Malgun Gothic"/>
                  <a:sym typeface="Malgun Gothic"/>
                </a:rPr>
                <a:t>$일반댓글 동록 내용 입니다.ㅇㅇㅇㅇㅇㅇㅇㅇㅇㅇㅇㅇㅇㅇㅇㅇㅇㅇㅇㅇㅇㅇㅇㅇㅇㅇㅇㅇㅇㅇㅇㅇㅇ …</a:t>
              </a:r>
              <a:endParaRPr b="0" i="0" sz="1100" u="none" cap="none" strike="noStrike">
                <a:solidFill>
                  <a:srgbClr val="595959"/>
                </a:solidFill>
                <a:latin typeface="Malgun Gothic"/>
                <a:ea typeface="Malgun Gothic"/>
                <a:cs typeface="Malgun Gothic"/>
                <a:sym typeface="Malgun Gothic"/>
              </a:endParaRPr>
            </a:p>
          </p:txBody>
        </p:sp>
      </p:grpSp>
      <p:grpSp>
        <p:nvGrpSpPr>
          <p:cNvPr id="4245" name="Google Shape;4245;g13c94f06daf_2_6146"/>
          <p:cNvGrpSpPr/>
          <p:nvPr/>
        </p:nvGrpSpPr>
        <p:grpSpPr>
          <a:xfrm>
            <a:off x="4558528" y="2433417"/>
            <a:ext cx="3090185" cy="677213"/>
            <a:chOff x="5330914" y="1841697"/>
            <a:chExt cx="2809004" cy="508800"/>
          </a:xfrm>
        </p:grpSpPr>
        <p:grpSp>
          <p:nvGrpSpPr>
            <p:cNvPr id="4246" name="Google Shape;4246;g13c94f06daf_2_6146"/>
            <p:cNvGrpSpPr/>
            <p:nvPr/>
          </p:nvGrpSpPr>
          <p:grpSpPr>
            <a:xfrm>
              <a:off x="5330914" y="1853248"/>
              <a:ext cx="620611" cy="424895"/>
              <a:chOff x="214095" y="1332369"/>
              <a:chExt cx="9681926" cy="1087800"/>
            </a:xfrm>
          </p:grpSpPr>
          <p:sp>
            <p:nvSpPr>
              <p:cNvPr id="4247" name="Google Shape;4247;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댓글</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등록</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이미지</a:t>
                </a:r>
                <a:endParaRPr b="1" i="0" sz="800" u="none" cap="none" strike="noStrike">
                  <a:solidFill>
                    <a:schemeClr val="dk1"/>
                  </a:solidFill>
                  <a:latin typeface="Malgun Gothic"/>
                  <a:ea typeface="Malgun Gothic"/>
                  <a:cs typeface="Malgun Gothic"/>
                  <a:sym typeface="Malgun Gothic"/>
                </a:endParaRPr>
              </a:p>
            </p:txBody>
          </p:sp>
          <p:cxnSp>
            <p:nvCxnSpPr>
              <p:cNvPr id="4248" name="Google Shape;4248;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49" name="Google Shape;4249;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50" name="Google Shape;4250;g13c94f06daf_2_6146"/>
            <p:cNvSpPr txBox="1"/>
            <p:nvPr/>
          </p:nvSpPr>
          <p:spPr>
            <a:xfrm>
              <a:off x="5938218" y="1841697"/>
              <a:ext cx="2201700" cy="5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$상담문의 제목입니다.</a:t>
              </a:r>
              <a:endParaRPr b="1" i="0" sz="8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300"/>
                <a:buFont typeface="Arial"/>
                <a:buNone/>
              </a:pPr>
              <a:br>
                <a:rPr b="0" i="0" lang="ko" sz="300" u="none" cap="none" strike="noStrike">
                  <a:solidFill>
                    <a:schemeClr val="dk1"/>
                  </a:solidFill>
                  <a:latin typeface="Malgun Gothic"/>
                  <a:ea typeface="Malgun Gothic"/>
                  <a:cs typeface="Malgun Gothic"/>
                  <a:sym typeface="Malgun Gothic"/>
                </a:rPr>
              </a:br>
              <a:r>
                <a:rPr b="0" i="0" lang="ko" sz="900" u="none" cap="none" strike="noStrike">
                  <a:solidFill>
                    <a:schemeClr val="dk1"/>
                  </a:solidFill>
                  <a:latin typeface="Malgun Gothic"/>
                  <a:ea typeface="Malgun Gothic"/>
                  <a:cs typeface="Malgun Gothic"/>
                  <a:sym typeface="Malgun Gothic"/>
                </a:rPr>
                <a:t>$문의댓글 동록 내용 입니다.ㅇㅇㅇㅇㅇㅇㅇㅇㅇㅇㅇㅇㅇㅇㅇㅇㅇㅇㅇㅇㅇㅇㅇㅇㅇㅇㅇㅇㅇㅇㅇㅇㅇ …</a:t>
              </a:r>
              <a:endParaRPr b="0" i="0" sz="1100" u="none" cap="none" strike="noStrike">
                <a:solidFill>
                  <a:srgbClr val="595959"/>
                </a:solidFill>
                <a:latin typeface="Malgun Gothic"/>
                <a:ea typeface="Malgun Gothic"/>
                <a:cs typeface="Malgun Gothic"/>
                <a:sym typeface="Malgun Gothic"/>
              </a:endParaRPr>
            </a:p>
          </p:txBody>
        </p:sp>
      </p:grpSp>
      <p:grpSp>
        <p:nvGrpSpPr>
          <p:cNvPr id="4251" name="Google Shape;4251;g13c94f06daf_2_6146"/>
          <p:cNvGrpSpPr/>
          <p:nvPr/>
        </p:nvGrpSpPr>
        <p:grpSpPr>
          <a:xfrm>
            <a:off x="4558528" y="3157544"/>
            <a:ext cx="3090185" cy="677213"/>
            <a:chOff x="5330914" y="1841697"/>
            <a:chExt cx="2809004" cy="508800"/>
          </a:xfrm>
        </p:grpSpPr>
        <p:grpSp>
          <p:nvGrpSpPr>
            <p:cNvPr id="4252" name="Google Shape;4252;g13c94f06daf_2_6146"/>
            <p:cNvGrpSpPr/>
            <p:nvPr/>
          </p:nvGrpSpPr>
          <p:grpSpPr>
            <a:xfrm>
              <a:off x="5330914" y="1853248"/>
              <a:ext cx="620611" cy="424895"/>
              <a:chOff x="214095" y="1332369"/>
              <a:chExt cx="9681926" cy="1087800"/>
            </a:xfrm>
          </p:grpSpPr>
          <p:sp>
            <p:nvSpPr>
              <p:cNvPr id="4253" name="Google Shape;4253;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등록</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이미지</a:t>
                </a:r>
                <a:endParaRPr b="1" i="0" sz="800" u="none" cap="none" strike="noStrike">
                  <a:solidFill>
                    <a:schemeClr val="dk1"/>
                  </a:solidFill>
                  <a:latin typeface="Malgun Gothic"/>
                  <a:ea typeface="Malgun Gothic"/>
                  <a:cs typeface="Malgun Gothic"/>
                  <a:sym typeface="Malgun Gothic"/>
                </a:endParaRPr>
              </a:p>
            </p:txBody>
          </p:sp>
          <p:cxnSp>
            <p:nvCxnSpPr>
              <p:cNvPr id="4254" name="Google Shape;4254;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55" name="Google Shape;4255;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56" name="Google Shape;4256;g13c94f06daf_2_6146"/>
            <p:cNvSpPr txBox="1"/>
            <p:nvPr/>
          </p:nvSpPr>
          <p:spPr>
            <a:xfrm>
              <a:off x="5938218" y="1841697"/>
              <a:ext cx="2201700" cy="5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$포스팅  본문 첫출 내용 게시합니다.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
                <a:buFont typeface="Arial"/>
                <a:buNone/>
              </a:pPr>
              <a:br>
                <a:rPr b="0" i="0" lang="ko" sz="300" u="none" cap="none" strike="noStrike">
                  <a:solidFill>
                    <a:schemeClr val="dk1"/>
                  </a:solidFill>
                  <a:latin typeface="Malgun Gothic"/>
                  <a:ea typeface="Malgun Gothic"/>
                  <a:cs typeface="Malgun Gothic"/>
                  <a:sym typeface="Malgun Gothic"/>
                </a:rPr>
              </a:br>
              <a:r>
                <a:rPr b="0" i="0" lang="ko" sz="900" u="none" cap="none" strike="noStrike">
                  <a:solidFill>
                    <a:schemeClr val="dk1"/>
                  </a:solidFill>
                  <a:latin typeface="Malgun Gothic"/>
                  <a:ea typeface="Malgun Gothic"/>
                  <a:cs typeface="Malgun Gothic"/>
                  <a:sym typeface="Malgun Gothic"/>
                </a:rPr>
                <a:t>$일반댓글 동록 내용 입니다.ㅇㅇㅇㅇㅇㅇㅇㅇㅇㅇㅇㅇㅇㅇㅇㅇㅇㅇㅇㅇㅇㅇㅇㅇㅇㅇㅇㅇㅇㅇㅇㅇㅇ …</a:t>
              </a:r>
              <a:endParaRPr b="0" i="0" sz="1400" u="none" cap="none" strike="noStrike">
                <a:solidFill>
                  <a:srgbClr val="595959"/>
                </a:solidFill>
                <a:latin typeface="Malgun Gothic"/>
                <a:ea typeface="Malgun Gothic"/>
                <a:cs typeface="Malgun Gothic"/>
                <a:sym typeface="Malgun Gothic"/>
              </a:endParaRPr>
            </a:p>
          </p:txBody>
        </p:sp>
      </p:grpSp>
      <p:sp>
        <p:nvSpPr>
          <p:cNvPr id="4257" name="Google Shape;4257;g13c94f06daf_2_6146"/>
          <p:cNvSpPr txBox="1"/>
          <p:nvPr/>
        </p:nvSpPr>
        <p:spPr>
          <a:xfrm>
            <a:off x="5298725" y="42250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4258" name="Google Shape;4258;g13c94f06daf_2_6146"/>
          <p:cNvSpPr/>
          <p:nvPr/>
        </p:nvSpPr>
        <p:spPr>
          <a:xfrm>
            <a:off x="4564775" y="12519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내가</a:t>
            </a:r>
            <a:r>
              <a:rPr lang="ko" sz="1100">
                <a:solidFill>
                  <a:schemeClr val="dk2"/>
                </a:solidFill>
                <a:latin typeface="Malgun Gothic"/>
                <a:ea typeface="Malgun Gothic"/>
                <a:cs typeface="Malgun Gothic"/>
                <a:sym typeface="Malgun Gothic"/>
              </a:rPr>
              <a:t>쓴 댓글 검색</a:t>
            </a:r>
            <a:r>
              <a:rPr lang="ko" sz="1100">
                <a:solidFill>
                  <a:schemeClr val="dk2"/>
                </a:solidFill>
                <a:latin typeface="Malgun Gothic"/>
                <a:ea typeface="Malgun Gothic"/>
                <a:cs typeface="Malgun Gothic"/>
                <a:sym typeface="Malgun Gothic"/>
              </a:rPr>
              <a:t>,,,</a:t>
            </a:r>
            <a:endParaRPr b="0" i="0" sz="11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2" name="Shape 4262"/>
        <p:cNvGrpSpPr/>
        <p:nvPr/>
      </p:nvGrpSpPr>
      <p:grpSpPr>
        <a:xfrm>
          <a:off x="0" y="0"/>
          <a:ext cx="0" cy="0"/>
          <a:chOff x="0" y="0"/>
          <a:chExt cx="0" cy="0"/>
        </a:xfrm>
      </p:grpSpPr>
      <p:sp>
        <p:nvSpPr>
          <p:cNvPr id="4263" name="Google Shape;4263;g13c94f06daf_2_5405"/>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포인트</a:t>
            </a:r>
            <a:endParaRPr sz="3000"/>
          </a:p>
        </p:txBody>
      </p:sp>
      <p:sp>
        <p:nvSpPr>
          <p:cNvPr id="4264" name="Google Shape;4264;g13c94f06daf_2_5405"/>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마이 &gt; 포인트</a:t>
            </a:r>
            <a:endParaRPr sz="2000"/>
          </a:p>
          <a:p>
            <a:pPr indent="-355600" lvl="0" marL="457200" rtl="0" algn="l">
              <a:spcBef>
                <a:spcPts val="0"/>
              </a:spcBef>
              <a:spcAft>
                <a:spcPts val="0"/>
              </a:spcAft>
              <a:buSzPts val="2000"/>
              <a:buChar char="-"/>
            </a:pPr>
            <a:r>
              <a:rPr lang="ko" sz="2000" strike="sngStrike"/>
              <a:t>포인</a:t>
            </a:r>
            <a:r>
              <a:rPr lang="ko" sz="2000" strike="sngStrike"/>
              <a:t>트 : 적립사용, 출금</a:t>
            </a:r>
            <a:endParaRPr sz="2000" strike="sngStrike"/>
          </a:p>
          <a:p>
            <a:pPr indent="-355600" lvl="0" marL="457200" rtl="0" algn="l">
              <a:spcBef>
                <a:spcPts val="0"/>
              </a:spcBef>
              <a:spcAft>
                <a:spcPts val="0"/>
              </a:spcAft>
              <a:buSzPts val="2000"/>
              <a:buChar char="-"/>
            </a:pPr>
            <a:r>
              <a:rPr lang="ko" sz="2000" strike="sngStrike"/>
              <a:t>포인트 &gt; 충전</a:t>
            </a:r>
            <a:endParaRPr sz="2000" strike="sngStrike"/>
          </a:p>
          <a:p>
            <a:pPr indent="-355600" lvl="0" marL="457200" rtl="0" algn="l">
              <a:spcBef>
                <a:spcPts val="0"/>
              </a:spcBef>
              <a:spcAft>
                <a:spcPts val="0"/>
              </a:spcAft>
              <a:buSzPts val="2000"/>
              <a:buChar char="-"/>
            </a:pPr>
            <a:r>
              <a:rPr lang="ko" sz="2000" strike="sngStrike"/>
              <a:t>포인트 &gt; 출금</a:t>
            </a:r>
            <a:endParaRPr sz="2000" strike="sngStrike"/>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8" name="Shape 4268"/>
        <p:cNvGrpSpPr/>
        <p:nvPr/>
      </p:nvGrpSpPr>
      <p:grpSpPr>
        <a:xfrm>
          <a:off x="0" y="0"/>
          <a:ext cx="0" cy="0"/>
          <a:chOff x="0" y="0"/>
          <a:chExt cx="0" cy="0"/>
        </a:xfrm>
      </p:grpSpPr>
      <p:graphicFrame>
        <p:nvGraphicFramePr>
          <p:cNvPr id="4269" name="Google Shape;4269;g13c94f06daf_2_5646"/>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포인트</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포인</a:t>
                      </a:r>
                      <a:r>
                        <a:rPr lang="ko" sz="900">
                          <a:solidFill>
                            <a:schemeClr val="dk2"/>
                          </a:solidFill>
                          <a:latin typeface="Malgun Gothic"/>
                          <a:ea typeface="Malgun Gothic"/>
                          <a:cs typeface="Malgun Gothic"/>
                          <a:sym typeface="Malgun Gothic"/>
                        </a:rPr>
                        <a:t>트 내역</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전체/적립/사용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 적릾/사용 목록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270" name="Google Shape;4270;g13c94f06daf_2_564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포인트   </a:t>
            </a:r>
            <a:endParaRPr b="0" i="0" sz="2400" u="none" cap="none" strike="noStrike">
              <a:solidFill>
                <a:schemeClr val="lt1"/>
              </a:solidFill>
              <a:latin typeface="Arial"/>
              <a:ea typeface="Arial"/>
              <a:cs typeface="Arial"/>
              <a:sym typeface="Arial"/>
            </a:endParaRPr>
          </a:p>
        </p:txBody>
      </p:sp>
      <p:sp>
        <p:nvSpPr>
          <p:cNvPr id="4271" name="Google Shape;4271;g13c94f06daf_2_564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272" name="Google Shape;4272;g13c94f06daf_2_564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273" name="Google Shape;4273;g13c94f06daf_2_5646"/>
          <p:cNvGrpSpPr/>
          <p:nvPr/>
        </p:nvGrpSpPr>
        <p:grpSpPr>
          <a:xfrm>
            <a:off x="427282" y="5542381"/>
            <a:ext cx="3277561" cy="521764"/>
            <a:chOff x="375801" y="5847020"/>
            <a:chExt cx="3293700" cy="521764"/>
          </a:xfrm>
        </p:grpSpPr>
        <p:cxnSp>
          <p:nvCxnSpPr>
            <p:cNvPr id="4274" name="Google Shape;4274;g13c94f06daf_2_5646"/>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275" name="Google Shape;4275;g13c94f06daf_2_5646"/>
            <p:cNvGrpSpPr/>
            <p:nvPr/>
          </p:nvGrpSpPr>
          <p:grpSpPr>
            <a:xfrm>
              <a:off x="606989" y="6013911"/>
              <a:ext cx="2863894" cy="354873"/>
              <a:chOff x="7628984" y="5817929"/>
              <a:chExt cx="2752156" cy="322612"/>
            </a:xfrm>
          </p:grpSpPr>
          <p:grpSp>
            <p:nvGrpSpPr>
              <p:cNvPr id="4276" name="Google Shape;4276;g13c94f06daf_2_5646"/>
              <p:cNvGrpSpPr/>
              <p:nvPr/>
            </p:nvGrpSpPr>
            <p:grpSpPr>
              <a:xfrm>
                <a:off x="7688114" y="5817929"/>
                <a:ext cx="155879" cy="124336"/>
                <a:chOff x="3184196" y="1332369"/>
                <a:chExt cx="9681926" cy="1087800"/>
              </a:xfrm>
            </p:grpSpPr>
            <p:sp>
              <p:nvSpPr>
                <p:cNvPr id="4277" name="Google Shape;4277;g13c94f06daf_2_5646"/>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78" name="Google Shape;4278;g13c94f06daf_2_5646"/>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79" name="Google Shape;4279;g13c94f06daf_2_5646"/>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280" name="Google Shape;4280;g13c94f06daf_2_5646"/>
              <p:cNvGrpSpPr/>
              <p:nvPr/>
            </p:nvGrpSpPr>
            <p:grpSpPr>
              <a:xfrm>
                <a:off x="8308658" y="5817929"/>
                <a:ext cx="155879" cy="124336"/>
                <a:chOff x="214095" y="1332369"/>
                <a:chExt cx="9681926" cy="1087800"/>
              </a:xfrm>
            </p:grpSpPr>
            <p:sp>
              <p:nvSpPr>
                <p:cNvPr id="4281" name="Google Shape;4281;g13c94f06daf_2_56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82" name="Google Shape;4282;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83" name="Google Shape;4283;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84" name="Google Shape;4284;g13c94f06daf_2_5646"/>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285" name="Google Shape;4285;g13c94f06daf_2_5646"/>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286" name="Google Shape;4286;g13c94f06daf_2_5646"/>
              <p:cNvGrpSpPr/>
              <p:nvPr/>
            </p:nvGrpSpPr>
            <p:grpSpPr>
              <a:xfrm>
                <a:off x="9503672" y="5817929"/>
                <a:ext cx="157739" cy="124336"/>
                <a:chOff x="1583642" y="1332369"/>
                <a:chExt cx="9797430" cy="1087800"/>
              </a:xfrm>
            </p:grpSpPr>
            <p:sp>
              <p:nvSpPr>
                <p:cNvPr id="4287" name="Google Shape;4287;g13c94f06daf_2_5646"/>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88" name="Google Shape;4288;g13c94f06daf_2_5646"/>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89" name="Google Shape;4289;g13c94f06daf_2_5646"/>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290" name="Google Shape;4290;g13c94f06daf_2_5646"/>
              <p:cNvGrpSpPr/>
              <p:nvPr/>
            </p:nvGrpSpPr>
            <p:grpSpPr>
              <a:xfrm>
                <a:off x="10095422" y="5817929"/>
                <a:ext cx="155879" cy="124336"/>
                <a:chOff x="214095" y="1332369"/>
                <a:chExt cx="9681926" cy="1087800"/>
              </a:xfrm>
            </p:grpSpPr>
            <p:sp>
              <p:nvSpPr>
                <p:cNvPr id="4291" name="Google Shape;4291;g13c94f06daf_2_5646"/>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92" name="Google Shape;4292;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93" name="Google Shape;4293;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94" name="Google Shape;4294;g13c94f06daf_2_5646"/>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295" name="Google Shape;4295;g13c94f06daf_2_5646"/>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296" name="Google Shape;4296;g13c94f06daf_2_5646"/>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297" name="Google Shape;4297;g13c94f06daf_2_5646"/>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298" name="Google Shape;4298;g13c94f06daf_2_5646"/>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4299" name="Google Shape;4299;g13c94f06daf_2_5646"/>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4300" name="Google Shape;4300;g13c94f06daf_2_5646"/>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4301" name="Google Shape;4301;g13c94f06daf_2_5646"/>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302" name="Google Shape;4302;g13c94f06daf_2_5646"/>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303" name="Google Shape;4303;g13c94f06daf_2_5646"/>
          <p:cNvGrpSpPr/>
          <p:nvPr/>
        </p:nvGrpSpPr>
        <p:grpSpPr>
          <a:xfrm>
            <a:off x="535650" y="2293628"/>
            <a:ext cx="3048838" cy="400202"/>
            <a:chOff x="214095" y="1332369"/>
            <a:chExt cx="9681926" cy="1087800"/>
          </a:xfrm>
        </p:grpSpPr>
        <p:sp>
          <p:nvSpPr>
            <p:cNvPr id="4304" name="Google Shape;4304;g13c94f06daf_2_56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305" name="Google Shape;4305;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06" name="Google Shape;4306;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307" name="Google Shape;4307;g13c94f06daf_2_5646"/>
          <p:cNvGrpSpPr/>
          <p:nvPr/>
        </p:nvGrpSpPr>
        <p:grpSpPr>
          <a:xfrm>
            <a:off x="535658" y="4339718"/>
            <a:ext cx="3048838" cy="860304"/>
            <a:chOff x="4392000" y="1013612"/>
            <a:chExt cx="3048838" cy="1717173"/>
          </a:xfrm>
        </p:grpSpPr>
        <p:grpSp>
          <p:nvGrpSpPr>
            <p:cNvPr id="4308" name="Google Shape;4308;g13c94f06daf_2_5646"/>
            <p:cNvGrpSpPr/>
            <p:nvPr/>
          </p:nvGrpSpPr>
          <p:grpSpPr>
            <a:xfrm>
              <a:off x="4392000" y="1013612"/>
              <a:ext cx="3048838" cy="1647908"/>
              <a:chOff x="214095" y="1332369"/>
              <a:chExt cx="9681926" cy="1087800"/>
            </a:xfrm>
          </p:grpSpPr>
          <p:sp>
            <p:nvSpPr>
              <p:cNvPr id="4309" name="Google Shape;4309;g13c94f06daf_2_56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310" name="Google Shape;4310;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11" name="Google Shape;4311;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312" name="Google Shape;4312;g13c94f06daf_2_564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313" name="Google Shape;4313;g13c94f06daf_2_5646"/>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314" name="Google Shape;4314;g13c94f06daf_2_5646"/>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15" name="Google Shape;4315;g13c94f06daf_2_5646"/>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316" name="Google Shape;4316;g13c94f06daf_2_5646"/>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317" name="Google Shape;4317;g13c94f06daf_2_5646"/>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18" name="Google Shape;4318;g13c94f06daf_2_5646"/>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19" name="Google Shape;4319;g13c94f06daf_2_5646"/>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20" name="Google Shape;4320;g13c94f06daf_2_5646"/>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321" name="Google Shape;4321;g13c94f06daf_2_5646"/>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22" name="Google Shape;4322;g13c94f06daf_2_5646"/>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323" name="Google Shape;4323;g13c94f06daf_2_5646"/>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324" name="Google Shape;4324;g13c94f06daf_2_5646"/>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325" name="Google Shape;4325;g13c94f06daf_2_5646"/>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326" name="Google Shape;4326;g13c94f06daf_2_5646"/>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327" name="Google Shape;4327;g13c94f06daf_2_5646"/>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28" name="Google Shape;4328;g13c94f06daf_2_5646"/>
          <p:cNvSpPr/>
          <p:nvPr/>
        </p:nvSpPr>
        <p:spPr>
          <a:xfrm>
            <a:off x="2660096" y="19117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329" name="Google Shape;4329;g13c94f06daf_2_5646"/>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4330" name="Google Shape;4330;g13c94f06daf_2_5646"/>
          <p:cNvCxnSpPr>
            <a:stCxn id="4327" idx="3"/>
            <a:endCxn id="4331" idx="1"/>
          </p:cNvCxnSpPr>
          <p:nvPr/>
        </p:nvCxnSpPr>
        <p:spPr>
          <a:xfrm>
            <a:off x="3542699" y="2096275"/>
            <a:ext cx="917100" cy="1332600"/>
          </a:xfrm>
          <a:prstGeom prst="bentConnector3">
            <a:avLst>
              <a:gd fmla="val 50007" name="adj1"/>
            </a:avLst>
          </a:prstGeom>
          <a:noFill/>
          <a:ln cap="flat" cmpd="sng" w="28575">
            <a:solidFill>
              <a:srgbClr val="FF0000"/>
            </a:solidFill>
            <a:prstDash val="solid"/>
            <a:round/>
            <a:headEnd len="med" w="med" type="none"/>
            <a:tailEnd len="med" w="med" type="triangle"/>
          </a:ln>
        </p:spPr>
      </p:cxnSp>
      <p:sp>
        <p:nvSpPr>
          <p:cNvPr id="4331" name="Google Shape;4331;g13c94f06daf_2_564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332" name="Google Shape;4332;g13c94f06daf_2_564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333" name="Google Shape;4333;g13c94f06daf_2_5646"/>
          <p:cNvCxnSpPr/>
          <p:nvPr/>
        </p:nvCxnSpPr>
        <p:spPr>
          <a:xfrm>
            <a:off x="46677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334" name="Google Shape;4334;g13c94f06daf_2_5646"/>
          <p:cNvSpPr txBox="1"/>
          <p:nvPr/>
        </p:nvSpPr>
        <p:spPr>
          <a:xfrm>
            <a:off x="4634625" y="1312875"/>
            <a:ext cx="2946000" cy="338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800"/>
              <a:buFont typeface="Arial"/>
              <a:buNone/>
            </a:pPr>
            <a:r>
              <a:rPr b="1" lang="ko" sz="1600">
                <a:solidFill>
                  <a:schemeClr val="dk1"/>
                </a:solidFill>
                <a:latin typeface="Malgun Gothic"/>
                <a:ea typeface="Malgun Gothic"/>
                <a:cs typeface="Malgun Gothic"/>
                <a:sym typeface="Malgun Gothic"/>
              </a:rPr>
              <a:t>205,000 P</a:t>
            </a:r>
            <a:endParaRPr sz="700">
              <a:solidFill>
                <a:schemeClr val="dk1"/>
              </a:solidFill>
              <a:latin typeface="Malgun Gothic"/>
              <a:ea typeface="Malgun Gothic"/>
              <a:cs typeface="Malgun Gothic"/>
              <a:sym typeface="Malgun Gothic"/>
            </a:endParaRPr>
          </a:p>
        </p:txBody>
      </p:sp>
      <p:sp>
        <p:nvSpPr>
          <p:cNvPr id="4335" name="Google Shape;4335;g13c94f06daf_2_5646"/>
          <p:cNvSpPr txBox="1"/>
          <p:nvPr/>
        </p:nvSpPr>
        <p:spPr>
          <a:xfrm>
            <a:off x="4711352" y="1846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전체 | </a:t>
            </a:r>
            <a:r>
              <a:rPr lang="ko" sz="900">
                <a:solidFill>
                  <a:schemeClr val="dk1"/>
                </a:solidFill>
                <a:latin typeface="Malgun Gothic"/>
                <a:ea typeface="Malgun Gothic"/>
                <a:cs typeface="Malgun Gothic"/>
                <a:sym typeface="Malgun Gothic"/>
              </a:rPr>
              <a:t>적립 </a:t>
            </a:r>
            <a:r>
              <a:rPr b="1" lang="ko" sz="900">
                <a:solidFill>
                  <a:schemeClr val="dk1"/>
                </a:solidFill>
                <a:latin typeface="Malgun Gothic"/>
                <a:ea typeface="Malgun Gothic"/>
                <a:cs typeface="Malgun Gothic"/>
                <a:sym typeface="Malgun Gothic"/>
              </a:rPr>
              <a:t>|</a:t>
            </a:r>
            <a:r>
              <a:rPr lang="ko" sz="900">
                <a:solidFill>
                  <a:schemeClr val="dk1"/>
                </a:solidFill>
                <a:latin typeface="Malgun Gothic"/>
                <a:ea typeface="Malgun Gothic"/>
                <a:cs typeface="Malgun Gothic"/>
                <a:sym typeface="Malgun Gothic"/>
              </a:rPr>
              <a:t> 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aphicFrame>
        <p:nvGraphicFramePr>
          <p:cNvPr id="4336" name="Google Shape;4336;g13c94f06daf_2_5646"/>
          <p:cNvGraphicFramePr/>
          <p:nvPr/>
        </p:nvGraphicFramePr>
        <p:xfrm>
          <a:off x="4552086" y="2199733"/>
          <a:ext cx="3000000" cy="3000000"/>
        </p:xfrm>
        <a:graphic>
          <a:graphicData uri="http://schemas.openxmlformats.org/drawingml/2006/table">
            <a:tbl>
              <a:tblPr bandRow="1" firstRow="1">
                <a:noFill/>
                <a:tableStyleId>{6D46B999-0A27-4AED-B801-680B1EB23D84}</a:tableStyleId>
              </a:tblPr>
              <a:tblGrid>
                <a:gridCol w="945200"/>
                <a:gridCol w="1395275"/>
                <a:gridCol w="810175"/>
              </a:tblGrid>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회원가입</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+1,000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
        <p:nvSpPr>
          <p:cNvPr id="4337" name="Google Shape;4337;g13c94f06daf_2_5646"/>
          <p:cNvSpPr/>
          <p:nvPr/>
        </p:nvSpPr>
        <p:spPr>
          <a:xfrm>
            <a:off x="5045171" y="1281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338" name="Google Shape;4338;g13c94f06daf_2_5646"/>
          <p:cNvSpPr/>
          <p:nvPr/>
        </p:nvSpPr>
        <p:spPr>
          <a:xfrm>
            <a:off x="4546046" y="178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339" name="Google Shape;4339;g13c94f06daf_2_5646"/>
          <p:cNvSpPr/>
          <p:nvPr/>
        </p:nvSpPr>
        <p:spPr>
          <a:xfrm>
            <a:off x="4546046" y="2306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pic>
        <p:nvPicPr>
          <p:cNvPr id="4340" name="Google Shape;4340;g13c94f06daf_2_5646"/>
          <p:cNvPicPr preferRelativeResize="0"/>
          <p:nvPr/>
        </p:nvPicPr>
        <p:blipFill>
          <a:blip r:embed="rId5">
            <a:alphaModFix/>
          </a:blip>
          <a:stretch>
            <a:fillRect/>
          </a:stretch>
        </p:blipFill>
        <p:spPr>
          <a:xfrm>
            <a:off x="4547971" y="875650"/>
            <a:ext cx="213900" cy="257652"/>
          </a:xfrm>
          <a:prstGeom prst="rect">
            <a:avLst/>
          </a:prstGeom>
          <a:noFill/>
          <a:ln>
            <a:noFill/>
          </a:ln>
        </p:spPr>
      </p:pic>
      <p:sp>
        <p:nvSpPr>
          <p:cNvPr id="4341" name="Google Shape;4341;g13c94f06daf_2_5646"/>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a:t>
            </a:r>
            <a:r>
              <a:rPr b="1" lang="ko" sz="900">
                <a:solidFill>
                  <a:schemeClr val="dk1"/>
                </a:solidFill>
                <a:latin typeface="Malgun Gothic"/>
                <a:ea typeface="Malgun Gothic"/>
                <a:cs typeface="Malgun Gothic"/>
                <a:sym typeface="Malgun Gothic"/>
              </a:rPr>
              <a:t>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5" name="Shape 4345"/>
        <p:cNvGrpSpPr/>
        <p:nvPr/>
      </p:nvGrpSpPr>
      <p:grpSpPr>
        <a:xfrm>
          <a:off x="0" y="0"/>
          <a:ext cx="0" cy="0"/>
          <a:chOff x="0" y="0"/>
          <a:chExt cx="0" cy="0"/>
        </a:xfrm>
      </p:grpSpPr>
      <p:graphicFrame>
        <p:nvGraphicFramePr>
          <p:cNvPr id="4346" name="Google Shape;4346;g13c94f06daf_2_5746"/>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출금</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최근 1개월</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목록 조건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- 1개월, 2개월, 3개월 등</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출금 목록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출금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해당내</a:t>
                      </a:r>
                      <a:r>
                        <a:rPr lang="ko" sz="900">
                          <a:solidFill>
                            <a:schemeClr val="dk2"/>
                          </a:solidFill>
                          <a:latin typeface="Malgun Gothic"/>
                          <a:ea typeface="Malgun Gothic"/>
                          <a:cs typeface="Malgun Gothic"/>
                          <a:sym typeface="Malgun Gothic"/>
                        </a:rPr>
                        <a:t>용 삭제됨</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347" name="Google Shape;4347;g13c94f06daf_2_574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strike="sngStrike">
                <a:solidFill>
                  <a:schemeClr val="lt1"/>
                </a:solidFill>
                <a:latin typeface="Malgun Gothic"/>
                <a:ea typeface="Malgun Gothic"/>
                <a:cs typeface="Malgun Gothic"/>
                <a:sym typeface="Malgun Gothic"/>
              </a:rPr>
              <a:t>마이 &gt; 포인트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348" name="Google Shape;4348;g13c94f06daf_2_574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349" name="Google Shape;4349;g13c94f06daf_2_574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350" name="Google Shape;4350;g13c94f06daf_2_5746"/>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351" name="Google Shape;4351;g13c94f06daf_2_5746"/>
          <p:cNvCxnSpPr/>
          <p:nvPr/>
        </p:nvCxnSpPr>
        <p:spPr>
          <a:xfrm>
            <a:off x="6291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352" name="Google Shape;4352;g13c94f06daf_2_5746"/>
          <p:cNvSpPr/>
          <p:nvPr/>
        </p:nvSpPr>
        <p:spPr>
          <a:xfrm>
            <a:off x="2869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353" name="Google Shape;4353;g13c94f06daf_2_5746"/>
          <p:cNvSpPr txBox="1"/>
          <p:nvPr/>
        </p:nvSpPr>
        <p:spPr>
          <a:xfrm>
            <a:off x="596025" y="1312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r>
              <a:rPr b="1" lang="ko" sz="1600">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54" name="Google Shape;4354;g13c94f06daf_2_5746"/>
          <p:cNvSpPr/>
          <p:nvPr/>
        </p:nvSpPr>
        <p:spPr>
          <a:xfrm>
            <a:off x="2107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355" name="Google Shape;4355;g13c94f06daf_2_5746"/>
          <p:cNvSpPr txBox="1"/>
          <p:nvPr/>
        </p:nvSpPr>
        <p:spPr>
          <a:xfrm>
            <a:off x="6722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56" name="Google Shape;4356;g13c94f06daf_2_5746"/>
          <p:cNvSpPr txBox="1"/>
          <p:nvPr/>
        </p:nvSpPr>
        <p:spPr>
          <a:xfrm>
            <a:off x="13309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출금</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4357" name="Google Shape;4357;g13c94f06daf_2_5746"/>
          <p:cNvSpPr txBox="1"/>
          <p:nvPr/>
        </p:nvSpPr>
        <p:spPr>
          <a:xfrm>
            <a:off x="6727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 최근 1개월 </a:t>
            </a:r>
            <a:endParaRPr sz="700">
              <a:solidFill>
                <a:schemeClr val="dk1"/>
              </a:solidFill>
              <a:latin typeface="Malgun Gothic"/>
              <a:ea typeface="Malgun Gothic"/>
              <a:cs typeface="Malgun Gothic"/>
              <a:sym typeface="Malgun Gothic"/>
            </a:endParaRPr>
          </a:p>
        </p:txBody>
      </p:sp>
      <p:sp>
        <p:nvSpPr>
          <p:cNvPr id="4358" name="Google Shape;4358;g13c94f06daf_2_5746"/>
          <p:cNvSpPr/>
          <p:nvPr/>
        </p:nvSpPr>
        <p:spPr>
          <a:xfrm>
            <a:off x="1224496" y="1832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aphicFrame>
        <p:nvGraphicFramePr>
          <p:cNvPr id="4359" name="Google Shape;4359;g13c94f06daf_2_5746"/>
          <p:cNvGraphicFramePr/>
          <p:nvPr/>
        </p:nvGraphicFramePr>
        <p:xfrm>
          <a:off x="493197" y="2605571"/>
          <a:ext cx="3000000" cy="3000000"/>
        </p:xfrm>
        <a:graphic>
          <a:graphicData uri="http://schemas.openxmlformats.org/drawingml/2006/table">
            <a:tbl>
              <a:tblPr bandRow="1" firstRow="1">
                <a:noFill/>
                <a:tableStyleId>{6D46B999-0A27-4AED-B801-680B1EB23D84}</a:tableStyleId>
              </a:tblPr>
              <a:tblGrid>
                <a:gridCol w="945200"/>
                <a:gridCol w="1305275"/>
                <a:gridCol w="900200"/>
              </a:tblGrid>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출금 신청중</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1000"/>
                        <a:buFont typeface="Malgun Gothic"/>
                        <a:buNone/>
                      </a:pPr>
                      <a:r>
                        <a:rPr b="1" i="0" lang="ko" sz="1000" u="none" cap="none" strike="noStrike">
                          <a:solidFill>
                            <a:srgbClr val="0070C0"/>
                          </a:solidFill>
                          <a:latin typeface="Malgun Gothic"/>
                          <a:ea typeface="Malgun Gothic"/>
                          <a:cs typeface="Malgun Gothic"/>
                          <a:sym typeface="Malgun Gothic"/>
                        </a:rPr>
                        <a:t>200,000  원</a:t>
                      </a:r>
                      <a:endParaRPr b="1" i="0" sz="10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5645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$출금신청일시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100,000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
        <p:nvSpPr>
          <p:cNvPr id="4360" name="Google Shape;4360;g13c94f06daf_2_5746"/>
          <p:cNvSpPr/>
          <p:nvPr/>
        </p:nvSpPr>
        <p:spPr>
          <a:xfrm>
            <a:off x="596021" y="2261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361" name="Google Shape;4361;g13c94f06daf_2_5746"/>
          <p:cNvSpPr/>
          <p:nvPr/>
        </p:nvSpPr>
        <p:spPr>
          <a:xfrm>
            <a:off x="507446" y="27104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4362" name="Google Shape;4362;g13c94f06daf_2_5746"/>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363" name="Google Shape;4363;g13c94f06daf_2_5746"/>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4364" name="Google Shape;4364;g13c94f06daf_2_574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365" name="Google Shape;4365;g13c94f06daf_2_574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366" name="Google Shape;4366;g13c94f06daf_2_5746"/>
          <p:cNvCxnSpPr/>
          <p:nvPr/>
        </p:nvCxnSpPr>
        <p:spPr>
          <a:xfrm>
            <a:off x="46677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367" name="Google Shape;4367;g13c94f06daf_2_5746"/>
          <p:cNvSpPr/>
          <p:nvPr/>
        </p:nvSpPr>
        <p:spPr>
          <a:xfrm>
            <a:off x="69084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368" name="Google Shape;4368;g13c94f06daf_2_5746"/>
          <p:cNvSpPr txBox="1"/>
          <p:nvPr/>
        </p:nvSpPr>
        <p:spPr>
          <a:xfrm>
            <a:off x="4634625" y="1312875"/>
            <a:ext cx="2946000" cy="338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endParaRPr sz="700">
              <a:solidFill>
                <a:schemeClr val="dk1"/>
              </a:solidFill>
              <a:latin typeface="Malgun Gothic"/>
              <a:ea typeface="Malgun Gothic"/>
              <a:cs typeface="Malgun Gothic"/>
              <a:sym typeface="Malgun Gothic"/>
            </a:endParaRPr>
          </a:p>
        </p:txBody>
      </p:sp>
      <p:sp>
        <p:nvSpPr>
          <p:cNvPr id="4369" name="Google Shape;4369;g13c94f06daf_2_5746"/>
          <p:cNvSpPr/>
          <p:nvPr/>
        </p:nvSpPr>
        <p:spPr>
          <a:xfrm>
            <a:off x="61464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370" name="Google Shape;4370;g13c94f06daf_2_5746"/>
          <p:cNvSpPr txBox="1"/>
          <p:nvPr/>
        </p:nvSpPr>
        <p:spPr>
          <a:xfrm>
            <a:off x="47108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71" name="Google Shape;4371;g13c94f06daf_2_5746"/>
          <p:cNvSpPr txBox="1"/>
          <p:nvPr/>
        </p:nvSpPr>
        <p:spPr>
          <a:xfrm>
            <a:off x="53695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출금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72" name="Google Shape;4372;g13c94f06daf_2_5746"/>
          <p:cNvSpPr txBox="1"/>
          <p:nvPr/>
        </p:nvSpPr>
        <p:spPr>
          <a:xfrm>
            <a:off x="47113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전체 | </a:t>
            </a:r>
            <a:r>
              <a:rPr lang="ko" sz="900">
                <a:solidFill>
                  <a:schemeClr val="dk1"/>
                </a:solidFill>
                <a:latin typeface="Malgun Gothic"/>
                <a:ea typeface="Malgun Gothic"/>
                <a:cs typeface="Malgun Gothic"/>
                <a:sym typeface="Malgun Gothic"/>
              </a:rPr>
              <a:t>적립 </a:t>
            </a:r>
            <a:r>
              <a:rPr b="1" lang="ko" sz="900">
                <a:solidFill>
                  <a:schemeClr val="dk1"/>
                </a:solidFill>
                <a:latin typeface="Malgun Gothic"/>
                <a:ea typeface="Malgun Gothic"/>
                <a:cs typeface="Malgun Gothic"/>
                <a:sym typeface="Malgun Gothic"/>
              </a:rPr>
              <a:t>|</a:t>
            </a:r>
            <a:r>
              <a:rPr lang="ko" sz="900">
                <a:solidFill>
                  <a:schemeClr val="dk1"/>
                </a:solidFill>
                <a:latin typeface="Malgun Gothic"/>
                <a:ea typeface="Malgun Gothic"/>
                <a:cs typeface="Malgun Gothic"/>
                <a:sym typeface="Malgun Gothic"/>
              </a:rPr>
              <a:t> 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aphicFrame>
        <p:nvGraphicFramePr>
          <p:cNvPr id="4373" name="Google Shape;4373;g13c94f06daf_2_5746"/>
          <p:cNvGraphicFramePr/>
          <p:nvPr/>
        </p:nvGraphicFramePr>
        <p:xfrm>
          <a:off x="4552086" y="2580733"/>
          <a:ext cx="3000000" cy="3000000"/>
        </p:xfrm>
        <a:graphic>
          <a:graphicData uri="http://schemas.openxmlformats.org/drawingml/2006/table">
            <a:tbl>
              <a:tblPr bandRow="1" firstRow="1">
                <a:noFill/>
                <a:tableStyleId>{6D46B999-0A27-4AED-B801-680B1EB23D84}</a:tableStyleId>
              </a:tblPr>
              <a:tblGrid>
                <a:gridCol w="945200"/>
                <a:gridCol w="1395275"/>
                <a:gridCol w="810175"/>
              </a:tblGrid>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회원가입</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+1,000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pic>
        <p:nvPicPr>
          <p:cNvPr id="4374" name="Google Shape;4374;g13c94f06daf_2_5746"/>
          <p:cNvPicPr preferRelativeResize="0"/>
          <p:nvPr/>
        </p:nvPicPr>
        <p:blipFill>
          <a:blip r:embed="rId3">
            <a:alphaModFix/>
          </a:blip>
          <a:stretch>
            <a:fillRect/>
          </a:stretch>
        </p:blipFill>
        <p:spPr>
          <a:xfrm>
            <a:off x="4547971" y="875650"/>
            <a:ext cx="213900" cy="257652"/>
          </a:xfrm>
          <a:prstGeom prst="rect">
            <a:avLst/>
          </a:prstGeom>
          <a:noFill/>
          <a:ln>
            <a:noFill/>
          </a:ln>
        </p:spPr>
      </p:pic>
      <p:sp>
        <p:nvSpPr>
          <p:cNvPr id="4375" name="Google Shape;4375;g13c94f06daf_2_5746"/>
          <p:cNvSpPr/>
          <p:nvPr/>
        </p:nvSpPr>
        <p:spPr>
          <a:xfrm>
            <a:off x="2793446" y="1796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9" name="Shape 4379"/>
        <p:cNvGrpSpPr/>
        <p:nvPr/>
      </p:nvGrpSpPr>
      <p:grpSpPr>
        <a:xfrm>
          <a:off x="0" y="0"/>
          <a:ext cx="0" cy="0"/>
          <a:chOff x="0" y="0"/>
          <a:chExt cx="0" cy="0"/>
        </a:xfrm>
      </p:grpSpPr>
      <p:graphicFrame>
        <p:nvGraphicFramePr>
          <p:cNvPr id="4380" name="Google Shape;4380;g13c94f06daf_2_5837"/>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충전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충전금액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a:t>
                      </a:r>
                      <a:r>
                        <a:rPr lang="ko" sz="900">
                          <a:solidFill>
                            <a:schemeClr val="dk2"/>
                          </a:solidFill>
                          <a:latin typeface="Malgun Gothic"/>
                          <a:ea typeface="Malgun Gothic"/>
                          <a:cs typeface="Malgun Gothic"/>
                          <a:sym typeface="Malgun Gothic"/>
                        </a:rPr>
                        <a:t>결제</a:t>
                      </a:r>
                      <a:r>
                        <a:rPr lang="ko" sz="900">
                          <a:solidFill>
                            <a:schemeClr val="dk2"/>
                          </a:solidFill>
                          <a:latin typeface="Malgun Gothic"/>
                          <a:ea typeface="Malgun Gothic"/>
                          <a:cs typeface="Malgun Gothic"/>
                          <a:sym typeface="Malgun Gothic"/>
                        </a:rPr>
                        <a:t>수단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a:t>
                      </a:r>
                      <a:r>
                        <a:rPr lang="ko" sz="900">
                          <a:solidFill>
                            <a:schemeClr val="dk2"/>
                          </a:solidFill>
                          <a:latin typeface="Malgun Gothic"/>
                          <a:ea typeface="Malgun Gothic"/>
                          <a:cs typeface="Malgun Gothic"/>
                          <a:sym typeface="Malgun Gothic"/>
                        </a:rPr>
                        <a:t>결제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PG 연계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해당내용 삭제됨</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381" name="Google Shape;4381;g13c94f06daf_2_583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strike="sngStrike">
                <a:solidFill>
                  <a:schemeClr val="lt1"/>
                </a:solidFill>
                <a:latin typeface="Malgun Gothic"/>
                <a:ea typeface="Malgun Gothic"/>
                <a:cs typeface="Malgun Gothic"/>
                <a:sym typeface="Malgun Gothic"/>
              </a:rPr>
              <a:t>마이 &gt; 포인트 &gt; 충전</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382" name="Google Shape;4382;g13c94f06daf_2_583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383" name="Google Shape;4383;g13c94f06daf_2_583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384" name="Google Shape;4384;g13c94f06daf_2_5837"/>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385" name="Google Shape;4385;g13c94f06daf_2_5837"/>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386" name="Google Shape;4386;g13c94f06daf_2_5837"/>
          <p:cNvCxnSpPr/>
          <p:nvPr/>
        </p:nvCxnSpPr>
        <p:spPr>
          <a:xfrm>
            <a:off x="6291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387" name="Google Shape;4387;g13c94f06daf_2_5837"/>
          <p:cNvSpPr/>
          <p:nvPr/>
        </p:nvSpPr>
        <p:spPr>
          <a:xfrm>
            <a:off x="2869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388" name="Google Shape;4388;g13c94f06daf_2_5837"/>
          <p:cNvSpPr txBox="1"/>
          <p:nvPr/>
        </p:nvSpPr>
        <p:spPr>
          <a:xfrm>
            <a:off x="596025" y="1312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r>
              <a:rPr b="1" lang="ko" sz="1600">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89" name="Google Shape;4389;g13c94f06daf_2_5837"/>
          <p:cNvSpPr/>
          <p:nvPr/>
        </p:nvSpPr>
        <p:spPr>
          <a:xfrm>
            <a:off x="2107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390" name="Google Shape;4390;g13c94f06daf_2_5837"/>
          <p:cNvSpPr txBox="1"/>
          <p:nvPr/>
        </p:nvSpPr>
        <p:spPr>
          <a:xfrm>
            <a:off x="6722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91" name="Google Shape;4391;g13c94f06daf_2_5837"/>
          <p:cNvSpPr txBox="1"/>
          <p:nvPr/>
        </p:nvSpPr>
        <p:spPr>
          <a:xfrm>
            <a:off x="13309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출금</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4392" name="Google Shape;4392;g13c94f06daf_2_5837"/>
          <p:cNvSpPr txBox="1"/>
          <p:nvPr/>
        </p:nvSpPr>
        <p:spPr>
          <a:xfrm>
            <a:off x="6727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 최근 1개월 </a:t>
            </a:r>
            <a:endParaRPr sz="700">
              <a:solidFill>
                <a:schemeClr val="dk1"/>
              </a:solidFill>
              <a:latin typeface="Malgun Gothic"/>
              <a:ea typeface="Malgun Gothic"/>
              <a:cs typeface="Malgun Gothic"/>
              <a:sym typeface="Malgun Gothic"/>
            </a:endParaRPr>
          </a:p>
        </p:txBody>
      </p:sp>
      <p:sp>
        <p:nvSpPr>
          <p:cNvPr id="4393" name="Google Shape;4393;g13c94f06daf_2_5837"/>
          <p:cNvSpPr/>
          <p:nvPr/>
        </p:nvSpPr>
        <p:spPr>
          <a:xfrm>
            <a:off x="2037771" y="178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aphicFrame>
        <p:nvGraphicFramePr>
          <p:cNvPr id="4394" name="Google Shape;4394;g13c94f06daf_2_5837"/>
          <p:cNvGraphicFramePr/>
          <p:nvPr/>
        </p:nvGraphicFramePr>
        <p:xfrm>
          <a:off x="493197" y="2605571"/>
          <a:ext cx="3000000" cy="3000000"/>
        </p:xfrm>
        <a:graphic>
          <a:graphicData uri="http://schemas.openxmlformats.org/drawingml/2006/table">
            <a:tbl>
              <a:tblPr bandRow="1" firstRow="1">
                <a:noFill/>
                <a:tableStyleId>{6D46B999-0A27-4AED-B801-680B1EB23D84}</a:tableStyleId>
              </a:tblPr>
              <a:tblGrid>
                <a:gridCol w="945200"/>
                <a:gridCol w="1305275"/>
                <a:gridCol w="900200"/>
              </a:tblGrid>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출금 신청중</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1000"/>
                        <a:buFont typeface="Malgun Gothic"/>
                        <a:buNone/>
                      </a:pPr>
                      <a:r>
                        <a:rPr b="1" i="0" lang="ko" sz="1000" u="none" cap="none" strike="noStrike">
                          <a:solidFill>
                            <a:srgbClr val="0070C0"/>
                          </a:solidFill>
                          <a:latin typeface="Malgun Gothic"/>
                          <a:ea typeface="Malgun Gothic"/>
                          <a:cs typeface="Malgun Gothic"/>
                          <a:sym typeface="Malgun Gothic"/>
                        </a:rPr>
                        <a:t>200,000  원</a:t>
                      </a:r>
                      <a:endParaRPr b="1" i="0" sz="10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5645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$출금신청일시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100,000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pic>
        <p:nvPicPr>
          <p:cNvPr id="4395" name="Google Shape;4395;g13c94f06daf_2_5837"/>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4396" name="Google Shape;4396;g13c94f06daf_2_5837"/>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 충전</a:t>
            </a:r>
            <a:endParaRPr b="1" sz="1100">
              <a:solidFill>
                <a:schemeClr val="dk1"/>
              </a:solidFill>
              <a:latin typeface="Malgun Gothic"/>
              <a:ea typeface="Malgun Gothic"/>
              <a:cs typeface="Malgun Gothic"/>
              <a:sym typeface="Malgun Gothic"/>
            </a:endParaRPr>
          </a:p>
        </p:txBody>
      </p:sp>
      <p:pic>
        <p:nvPicPr>
          <p:cNvPr id="4397" name="Google Shape;4397;g13c94f06daf_2_5837"/>
          <p:cNvPicPr preferRelativeResize="0"/>
          <p:nvPr/>
        </p:nvPicPr>
        <p:blipFill>
          <a:blip r:embed="rId4">
            <a:alphaModFix/>
          </a:blip>
          <a:stretch>
            <a:fillRect/>
          </a:stretch>
        </p:blipFill>
        <p:spPr>
          <a:xfrm>
            <a:off x="544175" y="875650"/>
            <a:ext cx="213900" cy="257652"/>
          </a:xfrm>
          <a:prstGeom prst="rect">
            <a:avLst/>
          </a:prstGeom>
          <a:noFill/>
          <a:ln>
            <a:noFill/>
          </a:ln>
        </p:spPr>
      </p:pic>
      <p:sp>
        <p:nvSpPr>
          <p:cNvPr id="4398" name="Google Shape;4398;g13c94f06daf_2_5837"/>
          <p:cNvSpPr txBox="1"/>
          <p:nvPr/>
        </p:nvSpPr>
        <p:spPr>
          <a:xfrm>
            <a:off x="4603849" y="1319250"/>
            <a:ext cx="7266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충전금액   </a:t>
            </a:r>
            <a:endParaRPr b="1" sz="1200">
              <a:solidFill>
                <a:schemeClr val="dk1"/>
              </a:solidFill>
              <a:latin typeface="Malgun Gothic"/>
              <a:ea typeface="Malgun Gothic"/>
              <a:cs typeface="Malgun Gothic"/>
              <a:sym typeface="Malgun Gothic"/>
            </a:endParaRPr>
          </a:p>
        </p:txBody>
      </p:sp>
      <p:sp>
        <p:nvSpPr>
          <p:cNvPr id="4399" name="Google Shape;4399;g13c94f06daf_2_5837"/>
          <p:cNvSpPr/>
          <p:nvPr/>
        </p:nvSpPr>
        <p:spPr>
          <a:xfrm>
            <a:off x="4731112" y="16306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1만원</a:t>
            </a:r>
            <a:endParaRPr sz="1000"/>
          </a:p>
        </p:txBody>
      </p:sp>
      <p:sp>
        <p:nvSpPr>
          <p:cNvPr id="4400" name="Google Shape;4400;g13c94f06daf_2_5837"/>
          <p:cNvSpPr/>
          <p:nvPr/>
        </p:nvSpPr>
        <p:spPr>
          <a:xfrm>
            <a:off x="5441670" y="16306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3만원</a:t>
            </a:r>
            <a:endParaRPr sz="1000"/>
          </a:p>
        </p:txBody>
      </p:sp>
      <p:sp>
        <p:nvSpPr>
          <p:cNvPr id="4401" name="Google Shape;4401;g13c94f06daf_2_5837"/>
          <p:cNvSpPr/>
          <p:nvPr/>
        </p:nvSpPr>
        <p:spPr>
          <a:xfrm>
            <a:off x="6154153" y="16306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5만원</a:t>
            </a:r>
            <a:endParaRPr sz="1000"/>
          </a:p>
        </p:txBody>
      </p:sp>
      <p:sp>
        <p:nvSpPr>
          <p:cNvPr id="4402" name="Google Shape;4402;g13c94f06daf_2_5837"/>
          <p:cNvSpPr/>
          <p:nvPr/>
        </p:nvSpPr>
        <p:spPr>
          <a:xfrm>
            <a:off x="6864712" y="16306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10만원</a:t>
            </a:r>
            <a:endParaRPr sz="1000"/>
          </a:p>
        </p:txBody>
      </p:sp>
      <p:cxnSp>
        <p:nvCxnSpPr>
          <p:cNvPr id="4403" name="Google Shape;4403;g13c94f06daf_2_5837"/>
          <p:cNvCxnSpPr/>
          <p:nvPr/>
        </p:nvCxnSpPr>
        <p:spPr>
          <a:xfrm>
            <a:off x="4650589" y="2652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404" name="Google Shape;4404;g13c94f06daf_2_5837"/>
          <p:cNvSpPr/>
          <p:nvPr/>
        </p:nvSpPr>
        <p:spPr>
          <a:xfrm>
            <a:off x="4664963" y="2093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100000</a:t>
            </a:r>
            <a:endParaRPr b="0" i="0" sz="1800" u="none" cap="none" strike="noStrike">
              <a:solidFill>
                <a:schemeClr val="dk2"/>
              </a:solidFill>
              <a:latin typeface="Malgun Gothic"/>
              <a:ea typeface="Malgun Gothic"/>
              <a:cs typeface="Malgun Gothic"/>
              <a:sym typeface="Malgun Gothic"/>
            </a:endParaRPr>
          </a:p>
        </p:txBody>
      </p:sp>
      <p:sp>
        <p:nvSpPr>
          <p:cNvPr id="4405" name="Google Shape;4405;g13c94f06daf_2_5837"/>
          <p:cNvSpPr txBox="1"/>
          <p:nvPr/>
        </p:nvSpPr>
        <p:spPr>
          <a:xfrm>
            <a:off x="4652451" y="2767050"/>
            <a:ext cx="7266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결제수단   </a:t>
            </a:r>
            <a:endParaRPr b="1" sz="1200">
              <a:solidFill>
                <a:schemeClr val="dk1"/>
              </a:solidFill>
              <a:latin typeface="Malgun Gothic"/>
              <a:ea typeface="Malgun Gothic"/>
              <a:cs typeface="Malgun Gothic"/>
              <a:sym typeface="Malgun Gothic"/>
            </a:endParaRPr>
          </a:p>
        </p:txBody>
      </p:sp>
      <p:sp>
        <p:nvSpPr>
          <p:cNvPr id="4406" name="Google Shape;4406;g13c94f06daf_2_5837"/>
          <p:cNvSpPr txBox="1"/>
          <p:nvPr/>
        </p:nvSpPr>
        <p:spPr>
          <a:xfrm>
            <a:off x="4628043" y="3134385"/>
            <a:ext cx="20907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신용카드</a:t>
            </a:r>
            <a:endParaRPr b="1"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휴대폰</a:t>
            </a:r>
            <a:endParaRPr b="0"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카카오페이</a:t>
            </a:r>
            <a:endParaRPr b="0" i="0" sz="1100" u="none" cap="none" strike="noStrike">
              <a:solidFill>
                <a:srgbClr val="000000"/>
              </a:solidFill>
              <a:latin typeface="Malgun Gothic"/>
              <a:ea typeface="Malgun Gothic"/>
              <a:cs typeface="Malgun Gothic"/>
              <a:sym typeface="Malgun Gothic"/>
            </a:endParaRPr>
          </a:p>
        </p:txBody>
      </p:sp>
      <p:sp>
        <p:nvSpPr>
          <p:cNvPr id="4407" name="Google Shape;4407;g13c94f06daf_2_5837"/>
          <p:cNvSpPr/>
          <p:nvPr/>
        </p:nvSpPr>
        <p:spPr>
          <a:xfrm>
            <a:off x="4640976" y="4070122"/>
            <a:ext cx="3009000" cy="374700"/>
          </a:xfrm>
          <a:prstGeom prst="roundRect">
            <a:avLst>
              <a:gd fmla="val 4793" name="adj"/>
            </a:avLst>
          </a:prstGeom>
          <a:solidFill>
            <a:srgbClr val="F2F2F2"/>
          </a:soli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충전 이후 거래 이력이 없는 경우 , 충전일로부터 최대 7일 내 온라인에서 충전 취소가 가능합니다.</a:t>
            </a:r>
            <a:endParaRPr b="0" i="0" sz="900" u="none" cap="none" strike="noStrike">
              <a:solidFill>
                <a:schemeClr val="dk1"/>
              </a:solidFill>
              <a:latin typeface="Malgun Gothic"/>
              <a:ea typeface="Malgun Gothic"/>
              <a:cs typeface="Malgun Gothic"/>
              <a:sym typeface="Malgun Gothic"/>
            </a:endParaRPr>
          </a:p>
        </p:txBody>
      </p:sp>
      <p:sp>
        <p:nvSpPr>
          <p:cNvPr id="4408" name="Google Shape;4408;g13c94f06daf_2_5837"/>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결제</a:t>
            </a:r>
            <a:endParaRPr b="1" i="0" sz="1100" u="none" cap="none" strike="noStrike">
              <a:solidFill>
                <a:schemeClr val="lt1"/>
              </a:solidFill>
              <a:latin typeface="Malgun Gothic"/>
              <a:ea typeface="Malgun Gothic"/>
              <a:cs typeface="Malgun Gothic"/>
              <a:sym typeface="Malgun Gothic"/>
            </a:endParaRPr>
          </a:p>
        </p:txBody>
      </p:sp>
      <p:cxnSp>
        <p:nvCxnSpPr>
          <p:cNvPr id="4409" name="Google Shape;4409;g13c94f06daf_2_5837"/>
          <p:cNvCxnSpPr>
            <a:stCxn id="4389" idx="3"/>
            <a:endCxn id="4384" idx="1"/>
          </p:cNvCxnSpPr>
          <p:nvPr/>
        </p:nvCxnSpPr>
        <p:spPr>
          <a:xfrm>
            <a:off x="2756425" y="1950825"/>
            <a:ext cx="1703400" cy="1478100"/>
          </a:xfrm>
          <a:prstGeom prst="bentConnector3">
            <a:avLst>
              <a:gd fmla="val 78773" name="adj1"/>
            </a:avLst>
          </a:prstGeom>
          <a:noFill/>
          <a:ln cap="flat" cmpd="sng" w="28575">
            <a:solidFill>
              <a:srgbClr val="FF0000"/>
            </a:solidFill>
            <a:prstDash val="solid"/>
            <a:round/>
            <a:headEnd len="med" w="med" type="none"/>
            <a:tailEnd len="med" w="med" type="triangle"/>
          </a:ln>
        </p:spPr>
      </p:cxnSp>
      <p:sp>
        <p:nvSpPr>
          <p:cNvPr id="4410" name="Google Shape;4410;g13c94f06daf_2_5837"/>
          <p:cNvSpPr/>
          <p:nvPr/>
        </p:nvSpPr>
        <p:spPr>
          <a:xfrm>
            <a:off x="4546046" y="13752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411" name="Google Shape;4411;g13c94f06daf_2_5837"/>
          <p:cNvSpPr/>
          <p:nvPr/>
        </p:nvSpPr>
        <p:spPr>
          <a:xfrm>
            <a:off x="4546046" y="2790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412" name="Google Shape;4412;g13c94f06daf_2_5837"/>
          <p:cNvSpPr/>
          <p:nvPr/>
        </p:nvSpPr>
        <p:spPr>
          <a:xfrm>
            <a:off x="4546046" y="5354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3c94f06daf_2_703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Workflow </a:t>
            </a:r>
            <a:endParaRPr sz="3000"/>
          </a:p>
        </p:txBody>
      </p:sp>
      <p:sp>
        <p:nvSpPr>
          <p:cNvPr id="220" name="Google Shape;220;g13c94f06daf_2_703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ko" sz="2000"/>
              <a:t>로그</a:t>
            </a:r>
            <a:r>
              <a:rPr lang="ko" sz="2000"/>
              <a:t>인 / 회원가입</a:t>
            </a:r>
            <a:endParaRPr sz="2000"/>
          </a:p>
          <a:p>
            <a:pPr indent="-355600" lvl="0" marL="457200" rtl="0" algn="l">
              <a:spcBef>
                <a:spcPts val="0"/>
              </a:spcBef>
              <a:spcAft>
                <a:spcPts val="0"/>
              </a:spcAft>
              <a:buSzPts val="2000"/>
              <a:buChar char="-"/>
            </a:pPr>
            <a:r>
              <a:rPr lang="ko" sz="2000"/>
              <a:t>포스팅 </a:t>
            </a:r>
            <a:endParaRPr sz="2000"/>
          </a:p>
          <a:p>
            <a:pPr indent="-355600" lvl="0" marL="457200" rtl="0" algn="l">
              <a:spcBef>
                <a:spcPts val="0"/>
              </a:spcBef>
              <a:spcAft>
                <a:spcPts val="0"/>
              </a:spcAft>
              <a:buSzPts val="2000"/>
              <a:buChar char="-"/>
            </a:pPr>
            <a:r>
              <a:rPr lang="ko" sz="2000"/>
              <a:t>상담의뢰 </a:t>
            </a:r>
            <a:endParaRPr sz="2000"/>
          </a:p>
          <a:p>
            <a:pPr indent="-355600" lvl="0" marL="457200" rtl="0" algn="l">
              <a:spcBef>
                <a:spcPts val="0"/>
              </a:spcBef>
              <a:spcAft>
                <a:spcPts val="0"/>
              </a:spcAft>
              <a:buSzPts val="2000"/>
              <a:buChar char="-"/>
            </a:pPr>
            <a:r>
              <a:rPr lang="ko" sz="2000"/>
              <a:t>결제 및 환불</a:t>
            </a:r>
            <a:endParaRPr sz="2000"/>
          </a:p>
          <a:p>
            <a:pPr indent="-355600" lvl="0" marL="457200" rtl="0" algn="l">
              <a:spcBef>
                <a:spcPts val="0"/>
              </a:spcBef>
              <a:spcAft>
                <a:spcPts val="0"/>
              </a:spcAft>
              <a:buSzPts val="2000"/>
              <a:buChar char="-"/>
            </a:pPr>
            <a:r>
              <a:rPr lang="ko" sz="2000"/>
              <a:t>매칭</a:t>
            </a:r>
            <a:endParaRPr sz="2000"/>
          </a:p>
          <a:p>
            <a:pPr indent="-355600" lvl="0" marL="457200" rtl="0" algn="l">
              <a:spcBef>
                <a:spcPts val="0"/>
              </a:spcBef>
              <a:spcAft>
                <a:spcPts val="0"/>
              </a:spcAft>
              <a:buSzPts val="2000"/>
              <a:buChar char="-"/>
            </a:pPr>
            <a:r>
              <a:rPr lang="ko" sz="2000"/>
              <a:t>그룹 폴더 관리</a:t>
            </a:r>
            <a:endParaRPr sz="2000"/>
          </a:p>
          <a:p>
            <a:pPr indent="-355600" lvl="0" marL="457200" rtl="0" algn="l">
              <a:spcBef>
                <a:spcPts val="0"/>
              </a:spcBef>
              <a:spcAft>
                <a:spcPts val="0"/>
              </a:spcAft>
              <a:buSzPts val="2000"/>
              <a:buChar char="-"/>
            </a:pPr>
            <a:r>
              <a:rPr lang="ko" sz="2000"/>
              <a:t>친구/이웃 관리 (팔로우/팔로잉)</a:t>
            </a:r>
            <a:endParaRPr sz="2000"/>
          </a:p>
          <a:p>
            <a:pPr indent="-355600" lvl="0" marL="457200" rtl="0" algn="l">
              <a:spcBef>
                <a:spcPts val="0"/>
              </a:spcBef>
              <a:spcAft>
                <a:spcPts val="0"/>
              </a:spcAft>
              <a:buSzPts val="2000"/>
              <a:buChar char="-"/>
            </a:pPr>
            <a:r>
              <a:rPr lang="ko" sz="2000"/>
              <a:t>포인트 적립 소멸</a:t>
            </a:r>
            <a:endParaRPr sz="2000"/>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6" name="Shape 4416"/>
        <p:cNvGrpSpPr/>
        <p:nvPr/>
      </p:nvGrpSpPr>
      <p:grpSpPr>
        <a:xfrm>
          <a:off x="0" y="0"/>
          <a:ext cx="0" cy="0"/>
          <a:chOff x="0" y="0"/>
          <a:chExt cx="0" cy="0"/>
        </a:xfrm>
      </p:grpSpPr>
      <p:graphicFrame>
        <p:nvGraphicFramePr>
          <p:cNvPr id="4417" name="Google Shape;4417;g13c94f06daf_2_5899"/>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출금</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출금 신청 중의 경우 메시지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출금가능 포인트</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출금계좌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출금신청</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해당내용 삭제됨</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418" name="Google Shape;4418;g13c94f06daf_2_589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strike="sngStrike">
                <a:solidFill>
                  <a:schemeClr val="lt1"/>
                </a:solidFill>
                <a:latin typeface="Malgun Gothic"/>
                <a:ea typeface="Malgun Gothic"/>
                <a:cs typeface="Malgun Gothic"/>
                <a:sym typeface="Malgun Gothic"/>
              </a:rPr>
              <a:t>마이 &gt; 포인트 &gt; 충전</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419" name="Google Shape;4419;g13c94f06daf_2_589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420" name="Google Shape;4420;g13c94f06daf_2_589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421" name="Google Shape;4421;g13c94f06daf_2_5899"/>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422" name="Google Shape;4422;g13c94f06daf_2_5899"/>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423" name="Google Shape;4423;g13c94f06daf_2_5899"/>
          <p:cNvCxnSpPr/>
          <p:nvPr/>
        </p:nvCxnSpPr>
        <p:spPr>
          <a:xfrm>
            <a:off x="6291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424" name="Google Shape;4424;g13c94f06daf_2_5899"/>
          <p:cNvSpPr/>
          <p:nvPr/>
        </p:nvSpPr>
        <p:spPr>
          <a:xfrm>
            <a:off x="2869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425" name="Google Shape;4425;g13c94f06daf_2_5899"/>
          <p:cNvSpPr txBox="1"/>
          <p:nvPr/>
        </p:nvSpPr>
        <p:spPr>
          <a:xfrm>
            <a:off x="596025" y="1312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r>
              <a:rPr b="1" lang="ko" sz="1600">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26" name="Google Shape;4426;g13c94f06daf_2_5899"/>
          <p:cNvSpPr/>
          <p:nvPr/>
        </p:nvSpPr>
        <p:spPr>
          <a:xfrm>
            <a:off x="2107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427" name="Google Shape;4427;g13c94f06daf_2_5899"/>
          <p:cNvSpPr txBox="1"/>
          <p:nvPr/>
        </p:nvSpPr>
        <p:spPr>
          <a:xfrm>
            <a:off x="6722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28" name="Google Shape;4428;g13c94f06daf_2_5899"/>
          <p:cNvSpPr txBox="1"/>
          <p:nvPr/>
        </p:nvSpPr>
        <p:spPr>
          <a:xfrm>
            <a:off x="13309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출금</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4429" name="Google Shape;4429;g13c94f06daf_2_5899"/>
          <p:cNvSpPr txBox="1"/>
          <p:nvPr/>
        </p:nvSpPr>
        <p:spPr>
          <a:xfrm>
            <a:off x="6727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 최근 1개월 </a:t>
            </a:r>
            <a:endParaRPr sz="700">
              <a:solidFill>
                <a:schemeClr val="dk1"/>
              </a:solidFill>
              <a:latin typeface="Malgun Gothic"/>
              <a:ea typeface="Malgun Gothic"/>
              <a:cs typeface="Malgun Gothic"/>
              <a:sym typeface="Malgun Gothic"/>
            </a:endParaRPr>
          </a:p>
        </p:txBody>
      </p:sp>
      <p:sp>
        <p:nvSpPr>
          <p:cNvPr id="4430" name="Google Shape;4430;g13c94f06daf_2_5899"/>
          <p:cNvSpPr/>
          <p:nvPr/>
        </p:nvSpPr>
        <p:spPr>
          <a:xfrm>
            <a:off x="2806696" y="178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aphicFrame>
        <p:nvGraphicFramePr>
          <p:cNvPr id="4431" name="Google Shape;4431;g13c94f06daf_2_5899"/>
          <p:cNvGraphicFramePr/>
          <p:nvPr/>
        </p:nvGraphicFramePr>
        <p:xfrm>
          <a:off x="493197" y="2605571"/>
          <a:ext cx="3000000" cy="3000000"/>
        </p:xfrm>
        <a:graphic>
          <a:graphicData uri="http://schemas.openxmlformats.org/drawingml/2006/table">
            <a:tbl>
              <a:tblPr bandRow="1" firstRow="1">
                <a:noFill/>
                <a:tableStyleId>{6D46B999-0A27-4AED-B801-680B1EB23D84}</a:tableStyleId>
              </a:tblPr>
              <a:tblGrid>
                <a:gridCol w="945200"/>
                <a:gridCol w="1305275"/>
                <a:gridCol w="900200"/>
              </a:tblGrid>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출금 신청중</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1000"/>
                        <a:buFont typeface="Malgun Gothic"/>
                        <a:buNone/>
                      </a:pPr>
                      <a:r>
                        <a:rPr b="1" i="0" lang="ko" sz="1000" u="none" cap="none" strike="noStrike">
                          <a:solidFill>
                            <a:srgbClr val="0070C0"/>
                          </a:solidFill>
                          <a:latin typeface="Malgun Gothic"/>
                          <a:ea typeface="Malgun Gothic"/>
                          <a:cs typeface="Malgun Gothic"/>
                          <a:sym typeface="Malgun Gothic"/>
                        </a:rPr>
                        <a:t>200,000  원</a:t>
                      </a:r>
                      <a:endParaRPr b="1" i="0" sz="10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5645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$출금신청일시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100,000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pic>
        <p:nvPicPr>
          <p:cNvPr id="4432" name="Google Shape;4432;g13c94f06daf_2_5899"/>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4433" name="Google Shape;4433;g13c94f06daf_2_589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 출금신청</a:t>
            </a:r>
            <a:endParaRPr b="1" sz="1100">
              <a:solidFill>
                <a:schemeClr val="dk1"/>
              </a:solidFill>
              <a:latin typeface="Malgun Gothic"/>
              <a:ea typeface="Malgun Gothic"/>
              <a:cs typeface="Malgun Gothic"/>
              <a:sym typeface="Malgun Gothic"/>
            </a:endParaRPr>
          </a:p>
        </p:txBody>
      </p:sp>
      <p:pic>
        <p:nvPicPr>
          <p:cNvPr id="4434" name="Google Shape;4434;g13c94f06daf_2_5899"/>
          <p:cNvPicPr preferRelativeResize="0"/>
          <p:nvPr/>
        </p:nvPicPr>
        <p:blipFill>
          <a:blip r:embed="rId4">
            <a:alphaModFix/>
          </a:blip>
          <a:stretch>
            <a:fillRect/>
          </a:stretch>
        </p:blipFill>
        <p:spPr>
          <a:xfrm>
            <a:off x="544175" y="875650"/>
            <a:ext cx="213900" cy="257652"/>
          </a:xfrm>
          <a:prstGeom prst="rect">
            <a:avLst/>
          </a:prstGeom>
          <a:noFill/>
          <a:ln>
            <a:noFill/>
          </a:ln>
        </p:spPr>
      </p:pic>
      <p:sp>
        <p:nvSpPr>
          <p:cNvPr id="4435" name="Google Shape;4435;g13c94f06daf_2_5899"/>
          <p:cNvSpPr txBox="1"/>
          <p:nvPr/>
        </p:nvSpPr>
        <p:spPr>
          <a:xfrm>
            <a:off x="4603851" y="1319250"/>
            <a:ext cx="1222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출금가능포인트   </a:t>
            </a:r>
            <a:endParaRPr b="1" sz="1200">
              <a:solidFill>
                <a:schemeClr val="dk1"/>
              </a:solidFill>
              <a:latin typeface="Malgun Gothic"/>
              <a:ea typeface="Malgun Gothic"/>
              <a:cs typeface="Malgun Gothic"/>
              <a:sym typeface="Malgun Gothic"/>
            </a:endParaRPr>
          </a:p>
        </p:txBody>
      </p:sp>
      <p:cxnSp>
        <p:nvCxnSpPr>
          <p:cNvPr id="4436" name="Google Shape;4436;g13c94f06daf_2_5899"/>
          <p:cNvCxnSpPr/>
          <p:nvPr/>
        </p:nvCxnSpPr>
        <p:spPr>
          <a:xfrm>
            <a:off x="4650589" y="2652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437" name="Google Shape;4437;g13c94f06daf_2_5899"/>
          <p:cNvSpPr/>
          <p:nvPr/>
        </p:nvSpPr>
        <p:spPr>
          <a:xfrm>
            <a:off x="4664963" y="2093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200000</a:t>
            </a:r>
            <a:endParaRPr b="0" i="0" sz="1800" u="none" cap="none" strike="noStrike">
              <a:solidFill>
                <a:schemeClr val="dk2"/>
              </a:solidFill>
              <a:latin typeface="Malgun Gothic"/>
              <a:ea typeface="Malgun Gothic"/>
              <a:cs typeface="Malgun Gothic"/>
              <a:sym typeface="Malgun Gothic"/>
            </a:endParaRPr>
          </a:p>
        </p:txBody>
      </p:sp>
      <p:sp>
        <p:nvSpPr>
          <p:cNvPr id="4438" name="Google Shape;4438;g13c94f06daf_2_5899"/>
          <p:cNvSpPr txBox="1"/>
          <p:nvPr/>
        </p:nvSpPr>
        <p:spPr>
          <a:xfrm>
            <a:off x="4652451" y="2767050"/>
            <a:ext cx="7266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출금계좌  </a:t>
            </a:r>
            <a:endParaRPr b="1" sz="1200">
              <a:solidFill>
                <a:schemeClr val="dk1"/>
              </a:solidFill>
              <a:latin typeface="Malgun Gothic"/>
              <a:ea typeface="Malgun Gothic"/>
              <a:cs typeface="Malgun Gothic"/>
              <a:sym typeface="Malgun Gothic"/>
            </a:endParaRPr>
          </a:p>
        </p:txBody>
      </p:sp>
      <p:sp>
        <p:nvSpPr>
          <p:cNvPr id="4439" name="Google Shape;4439;g13c94f06daf_2_589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출금신청</a:t>
            </a:r>
            <a:endParaRPr b="1" i="0" sz="1100" u="none" cap="none" strike="noStrike">
              <a:solidFill>
                <a:schemeClr val="lt1"/>
              </a:solidFill>
              <a:latin typeface="Malgun Gothic"/>
              <a:ea typeface="Malgun Gothic"/>
              <a:cs typeface="Malgun Gothic"/>
              <a:sym typeface="Malgun Gothic"/>
            </a:endParaRPr>
          </a:p>
        </p:txBody>
      </p:sp>
      <p:cxnSp>
        <p:nvCxnSpPr>
          <p:cNvPr id="4440" name="Google Shape;4440;g13c94f06daf_2_5899"/>
          <p:cNvCxnSpPr>
            <a:stCxn id="4424" idx="3"/>
            <a:endCxn id="4421" idx="1"/>
          </p:cNvCxnSpPr>
          <p:nvPr/>
        </p:nvCxnSpPr>
        <p:spPr>
          <a:xfrm>
            <a:off x="3518425" y="1950825"/>
            <a:ext cx="941400" cy="1478100"/>
          </a:xfrm>
          <a:prstGeom prst="bentConnector3">
            <a:avLst>
              <a:gd fmla="val 50005" name="adj1"/>
            </a:avLst>
          </a:prstGeom>
          <a:noFill/>
          <a:ln cap="flat" cmpd="sng" w="28575">
            <a:solidFill>
              <a:srgbClr val="FF0000"/>
            </a:solidFill>
            <a:prstDash val="solid"/>
            <a:round/>
            <a:headEnd len="med" w="med" type="none"/>
            <a:tailEnd len="med" w="med" type="triangle"/>
          </a:ln>
        </p:spPr>
      </p:cxnSp>
      <p:sp>
        <p:nvSpPr>
          <p:cNvPr id="4441" name="Google Shape;4441;g13c94f06daf_2_5899"/>
          <p:cNvSpPr/>
          <p:nvPr/>
        </p:nvSpPr>
        <p:spPr>
          <a:xfrm>
            <a:off x="4546046" y="13752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442" name="Google Shape;4442;g13c94f06daf_2_5899"/>
          <p:cNvSpPr/>
          <p:nvPr/>
        </p:nvSpPr>
        <p:spPr>
          <a:xfrm>
            <a:off x="4546046" y="2790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443" name="Google Shape;4443;g13c94f06daf_2_5899"/>
          <p:cNvSpPr/>
          <p:nvPr/>
        </p:nvSpPr>
        <p:spPr>
          <a:xfrm>
            <a:off x="4546046" y="5354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444" name="Google Shape;4444;g13c94f06daf_2_5899"/>
          <p:cNvSpPr txBox="1"/>
          <p:nvPr/>
        </p:nvSpPr>
        <p:spPr>
          <a:xfrm>
            <a:off x="4634625" y="1693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200,000 P </a:t>
            </a:r>
            <a:endParaRPr sz="700">
              <a:solidFill>
                <a:schemeClr val="dk1"/>
              </a:solidFill>
              <a:latin typeface="Malgun Gothic"/>
              <a:ea typeface="Malgun Gothic"/>
              <a:cs typeface="Malgun Gothic"/>
              <a:sym typeface="Malgun Gothic"/>
            </a:endParaRPr>
          </a:p>
        </p:txBody>
      </p:sp>
      <p:graphicFrame>
        <p:nvGraphicFramePr>
          <p:cNvPr id="4445" name="Google Shape;4445;g13c94f06daf_2_5899"/>
          <p:cNvGraphicFramePr/>
          <p:nvPr/>
        </p:nvGraphicFramePr>
        <p:xfrm>
          <a:off x="4525505" y="3187581"/>
          <a:ext cx="3000000" cy="3000000"/>
        </p:xfrm>
        <a:graphic>
          <a:graphicData uri="http://schemas.openxmlformats.org/drawingml/2006/table">
            <a:tbl>
              <a:tblPr bandRow="1" firstRow="1">
                <a:noFill/>
                <a:tableStyleId>{6D46B999-0A27-4AED-B801-680B1EB23D84}</a:tableStyleId>
              </a:tblPr>
              <a:tblGrid>
                <a:gridCol w="699850"/>
                <a:gridCol w="2450825"/>
              </a:tblGrid>
              <a:tr h="436450">
                <a:tc>
                  <a:txBody>
                    <a:bodyPr/>
                    <a:lstStyle/>
                    <a:p>
                      <a:pPr indent="0" lvl="0" marL="0" marR="0" rtl="0" algn="ctr">
                        <a:lnSpc>
                          <a:spcPct val="100000"/>
                        </a:lnSpc>
                        <a:spcBef>
                          <a:spcPts val="0"/>
                        </a:spcBef>
                        <a:spcAft>
                          <a:spcPts val="0"/>
                        </a:spcAft>
                        <a:buClr>
                          <a:schemeClr val="dk1"/>
                        </a:buClr>
                        <a:buSzPts val="900"/>
                        <a:buFont typeface="Malgun Gothic"/>
                        <a:buNone/>
                      </a:pPr>
                      <a:r>
                        <a:rPr b="0" i="0" lang="ko" sz="900" u="none" cap="none" strike="noStrike">
                          <a:solidFill>
                            <a:schemeClr val="dk1"/>
                          </a:solidFill>
                          <a:latin typeface="Malgun Gothic"/>
                          <a:ea typeface="Malgun Gothic"/>
                          <a:cs typeface="Malgun Gothic"/>
                          <a:sym typeface="Malgun Gothic"/>
                        </a:rPr>
                        <a:t>은행명</a:t>
                      </a:r>
                      <a:endParaRPr b="0" i="0" sz="9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OO 은행        ▼</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  계좌번호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12311231231231</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예금주</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홍길동</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9" name="Shape 4449"/>
        <p:cNvGrpSpPr/>
        <p:nvPr/>
      </p:nvGrpSpPr>
      <p:grpSpPr>
        <a:xfrm>
          <a:off x="0" y="0"/>
          <a:ext cx="0" cy="0"/>
          <a:chOff x="0" y="0"/>
          <a:chExt cx="0" cy="0"/>
        </a:xfrm>
      </p:grpSpPr>
      <p:sp>
        <p:nvSpPr>
          <p:cNvPr id="4450" name="Google Shape;4450;g13c94f06daf_2_5726"/>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설정</a:t>
            </a:r>
            <a:endParaRPr sz="3000"/>
          </a:p>
        </p:txBody>
      </p:sp>
      <p:sp>
        <p:nvSpPr>
          <p:cNvPr id="4451" name="Google Shape;4451;g13c94f06daf_2_5726"/>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fontScale="90000"/>
          </a:bodyPr>
          <a:lstStyle/>
          <a:p>
            <a:pPr indent="-342900" lvl="0" marL="457200" rtl="0" algn="l">
              <a:spcBef>
                <a:spcPts val="0"/>
              </a:spcBef>
              <a:spcAft>
                <a:spcPts val="0"/>
              </a:spcAft>
              <a:buSzPct val="100000"/>
              <a:buChar char="-"/>
            </a:pPr>
            <a:r>
              <a:rPr lang="ko" sz="2000"/>
              <a:t>마이 &gt; 설정</a:t>
            </a:r>
            <a:endParaRPr sz="2000"/>
          </a:p>
          <a:p>
            <a:pPr indent="-342900" lvl="0" marL="457200" rtl="0" algn="l">
              <a:spcBef>
                <a:spcPts val="0"/>
              </a:spcBef>
              <a:spcAft>
                <a:spcPts val="0"/>
              </a:spcAft>
              <a:buSzPct val="100000"/>
              <a:buChar char="-"/>
            </a:pPr>
            <a:r>
              <a:rPr lang="ko" sz="2000"/>
              <a:t>마</a:t>
            </a:r>
            <a:r>
              <a:rPr lang="ko" sz="2000"/>
              <a:t>이 &gt; 설정 &gt; 회원정보</a:t>
            </a:r>
            <a:endParaRPr sz="2000"/>
          </a:p>
          <a:p>
            <a:pPr indent="-342900" lvl="0" marL="457200" rtl="0" algn="l">
              <a:spcBef>
                <a:spcPts val="0"/>
              </a:spcBef>
              <a:spcAft>
                <a:spcPts val="0"/>
              </a:spcAft>
              <a:buSzPct val="100000"/>
              <a:buChar char="-"/>
            </a:pPr>
            <a:r>
              <a:rPr lang="ko" sz="2000"/>
              <a:t>마이 &gt; 설정 &gt; 회원정보 &gt; 전문가 신청 / 수정</a:t>
            </a:r>
            <a:endParaRPr sz="2000"/>
          </a:p>
          <a:p>
            <a:pPr indent="-342900" lvl="0" marL="457200" rtl="0" algn="l">
              <a:spcBef>
                <a:spcPts val="0"/>
              </a:spcBef>
              <a:spcAft>
                <a:spcPts val="0"/>
              </a:spcAft>
              <a:buSzPct val="100000"/>
              <a:buChar char="-"/>
            </a:pPr>
            <a:r>
              <a:rPr lang="ko" sz="2000"/>
              <a:t>마이 &gt; 설정 &gt; 개인정보</a:t>
            </a:r>
            <a:endParaRPr sz="2000"/>
          </a:p>
          <a:p>
            <a:pPr indent="-342900" lvl="0" marL="457200" rtl="0" algn="l">
              <a:spcBef>
                <a:spcPts val="0"/>
              </a:spcBef>
              <a:spcAft>
                <a:spcPts val="0"/>
              </a:spcAft>
              <a:buSzPct val="100000"/>
              <a:buChar char="-"/>
            </a:pPr>
            <a:r>
              <a:rPr lang="ko" sz="2000"/>
              <a:t>마이 &gt; 설정 &gt; 비밀번호</a:t>
            </a:r>
            <a:endParaRPr sz="2000"/>
          </a:p>
          <a:p>
            <a:pPr indent="-342900" lvl="0" marL="457200" rtl="0" algn="l">
              <a:spcBef>
                <a:spcPts val="0"/>
              </a:spcBef>
              <a:spcAft>
                <a:spcPts val="0"/>
              </a:spcAft>
              <a:buSzPct val="100000"/>
              <a:buChar char="-"/>
            </a:pPr>
            <a:r>
              <a:rPr lang="ko" sz="2000"/>
              <a:t>마이 &gt; 설정 &gt; 결제내역</a:t>
            </a:r>
            <a:endParaRPr sz="2000"/>
          </a:p>
          <a:p>
            <a:pPr indent="-342900" lvl="0" marL="457200" rtl="0" algn="l">
              <a:spcBef>
                <a:spcPts val="0"/>
              </a:spcBef>
              <a:spcAft>
                <a:spcPts val="0"/>
              </a:spcAft>
              <a:buSzPct val="100000"/>
              <a:buChar char="-"/>
            </a:pPr>
            <a:r>
              <a:rPr lang="ko" sz="2000"/>
              <a:t>마이 &gt; 설정 &gt; 출금계좌</a:t>
            </a:r>
            <a:endParaRPr sz="2000"/>
          </a:p>
          <a:p>
            <a:pPr indent="-342900" lvl="0" marL="457200" rtl="0" algn="l">
              <a:spcBef>
                <a:spcPts val="0"/>
              </a:spcBef>
              <a:spcAft>
                <a:spcPts val="0"/>
              </a:spcAft>
              <a:buSzPct val="100000"/>
              <a:buChar char="-"/>
            </a:pPr>
            <a:r>
              <a:rPr lang="ko" sz="2000"/>
              <a:t>마이 &gt; 설정 &gt; 알림</a:t>
            </a:r>
            <a:endParaRPr sz="2000"/>
          </a:p>
          <a:p>
            <a:pPr indent="-342900" lvl="0" marL="457200" rtl="0" algn="l">
              <a:spcBef>
                <a:spcPts val="0"/>
              </a:spcBef>
              <a:spcAft>
                <a:spcPts val="0"/>
              </a:spcAft>
              <a:buSzPct val="100000"/>
              <a:buChar char="-"/>
            </a:pPr>
            <a:r>
              <a:rPr lang="ko" sz="2000"/>
              <a:t>마이 &gt; 설정 &gt; 1:1 문의</a:t>
            </a:r>
            <a:endParaRPr sz="2000"/>
          </a:p>
          <a:p>
            <a:pPr indent="-342900" lvl="0" marL="457200" rtl="0" algn="l">
              <a:spcBef>
                <a:spcPts val="0"/>
              </a:spcBef>
              <a:spcAft>
                <a:spcPts val="0"/>
              </a:spcAft>
              <a:buSzPct val="100000"/>
              <a:buChar char="-"/>
            </a:pPr>
            <a:r>
              <a:rPr lang="ko" sz="2000"/>
              <a:t>마이 &gt; 설정 &gt; 회원탈퇴</a:t>
            </a:r>
            <a:endParaRPr sz="2000"/>
          </a:p>
          <a:p>
            <a:pPr indent="0" lvl="0" marL="457200" rtl="0" algn="l">
              <a:spcBef>
                <a:spcPts val="0"/>
              </a:spcBef>
              <a:spcAft>
                <a:spcPts val="0"/>
              </a:spcAft>
              <a:buNone/>
            </a:pPr>
            <a:r>
              <a:t/>
            </a:r>
            <a:endParaRPr sz="2000"/>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5" name="Shape 4455"/>
        <p:cNvGrpSpPr/>
        <p:nvPr/>
      </p:nvGrpSpPr>
      <p:grpSpPr>
        <a:xfrm>
          <a:off x="0" y="0"/>
          <a:ext cx="0" cy="0"/>
          <a:chOff x="0" y="0"/>
          <a:chExt cx="0" cy="0"/>
        </a:xfrm>
      </p:grpSpPr>
      <p:graphicFrame>
        <p:nvGraphicFramePr>
          <p:cNvPr id="4456" name="Google Shape;4456;g13c94f06daf_2_5938"/>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설정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457" name="Google Shape;4457;g13c94f06daf_2_5938"/>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a:t>
            </a:r>
            <a:endParaRPr b="0" i="0" sz="2400" u="none" cap="none" strike="noStrike">
              <a:solidFill>
                <a:schemeClr val="lt1"/>
              </a:solidFill>
              <a:latin typeface="Arial"/>
              <a:ea typeface="Arial"/>
              <a:cs typeface="Arial"/>
              <a:sym typeface="Arial"/>
            </a:endParaRPr>
          </a:p>
        </p:txBody>
      </p:sp>
      <p:sp>
        <p:nvSpPr>
          <p:cNvPr id="4458" name="Google Shape;4458;g13c94f06daf_2_593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459" name="Google Shape;4459;g13c94f06daf_2_5938"/>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460" name="Google Shape;4460;g13c94f06daf_2_5938"/>
          <p:cNvGrpSpPr/>
          <p:nvPr/>
        </p:nvGrpSpPr>
        <p:grpSpPr>
          <a:xfrm>
            <a:off x="427282" y="5542381"/>
            <a:ext cx="3277561" cy="521764"/>
            <a:chOff x="375801" y="5847020"/>
            <a:chExt cx="3293700" cy="521764"/>
          </a:xfrm>
        </p:grpSpPr>
        <p:cxnSp>
          <p:nvCxnSpPr>
            <p:cNvPr id="4461" name="Google Shape;4461;g13c94f06daf_2_5938"/>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462" name="Google Shape;4462;g13c94f06daf_2_5938"/>
            <p:cNvGrpSpPr/>
            <p:nvPr/>
          </p:nvGrpSpPr>
          <p:grpSpPr>
            <a:xfrm>
              <a:off x="606989" y="6013911"/>
              <a:ext cx="2863894" cy="354873"/>
              <a:chOff x="7628984" y="5817929"/>
              <a:chExt cx="2752156" cy="322612"/>
            </a:xfrm>
          </p:grpSpPr>
          <p:grpSp>
            <p:nvGrpSpPr>
              <p:cNvPr id="4463" name="Google Shape;4463;g13c94f06daf_2_5938"/>
              <p:cNvGrpSpPr/>
              <p:nvPr/>
            </p:nvGrpSpPr>
            <p:grpSpPr>
              <a:xfrm>
                <a:off x="7688114" y="5817929"/>
                <a:ext cx="155879" cy="124336"/>
                <a:chOff x="3184196" y="1332369"/>
                <a:chExt cx="9681926" cy="1087800"/>
              </a:xfrm>
            </p:grpSpPr>
            <p:sp>
              <p:nvSpPr>
                <p:cNvPr id="4464" name="Google Shape;4464;g13c94f06daf_2_5938"/>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465" name="Google Shape;4465;g13c94f06daf_2_5938"/>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466" name="Google Shape;4466;g13c94f06daf_2_5938"/>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467" name="Google Shape;4467;g13c94f06daf_2_5938"/>
              <p:cNvGrpSpPr/>
              <p:nvPr/>
            </p:nvGrpSpPr>
            <p:grpSpPr>
              <a:xfrm>
                <a:off x="8308658" y="5817929"/>
                <a:ext cx="155879" cy="124336"/>
                <a:chOff x="214095" y="1332369"/>
                <a:chExt cx="9681926" cy="1087800"/>
              </a:xfrm>
            </p:grpSpPr>
            <p:sp>
              <p:nvSpPr>
                <p:cNvPr id="4468" name="Google Shape;4468;g13c94f06daf_2_593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469" name="Google Shape;4469;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470" name="Google Shape;4470;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471" name="Google Shape;4471;g13c94f06daf_2_5938"/>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472" name="Google Shape;4472;g13c94f06daf_2_5938"/>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473" name="Google Shape;4473;g13c94f06daf_2_5938"/>
              <p:cNvGrpSpPr/>
              <p:nvPr/>
            </p:nvGrpSpPr>
            <p:grpSpPr>
              <a:xfrm>
                <a:off x="9503672" y="5817929"/>
                <a:ext cx="157739" cy="124336"/>
                <a:chOff x="1583642" y="1332369"/>
                <a:chExt cx="9797430" cy="1087800"/>
              </a:xfrm>
            </p:grpSpPr>
            <p:sp>
              <p:nvSpPr>
                <p:cNvPr id="4474" name="Google Shape;4474;g13c94f06daf_2_5938"/>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475" name="Google Shape;4475;g13c94f06daf_2_5938"/>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476" name="Google Shape;4476;g13c94f06daf_2_5938"/>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477" name="Google Shape;4477;g13c94f06daf_2_5938"/>
              <p:cNvGrpSpPr/>
              <p:nvPr/>
            </p:nvGrpSpPr>
            <p:grpSpPr>
              <a:xfrm>
                <a:off x="10095422" y="5817929"/>
                <a:ext cx="155879" cy="124336"/>
                <a:chOff x="214095" y="1332369"/>
                <a:chExt cx="9681926" cy="1087800"/>
              </a:xfrm>
            </p:grpSpPr>
            <p:sp>
              <p:nvSpPr>
                <p:cNvPr id="4478" name="Google Shape;4478;g13c94f06daf_2_5938"/>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479" name="Google Shape;4479;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480" name="Google Shape;4480;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481" name="Google Shape;4481;g13c94f06daf_2_5938"/>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482" name="Google Shape;4482;g13c94f06daf_2_5938"/>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483" name="Google Shape;4483;g13c94f06daf_2_5938"/>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484" name="Google Shape;4484;g13c94f06daf_2_5938"/>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485" name="Google Shape;4485;g13c94f06daf_2_5938"/>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4486" name="Google Shape;4486;g13c94f06daf_2_5938"/>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4487" name="Google Shape;4487;g13c94f06daf_2_5938"/>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4488" name="Google Shape;4488;g13c94f06daf_2_5938"/>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489" name="Google Shape;4489;g13c94f06daf_2_5938"/>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490" name="Google Shape;4490;g13c94f06daf_2_5938"/>
          <p:cNvGrpSpPr/>
          <p:nvPr/>
        </p:nvGrpSpPr>
        <p:grpSpPr>
          <a:xfrm>
            <a:off x="535650" y="2293628"/>
            <a:ext cx="3048838" cy="400202"/>
            <a:chOff x="214095" y="1332369"/>
            <a:chExt cx="9681926" cy="1087800"/>
          </a:xfrm>
        </p:grpSpPr>
        <p:sp>
          <p:nvSpPr>
            <p:cNvPr id="4491" name="Google Shape;4491;g13c94f06daf_2_593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492" name="Google Shape;4492;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493" name="Google Shape;4493;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494" name="Google Shape;4494;g13c94f06daf_2_5938"/>
          <p:cNvGrpSpPr/>
          <p:nvPr/>
        </p:nvGrpSpPr>
        <p:grpSpPr>
          <a:xfrm>
            <a:off x="535658" y="4339718"/>
            <a:ext cx="3048838" cy="860304"/>
            <a:chOff x="4392000" y="1013612"/>
            <a:chExt cx="3048838" cy="1717173"/>
          </a:xfrm>
        </p:grpSpPr>
        <p:grpSp>
          <p:nvGrpSpPr>
            <p:cNvPr id="4495" name="Google Shape;4495;g13c94f06daf_2_5938"/>
            <p:cNvGrpSpPr/>
            <p:nvPr/>
          </p:nvGrpSpPr>
          <p:grpSpPr>
            <a:xfrm>
              <a:off x="4392000" y="1013612"/>
              <a:ext cx="3048838" cy="1647908"/>
              <a:chOff x="214095" y="1332369"/>
              <a:chExt cx="9681926" cy="1087800"/>
            </a:xfrm>
          </p:grpSpPr>
          <p:sp>
            <p:nvSpPr>
              <p:cNvPr id="4496" name="Google Shape;4496;g13c94f06daf_2_593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497" name="Google Shape;4497;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498" name="Google Shape;4498;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499" name="Google Shape;4499;g13c94f06daf_2_5938"/>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500" name="Google Shape;4500;g13c94f06daf_2_5938"/>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501" name="Google Shape;4501;g13c94f06daf_2_5938"/>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02" name="Google Shape;4502;g13c94f06daf_2_5938"/>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503" name="Google Shape;4503;g13c94f06daf_2_5938"/>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504" name="Google Shape;4504;g13c94f06daf_2_5938"/>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05" name="Google Shape;4505;g13c94f06daf_2_5938"/>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06" name="Google Shape;4506;g13c94f06daf_2_5938"/>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07" name="Google Shape;4507;g13c94f06daf_2_5938"/>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508" name="Google Shape;4508;g13c94f06daf_2_5938"/>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09" name="Google Shape;4509;g13c94f06daf_2_5938"/>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510" name="Google Shape;4510;g13c94f06daf_2_5938"/>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511" name="Google Shape;4511;g13c94f06daf_2_5938"/>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512" name="Google Shape;4512;g13c94f06daf_2_5938"/>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513" name="Google Shape;4513;g13c94f06daf_2_5938"/>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514" name="Google Shape;4514;g13c94f06daf_2_5938"/>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15" name="Google Shape;4515;g13c94f06daf_2_5938"/>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   </a:t>
            </a:r>
            <a:r>
              <a:rPr b="1" lang="ko" sz="900">
                <a:solidFill>
                  <a:schemeClr val="dk1"/>
                </a:solidFill>
                <a:latin typeface="Malgun Gothic"/>
                <a:ea typeface="Malgun Gothic"/>
                <a:cs typeface="Malgun Gothic"/>
                <a:sym typeface="Malgun Gothic"/>
              </a:rPr>
              <a:t>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16" name="Google Shape;4516;g13c94f06daf_2_5938"/>
          <p:cNvSpPr/>
          <p:nvPr/>
        </p:nvSpPr>
        <p:spPr>
          <a:xfrm>
            <a:off x="3157896" y="862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cxnSp>
        <p:nvCxnSpPr>
          <p:cNvPr id="4517" name="Google Shape;4517;g13c94f06daf_2_5938"/>
          <p:cNvCxnSpPr>
            <a:stCxn id="4486" idx="3"/>
            <a:endCxn id="4518" idx="1"/>
          </p:cNvCxnSpPr>
          <p:nvPr/>
        </p:nvCxnSpPr>
        <p:spPr>
          <a:xfrm>
            <a:off x="3650465" y="973242"/>
            <a:ext cx="807600" cy="24531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4518" name="Google Shape;4518;g13c94f06daf_2_5938"/>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519" name="Google Shape;4519;g13c94f06daf_2_5938"/>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520" name="Google Shape;4520;g13c94f06daf_2_5938"/>
          <p:cNvSpPr txBox="1"/>
          <p:nvPr/>
        </p:nvSpPr>
        <p:spPr>
          <a:xfrm>
            <a:off x="46244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521" name="Google Shape;4521;g13c94f06daf_2_5938"/>
          <p:cNvCxnSpPr/>
          <p:nvPr/>
        </p:nvCxnSpPr>
        <p:spPr>
          <a:xfrm>
            <a:off x="46229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522" name="Google Shape;4522;g13c94f06daf_2_5938"/>
          <p:cNvSpPr txBox="1"/>
          <p:nvPr/>
        </p:nvSpPr>
        <p:spPr>
          <a:xfrm>
            <a:off x="47397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523" name="Google Shape;4523;g13c94f06daf_2_5938"/>
          <p:cNvSpPr txBox="1"/>
          <p:nvPr/>
        </p:nvSpPr>
        <p:spPr>
          <a:xfrm>
            <a:off x="46244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524" name="Google Shape;4524;g13c94f06daf_2_5938"/>
          <p:cNvCxnSpPr/>
          <p:nvPr/>
        </p:nvCxnSpPr>
        <p:spPr>
          <a:xfrm>
            <a:off x="46229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525" name="Google Shape;4525;g13c94f06daf_2_5938"/>
          <p:cNvSpPr txBox="1"/>
          <p:nvPr/>
        </p:nvSpPr>
        <p:spPr>
          <a:xfrm>
            <a:off x="47397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26" name="Google Shape;4526;g13c94f06daf_2_5938"/>
          <p:cNvSpPr txBox="1"/>
          <p:nvPr/>
        </p:nvSpPr>
        <p:spPr>
          <a:xfrm>
            <a:off x="47397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27" name="Google Shape;4527;g13c94f06daf_2_5938"/>
          <p:cNvSpPr txBox="1"/>
          <p:nvPr/>
        </p:nvSpPr>
        <p:spPr>
          <a:xfrm>
            <a:off x="47397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528" name="Google Shape;4528;g13c94f06daf_2_5938"/>
          <p:cNvSpPr txBox="1"/>
          <p:nvPr/>
        </p:nvSpPr>
        <p:spPr>
          <a:xfrm>
            <a:off x="46244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529" name="Google Shape;4529;g13c94f06daf_2_5938"/>
          <p:cNvCxnSpPr/>
          <p:nvPr/>
        </p:nvCxnSpPr>
        <p:spPr>
          <a:xfrm>
            <a:off x="46229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530" name="Google Shape;4530;g13c94f06daf_2_5938"/>
          <p:cNvSpPr txBox="1"/>
          <p:nvPr/>
        </p:nvSpPr>
        <p:spPr>
          <a:xfrm>
            <a:off x="47397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31" name="Google Shape;4531;g13c94f06daf_2_5938"/>
          <p:cNvSpPr txBox="1"/>
          <p:nvPr/>
        </p:nvSpPr>
        <p:spPr>
          <a:xfrm>
            <a:off x="47397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32" name="Google Shape;4532;g13c94f06daf_2_5938"/>
          <p:cNvSpPr txBox="1"/>
          <p:nvPr/>
        </p:nvSpPr>
        <p:spPr>
          <a:xfrm>
            <a:off x="47397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33" name="Google Shape;4533;g13c94f06daf_2_5938"/>
          <p:cNvSpPr txBox="1"/>
          <p:nvPr/>
        </p:nvSpPr>
        <p:spPr>
          <a:xfrm>
            <a:off x="47397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34" name="Google Shape;4534;g13c94f06daf_2_5938"/>
          <p:cNvSpPr txBox="1"/>
          <p:nvPr/>
        </p:nvSpPr>
        <p:spPr>
          <a:xfrm>
            <a:off x="47397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35" name="Google Shape;4535;g13c94f06daf_2_5938"/>
          <p:cNvSpPr txBox="1"/>
          <p:nvPr/>
        </p:nvSpPr>
        <p:spPr>
          <a:xfrm>
            <a:off x="62637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536" name="Google Shape;4536;g13c94f06daf_2_5938"/>
          <p:cNvSpPr txBox="1"/>
          <p:nvPr/>
        </p:nvSpPr>
        <p:spPr>
          <a:xfrm>
            <a:off x="47397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37" name="Google Shape;4537;g13c94f06daf_2_5938"/>
          <p:cNvSpPr txBox="1"/>
          <p:nvPr/>
        </p:nvSpPr>
        <p:spPr>
          <a:xfrm>
            <a:off x="47397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538" name="Google Shape;4538;g13c94f06daf_2_5938"/>
          <p:cNvSpPr txBox="1"/>
          <p:nvPr/>
        </p:nvSpPr>
        <p:spPr>
          <a:xfrm>
            <a:off x="47397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539" name="Google Shape;4539;g13c94f06daf_2_5938"/>
          <p:cNvSpPr txBox="1"/>
          <p:nvPr/>
        </p:nvSpPr>
        <p:spPr>
          <a:xfrm>
            <a:off x="47397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540" name="Google Shape;4540;g13c94f06daf_2_5938"/>
          <p:cNvSpPr txBox="1"/>
          <p:nvPr/>
        </p:nvSpPr>
        <p:spPr>
          <a:xfrm>
            <a:off x="47397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541" name="Google Shape;4541;g13c94f06daf_2_5938"/>
          <p:cNvCxnSpPr/>
          <p:nvPr/>
        </p:nvCxnSpPr>
        <p:spPr>
          <a:xfrm>
            <a:off x="46229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542" name="Google Shape;4542;g13c94f06daf_2_5938"/>
          <p:cNvSpPr txBox="1"/>
          <p:nvPr/>
        </p:nvSpPr>
        <p:spPr>
          <a:xfrm>
            <a:off x="46270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43" name="Google Shape;4543;g13c94f06daf_2_5938"/>
          <p:cNvSpPr txBox="1"/>
          <p:nvPr/>
        </p:nvSpPr>
        <p:spPr>
          <a:xfrm>
            <a:off x="61234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544" name="Google Shape;4544;g13c94f06daf_2_5938"/>
          <p:cNvPicPr preferRelativeResize="0"/>
          <p:nvPr/>
        </p:nvPicPr>
        <p:blipFill>
          <a:blip r:embed="rId5">
            <a:alphaModFix/>
          </a:blip>
          <a:stretch>
            <a:fillRect/>
          </a:stretch>
        </p:blipFill>
        <p:spPr>
          <a:xfrm>
            <a:off x="4582775" y="875650"/>
            <a:ext cx="213900" cy="257652"/>
          </a:xfrm>
          <a:prstGeom prst="rect">
            <a:avLst/>
          </a:prstGeom>
          <a:noFill/>
          <a:ln>
            <a:noFill/>
          </a:ln>
        </p:spPr>
      </p:pic>
      <p:sp>
        <p:nvSpPr>
          <p:cNvPr id="4545" name="Google Shape;4545;g13c94f06daf_2_5938"/>
          <p:cNvSpPr txBox="1"/>
          <p:nvPr/>
        </p:nvSpPr>
        <p:spPr>
          <a:xfrm>
            <a:off x="47397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9" name="Shape 4549"/>
        <p:cNvGrpSpPr/>
        <p:nvPr/>
      </p:nvGrpSpPr>
      <p:grpSpPr>
        <a:xfrm>
          <a:off x="0" y="0"/>
          <a:ext cx="0" cy="0"/>
          <a:chOff x="0" y="0"/>
          <a:chExt cx="0" cy="0"/>
        </a:xfrm>
      </p:grpSpPr>
      <p:graphicFrame>
        <p:nvGraphicFramePr>
          <p:cNvPr id="4550" name="Google Shape;4550;g13c94f06daf_2_6253"/>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551" name="Google Shape;4551;g13c94f06daf_2_625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회</a:t>
            </a:r>
            <a:r>
              <a:rPr b="1" lang="ko" sz="2000">
                <a:solidFill>
                  <a:schemeClr val="lt1"/>
                </a:solidFill>
                <a:latin typeface="Malgun Gothic"/>
                <a:ea typeface="Malgun Gothic"/>
                <a:cs typeface="Malgun Gothic"/>
                <a:sym typeface="Malgun Gothic"/>
              </a:rPr>
              <a:t>원 정보</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552" name="Google Shape;4552;g13c94f06daf_2_625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553" name="Google Shape;4553;g13c94f06daf_2_625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554" name="Google Shape;4554;g13c94f06daf_2_6253"/>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555" name="Google Shape;4555;g13c94f06daf_2_6253"/>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556" name="Google Shape;4556;g13c94f06daf_2_6253"/>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557" name="Google Shape;4557;g13c94f06daf_2_6253"/>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558" name="Google Shape;4558;g13c94f06daf_2_6253"/>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559" name="Google Shape;4559;g13c94f06daf_2_6253"/>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560" name="Google Shape;4560;g13c94f06daf_2_6253"/>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61" name="Google Shape;4561;g13c94f06daf_2_6253"/>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62" name="Google Shape;4562;g13c94f06daf_2_6253"/>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563" name="Google Shape;4563;g13c94f06daf_2_6253"/>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564" name="Google Shape;4564;g13c94f06daf_2_6253"/>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565" name="Google Shape;4565;g13c94f06daf_2_6253"/>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66" name="Google Shape;4566;g13c94f06daf_2_6253"/>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67" name="Google Shape;4567;g13c94f06daf_2_6253"/>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68" name="Google Shape;4568;g13c94f06daf_2_6253"/>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69" name="Google Shape;4569;g13c94f06daf_2_6253"/>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70" name="Google Shape;4570;g13c94f06daf_2_6253"/>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571" name="Google Shape;4571;g13c94f06daf_2_6253"/>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72" name="Google Shape;4572;g13c94f06daf_2_6253"/>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573" name="Google Shape;4573;g13c94f06daf_2_6253"/>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574" name="Google Shape;4574;g13c94f06daf_2_6253"/>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575" name="Google Shape;4575;g13c94f06daf_2_6253"/>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576" name="Google Shape;4576;g13c94f06daf_2_6253"/>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577" name="Google Shape;4577;g13c94f06daf_2_6253"/>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578" name="Google Shape;4578;g13c94f06daf_2_6253"/>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579" name="Google Shape;4579;g13c94f06daf_2_6253"/>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580" name="Google Shape;4580;g13c94f06daf_2_6253"/>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581" name="Google Shape;4581;g13c94f06daf_2_6253"/>
          <p:cNvCxnSpPr>
            <a:stCxn id="4557" idx="3"/>
            <a:endCxn id="4582" idx="1"/>
          </p:cNvCxnSpPr>
          <p:nvPr/>
        </p:nvCxnSpPr>
        <p:spPr>
          <a:xfrm>
            <a:off x="2559300" y="1686721"/>
            <a:ext cx="1898700" cy="1750500"/>
          </a:xfrm>
          <a:prstGeom prst="bentConnector3">
            <a:avLst>
              <a:gd fmla="val 77419" name="adj1"/>
            </a:avLst>
          </a:prstGeom>
          <a:noFill/>
          <a:ln cap="flat" cmpd="sng" w="28575">
            <a:solidFill>
              <a:srgbClr val="FF0000"/>
            </a:solidFill>
            <a:prstDash val="solid"/>
            <a:round/>
            <a:headEnd len="med" w="med" type="none"/>
            <a:tailEnd len="med" w="med" type="triangle"/>
          </a:ln>
        </p:spPr>
      </p:cxnSp>
      <p:sp>
        <p:nvSpPr>
          <p:cNvPr id="4582" name="Google Shape;4582;g13c94f06daf_2_6253"/>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583" name="Google Shape;4583;g13c94f06daf_2_6253"/>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 정보</a:t>
            </a:r>
            <a:endParaRPr b="1" sz="1100">
              <a:solidFill>
                <a:schemeClr val="dk1"/>
              </a:solidFill>
              <a:latin typeface="Malgun Gothic"/>
              <a:ea typeface="Malgun Gothic"/>
              <a:cs typeface="Malgun Gothic"/>
              <a:sym typeface="Malgun Gothic"/>
            </a:endParaRPr>
          </a:p>
        </p:txBody>
      </p:sp>
      <p:pic>
        <p:nvPicPr>
          <p:cNvPr id="4584" name="Google Shape;4584;g13c94f06daf_2_6253"/>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585" name="Google Shape;4585;g13c94f06daf_2_6253"/>
          <p:cNvSpPr/>
          <p:nvPr/>
        </p:nvSpPr>
        <p:spPr>
          <a:xfrm>
            <a:off x="4629325" y="38063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4586" name="Google Shape;4586;g13c94f06daf_2_6253"/>
          <p:cNvSpPr/>
          <p:nvPr/>
        </p:nvSpPr>
        <p:spPr>
          <a:xfrm>
            <a:off x="4664963" y="1331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이름</a:t>
            </a:r>
            <a:endParaRPr b="0" i="0" sz="1800" u="none" cap="none" strike="noStrike">
              <a:solidFill>
                <a:schemeClr val="dk2"/>
              </a:solidFill>
              <a:latin typeface="Malgun Gothic"/>
              <a:ea typeface="Malgun Gothic"/>
              <a:cs typeface="Malgun Gothic"/>
              <a:sym typeface="Malgun Gothic"/>
            </a:endParaRPr>
          </a:p>
        </p:txBody>
      </p:sp>
      <p:sp>
        <p:nvSpPr>
          <p:cNvPr id="4587" name="Google Shape;4587;g13c94f06daf_2_6253"/>
          <p:cNvSpPr/>
          <p:nvPr/>
        </p:nvSpPr>
        <p:spPr>
          <a:xfrm>
            <a:off x="4664963" y="18098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성별</a:t>
            </a:r>
            <a:endParaRPr b="0" i="0" sz="1800" u="none" cap="none" strike="noStrike">
              <a:solidFill>
                <a:schemeClr val="dk2"/>
              </a:solidFill>
              <a:latin typeface="Malgun Gothic"/>
              <a:ea typeface="Malgun Gothic"/>
              <a:cs typeface="Malgun Gothic"/>
              <a:sym typeface="Malgun Gothic"/>
            </a:endParaRPr>
          </a:p>
        </p:txBody>
      </p:sp>
      <p:sp>
        <p:nvSpPr>
          <p:cNvPr id="4588" name="Google Shape;4588;g13c94f06daf_2_6253"/>
          <p:cNvSpPr/>
          <p:nvPr/>
        </p:nvSpPr>
        <p:spPr>
          <a:xfrm>
            <a:off x="4667114" y="22882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생년월일</a:t>
            </a:r>
            <a:endParaRPr b="0" i="0" sz="1800" u="none" cap="none" strike="noStrike">
              <a:solidFill>
                <a:schemeClr val="dk2"/>
              </a:solidFill>
              <a:latin typeface="Malgun Gothic"/>
              <a:ea typeface="Malgun Gothic"/>
              <a:cs typeface="Malgun Gothic"/>
              <a:sym typeface="Malgun Gothic"/>
            </a:endParaRPr>
          </a:p>
        </p:txBody>
      </p:sp>
      <p:sp>
        <p:nvSpPr>
          <p:cNvPr id="4589" name="Google Shape;4589;g13c94f06daf_2_6253"/>
          <p:cNvSpPr/>
          <p:nvPr/>
        </p:nvSpPr>
        <p:spPr>
          <a:xfrm>
            <a:off x="4667114" y="28216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휴대폰 번호</a:t>
            </a:r>
            <a:endParaRPr b="0" i="0" sz="1800" u="none" cap="none" strike="noStrike">
              <a:solidFill>
                <a:schemeClr val="dk2"/>
              </a:solidFill>
              <a:latin typeface="Malgun Gothic"/>
              <a:ea typeface="Malgun Gothic"/>
              <a:cs typeface="Malgun Gothic"/>
              <a:sym typeface="Malgun Gothic"/>
            </a:endParaRPr>
          </a:p>
        </p:txBody>
      </p:sp>
      <p:sp>
        <p:nvSpPr>
          <p:cNvPr id="4590" name="Google Shape;4590;g13c94f06daf_2_6253"/>
          <p:cNvSpPr/>
          <p:nvPr/>
        </p:nvSpPr>
        <p:spPr>
          <a:xfrm>
            <a:off x="4629325" y="4263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전문가 정보 </a:t>
            </a:r>
            <a:endParaRPr b="1" i="0" sz="11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4" name="Shape 4594"/>
        <p:cNvGrpSpPr/>
        <p:nvPr/>
      </p:nvGrpSpPr>
      <p:grpSpPr>
        <a:xfrm>
          <a:off x="0" y="0"/>
          <a:ext cx="0" cy="0"/>
          <a:chOff x="0" y="0"/>
          <a:chExt cx="0" cy="0"/>
        </a:xfrm>
      </p:grpSpPr>
      <p:graphicFrame>
        <p:nvGraphicFramePr>
          <p:cNvPr id="4595" name="Google Shape;4595;g13bce9ef499_1_221"/>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 (로그</a:t>
                      </a:r>
                      <a:r>
                        <a:rPr lang="ko" sz="900">
                          <a:solidFill>
                            <a:srgbClr val="595959"/>
                          </a:solidFill>
                          <a:latin typeface="Malgun Gothic"/>
                          <a:ea typeface="Malgun Gothic"/>
                          <a:cs typeface="Malgun Gothic"/>
                          <a:sym typeface="Malgun Gothic"/>
                        </a:rPr>
                        <a:t>인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a:t>
                      </a:r>
                      <a:r>
                        <a:rPr lang="ko" sz="900">
                          <a:solidFill>
                            <a:srgbClr val="595959"/>
                          </a:solidFill>
                          <a:latin typeface="Malgun Gothic"/>
                          <a:ea typeface="Malgun Gothic"/>
                          <a:cs typeface="Malgun Gothic"/>
                          <a:sym typeface="Malgun Gothic"/>
                        </a:rPr>
                        <a:t>자격증, 명함, 통장사분 사진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자격</a:t>
                      </a:r>
                      <a:r>
                        <a:rPr lang="ko" sz="900">
                          <a:solidFill>
                            <a:srgbClr val="595959"/>
                          </a:solidFill>
                          <a:latin typeface="Malgun Gothic"/>
                          <a:ea typeface="Malgun Gothic"/>
                          <a:cs typeface="Malgun Gothic"/>
                          <a:sym typeface="Malgun Gothic"/>
                        </a:rPr>
                        <a:t>증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소속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회사</a:t>
                      </a:r>
                      <a:r>
                        <a:rPr lang="ko" sz="900">
                          <a:solidFill>
                            <a:srgbClr val="595959"/>
                          </a:solidFill>
                          <a:latin typeface="Malgun Gothic"/>
                          <a:ea typeface="Malgun Gothic"/>
                          <a:cs typeface="Malgun Gothic"/>
                          <a:sym typeface="Malgun Gothic"/>
                        </a:rPr>
                        <a:t>명 입력 </a:t>
                      </a: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사업자번</a:t>
                      </a:r>
                      <a:r>
                        <a:rPr lang="ko" sz="900">
                          <a:solidFill>
                            <a:srgbClr val="595959"/>
                          </a:solidFill>
                          <a:latin typeface="Malgun Gothic"/>
                          <a:ea typeface="Malgun Gothic"/>
                          <a:cs typeface="Malgun Gothic"/>
                          <a:sym typeface="Malgun Gothic"/>
                        </a:rPr>
                        <a:t>호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 전</a:t>
                      </a:r>
                      <a:r>
                        <a:rPr lang="ko" sz="900">
                          <a:solidFill>
                            <a:schemeClr val="dk2"/>
                          </a:solidFill>
                          <a:latin typeface="Malgun Gothic"/>
                          <a:ea typeface="Malgun Gothic"/>
                          <a:cs typeface="Malgun Gothic"/>
                          <a:sym typeface="Malgun Gothic"/>
                        </a:rPr>
                        <a:t>문분야 입력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9. 조합원 여부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(수정의 경우 미표시)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10. 전문</a:t>
                      </a:r>
                      <a:r>
                        <a:rPr lang="ko" sz="900">
                          <a:solidFill>
                            <a:schemeClr val="dk2"/>
                          </a:solidFill>
                          <a:latin typeface="Malgun Gothic"/>
                          <a:ea typeface="Malgun Gothic"/>
                          <a:cs typeface="Malgun Gothic"/>
                          <a:sym typeface="Malgun Gothic"/>
                        </a:rPr>
                        <a:t>가 신청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11. 전문분야 입력 확인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전문가 신청의 경우 관리자 확인 후 완료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수정의 경우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조합원 여부의 경우 관리자 사이트에서 적용함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596" name="Google Shape;4596;g13bce9ef499_1_22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회원 정보 &gt; </a:t>
            </a:r>
            <a:r>
              <a:rPr b="1" lang="ko" sz="2000">
                <a:solidFill>
                  <a:schemeClr val="lt1"/>
                </a:solidFill>
                <a:latin typeface="Malgun Gothic"/>
                <a:ea typeface="Malgun Gothic"/>
                <a:cs typeface="Malgun Gothic"/>
                <a:sym typeface="Malgun Gothic"/>
              </a:rPr>
              <a:t>전문</a:t>
            </a:r>
            <a:r>
              <a:rPr b="1" lang="ko" sz="2000">
                <a:solidFill>
                  <a:schemeClr val="lt1"/>
                </a:solidFill>
                <a:latin typeface="Malgun Gothic"/>
                <a:ea typeface="Malgun Gothic"/>
                <a:cs typeface="Malgun Gothic"/>
                <a:sym typeface="Malgun Gothic"/>
              </a:rPr>
              <a:t>가 신청 / 수정</a:t>
            </a:r>
            <a:endParaRPr b="0" i="0" sz="2400" u="none" cap="none" strike="noStrike">
              <a:solidFill>
                <a:schemeClr val="lt1"/>
              </a:solidFill>
              <a:latin typeface="Arial"/>
              <a:ea typeface="Arial"/>
              <a:cs typeface="Arial"/>
              <a:sym typeface="Arial"/>
            </a:endParaRPr>
          </a:p>
        </p:txBody>
      </p:sp>
      <p:sp>
        <p:nvSpPr>
          <p:cNvPr id="4597" name="Google Shape;4597;g13bce9ef499_1_22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598" name="Google Shape;4598;g13bce9ef499_1_22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4599" name="Google Shape;4599;g13bce9ef499_1_221"/>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600" name="Google Shape;4600;g13bce9ef499_1_221"/>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전문가 신청 및 수정</a:t>
            </a:r>
            <a:endParaRPr b="1" sz="1100">
              <a:solidFill>
                <a:schemeClr val="dk1"/>
              </a:solidFill>
              <a:latin typeface="Malgun Gothic"/>
              <a:ea typeface="Malgun Gothic"/>
              <a:cs typeface="Malgun Gothic"/>
              <a:sym typeface="Malgun Gothic"/>
            </a:endParaRPr>
          </a:p>
        </p:txBody>
      </p:sp>
      <p:sp>
        <p:nvSpPr>
          <p:cNvPr id="4601" name="Google Shape;4601;g13bce9ef499_1_221"/>
          <p:cNvSpPr/>
          <p:nvPr/>
        </p:nvSpPr>
        <p:spPr>
          <a:xfrm>
            <a:off x="620725" y="20756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자격증</a:t>
            </a:r>
            <a:endParaRPr b="0" i="0" sz="1100" u="none" cap="none" strike="noStrike">
              <a:solidFill>
                <a:schemeClr val="dk2"/>
              </a:solidFill>
              <a:latin typeface="Malgun Gothic"/>
              <a:ea typeface="Malgun Gothic"/>
              <a:cs typeface="Malgun Gothic"/>
              <a:sym typeface="Malgun Gothic"/>
            </a:endParaRPr>
          </a:p>
        </p:txBody>
      </p:sp>
      <p:sp>
        <p:nvSpPr>
          <p:cNvPr id="4602" name="Google Shape;4602;g13bce9ef499_1_221"/>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603" name="Google Shape;4603;g13bce9ef499_1_221"/>
          <p:cNvSpPr/>
          <p:nvPr/>
        </p:nvSpPr>
        <p:spPr>
          <a:xfrm>
            <a:off x="620725" y="5558588"/>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전문가 신</a:t>
            </a:r>
            <a:r>
              <a:rPr b="1" lang="ko" sz="1100">
                <a:solidFill>
                  <a:schemeClr val="lt1"/>
                </a:solidFill>
                <a:latin typeface="Malgun Gothic"/>
                <a:ea typeface="Malgun Gothic"/>
                <a:cs typeface="Malgun Gothic"/>
                <a:sym typeface="Malgun Gothic"/>
              </a:rPr>
              <a:t>청 / 수정</a:t>
            </a:r>
            <a:endParaRPr b="1" i="0" sz="1100" u="none" cap="none" strike="noStrike">
              <a:solidFill>
                <a:schemeClr val="lt1"/>
              </a:solidFill>
              <a:latin typeface="Malgun Gothic"/>
              <a:ea typeface="Malgun Gothic"/>
              <a:cs typeface="Malgun Gothic"/>
              <a:sym typeface="Malgun Gothic"/>
            </a:endParaRPr>
          </a:p>
        </p:txBody>
      </p:sp>
      <p:sp>
        <p:nvSpPr>
          <p:cNvPr id="4604" name="Google Shape;4604;g13bce9ef499_1_221"/>
          <p:cNvSpPr/>
          <p:nvPr/>
        </p:nvSpPr>
        <p:spPr>
          <a:xfrm>
            <a:off x="521646" y="54591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4605" name="Google Shape;4605;g13bce9ef499_1_221"/>
          <p:cNvSpPr/>
          <p:nvPr/>
        </p:nvSpPr>
        <p:spPr>
          <a:xfrm>
            <a:off x="4652950" y="3262275"/>
            <a:ext cx="2743200" cy="12159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4606" name="Google Shape;4606;g13bce9ef499_1_221"/>
          <p:cNvSpPr txBox="1"/>
          <p:nvPr/>
        </p:nvSpPr>
        <p:spPr>
          <a:xfrm>
            <a:off x="4782650" y="3444844"/>
            <a:ext cx="2499000" cy="430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100">
                <a:solidFill>
                  <a:srgbClr val="0070C0"/>
                </a:solidFill>
                <a:latin typeface="Malgun Gothic"/>
                <a:ea typeface="Malgun Gothic"/>
                <a:cs typeface="Malgun Gothic"/>
                <a:sym typeface="Malgun Gothic"/>
              </a:rPr>
              <a:t>$닉네임 </a:t>
            </a:r>
            <a:r>
              <a:rPr b="1" lang="ko" sz="1100">
                <a:solidFill>
                  <a:schemeClr val="dk1"/>
                </a:solidFill>
                <a:latin typeface="Malgun Gothic"/>
                <a:ea typeface="Malgun Gothic"/>
                <a:cs typeface="Malgun Gothic"/>
                <a:sym typeface="Malgun Gothic"/>
              </a:rPr>
              <a:t>회</a:t>
            </a:r>
            <a:r>
              <a:rPr b="1" lang="ko" sz="1100">
                <a:solidFill>
                  <a:schemeClr val="dk1"/>
                </a:solidFill>
                <a:latin typeface="Malgun Gothic"/>
                <a:ea typeface="Malgun Gothic"/>
                <a:cs typeface="Malgun Gothic"/>
                <a:sym typeface="Malgun Gothic"/>
              </a:rPr>
              <a:t>원님, </a:t>
            </a:r>
            <a:endParaRPr>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전문</a:t>
            </a:r>
            <a:r>
              <a:rPr b="1" lang="ko" sz="1100">
                <a:solidFill>
                  <a:schemeClr val="dk1"/>
                </a:solidFill>
                <a:latin typeface="Malgun Gothic"/>
                <a:ea typeface="Malgun Gothic"/>
                <a:cs typeface="Malgun Gothic"/>
                <a:sym typeface="Malgun Gothic"/>
              </a:rPr>
              <a:t>가 신청이 완료 되었습니다. </a:t>
            </a:r>
            <a:endParaRPr b="1" sz="1200">
              <a:solidFill>
                <a:schemeClr val="dk1"/>
              </a:solidFill>
              <a:latin typeface="Malgun Gothic"/>
              <a:ea typeface="Malgun Gothic"/>
              <a:cs typeface="Malgun Gothic"/>
              <a:sym typeface="Malgun Gothic"/>
            </a:endParaRPr>
          </a:p>
        </p:txBody>
      </p:sp>
      <p:cxnSp>
        <p:nvCxnSpPr>
          <p:cNvPr id="4607" name="Google Shape;4607;g13bce9ef499_1_221"/>
          <p:cNvCxnSpPr/>
          <p:nvPr/>
        </p:nvCxnSpPr>
        <p:spPr>
          <a:xfrm>
            <a:off x="4662950" y="4055350"/>
            <a:ext cx="2738400" cy="12300"/>
          </a:xfrm>
          <a:prstGeom prst="straightConnector1">
            <a:avLst/>
          </a:prstGeom>
          <a:noFill/>
          <a:ln cap="flat" cmpd="sng" w="9525">
            <a:solidFill>
              <a:srgbClr val="262626"/>
            </a:solidFill>
            <a:prstDash val="solid"/>
            <a:round/>
            <a:headEnd len="med" w="med" type="none"/>
            <a:tailEnd len="med" w="med" type="none"/>
          </a:ln>
        </p:spPr>
      </p:cxnSp>
      <p:sp>
        <p:nvSpPr>
          <p:cNvPr id="4608" name="Google Shape;4608;g13bce9ef499_1_221"/>
          <p:cNvSpPr txBox="1"/>
          <p:nvPr/>
        </p:nvSpPr>
        <p:spPr>
          <a:xfrm>
            <a:off x="4762650" y="4142050"/>
            <a:ext cx="249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grpSp>
        <p:nvGrpSpPr>
          <p:cNvPr id="4609" name="Google Shape;4609;g13bce9ef499_1_221"/>
          <p:cNvGrpSpPr/>
          <p:nvPr/>
        </p:nvGrpSpPr>
        <p:grpSpPr>
          <a:xfrm>
            <a:off x="1708032" y="1311953"/>
            <a:ext cx="780363" cy="587738"/>
            <a:chOff x="214095" y="1332369"/>
            <a:chExt cx="9681926" cy="1087800"/>
          </a:xfrm>
        </p:grpSpPr>
        <p:sp>
          <p:nvSpPr>
            <p:cNvPr id="4610" name="Google Shape;4610;g13bce9ef499_1_2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$명함</a:t>
              </a:r>
              <a:endParaRPr b="1" i="0" sz="800" u="none" cap="none" strike="noStrike">
                <a:solidFill>
                  <a:schemeClr val="dk1"/>
                </a:solidFill>
                <a:latin typeface="Malgun Gothic"/>
                <a:ea typeface="Malgun Gothic"/>
                <a:cs typeface="Malgun Gothic"/>
                <a:sym typeface="Malgun Gothic"/>
              </a:endParaRPr>
            </a:p>
          </p:txBody>
        </p:sp>
        <p:cxnSp>
          <p:nvCxnSpPr>
            <p:cNvPr id="4611" name="Google Shape;4611;g13bce9ef499_1_2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612" name="Google Shape;4612;g13bce9ef499_1_2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613" name="Google Shape;4613;g13bce9ef499_1_221"/>
          <p:cNvGrpSpPr/>
          <p:nvPr/>
        </p:nvGrpSpPr>
        <p:grpSpPr>
          <a:xfrm>
            <a:off x="897863" y="1305544"/>
            <a:ext cx="780363" cy="587738"/>
            <a:chOff x="214095" y="1332369"/>
            <a:chExt cx="9681926" cy="1087800"/>
          </a:xfrm>
        </p:grpSpPr>
        <p:sp>
          <p:nvSpPr>
            <p:cNvPr id="4614" name="Google Shape;4614;g13bce9ef499_1_2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$자격증 사진</a:t>
              </a:r>
              <a:endParaRPr b="1" i="0" sz="800" u="none" cap="none" strike="noStrike">
                <a:solidFill>
                  <a:schemeClr val="dk1"/>
                </a:solidFill>
                <a:latin typeface="Malgun Gothic"/>
                <a:ea typeface="Malgun Gothic"/>
                <a:cs typeface="Malgun Gothic"/>
                <a:sym typeface="Malgun Gothic"/>
              </a:endParaRPr>
            </a:p>
          </p:txBody>
        </p:sp>
        <p:cxnSp>
          <p:nvCxnSpPr>
            <p:cNvPr id="4615" name="Google Shape;4615;g13bce9ef499_1_2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616" name="Google Shape;4616;g13bce9ef499_1_2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617" name="Google Shape;4617;g13bce9ef499_1_221"/>
          <p:cNvGrpSpPr/>
          <p:nvPr/>
        </p:nvGrpSpPr>
        <p:grpSpPr>
          <a:xfrm>
            <a:off x="2506995" y="1311953"/>
            <a:ext cx="780363" cy="587738"/>
            <a:chOff x="214095" y="1332369"/>
            <a:chExt cx="9681926" cy="1087800"/>
          </a:xfrm>
        </p:grpSpPr>
        <p:sp>
          <p:nvSpPr>
            <p:cNvPr id="4618" name="Google Shape;4618;g13bce9ef499_1_2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$통장사본</a:t>
              </a:r>
              <a:endParaRPr b="1" i="0" sz="800" u="none" cap="none" strike="noStrike">
                <a:solidFill>
                  <a:schemeClr val="dk1"/>
                </a:solidFill>
                <a:latin typeface="Malgun Gothic"/>
                <a:ea typeface="Malgun Gothic"/>
                <a:cs typeface="Malgun Gothic"/>
                <a:sym typeface="Malgun Gothic"/>
              </a:endParaRPr>
            </a:p>
          </p:txBody>
        </p:sp>
        <p:cxnSp>
          <p:nvCxnSpPr>
            <p:cNvPr id="4619" name="Google Shape;4619;g13bce9ef499_1_2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620" name="Google Shape;4620;g13bce9ef499_1_2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621" name="Google Shape;4621;g13bce9ef499_1_221"/>
          <p:cNvSpPr/>
          <p:nvPr/>
        </p:nvSpPr>
        <p:spPr>
          <a:xfrm>
            <a:off x="620725" y="255575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소속</a:t>
            </a:r>
            <a:endParaRPr b="0" i="0" sz="1800" u="none" cap="none" strike="noStrike">
              <a:solidFill>
                <a:schemeClr val="dk2"/>
              </a:solidFill>
              <a:latin typeface="Malgun Gothic"/>
              <a:ea typeface="Malgun Gothic"/>
              <a:cs typeface="Malgun Gothic"/>
              <a:sym typeface="Malgun Gothic"/>
            </a:endParaRPr>
          </a:p>
        </p:txBody>
      </p:sp>
      <p:sp>
        <p:nvSpPr>
          <p:cNvPr id="4622" name="Google Shape;4622;g13bce9ef499_1_221"/>
          <p:cNvSpPr/>
          <p:nvPr/>
        </p:nvSpPr>
        <p:spPr>
          <a:xfrm>
            <a:off x="620725" y="306402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회사명</a:t>
            </a:r>
            <a:endParaRPr b="0" i="0" sz="1800" u="none" cap="none" strike="noStrike">
              <a:solidFill>
                <a:schemeClr val="dk2"/>
              </a:solidFill>
              <a:latin typeface="Malgun Gothic"/>
              <a:ea typeface="Malgun Gothic"/>
              <a:cs typeface="Malgun Gothic"/>
              <a:sym typeface="Malgun Gothic"/>
            </a:endParaRPr>
          </a:p>
        </p:txBody>
      </p:sp>
      <p:sp>
        <p:nvSpPr>
          <p:cNvPr id="4623" name="Google Shape;4623;g13bce9ef499_1_221"/>
          <p:cNvSpPr/>
          <p:nvPr/>
        </p:nvSpPr>
        <p:spPr>
          <a:xfrm>
            <a:off x="620725" y="3558238"/>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사업자번호</a:t>
            </a:r>
            <a:endParaRPr b="0" i="0" sz="1800" u="none" cap="none" strike="noStrike">
              <a:solidFill>
                <a:schemeClr val="dk2"/>
              </a:solidFill>
              <a:latin typeface="Malgun Gothic"/>
              <a:ea typeface="Malgun Gothic"/>
              <a:cs typeface="Malgun Gothic"/>
              <a:sym typeface="Malgun Gothic"/>
            </a:endParaRPr>
          </a:p>
        </p:txBody>
      </p:sp>
      <p:sp>
        <p:nvSpPr>
          <p:cNvPr id="4624" name="Google Shape;4624;g13bce9ef499_1_221"/>
          <p:cNvSpPr/>
          <p:nvPr/>
        </p:nvSpPr>
        <p:spPr>
          <a:xfrm>
            <a:off x="620725" y="40469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전문분야</a:t>
            </a:r>
            <a:endParaRPr b="0" i="0" sz="1800" u="none" cap="none" strike="noStrike">
              <a:solidFill>
                <a:schemeClr val="dk2"/>
              </a:solidFill>
              <a:latin typeface="Malgun Gothic"/>
              <a:ea typeface="Malgun Gothic"/>
              <a:cs typeface="Malgun Gothic"/>
              <a:sym typeface="Malgun Gothic"/>
            </a:endParaRPr>
          </a:p>
        </p:txBody>
      </p:sp>
      <p:sp>
        <p:nvSpPr>
          <p:cNvPr id="4625" name="Google Shape;4625;g13bce9ef499_1_221"/>
          <p:cNvSpPr/>
          <p:nvPr/>
        </p:nvSpPr>
        <p:spPr>
          <a:xfrm>
            <a:off x="6097065" y="5416719"/>
            <a:ext cx="2915700" cy="4368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  한국 여행업 협동조합 </a:t>
            </a:r>
            <a:r>
              <a:rPr b="1" lang="ko" sz="1000">
                <a:solidFill>
                  <a:schemeClr val="dk1"/>
                </a:solidFill>
                <a:latin typeface="Malgun Gothic"/>
                <a:ea typeface="Malgun Gothic"/>
                <a:cs typeface="Malgun Gothic"/>
                <a:sym typeface="Malgun Gothic"/>
              </a:rPr>
              <a:t>조합원 여부</a:t>
            </a:r>
            <a:endParaRPr b="1" i="0" sz="1000" u="none" cap="none" strike="noStrike">
              <a:solidFill>
                <a:schemeClr val="dk1"/>
              </a:solidFill>
              <a:latin typeface="Malgun Gothic"/>
              <a:ea typeface="Malgun Gothic"/>
              <a:cs typeface="Malgun Gothic"/>
              <a:sym typeface="Malgun Gothic"/>
            </a:endParaRPr>
          </a:p>
        </p:txBody>
      </p:sp>
      <p:sp>
        <p:nvSpPr>
          <p:cNvPr id="4626" name="Google Shape;4626;g13bce9ef499_1_221"/>
          <p:cNvSpPr/>
          <p:nvPr/>
        </p:nvSpPr>
        <p:spPr>
          <a:xfrm>
            <a:off x="734571" y="1242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627" name="Google Shape;4627;g13bce9ef499_1_221"/>
          <p:cNvSpPr/>
          <p:nvPr/>
        </p:nvSpPr>
        <p:spPr>
          <a:xfrm>
            <a:off x="505971" y="2004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628" name="Google Shape;4628;g13bce9ef499_1_221"/>
          <p:cNvSpPr/>
          <p:nvPr/>
        </p:nvSpPr>
        <p:spPr>
          <a:xfrm>
            <a:off x="505971" y="2461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629" name="Google Shape;4629;g13bce9ef499_1_221"/>
          <p:cNvSpPr/>
          <p:nvPr/>
        </p:nvSpPr>
        <p:spPr>
          <a:xfrm>
            <a:off x="505971" y="2994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4630" name="Google Shape;4630;g13bce9ef499_1_221"/>
          <p:cNvSpPr/>
          <p:nvPr/>
        </p:nvSpPr>
        <p:spPr>
          <a:xfrm>
            <a:off x="505971" y="3451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4631" name="Google Shape;4631;g13bce9ef499_1_221"/>
          <p:cNvSpPr/>
          <p:nvPr/>
        </p:nvSpPr>
        <p:spPr>
          <a:xfrm>
            <a:off x="505971" y="398615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4632" name="Google Shape;4632;g13bce9ef499_1_221"/>
          <p:cNvSpPr/>
          <p:nvPr/>
        </p:nvSpPr>
        <p:spPr>
          <a:xfrm>
            <a:off x="6008046" y="54231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cxnSp>
        <p:nvCxnSpPr>
          <p:cNvPr id="4633" name="Google Shape;4633;g13bce9ef499_1_221"/>
          <p:cNvCxnSpPr>
            <a:stCxn id="4598" idx="3"/>
          </p:cNvCxnSpPr>
          <p:nvPr/>
        </p:nvCxnSpPr>
        <p:spPr>
          <a:xfrm>
            <a:off x="3707277" y="3429005"/>
            <a:ext cx="600" cy="600"/>
          </a:xfrm>
          <a:prstGeom prst="bentConnector2">
            <a:avLst/>
          </a:prstGeom>
          <a:noFill/>
          <a:ln cap="flat" cmpd="sng" w="9525">
            <a:solidFill>
              <a:schemeClr val="dk2"/>
            </a:solidFill>
            <a:prstDash val="solid"/>
            <a:round/>
            <a:headEnd len="med" w="med" type="none"/>
            <a:tailEnd len="med" w="med" type="none"/>
          </a:ln>
        </p:spPr>
      </p:cxnSp>
      <p:cxnSp>
        <p:nvCxnSpPr>
          <p:cNvPr id="4634" name="Google Shape;4634;g13bce9ef499_1_221"/>
          <p:cNvCxnSpPr>
            <a:stCxn id="4603" idx="3"/>
            <a:endCxn id="4605" idx="1"/>
          </p:cNvCxnSpPr>
          <p:nvPr/>
        </p:nvCxnSpPr>
        <p:spPr>
          <a:xfrm flipH="1" rot="10800000">
            <a:off x="3576325" y="3870188"/>
            <a:ext cx="1076700" cy="1855800"/>
          </a:xfrm>
          <a:prstGeom prst="bentConnector3">
            <a:avLst>
              <a:gd fmla="val 49997"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8" name="Shape 4638"/>
        <p:cNvGrpSpPr/>
        <p:nvPr/>
      </p:nvGrpSpPr>
      <p:grpSpPr>
        <a:xfrm>
          <a:off x="0" y="0"/>
          <a:ext cx="0" cy="0"/>
          <a:chOff x="0" y="0"/>
          <a:chExt cx="0" cy="0"/>
        </a:xfrm>
      </p:grpSpPr>
      <p:graphicFrame>
        <p:nvGraphicFramePr>
          <p:cNvPr id="4639" name="Google Shape;4639;g13c94f06daf_2_6439"/>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활동 관련 삭제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640" name="Google Shape;4640;g13c94f06daf_2_643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개인 정보   </a:t>
            </a:r>
            <a:endParaRPr b="0" i="0" sz="2400" u="none" cap="none" strike="noStrike">
              <a:solidFill>
                <a:schemeClr val="lt1"/>
              </a:solidFill>
              <a:latin typeface="Arial"/>
              <a:ea typeface="Arial"/>
              <a:cs typeface="Arial"/>
              <a:sym typeface="Arial"/>
            </a:endParaRPr>
          </a:p>
        </p:txBody>
      </p:sp>
      <p:sp>
        <p:nvSpPr>
          <p:cNvPr id="4641" name="Google Shape;4641;g13c94f06daf_2_643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642" name="Google Shape;4642;g13c94f06daf_2_643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643" name="Google Shape;4643;g13c94f06daf_2_6439"/>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644" name="Google Shape;4644;g13c94f06daf_2_6439"/>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645" name="Google Shape;4645;g13c94f06daf_2_6439"/>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646" name="Google Shape;4646;g13c94f06daf_2_6439"/>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647" name="Google Shape;4647;g13c94f06daf_2_6439"/>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648" name="Google Shape;4648;g13c94f06daf_2_6439"/>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649" name="Google Shape;4649;g13c94f06daf_2_6439"/>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50" name="Google Shape;4650;g13c94f06daf_2_6439"/>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51" name="Google Shape;4651;g13c94f06daf_2_6439"/>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652" name="Google Shape;4652;g13c94f06daf_2_6439"/>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653" name="Google Shape;4653;g13c94f06daf_2_6439"/>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654" name="Google Shape;4654;g13c94f06daf_2_6439"/>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55" name="Google Shape;4655;g13c94f06daf_2_6439"/>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56" name="Google Shape;4656;g13c94f06daf_2_6439"/>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57" name="Google Shape;4657;g13c94f06daf_2_6439"/>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58" name="Google Shape;4658;g13c94f06daf_2_6439"/>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59" name="Google Shape;4659;g13c94f06daf_2_6439"/>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660" name="Google Shape;4660;g13c94f06daf_2_6439"/>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61" name="Google Shape;4661;g13c94f06daf_2_6439"/>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662" name="Google Shape;4662;g13c94f06daf_2_6439"/>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663" name="Google Shape;4663;g13c94f06daf_2_6439"/>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664" name="Google Shape;4664;g13c94f06daf_2_6439"/>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665" name="Google Shape;4665;g13c94f06daf_2_6439"/>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666" name="Google Shape;4666;g13c94f06daf_2_6439"/>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667" name="Google Shape;4667;g13c94f06daf_2_6439"/>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668" name="Google Shape;4668;g13c94f06daf_2_6439"/>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669" name="Google Shape;4669;g13c94f06daf_2_6439"/>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670" name="Google Shape;4670;g13c94f06daf_2_6439"/>
          <p:cNvCxnSpPr>
            <a:stCxn id="4661" idx="3"/>
            <a:endCxn id="4671" idx="1"/>
          </p:cNvCxnSpPr>
          <p:nvPr/>
        </p:nvCxnSpPr>
        <p:spPr>
          <a:xfrm>
            <a:off x="2559300" y="1887724"/>
            <a:ext cx="1898700" cy="1549500"/>
          </a:xfrm>
          <a:prstGeom prst="bentConnector3">
            <a:avLst>
              <a:gd fmla="val 80326" name="adj1"/>
            </a:avLst>
          </a:prstGeom>
          <a:noFill/>
          <a:ln cap="flat" cmpd="sng" w="28575">
            <a:solidFill>
              <a:srgbClr val="FF0000"/>
            </a:solidFill>
            <a:prstDash val="solid"/>
            <a:round/>
            <a:headEnd len="med" w="med" type="none"/>
            <a:tailEnd len="med" w="med" type="triangle"/>
          </a:ln>
        </p:spPr>
      </p:cxnSp>
      <p:sp>
        <p:nvSpPr>
          <p:cNvPr id="4671" name="Google Shape;4671;g13c94f06daf_2_6439"/>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672" name="Google Shape;4672;g13c94f06daf_2_6439"/>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개인</a:t>
            </a:r>
            <a:r>
              <a:rPr b="1" lang="ko" sz="1100">
                <a:solidFill>
                  <a:schemeClr val="dk1"/>
                </a:solidFill>
                <a:latin typeface="Malgun Gothic"/>
                <a:ea typeface="Malgun Gothic"/>
                <a:cs typeface="Malgun Gothic"/>
                <a:sym typeface="Malgun Gothic"/>
              </a:rPr>
              <a:t> 정보</a:t>
            </a:r>
            <a:endParaRPr b="1" sz="1100">
              <a:solidFill>
                <a:schemeClr val="dk1"/>
              </a:solidFill>
              <a:latin typeface="Malgun Gothic"/>
              <a:ea typeface="Malgun Gothic"/>
              <a:cs typeface="Malgun Gothic"/>
              <a:sym typeface="Malgun Gothic"/>
            </a:endParaRPr>
          </a:p>
        </p:txBody>
      </p:sp>
      <p:pic>
        <p:nvPicPr>
          <p:cNvPr id="4673" name="Google Shape;4673;g13c94f06daf_2_6439"/>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674" name="Google Shape;4674;g13c94f06daf_2_643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4675" name="Google Shape;4675;g13c94f06daf_2_6439"/>
          <p:cNvSpPr txBox="1"/>
          <p:nvPr/>
        </p:nvSpPr>
        <p:spPr>
          <a:xfrm>
            <a:off x="46244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계정 공개 범위</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4676" name="Google Shape;4676;g13c94f06daf_2_6439"/>
          <p:cNvCxnSpPr/>
          <p:nvPr/>
        </p:nvCxnSpPr>
        <p:spPr>
          <a:xfrm>
            <a:off x="4634117" y="1509796"/>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4677" name="Google Shape;4677;g13c94f06daf_2_6439"/>
          <p:cNvGrpSpPr/>
          <p:nvPr/>
        </p:nvGrpSpPr>
        <p:grpSpPr>
          <a:xfrm>
            <a:off x="7071620" y="1591088"/>
            <a:ext cx="402002" cy="203700"/>
            <a:chOff x="8213795" y="1893814"/>
            <a:chExt cx="401962" cy="203700"/>
          </a:xfrm>
        </p:grpSpPr>
        <p:sp>
          <p:nvSpPr>
            <p:cNvPr id="4678" name="Google Shape;4678;g13c94f06daf_2_6439"/>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679" name="Google Shape;4679;g13c94f06daf_2_6439"/>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680" name="Google Shape;4680;g13c94f06daf_2_6439"/>
          <p:cNvSpPr txBox="1"/>
          <p:nvPr/>
        </p:nvSpPr>
        <p:spPr>
          <a:xfrm>
            <a:off x="4700625" y="154219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비공개 계정</a:t>
            </a:r>
            <a:endParaRPr b="1" sz="1200">
              <a:solidFill>
                <a:schemeClr val="dk1"/>
              </a:solidFill>
              <a:latin typeface="Malgun Gothic"/>
              <a:ea typeface="Malgun Gothic"/>
              <a:cs typeface="Malgun Gothic"/>
              <a:sym typeface="Malgun Gothic"/>
            </a:endParaRPr>
          </a:p>
        </p:txBody>
      </p:sp>
      <p:sp>
        <p:nvSpPr>
          <p:cNvPr id="4681" name="Google Shape;4681;g13c94f06daf_2_6439"/>
          <p:cNvSpPr txBox="1"/>
          <p:nvPr/>
        </p:nvSpPr>
        <p:spPr>
          <a:xfrm>
            <a:off x="4624425" y="24440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메시지 </a:t>
            </a:r>
            <a:endParaRPr b="1" sz="1200">
              <a:solidFill>
                <a:schemeClr val="dk1"/>
              </a:solidFill>
              <a:latin typeface="Malgun Gothic"/>
              <a:ea typeface="Malgun Gothic"/>
              <a:cs typeface="Malgun Gothic"/>
              <a:sym typeface="Malgun Gothic"/>
            </a:endParaRPr>
          </a:p>
        </p:txBody>
      </p:sp>
      <p:cxnSp>
        <p:nvCxnSpPr>
          <p:cNvPr id="4682" name="Google Shape;4682;g13c94f06daf_2_6439"/>
          <p:cNvCxnSpPr/>
          <p:nvPr/>
        </p:nvCxnSpPr>
        <p:spPr>
          <a:xfrm>
            <a:off x="4634117" y="27289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683" name="Google Shape;4683;g13c94f06daf_2_6439"/>
          <p:cNvSpPr txBox="1"/>
          <p:nvPr/>
        </p:nvSpPr>
        <p:spPr>
          <a:xfrm>
            <a:off x="4700625" y="2761399"/>
            <a:ext cx="1858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모든사람</a:t>
            </a:r>
            <a:endParaRPr sz="1000">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대가 팔로우 한 사람</a:t>
            </a:r>
            <a:endParaRPr sz="1000">
              <a:solidFill>
                <a:schemeClr val="dk1"/>
              </a:solidFill>
              <a:latin typeface="Malgun Gothic"/>
              <a:ea typeface="Malgun Gothic"/>
              <a:cs typeface="Malgun Gothic"/>
              <a:sym typeface="Malgun Gothic"/>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7" name="Shape 4687"/>
        <p:cNvGrpSpPr/>
        <p:nvPr/>
      </p:nvGrpSpPr>
      <p:grpSpPr>
        <a:xfrm>
          <a:off x="0" y="0"/>
          <a:ext cx="0" cy="0"/>
          <a:chOff x="0" y="0"/>
          <a:chExt cx="0" cy="0"/>
        </a:xfrm>
      </p:grpSpPr>
      <p:graphicFrame>
        <p:nvGraphicFramePr>
          <p:cNvPr id="4688" name="Google Shape;4688;g13c94f06daf_2_6500"/>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689" name="Google Shape;4689;g13c94f06daf_2_650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비</a:t>
            </a:r>
            <a:r>
              <a:rPr b="1" lang="ko" sz="2000">
                <a:solidFill>
                  <a:schemeClr val="lt1"/>
                </a:solidFill>
                <a:latin typeface="Malgun Gothic"/>
                <a:ea typeface="Malgun Gothic"/>
                <a:cs typeface="Malgun Gothic"/>
                <a:sym typeface="Malgun Gothic"/>
              </a:rPr>
              <a:t>밀 번호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690" name="Google Shape;4690;g13c94f06daf_2_650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691" name="Google Shape;4691;g13c94f06daf_2_650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692" name="Google Shape;4692;g13c94f06daf_2_6500"/>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693" name="Google Shape;4693;g13c94f06daf_2_6500"/>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694" name="Google Shape;4694;g13c94f06daf_2_6500"/>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695" name="Google Shape;4695;g13c94f06daf_2_6500"/>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696" name="Google Shape;4696;g13c94f06daf_2_6500"/>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697" name="Google Shape;4697;g13c94f06daf_2_6500"/>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698" name="Google Shape;4698;g13c94f06daf_2_6500"/>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99" name="Google Shape;4699;g13c94f06daf_2_6500"/>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00" name="Google Shape;4700;g13c94f06daf_2_6500"/>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701" name="Google Shape;4701;g13c94f06daf_2_6500"/>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702" name="Google Shape;4702;g13c94f06daf_2_6500"/>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703" name="Google Shape;4703;g13c94f06daf_2_6500"/>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04" name="Google Shape;4704;g13c94f06daf_2_6500"/>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05" name="Google Shape;4705;g13c94f06daf_2_6500"/>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06" name="Google Shape;4706;g13c94f06daf_2_6500"/>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07" name="Google Shape;4707;g13c94f06daf_2_6500"/>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08" name="Google Shape;4708;g13c94f06daf_2_6500"/>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709" name="Google Shape;4709;g13c94f06daf_2_6500"/>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10" name="Google Shape;4710;g13c94f06daf_2_6500"/>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711" name="Google Shape;4711;g13c94f06daf_2_6500"/>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a:t>
            </a:r>
            <a:r>
              <a:rPr lang="ko" sz="1000">
                <a:solidFill>
                  <a:schemeClr val="dk1"/>
                </a:solidFill>
                <a:latin typeface="Malgun Gothic"/>
                <a:ea typeface="Malgun Gothic"/>
                <a:cs typeface="Malgun Gothic"/>
                <a:sym typeface="Malgun Gothic"/>
              </a:rPr>
              <a:t> 내역</a:t>
            </a:r>
            <a:endParaRPr b="1" sz="1200">
              <a:solidFill>
                <a:schemeClr val="dk1"/>
              </a:solidFill>
              <a:latin typeface="Malgun Gothic"/>
              <a:ea typeface="Malgun Gothic"/>
              <a:cs typeface="Malgun Gothic"/>
              <a:sym typeface="Malgun Gothic"/>
            </a:endParaRPr>
          </a:p>
        </p:txBody>
      </p:sp>
      <p:sp>
        <p:nvSpPr>
          <p:cNvPr id="4712" name="Google Shape;4712;g13c94f06daf_2_6500"/>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713" name="Google Shape;4713;g13c94f06daf_2_6500"/>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714" name="Google Shape;4714;g13c94f06daf_2_6500"/>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715" name="Google Shape;4715;g13c94f06daf_2_6500"/>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716" name="Google Shape;4716;g13c94f06daf_2_6500"/>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717" name="Google Shape;4717;g13c94f06daf_2_6500"/>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718" name="Google Shape;4718;g13c94f06daf_2_6500"/>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719" name="Google Shape;4719;g13c94f06daf_2_6500"/>
          <p:cNvCxnSpPr>
            <a:stCxn id="4718" idx="3"/>
            <a:endCxn id="4720" idx="1"/>
          </p:cNvCxnSpPr>
          <p:nvPr/>
        </p:nvCxnSpPr>
        <p:spPr>
          <a:xfrm>
            <a:off x="2559300" y="2081520"/>
            <a:ext cx="1898700" cy="1355700"/>
          </a:xfrm>
          <a:prstGeom prst="bentConnector3">
            <a:avLst>
              <a:gd fmla="val 76692" name="adj1"/>
            </a:avLst>
          </a:prstGeom>
          <a:noFill/>
          <a:ln cap="flat" cmpd="sng" w="28575">
            <a:solidFill>
              <a:srgbClr val="FF0000"/>
            </a:solidFill>
            <a:prstDash val="solid"/>
            <a:round/>
            <a:headEnd len="med" w="med" type="none"/>
            <a:tailEnd len="med" w="med" type="triangle"/>
          </a:ln>
        </p:spPr>
      </p:cxnSp>
      <p:sp>
        <p:nvSpPr>
          <p:cNvPr id="4720" name="Google Shape;4720;g13c94f06daf_2_6500"/>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21" name="Google Shape;4721;g13c94f06daf_2_6500"/>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비밀 번호</a:t>
            </a:r>
            <a:endParaRPr b="1" sz="1100">
              <a:solidFill>
                <a:schemeClr val="dk1"/>
              </a:solidFill>
              <a:latin typeface="Malgun Gothic"/>
              <a:ea typeface="Malgun Gothic"/>
              <a:cs typeface="Malgun Gothic"/>
              <a:sym typeface="Malgun Gothic"/>
            </a:endParaRPr>
          </a:p>
        </p:txBody>
      </p:sp>
      <p:pic>
        <p:nvPicPr>
          <p:cNvPr id="4722" name="Google Shape;4722;g13c94f06daf_2_6500"/>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723" name="Google Shape;4723;g13c94f06daf_2_6500"/>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변경</a:t>
            </a:r>
            <a:endParaRPr b="1" i="0" sz="1100" u="none" cap="none" strike="noStrike">
              <a:solidFill>
                <a:schemeClr val="lt1"/>
              </a:solidFill>
              <a:latin typeface="Malgun Gothic"/>
              <a:ea typeface="Malgun Gothic"/>
              <a:cs typeface="Malgun Gothic"/>
              <a:sym typeface="Malgun Gothic"/>
            </a:endParaRPr>
          </a:p>
        </p:txBody>
      </p:sp>
      <p:sp>
        <p:nvSpPr>
          <p:cNvPr id="4724" name="Google Shape;4724;g13c94f06daf_2_6500"/>
          <p:cNvSpPr/>
          <p:nvPr/>
        </p:nvSpPr>
        <p:spPr>
          <a:xfrm>
            <a:off x="4664963" y="1331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기</a:t>
            </a:r>
            <a:r>
              <a:rPr lang="ko" sz="1100">
                <a:solidFill>
                  <a:schemeClr val="dk2"/>
                </a:solidFill>
                <a:latin typeface="Malgun Gothic"/>
                <a:ea typeface="Malgun Gothic"/>
                <a:cs typeface="Malgun Gothic"/>
                <a:sym typeface="Malgun Gothic"/>
              </a:rPr>
              <a:t>존 비밀 번호</a:t>
            </a:r>
            <a:endParaRPr b="0" i="0" sz="1800" u="none" cap="none" strike="noStrike">
              <a:solidFill>
                <a:schemeClr val="dk2"/>
              </a:solidFill>
              <a:latin typeface="Malgun Gothic"/>
              <a:ea typeface="Malgun Gothic"/>
              <a:cs typeface="Malgun Gothic"/>
              <a:sym typeface="Malgun Gothic"/>
            </a:endParaRPr>
          </a:p>
        </p:txBody>
      </p:sp>
      <p:sp>
        <p:nvSpPr>
          <p:cNvPr id="4725" name="Google Shape;4725;g13c94f06daf_2_6500"/>
          <p:cNvSpPr/>
          <p:nvPr/>
        </p:nvSpPr>
        <p:spPr>
          <a:xfrm>
            <a:off x="4664963" y="18098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a:t>
            </a:r>
            <a:r>
              <a:rPr lang="ko" sz="1100">
                <a:solidFill>
                  <a:schemeClr val="dk2"/>
                </a:solidFill>
                <a:latin typeface="Malgun Gothic"/>
                <a:ea typeface="Malgun Gothic"/>
                <a:cs typeface="Malgun Gothic"/>
                <a:sym typeface="Malgun Gothic"/>
              </a:rPr>
              <a:t>새 비밀 번호</a:t>
            </a:r>
            <a:endParaRPr b="0" i="0" sz="1800" u="none" cap="none" strike="noStrike">
              <a:solidFill>
                <a:schemeClr val="dk2"/>
              </a:solidFill>
              <a:latin typeface="Malgun Gothic"/>
              <a:ea typeface="Malgun Gothic"/>
              <a:cs typeface="Malgun Gothic"/>
              <a:sym typeface="Malgun Gothic"/>
            </a:endParaRPr>
          </a:p>
        </p:txBody>
      </p:sp>
      <p:sp>
        <p:nvSpPr>
          <p:cNvPr id="4726" name="Google Shape;4726;g13c94f06daf_2_6500"/>
          <p:cNvSpPr/>
          <p:nvPr/>
        </p:nvSpPr>
        <p:spPr>
          <a:xfrm>
            <a:off x="4667114" y="22882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a:t>
            </a:r>
            <a:r>
              <a:rPr lang="ko" sz="1100">
                <a:solidFill>
                  <a:schemeClr val="dk2"/>
                </a:solidFill>
                <a:latin typeface="Malgun Gothic"/>
                <a:ea typeface="Malgun Gothic"/>
                <a:cs typeface="Malgun Gothic"/>
                <a:sym typeface="Malgun Gothic"/>
              </a:rPr>
              <a:t>새 비밀 번호 재입력 </a:t>
            </a:r>
            <a:endParaRPr b="0" i="0" sz="18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0" name="Shape 4730"/>
        <p:cNvGrpSpPr/>
        <p:nvPr/>
      </p:nvGrpSpPr>
      <p:grpSpPr>
        <a:xfrm>
          <a:off x="0" y="0"/>
          <a:ext cx="0" cy="0"/>
          <a:chOff x="0" y="0"/>
          <a:chExt cx="0" cy="0"/>
        </a:xfrm>
      </p:grpSpPr>
      <p:graphicFrame>
        <p:nvGraphicFramePr>
          <p:cNvPr id="4731" name="Google Shape;4731;g13c94f06daf_2_6543"/>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732" name="Google Shape;4732;g13c94f06daf_2_654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결제</a:t>
            </a:r>
            <a:r>
              <a:rPr b="1" lang="ko" sz="2000">
                <a:solidFill>
                  <a:schemeClr val="lt1"/>
                </a:solidFill>
                <a:latin typeface="Malgun Gothic"/>
                <a:ea typeface="Malgun Gothic"/>
                <a:cs typeface="Malgun Gothic"/>
                <a:sym typeface="Malgun Gothic"/>
              </a:rPr>
              <a:t> 내역</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733" name="Google Shape;4733;g13c94f06daf_2_654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734" name="Google Shape;4734;g13c94f06daf_2_654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35" name="Google Shape;4735;g13c94f06daf_2_6543"/>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736" name="Google Shape;4736;g13c94f06daf_2_6543"/>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737" name="Google Shape;4737;g13c94f06daf_2_6543"/>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38" name="Google Shape;4738;g13c94f06daf_2_6543"/>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739" name="Google Shape;4739;g13c94f06daf_2_6543"/>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740" name="Google Shape;4740;g13c94f06daf_2_6543"/>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41" name="Google Shape;4741;g13c94f06daf_2_6543"/>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42" name="Google Shape;4742;g13c94f06daf_2_6543"/>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43" name="Google Shape;4743;g13c94f06daf_2_6543"/>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744" name="Google Shape;4744;g13c94f06daf_2_6543"/>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745" name="Google Shape;4745;g13c94f06daf_2_6543"/>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746" name="Google Shape;4746;g13c94f06daf_2_6543"/>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47" name="Google Shape;4747;g13c94f06daf_2_6543"/>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48" name="Google Shape;4748;g13c94f06daf_2_6543"/>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49" name="Google Shape;4749;g13c94f06daf_2_6543"/>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50" name="Google Shape;4750;g13c94f06daf_2_6543"/>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51" name="Google Shape;4751;g13c94f06daf_2_6543"/>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752" name="Google Shape;4752;g13c94f06daf_2_6543"/>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53" name="Google Shape;4753;g13c94f06daf_2_6543"/>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754" name="Google Shape;4754;g13c94f06daf_2_6543"/>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755" name="Google Shape;4755;g13c94f06daf_2_6543"/>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756" name="Google Shape;4756;g13c94f06daf_2_6543"/>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757" name="Google Shape;4757;g13c94f06daf_2_6543"/>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758" name="Google Shape;4758;g13c94f06daf_2_6543"/>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759" name="Google Shape;4759;g13c94f06daf_2_6543"/>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760" name="Google Shape;4760;g13c94f06daf_2_6543"/>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761" name="Google Shape;4761;g13c94f06daf_2_6543"/>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762" name="Google Shape;4762;g13c94f06daf_2_6543"/>
          <p:cNvCxnSpPr>
            <a:endCxn id="4763" idx="1"/>
          </p:cNvCxnSpPr>
          <p:nvPr/>
        </p:nvCxnSpPr>
        <p:spPr>
          <a:xfrm>
            <a:off x="2607927" y="2373317"/>
            <a:ext cx="1850100" cy="1063800"/>
          </a:xfrm>
          <a:prstGeom prst="bentConnector3">
            <a:avLst>
              <a:gd fmla="val 75332" name="adj1"/>
            </a:avLst>
          </a:prstGeom>
          <a:noFill/>
          <a:ln cap="flat" cmpd="sng" w="28575">
            <a:solidFill>
              <a:srgbClr val="FF0000"/>
            </a:solidFill>
            <a:prstDash val="solid"/>
            <a:round/>
            <a:headEnd len="med" w="med" type="none"/>
            <a:tailEnd len="med" w="med" type="triangle"/>
          </a:ln>
        </p:spPr>
      </p:cxnSp>
      <p:sp>
        <p:nvSpPr>
          <p:cNvPr id="4763" name="Google Shape;4763;g13c94f06daf_2_6543"/>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64" name="Google Shape;4764;g13c94f06daf_2_6543"/>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결제 내역</a:t>
            </a:r>
            <a:endParaRPr b="1" sz="1100">
              <a:solidFill>
                <a:schemeClr val="dk1"/>
              </a:solidFill>
              <a:latin typeface="Malgun Gothic"/>
              <a:ea typeface="Malgun Gothic"/>
              <a:cs typeface="Malgun Gothic"/>
              <a:sym typeface="Malgun Gothic"/>
            </a:endParaRPr>
          </a:p>
        </p:txBody>
      </p:sp>
      <p:pic>
        <p:nvPicPr>
          <p:cNvPr id="4765" name="Google Shape;4765;g13c94f06daf_2_6543"/>
          <p:cNvPicPr preferRelativeResize="0"/>
          <p:nvPr/>
        </p:nvPicPr>
        <p:blipFill>
          <a:blip r:embed="rId4">
            <a:alphaModFix/>
          </a:blip>
          <a:stretch>
            <a:fillRect/>
          </a:stretch>
        </p:blipFill>
        <p:spPr>
          <a:xfrm>
            <a:off x="4580430" y="881071"/>
            <a:ext cx="213900" cy="219430"/>
          </a:xfrm>
          <a:prstGeom prst="rect">
            <a:avLst/>
          </a:prstGeom>
          <a:noFill/>
          <a:ln>
            <a:noFill/>
          </a:ln>
        </p:spPr>
      </p:pic>
      <p:graphicFrame>
        <p:nvGraphicFramePr>
          <p:cNvPr id="4766" name="Google Shape;4766;g13c94f06daf_2_6543"/>
          <p:cNvGraphicFramePr/>
          <p:nvPr/>
        </p:nvGraphicFramePr>
        <p:xfrm>
          <a:off x="4506658" y="1758216"/>
          <a:ext cx="3000000" cy="3000000"/>
        </p:xfrm>
        <a:graphic>
          <a:graphicData uri="http://schemas.openxmlformats.org/drawingml/2006/table">
            <a:tbl>
              <a:tblPr bandRow="1" firstRow="1">
                <a:noFill/>
                <a:tableStyleId>{6D46B999-0A27-4AED-B801-680B1EB23D84}</a:tableStyleId>
              </a:tblPr>
              <a:tblGrid>
                <a:gridCol w="918625"/>
                <a:gridCol w="945200"/>
                <a:gridCol w="585125"/>
                <a:gridCol w="701725"/>
              </a:tblGrid>
              <a:tr h="306425">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결제 일시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적요/승인번호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결제수단</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결제금액</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2022-05-17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일반충전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20,000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일반충전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
        <p:nvSpPr>
          <p:cNvPr id="4767" name="Google Shape;4767;g13c94f06daf_2_6543"/>
          <p:cNvSpPr/>
          <p:nvPr/>
        </p:nvSpPr>
        <p:spPr>
          <a:xfrm>
            <a:off x="4736450" y="1248996"/>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20220601</a:t>
            </a:r>
            <a:endParaRPr b="0" i="0" sz="1100" u="none" cap="none" strike="noStrike">
              <a:solidFill>
                <a:schemeClr val="dk2"/>
              </a:solidFill>
              <a:latin typeface="Malgun Gothic"/>
              <a:ea typeface="Malgun Gothic"/>
              <a:cs typeface="Malgun Gothic"/>
              <a:sym typeface="Malgun Gothic"/>
            </a:endParaRPr>
          </a:p>
        </p:txBody>
      </p:sp>
      <p:sp>
        <p:nvSpPr>
          <p:cNvPr id="4768" name="Google Shape;4768;g13c94f06daf_2_6543"/>
          <p:cNvSpPr/>
          <p:nvPr/>
        </p:nvSpPr>
        <p:spPr>
          <a:xfrm>
            <a:off x="5803250" y="1248996"/>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20220701</a:t>
            </a:r>
            <a:endParaRPr b="0" i="0" sz="1100" u="none" cap="none" strike="noStrike">
              <a:solidFill>
                <a:schemeClr val="dk2"/>
              </a:solidFill>
              <a:latin typeface="Malgun Gothic"/>
              <a:ea typeface="Malgun Gothic"/>
              <a:cs typeface="Malgun Gothic"/>
              <a:sym typeface="Malgun Gothic"/>
            </a:endParaRPr>
          </a:p>
        </p:txBody>
      </p:sp>
      <p:sp>
        <p:nvSpPr>
          <p:cNvPr id="4769" name="Google Shape;4769;g13c94f06daf_2_6543"/>
          <p:cNvSpPr/>
          <p:nvPr/>
        </p:nvSpPr>
        <p:spPr>
          <a:xfrm>
            <a:off x="6870050" y="1287096"/>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1개월</a:t>
            </a:r>
            <a:endParaRPr sz="1000"/>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3" name="Shape 4773"/>
        <p:cNvGrpSpPr/>
        <p:nvPr/>
      </p:nvGrpSpPr>
      <p:grpSpPr>
        <a:xfrm>
          <a:off x="0" y="0"/>
          <a:ext cx="0" cy="0"/>
          <a:chOff x="0" y="0"/>
          <a:chExt cx="0" cy="0"/>
        </a:xfrm>
      </p:grpSpPr>
      <p:graphicFrame>
        <p:nvGraphicFramePr>
          <p:cNvPr id="4774" name="Google Shape;4774;g13c94f06daf_2_6589"/>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출금계좌의 경우 전문가만 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775" name="Google Shape;4775;g13c94f06daf_2_658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출</a:t>
            </a:r>
            <a:r>
              <a:rPr b="1" lang="ko" sz="2000">
                <a:solidFill>
                  <a:schemeClr val="lt1"/>
                </a:solidFill>
                <a:latin typeface="Malgun Gothic"/>
                <a:ea typeface="Malgun Gothic"/>
                <a:cs typeface="Malgun Gothic"/>
                <a:sym typeface="Malgun Gothic"/>
              </a:rPr>
              <a:t>금 계좌</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776" name="Google Shape;4776;g13c94f06daf_2_658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777" name="Google Shape;4777;g13c94f06daf_2_658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78" name="Google Shape;4778;g13c94f06daf_2_6589"/>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779" name="Google Shape;4779;g13c94f06daf_2_6589"/>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780" name="Google Shape;4780;g13c94f06daf_2_6589"/>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81" name="Google Shape;4781;g13c94f06daf_2_6589"/>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782" name="Google Shape;4782;g13c94f06daf_2_6589"/>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783" name="Google Shape;4783;g13c94f06daf_2_6589"/>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84" name="Google Shape;4784;g13c94f06daf_2_6589"/>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85" name="Google Shape;4785;g13c94f06daf_2_6589"/>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86" name="Google Shape;4786;g13c94f06daf_2_6589"/>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787" name="Google Shape;4787;g13c94f06daf_2_6589"/>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788" name="Google Shape;4788;g13c94f06daf_2_6589"/>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789" name="Google Shape;4789;g13c94f06daf_2_6589"/>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90" name="Google Shape;4790;g13c94f06daf_2_6589"/>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91" name="Google Shape;4791;g13c94f06daf_2_6589"/>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92" name="Google Shape;4792;g13c94f06daf_2_6589"/>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93" name="Google Shape;4793;g13c94f06daf_2_6589"/>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94" name="Google Shape;4794;g13c94f06daf_2_6589"/>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795" name="Google Shape;4795;g13c94f06daf_2_6589"/>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96" name="Google Shape;4796;g13c94f06daf_2_6589"/>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797" name="Google Shape;4797;g13c94f06daf_2_6589"/>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798" name="Google Shape;4798;g13c94f06daf_2_6589"/>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799" name="Google Shape;4799;g13c94f06daf_2_6589"/>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800" name="Google Shape;4800;g13c94f06daf_2_6589"/>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801" name="Google Shape;4801;g13c94f06daf_2_6589"/>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802" name="Google Shape;4802;g13c94f06daf_2_6589"/>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803" name="Google Shape;4803;g13c94f06daf_2_6589"/>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804" name="Google Shape;4804;g13c94f06daf_2_6589"/>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805" name="Google Shape;4805;g13c94f06daf_2_6589"/>
          <p:cNvCxnSpPr>
            <a:endCxn id="4806" idx="1"/>
          </p:cNvCxnSpPr>
          <p:nvPr/>
        </p:nvCxnSpPr>
        <p:spPr>
          <a:xfrm>
            <a:off x="2621727" y="2442317"/>
            <a:ext cx="1836300" cy="994800"/>
          </a:xfrm>
          <a:prstGeom prst="bentConnector3">
            <a:avLst>
              <a:gd fmla="val 77401" name="adj1"/>
            </a:avLst>
          </a:prstGeom>
          <a:noFill/>
          <a:ln cap="flat" cmpd="sng" w="28575">
            <a:solidFill>
              <a:srgbClr val="FF0000"/>
            </a:solidFill>
            <a:prstDash val="solid"/>
            <a:round/>
            <a:headEnd len="med" w="med" type="none"/>
            <a:tailEnd len="med" w="med" type="triangle"/>
          </a:ln>
        </p:spPr>
      </p:cxnSp>
      <p:sp>
        <p:nvSpPr>
          <p:cNvPr id="4806" name="Google Shape;4806;g13c94f06daf_2_6589"/>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07" name="Google Shape;4807;g13c94f06daf_2_6589"/>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출금 계좌</a:t>
            </a:r>
            <a:endParaRPr b="1" sz="1100">
              <a:solidFill>
                <a:schemeClr val="dk1"/>
              </a:solidFill>
              <a:latin typeface="Malgun Gothic"/>
              <a:ea typeface="Malgun Gothic"/>
              <a:cs typeface="Malgun Gothic"/>
              <a:sym typeface="Malgun Gothic"/>
            </a:endParaRPr>
          </a:p>
        </p:txBody>
      </p:sp>
      <p:pic>
        <p:nvPicPr>
          <p:cNvPr id="4808" name="Google Shape;4808;g13c94f06daf_2_6589"/>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809" name="Google Shape;4809;g13c94f06daf_2_658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graphicFrame>
        <p:nvGraphicFramePr>
          <p:cNvPr id="4810" name="Google Shape;4810;g13c94f06daf_2_6589"/>
          <p:cNvGraphicFramePr/>
          <p:nvPr/>
        </p:nvGraphicFramePr>
        <p:xfrm>
          <a:off x="4520454" y="1371705"/>
          <a:ext cx="3000000" cy="3000000"/>
        </p:xfrm>
        <a:graphic>
          <a:graphicData uri="http://schemas.openxmlformats.org/drawingml/2006/table">
            <a:tbl>
              <a:tblPr bandRow="1" firstRow="1">
                <a:noFill/>
                <a:tableStyleId>{6D46B999-0A27-4AED-B801-680B1EB23D84}</a:tableStyleId>
              </a:tblPr>
              <a:tblGrid>
                <a:gridCol w="699850"/>
                <a:gridCol w="2450825"/>
              </a:tblGrid>
              <a:tr h="436450">
                <a:tc>
                  <a:txBody>
                    <a:bodyPr/>
                    <a:lstStyle/>
                    <a:p>
                      <a:pPr indent="0" lvl="0" marL="0" marR="0" rtl="0" algn="ctr">
                        <a:lnSpc>
                          <a:spcPct val="100000"/>
                        </a:lnSpc>
                        <a:spcBef>
                          <a:spcPts val="0"/>
                        </a:spcBef>
                        <a:spcAft>
                          <a:spcPts val="0"/>
                        </a:spcAft>
                        <a:buClr>
                          <a:schemeClr val="dk1"/>
                        </a:buClr>
                        <a:buSzPts val="900"/>
                        <a:buFont typeface="Malgun Gothic"/>
                        <a:buNone/>
                      </a:pPr>
                      <a:r>
                        <a:rPr b="0" i="0" lang="ko" sz="900" u="none" cap="none" strike="noStrike">
                          <a:solidFill>
                            <a:schemeClr val="dk1"/>
                          </a:solidFill>
                          <a:latin typeface="Malgun Gothic"/>
                          <a:ea typeface="Malgun Gothic"/>
                          <a:cs typeface="Malgun Gothic"/>
                          <a:sym typeface="Malgun Gothic"/>
                        </a:rPr>
                        <a:t>은행명</a:t>
                      </a:r>
                      <a:endParaRPr b="0" i="0" sz="9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OO 은행        ▼</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  계좌번호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12311231231231</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예금주</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홍길동</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4" name="Shape 4814"/>
        <p:cNvGrpSpPr/>
        <p:nvPr/>
      </p:nvGrpSpPr>
      <p:grpSpPr>
        <a:xfrm>
          <a:off x="0" y="0"/>
          <a:ext cx="0" cy="0"/>
          <a:chOff x="0" y="0"/>
          <a:chExt cx="0" cy="0"/>
        </a:xfrm>
      </p:grpSpPr>
      <p:graphicFrame>
        <p:nvGraphicFramePr>
          <p:cNvPr id="4815" name="Google Shape;4815;g13c94f06daf_2_6632"/>
          <p:cNvGraphicFramePr/>
          <p:nvPr/>
        </p:nvGraphicFramePr>
        <p:xfrm>
          <a:off x="9945679" y="642154"/>
          <a:ext cx="3000000" cy="3000000"/>
        </p:xfrm>
        <a:graphic>
          <a:graphicData uri="http://schemas.openxmlformats.org/drawingml/2006/table">
            <a:tbl>
              <a:tblPr bandRow="1" firstRow="1">
                <a:noFill/>
                <a:tableStyleId>{6D46B999-0A27-4AED-B801-680B1EB23D84}</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816" name="Google Shape;4816;g13c94f06daf_2_663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알림 </a:t>
            </a:r>
            <a:endParaRPr b="0" i="0" sz="2400" u="none" cap="none" strike="noStrike">
              <a:solidFill>
                <a:schemeClr val="lt1"/>
              </a:solidFill>
              <a:latin typeface="Arial"/>
              <a:ea typeface="Arial"/>
              <a:cs typeface="Arial"/>
              <a:sym typeface="Arial"/>
            </a:endParaRPr>
          </a:p>
        </p:txBody>
      </p:sp>
      <p:sp>
        <p:nvSpPr>
          <p:cNvPr id="4817" name="Google Shape;4817;g13c94f06daf_2_663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818" name="Google Shape;4818;g13c94f06daf_2_663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19" name="Google Shape;4819;g13c94f06daf_2_6632"/>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820" name="Google Shape;4820;g13c94f06daf_2_6632"/>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821" name="Google Shape;4821;g13c94f06daf_2_6632"/>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22" name="Google Shape;4822;g13c94f06daf_2_6632"/>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823" name="Google Shape;4823;g13c94f06daf_2_6632"/>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824" name="Google Shape;4824;g13c94f06daf_2_6632"/>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25" name="Google Shape;4825;g13c94f06daf_2_6632"/>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26" name="Google Shape;4826;g13c94f06daf_2_6632"/>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27" name="Google Shape;4827;g13c94f06daf_2_6632"/>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828" name="Google Shape;4828;g13c94f06daf_2_6632"/>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829" name="Google Shape;4829;g13c94f06daf_2_6632"/>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830" name="Google Shape;4830;g13c94f06daf_2_6632"/>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31" name="Google Shape;4831;g13c94f06daf_2_6632"/>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32" name="Google Shape;4832;g13c94f06daf_2_6632"/>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33" name="Google Shape;4833;g13c94f06daf_2_6632"/>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34" name="Google Shape;4834;g13c94f06daf_2_6632"/>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35" name="Google Shape;4835;g13c94f06daf_2_6632"/>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836" name="Google Shape;4836;g13c94f06daf_2_6632"/>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37" name="Google Shape;4837;g13c94f06daf_2_6632"/>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838" name="Google Shape;4838;g13c94f06daf_2_6632"/>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839" name="Google Shape;4839;g13c94f06daf_2_6632"/>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840" name="Google Shape;4840;g13c94f06daf_2_6632"/>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841" name="Google Shape;4841;g13c94f06daf_2_6632"/>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842" name="Google Shape;4842;g13c94f06daf_2_6632"/>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843" name="Google Shape;4843;g13c94f06daf_2_6632"/>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844" name="Google Shape;4844;g13c94f06daf_2_6632"/>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845" name="Google Shape;4845;g13c94f06daf_2_6632"/>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846" name="Google Shape;4846;g13c94f06daf_2_6632"/>
          <p:cNvCxnSpPr>
            <a:stCxn id="4840" idx="3"/>
            <a:endCxn id="4847" idx="1"/>
          </p:cNvCxnSpPr>
          <p:nvPr/>
        </p:nvCxnSpPr>
        <p:spPr>
          <a:xfrm>
            <a:off x="2559300" y="2725311"/>
            <a:ext cx="1898700" cy="711900"/>
          </a:xfrm>
          <a:prstGeom prst="bentConnector3">
            <a:avLst>
              <a:gd fmla="val 78872" name="adj1"/>
            </a:avLst>
          </a:prstGeom>
          <a:noFill/>
          <a:ln cap="flat" cmpd="sng" w="28575">
            <a:solidFill>
              <a:srgbClr val="FF0000"/>
            </a:solidFill>
            <a:prstDash val="solid"/>
            <a:round/>
            <a:headEnd len="med" w="med" type="none"/>
            <a:tailEnd len="med" w="med" type="triangle"/>
          </a:ln>
        </p:spPr>
      </p:cxnSp>
      <p:sp>
        <p:nvSpPr>
          <p:cNvPr id="4847" name="Google Shape;4847;g13c94f06daf_2_6632"/>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48" name="Google Shape;4848;g13c94f06daf_2_6632"/>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알림</a:t>
            </a:r>
            <a:endParaRPr b="1" sz="1100">
              <a:solidFill>
                <a:schemeClr val="dk1"/>
              </a:solidFill>
              <a:latin typeface="Malgun Gothic"/>
              <a:ea typeface="Malgun Gothic"/>
              <a:cs typeface="Malgun Gothic"/>
              <a:sym typeface="Malgun Gothic"/>
            </a:endParaRPr>
          </a:p>
        </p:txBody>
      </p:sp>
      <p:pic>
        <p:nvPicPr>
          <p:cNvPr id="4849" name="Google Shape;4849;g13c94f06daf_2_6632"/>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850" name="Google Shape;4850;g13c94f06daf_2_6632"/>
          <p:cNvSpPr txBox="1"/>
          <p:nvPr/>
        </p:nvSpPr>
        <p:spPr>
          <a:xfrm>
            <a:off x="4624425" y="1224825"/>
            <a:ext cx="18987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활동 알림</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4851" name="Google Shape;4851;g13c94f06daf_2_6632"/>
          <p:cNvCxnSpPr/>
          <p:nvPr/>
        </p:nvCxnSpPr>
        <p:spPr>
          <a:xfrm>
            <a:off x="4634117" y="1509796"/>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4852" name="Google Shape;4852;g13c94f06daf_2_6632"/>
          <p:cNvGrpSpPr/>
          <p:nvPr/>
        </p:nvGrpSpPr>
        <p:grpSpPr>
          <a:xfrm>
            <a:off x="7071620" y="1591088"/>
            <a:ext cx="402002" cy="203700"/>
            <a:chOff x="8213795" y="1893814"/>
            <a:chExt cx="401962" cy="203700"/>
          </a:xfrm>
        </p:grpSpPr>
        <p:sp>
          <p:nvSpPr>
            <p:cNvPr id="4853" name="Google Shape;4853;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54" name="Google Shape;4854;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855" name="Google Shape;4855;g13c94f06daf_2_6632"/>
          <p:cNvSpPr txBox="1"/>
          <p:nvPr/>
        </p:nvSpPr>
        <p:spPr>
          <a:xfrm>
            <a:off x="4700625" y="154219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좋아요</a:t>
            </a:r>
            <a:endParaRPr b="1" sz="1200">
              <a:solidFill>
                <a:schemeClr val="dk1"/>
              </a:solidFill>
              <a:latin typeface="Malgun Gothic"/>
              <a:ea typeface="Malgun Gothic"/>
              <a:cs typeface="Malgun Gothic"/>
              <a:sym typeface="Malgun Gothic"/>
            </a:endParaRPr>
          </a:p>
        </p:txBody>
      </p:sp>
      <p:grpSp>
        <p:nvGrpSpPr>
          <p:cNvPr id="4856" name="Google Shape;4856;g13c94f06daf_2_6632"/>
          <p:cNvGrpSpPr/>
          <p:nvPr/>
        </p:nvGrpSpPr>
        <p:grpSpPr>
          <a:xfrm>
            <a:off x="7071620" y="1841973"/>
            <a:ext cx="402002" cy="203700"/>
            <a:chOff x="8213795" y="1893814"/>
            <a:chExt cx="401962" cy="203700"/>
          </a:xfrm>
        </p:grpSpPr>
        <p:sp>
          <p:nvSpPr>
            <p:cNvPr id="4857" name="Google Shape;4857;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58" name="Google Shape;4858;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859" name="Google Shape;4859;g13c94f06daf_2_6632"/>
          <p:cNvSpPr txBox="1"/>
          <p:nvPr/>
        </p:nvSpPr>
        <p:spPr>
          <a:xfrm>
            <a:off x="4686826" y="178459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댓글</a:t>
            </a:r>
            <a:endParaRPr b="1" sz="1200">
              <a:solidFill>
                <a:schemeClr val="dk1"/>
              </a:solidFill>
              <a:latin typeface="Malgun Gothic"/>
              <a:ea typeface="Malgun Gothic"/>
              <a:cs typeface="Malgun Gothic"/>
              <a:sym typeface="Malgun Gothic"/>
            </a:endParaRPr>
          </a:p>
        </p:txBody>
      </p:sp>
      <p:grpSp>
        <p:nvGrpSpPr>
          <p:cNvPr id="4860" name="Google Shape;4860;g13c94f06daf_2_6632"/>
          <p:cNvGrpSpPr/>
          <p:nvPr/>
        </p:nvGrpSpPr>
        <p:grpSpPr>
          <a:xfrm>
            <a:off x="7071620" y="2087456"/>
            <a:ext cx="402002" cy="203700"/>
            <a:chOff x="8213795" y="1893814"/>
            <a:chExt cx="401962" cy="203700"/>
          </a:xfrm>
        </p:grpSpPr>
        <p:sp>
          <p:nvSpPr>
            <p:cNvPr id="4861" name="Google Shape;4861;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62" name="Google Shape;4862;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863" name="Google Shape;4863;g13c94f06daf_2_6632"/>
          <p:cNvSpPr txBox="1"/>
          <p:nvPr/>
        </p:nvSpPr>
        <p:spPr>
          <a:xfrm>
            <a:off x="4686826" y="204079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메시지</a:t>
            </a:r>
            <a:endParaRPr b="1" sz="1200">
              <a:solidFill>
                <a:schemeClr val="dk1"/>
              </a:solidFill>
              <a:latin typeface="Malgun Gothic"/>
              <a:ea typeface="Malgun Gothic"/>
              <a:cs typeface="Malgun Gothic"/>
              <a:sym typeface="Malgun Gothic"/>
            </a:endParaRPr>
          </a:p>
        </p:txBody>
      </p:sp>
      <p:grpSp>
        <p:nvGrpSpPr>
          <p:cNvPr id="4864" name="Google Shape;4864;g13c94f06daf_2_6632"/>
          <p:cNvGrpSpPr/>
          <p:nvPr/>
        </p:nvGrpSpPr>
        <p:grpSpPr>
          <a:xfrm>
            <a:off x="7071619" y="2990583"/>
            <a:ext cx="402002" cy="203700"/>
            <a:chOff x="8213795" y="1893814"/>
            <a:chExt cx="401962" cy="203700"/>
          </a:xfrm>
        </p:grpSpPr>
        <p:sp>
          <p:nvSpPr>
            <p:cNvPr id="4865" name="Google Shape;4865;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66" name="Google Shape;4866;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867" name="Google Shape;4867;g13c94f06daf_2_6632"/>
          <p:cNvSpPr txBox="1"/>
          <p:nvPr/>
        </p:nvSpPr>
        <p:spPr>
          <a:xfrm>
            <a:off x="4706826" y="29692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앱 푸시</a:t>
            </a:r>
            <a:endParaRPr b="1" sz="1200">
              <a:solidFill>
                <a:schemeClr val="dk1"/>
              </a:solidFill>
              <a:latin typeface="Malgun Gothic"/>
              <a:ea typeface="Malgun Gothic"/>
              <a:cs typeface="Malgun Gothic"/>
              <a:sym typeface="Malgun Gothic"/>
            </a:endParaRPr>
          </a:p>
        </p:txBody>
      </p:sp>
      <p:grpSp>
        <p:nvGrpSpPr>
          <p:cNvPr id="4868" name="Google Shape;4868;g13c94f06daf_2_6632"/>
          <p:cNvGrpSpPr/>
          <p:nvPr/>
        </p:nvGrpSpPr>
        <p:grpSpPr>
          <a:xfrm>
            <a:off x="7071619" y="3249808"/>
            <a:ext cx="402002" cy="203700"/>
            <a:chOff x="8213795" y="1893814"/>
            <a:chExt cx="401962" cy="203700"/>
          </a:xfrm>
        </p:grpSpPr>
        <p:sp>
          <p:nvSpPr>
            <p:cNvPr id="4869" name="Google Shape;4869;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70" name="Google Shape;4870;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871" name="Google Shape;4871;g13c94f06daf_2_6632"/>
          <p:cNvSpPr txBox="1"/>
          <p:nvPr/>
        </p:nvSpPr>
        <p:spPr>
          <a:xfrm>
            <a:off x="4706826" y="31978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문자 메시지</a:t>
            </a:r>
            <a:endParaRPr b="1" sz="1200">
              <a:solidFill>
                <a:schemeClr val="dk1"/>
              </a:solidFill>
              <a:latin typeface="Malgun Gothic"/>
              <a:ea typeface="Malgun Gothic"/>
              <a:cs typeface="Malgun Gothic"/>
              <a:sym typeface="Malgun Gothic"/>
            </a:endParaRPr>
          </a:p>
        </p:txBody>
      </p:sp>
      <p:sp>
        <p:nvSpPr>
          <p:cNvPr id="4872" name="Google Shape;4872;g13c94f06daf_2_6632"/>
          <p:cNvSpPr txBox="1"/>
          <p:nvPr/>
        </p:nvSpPr>
        <p:spPr>
          <a:xfrm>
            <a:off x="4624425" y="2631229"/>
            <a:ext cx="18987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광고성 정보 수신</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4873" name="Google Shape;4873;g13c94f06daf_2_6632"/>
          <p:cNvCxnSpPr/>
          <p:nvPr/>
        </p:nvCxnSpPr>
        <p:spPr>
          <a:xfrm>
            <a:off x="4634117" y="2916200"/>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4874" name="Google Shape;4874;g13c94f06daf_2_6632"/>
          <p:cNvGrpSpPr/>
          <p:nvPr/>
        </p:nvGrpSpPr>
        <p:grpSpPr>
          <a:xfrm>
            <a:off x="7078825" y="3499413"/>
            <a:ext cx="402002" cy="203700"/>
            <a:chOff x="8213795" y="1893814"/>
            <a:chExt cx="401962" cy="203700"/>
          </a:xfrm>
        </p:grpSpPr>
        <p:sp>
          <p:nvSpPr>
            <p:cNvPr id="4875" name="Google Shape;4875;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76" name="Google Shape;4876;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877" name="Google Shape;4877;g13c94f06daf_2_6632"/>
          <p:cNvSpPr txBox="1"/>
          <p:nvPr/>
        </p:nvSpPr>
        <p:spPr>
          <a:xfrm>
            <a:off x="4700233" y="34474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이메일</a:t>
            </a:r>
            <a:endParaRPr b="1" sz="1200">
              <a:solidFill>
                <a:schemeClr val="dk1"/>
              </a:solidFill>
              <a:latin typeface="Malgun Gothic"/>
              <a:ea typeface="Malgun Gothic"/>
              <a:cs typeface="Malgun Gothic"/>
              <a:sym typeface="Malgun Gothic"/>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