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6964" autoAdjust="0"/>
  </p:normalViewPr>
  <p:slideViewPr>
    <p:cSldViewPr snapToGrid="0">
      <p:cViewPr>
        <p:scale>
          <a:sx n="125" d="100"/>
          <a:sy n="125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B66F75-FFFC-FBF6-8959-07BD688DE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DB862D-D62A-0B57-9925-71A0435A3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C10C85-F3D7-3A91-FC82-9152C7B13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2B36A1-54B3-EB80-3EE2-C30BC7AB4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7A32A9-029F-E46F-BAD2-E17F6AD2A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27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7ACC93-1AD7-BE6B-4874-679DA169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0C14404-E924-0FA3-7469-58A4A4957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9132D2-8662-C82F-6CF2-06AC172A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DBBA31-32BB-DE68-44F6-F05F6B18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93C2BF-C3A8-2193-2EFB-F92C58227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87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45C67B9-5EBF-6FBA-E636-EFD923A89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D7CB8F-D744-3916-0AE0-DC305123F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F67824-A4EA-DFCC-2F5A-043CB60C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4E5045-91AF-6511-E9E2-57B2438A0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74374C-CE03-F2EB-46F3-45444E47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324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24BB3B-4A9A-79CE-EDAE-2530C313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FC70F9-A89E-9D4E-C10A-60ED1042D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B9E1A1-C0BF-19BA-B79F-3A7DA1F6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2F82FD-3864-9896-1F99-8FD314DBF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6297FE-299E-8337-B5F0-2675FDDFE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94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991E44-0B2B-6C68-73F8-5803299FF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40869BE-637B-0E45-71A9-201F82BD6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DB6E271-A091-3C88-6915-B792B6D24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C57505-38DB-8829-4188-285B00517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57B99F-06CD-89D8-9674-41D6D991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07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BF22BF-9ED5-31C0-BDD8-266490F0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689E74-DB5F-7C01-3E1B-FC0C9B15DC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2CDBCD-6810-51A5-533B-875FE5ED2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B812A73-9FC4-7D39-268F-24BF95D77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F78E02-75D4-7EDB-4898-BF941C4B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94707B-01A8-8E1D-463D-BE9A67AF2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8471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131FE1-3025-C4D3-119F-953E6F718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556519-802C-A439-4DDD-F328416D0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4F636A-21F2-BCC6-DAE6-7D8202826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B5FFA67-74C1-11B2-E0ED-D4C36FAD9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E8F859-A5EE-3F74-51E1-439095002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1D1BEE7-4713-9CA6-6CC6-78227BF36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DE7BA87-58DE-347F-35ED-D6568B157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75782AB-659B-0F28-16C7-795767E2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78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233921-F525-8406-D9F6-6DF41A3A1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22729B-3DAF-B15B-B9A9-B709E0460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6BFB7A-8677-3FF2-6744-92A4DD93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1D21BF-3DA8-C395-A22F-D502B6EAD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31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17F7551-FAC8-7AED-548D-468B78F7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6E2829-8B89-EF47-FBCE-73E93F8FF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908EEF9-0A95-314E-5E7C-9A1E7EB4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3170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829D88-F031-BE71-84FD-D973FB4C4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F43F38-B63B-D56C-D48E-8E5C52E15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C94134B-FD88-4FD3-3825-6FFCBBF54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EF342B4-63F4-C817-A01F-10B1DFE77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2B5A79B-E318-4755-CF06-2109BB94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3C6D74-4D2D-446B-A34D-62EE55844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933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6C39D-EFDB-427D-6E7C-82E038C3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E917460-D0E1-52A0-0EF6-6B8AA2105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38680C9-6541-5227-3DD4-C8CCDFC06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94D566-9640-EA14-9C2A-0A34398DF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200BA9-C10D-CDD3-6149-DC8B21300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1F8635-B8A1-B107-ED07-916DD82D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28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0636ED3-82AA-9231-E0C2-C6AED3EA9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1D0E012-3609-1D21-CC39-6B654BDF1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183174-C8D0-6CB0-326B-6913F0405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68461-AA31-4071-80D6-325DDDAEF77C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5F997C-73ED-9D08-199D-C61574759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BDAE20-2502-0D95-75B4-081999BCC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4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AECCD8-2AA0-0904-9E12-2CDE6144214A}"/>
              </a:ext>
            </a:extLst>
          </p:cNvPr>
          <p:cNvSpPr txBox="1"/>
          <p:nvPr/>
        </p:nvSpPr>
        <p:spPr>
          <a:xfrm>
            <a:off x="3120666" y="3036585"/>
            <a:ext cx="595066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Mobile UIUX Guideline</a:t>
            </a:r>
            <a:endParaRPr lang="ko-KR" altLang="en-US" sz="45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CB02C8C-A868-CBA7-FED3-AE3F3A056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88" y="1732310"/>
            <a:ext cx="4212624" cy="94784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4B3ECB0-8C5D-F6E7-C483-CACE19D1D660}"/>
              </a:ext>
            </a:extLst>
          </p:cNvPr>
          <p:cNvSpPr/>
          <p:nvPr/>
        </p:nvSpPr>
        <p:spPr>
          <a:xfrm>
            <a:off x="0" y="4744349"/>
            <a:ext cx="12192000" cy="1895566"/>
          </a:xfrm>
          <a:prstGeom prst="rect">
            <a:avLst/>
          </a:prstGeom>
          <a:solidFill>
            <a:srgbClr val="EA7C2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89" rIns="68580" bIns="34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49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01594-F659-FB98-EECB-39C7E644D27B}"/>
              </a:ext>
            </a:extLst>
          </p:cNvPr>
          <p:cNvSpPr txBox="1"/>
          <p:nvPr/>
        </p:nvSpPr>
        <p:spPr>
          <a:xfrm>
            <a:off x="772881" y="5359657"/>
            <a:ext cx="174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Version 2.0</a:t>
            </a:r>
            <a:endParaRPr lang="ko-KR" altLang="en-US" sz="2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7EFABC-E4E0-DA2E-BE49-4A92AB45D6E8}"/>
              </a:ext>
            </a:extLst>
          </p:cNvPr>
          <p:cNvSpPr txBox="1"/>
          <p:nvPr/>
        </p:nvSpPr>
        <p:spPr>
          <a:xfrm>
            <a:off x="772881" y="6074980"/>
            <a:ext cx="1088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2022.08.01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6844D3-BDF2-F03E-2FBC-3F332FBD70A0}"/>
              </a:ext>
            </a:extLst>
          </p:cNvPr>
          <p:cNvSpPr txBox="1"/>
          <p:nvPr/>
        </p:nvSpPr>
        <p:spPr>
          <a:xfrm>
            <a:off x="772881" y="504981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Androind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26B292-98FF-8937-208A-97790340091E}"/>
              </a:ext>
            </a:extLst>
          </p:cNvPr>
          <p:cNvSpPr txBox="1"/>
          <p:nvPr/>
        </p:nvSpPr>
        <p:spPr>
          <a:xfrm>
            <a:off x="9443898" y="5049818"/>
            <a:ext cx="1975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디자인 화면 </a:t>
            </a:r>
            <a:r>
              <a:rPr lang="en-US" altLang="ko-KR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: </a:t>
            </a:r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아이디 찾기</a:t>
            </a:r>
          </a:p>
        </p:txBody>
      </p:sp>
    </p:spTree>
    <p:extLst>
      <p:ext uri="{BB962C8B-B14F-4D97-AF65-F5344CB8AC3E}">
        <p14:creationId xmlns:p14="http://schemas.microsoft.com/office/powerpoint/2010/main" val="413877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B79E07A-ED0A-ACA7-BE1A-5379869A7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14" y="561111"/>
            <a:ext cx="3009643" cy="535047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27EF1F1-21CC-EF62-E07C-496F745C1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111"/>
            <a:ext cx="3009643" cy="535047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6C9F098-FA04-E9AB-7FE9-018D41B6620C}"/>
              </a:ext>
            </a:extLst>
          </p:cNvPr>
          <p:cNvSpPr/>
          <p:nvPr/>
        </p:nvSpPr>
        <p:spPr>
          <a:xfrm>
            <a:off x="1873852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04B7886-3E1E-9A0B-BEEE-295B997D3FD2}"/>
              </a:ext>
            </a:extLst>
          </p:cNvPr>
          <p:cNvSpPr/>
          <p:nvPr/>
        </p:nvSpPr>
        <p:spPr>
          <a:xfrm>
            <a:off x="7210813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994CA0-A774-477A-80A0-859730470B7F}"/>
              </a:ext>
            </a:extLst>
          </p:cNvPr>
          <p:cNvSpPr txBox="1"/>
          <p:nvPr/>
        </p:nvSpPr>
        <p:spPr>
          <a:xfrm>
            <a:off x="2540143" y="6142854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아이디 찾기 기본화면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DF9FA8-7700-992C-06B8-D8FE70E23877}"/>
              </a:ext>
            </a:extLst>
          </p:cNvPr>
          <p:cNvSpPr txBox="1"/>
          <p:nvPr/>
        </p:nvSpPr>
        <p:spPr>
          <a:xfrm>
            <a:off x="7805773" y="6142854"/>
            <a:ext cx="20217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닉네임 </a:t>
            </a:r>
            <a:r>
              <a:rPr lang="ko-KR" altLang="en-US" sz="1400" dirty="0" err="1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클릭시</a:t>
            </a:r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 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(</a:t>
            </a:r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키보드 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up)</a:t>
            </a:r>
            <a:endParaRPr lang="ko-KR" altLang="en-US" sz="1400" dirty="0">
              <a:solidFill>
                <a:srgbClr val="111111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897A27-BF66-AD7B-20BB-830C181ACF42}"/>
              </a:ext>
            </a:extLst>
          </p:cNvPr>
          <p:cNvSpPr txBox="1"/>
          <p:nvPr/>
        </p:nvSpPr>
        <p:spPr>
          <a:xfrm>
            <a:off x="2700163" y="2119494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아이디 찾기 기본화면</a:t>
            </a:r>
          </a:p>
        </p:txBody>
      </p:sp>
    </p:spTree>
    <p:extLst>
      <p:ext uri="{BB962C8B-B14F-4D97-AF65-F5344CB8AC3E}">
        <p14:creationId xmlns:p14="http://schemas.microsoft.com/office/powerpoint/2010/main" val="199485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93E0A1C-86EF-C632-1A39-29776758E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2" y="561256"/>
            <a:ext cx="3009643" cy="53504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7B3F27A4-2A48-0DD3-7321-989DFB6BB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12" y="561256"/>
            <a:ext cx="3009643" cy="535047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ED66781A-CC09-5C15-59C3-5EACE981E1AE}"/>
              </a:ext>
            </a:extLst>
          </p:cNvPr>
          <p:cNvSpPr/>
          <p:nvPr/>
        </p:nvSpPr>
        <p:spPr>
          <a:xfrm>
            <a:off x="1873852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438914A-DD55-5093-F179-B8637E1930D6}"/>
              </a:ext>
            </a:extLst>
          </p:cNvPr>
          <p:cNvSpPr/>
          <p:nvPr/>
        </p:nvSpPr>
        <p:spPr>
          <a:xfrm>
            <a:off x="7210813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31EE43-DF64-5D04-BB8E-9C30F7589C62}"/>
              </a:ext>
            </a:extLst>
          </p:cNvPr>
          <p:cNvSpPr txBox="1"/>
          <p:nvPr/>
        </p:nvSpPr>
        <p:spPr>
          <a:xfrm>
            <a:off x="7627041" y="6142854"/>
            <a:ext cx="23791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휴대폰 번호 </a:t>
            </a:r>
            <a:r>
              <a:rPr lang="ko-KR" altLang="en-US" sz="1400" dirty="0" err="1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클릭시</a:t>
            </a:r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 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(</a:t>
            </a:r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키보드 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up)</a:t>
            </a:r>
            <a:endParaRPr lang="ko-KR" altLang="en-US" sz="1400" dirty="0">
              <a:solidFill>
                <a:srgbClr val="111111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1310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4BEDA5D2-1875-5FC1-94B2-5B833E897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11" y="561256"/>
            <a:ext cx="3009643" cy="535047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17A2D4D6-3FF7-7BD8-B337-8BAD848584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1" y="561256"/>
            <a:ext cx="3009643" cy="535047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AC3CC9E-9682-E991-D21C-40E3509A9E3E}"/>
              </a:ext>
            </a:extLst>
          </p:cNvPr>
          <p:cNvSpPr/>
          <p:nvPr/>
        </p:nvSpPr>
        <p:spPr>
          <a:xfrm>
            <a:off x="1873852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EB6C8D1-80F8-2A5A-2092-B03B75606090}"/>
              </a:ext>
            </a:extLst>
          </p:cNvPr>
          <p:cNvSpPr/>
          <p:nvPr/>
        </p:nvSpPr>
        <p:spPr>
          <a:xfrm>
            <a:off x="7210813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2D07E5-CF48-E659-3A08-11BAC7BD631F}"/>
              </a:ext>
            </a:extLst>
          </p:cNvPr>
          <p:cNvSpPr txBox="1"/>
          <p:nvPr/>
        </p:nvSpPr>
        <p:spPr>
          <a:xfrm>
            <a:off x="8312323" y="6142854"/>
            <a:ext cx="1008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아이디 확인</a:t>
            </a:r>
          </a:p>
        </p:txBody>
      </p:sp>
    </p:spTree>
    <p:extLst>
      <p:ext uri="{BB962C8B-B14F-4D97-AF65-F5344CB8AC3E}">
        <p14:creationId xmlns:p14="http://schemas.microsoft.com/office/powerpoint/2010/main" val="1858162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0672BA1-3ADC-D6F8-05F3-E40C70955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256"/>
            <a:ext cx="3009643" cy="535047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1C00795-54D8-A549-BD39-FE15B36D2397}"/>
              </a:ext>
            </a:extLst>
          </p:cNvPr>
          <p:cNvSpPr/>
          <p:nvPr/>
        </p:nvSpPr>
        <p:spPr>
          <a:xfrm>
            <a:off x="1873852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EDBEC0-16E0-48EF-9BE2-FF44FB91FF6B}"/>
              </a:ext>
            </a:extLst>
          </p:cNvPr>
          <p:cNvSpPr txBox="1"/>
          <p:nvPr/>
        </p:nvSpPr>
        <p:spPr>
          <a:xfrm>
            <a:off x="2695635" y="6142854"/>
            <a:ext cx="1366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회원정보 없을 시</a:t>
            </a:r>
          </a:p>
        </p:txBody>
      </p:sp>
    </p:spTree>
    <p:extLst>
      <p:ext uri="{BB962C8B-B14F-4D97-AF65-F5344CB8AC3E}">
        <p14:creationId xmlns:p14="http://schemas.microsoft.com/office/powerpoint/2010/main" val="128999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C01946A-BBF2-974A-0052-AA7CD9BAD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111"/>
            <a:ext cx="3009643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E375143-E15A-F690-76F2-65AB9AB96702}"/>
              </a:ext>
            </a:extLst>
          </p:cNvPr>
          <p:cNvSpPr/>
          <p:nvPr/>
        </p:nvSpPr>
        <p:spPr>
          <a:xfrm>
            <a:off x="1873852" y="561111"/>
            <a:ext cx="3009643" cy="97377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EB961D-EECF-B5C5-0698-AFDB34B6B537}"/>
              </a:ext>
            </a:extLst>
          </p:cNvPr>
          <p:cNvSpPr/>
          <p:nvPr/>
        </p:nvSpPr>
        <p:spPr>
          <a:xfrm>
            <a:off x="1873850" y="1543050"/>
            <a:ext cx="3009643" cy="43685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57DCD5D-3D96-30D9-3C80-848E804A3C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48"/>
          <a:stretch/>
        </p:blipFill>
        <p:spPr>
          <a:xfrm>
            <a:off x="6592810" y="1052080"/>
            <a:ext cx="3009643" cy="98193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8581076A-B753-E53E-1DA2-480969A97076}"/>
              </a:ext>
            </a:extLst>
          </p:cNvPr>
          <p:cNvSpPr/>
          <p:nvPr/>
        </p:nvSpPr>
        <p:spPr>
          <a:xfrm>
            <a:off x="6592809" y="1052080"/>
            <a:ext cx="3009643" cy="97377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DD5AD1CA-A316-2C93-A721-90C8256291F5}"/>
              </a:ext>
            </a:extLst>
          </p:cNvPr>
          <p:cNvCxnSpPr>
            <a:cxnSpLocks/>
          </p:cNvCxnSpPr>
          <p:nvPr/>
        </p:nvCxnSpPr>
        <p:spPr>
          <a:xfrm flipH="1">
            <a:off x="6592809" y="1056883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4A3198E3-8936-ECD6-7B4C-3E801F50594C}"/>
              </a:ext>
            </a:extLst>
          </p:cNvPr>
          <p:cNvCxnSpPr>
            <a:cxnSpLocks/>
          </p:cNvCxnSpPr>
          <p:nvPr/>
        </p:nvCxnSpPr>
        <p:spPr>
          <a:xfrm flipH="1">
            <a:off x="6592809" y="1155308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989B180-76D1-6F3D-4A44-71DB92B70322}"/>
              </a:ext>
            </a:extLst>
          </p:cNvPr>
          <p:cNvCxnSpPr>
            <a:cxnSpLocks/>
          </p:cNvCxnSpPr>
          <p:nvPr/>
        </p:nvCxnSpPr>
        <p:spPr>
          <a:xfrm flipH="1">
            <a:off x="6592809" y="1288658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BE2F2AB3-6736-CF0F-7760-167220456A5B}"/>
              </a:ext>
            </a:extLst>
          </p:cNvPr>
          <p:cNvCxnSpPr>
            <a:cxnSpLocks/>
          </p:cNvCxnSpPr>
          <p:nvPr/>
        </p:nvCxnSpPr>
        <p:spPr>
          <a:xfrm flipH="1">
            <a:off x="6592809" y="1402958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626695AA-95A9-F9FF-1F2E-9FDC8D230103}"/>
              </a:ext>
            </a:extLst>
          </p:cNvPr>
          <p:cNvCxnSpPr>
            <a:cxnSpLocks/>
          </p:cNvCxnSpPr>
          <p:nvPr/>
        </p:nvCxnSpPr>
        <p:spPr>
          <a:xfrm flipH="1">
            <a:off x="6592809" y="1793483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4E925A14-FB08-CEFD-FAA0-147F9A0AA235}"/>
              </a:ext>
            </a:extLst>
          </p:cNvPr>
          <p:cNvCxnSpPr>
            <a:cxnSpLocks/>
          </p:cNvCxnSpPr>
          <p:nvPr/>
        </p:nvCxnSpPr>
        <p:spPr>
          <a:xfrm flipH="1">
            <a:off x="6592809" y="1815708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C1FF6413-1014-2E2B-546C-D662780BD43C}"/>
              </a:ext>
            </a:extLst>
          </p:cNvPr>
          <p:cNvCxnSpPr>
            <a:cxnSpLocks/>
          </p:cNvCxnSpPr>
          <p:nvPr/>
        </p:nvCxnSpPr>
        <p:spPr>
          <a:xfrm flipH="1">
            <a:off x="6592809" y="2025855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5150EE74-C36F-7082-B2D9-45283003E697}"/>
              </a:ext>
            </a:extLst>
          </p:cNvPr>
          <p:cNvCxnSpPr>
            <a:cxnSpLocks/>
          </p:cNvCxnSpPr>
          <p:nvPr/>
        </p:nvCxnSpPr>
        <p:spPr>
          <a:xfrm>
            <a:off x="6592809" y="1603876"/>
            <a:ext cx="3344941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72956164-D9D2-0BAC-D3F2-A7E9010C1F52}"/>
              </a:ext>
            </a:extLst>
          </p:cNvPr>
          <p:cNvCxnSpPr>
            <a:cxnSpLocks/>
          </p:cNvCxnSpPr>
          <p:nvPr/>
        </p:nvCxnSpPr>
        <p:spPr>
          <a:xfrm flipV="1">
            <a:off x="6592809" y="1050533"/>
            <a:ext cx="0" cy="1121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425AAF8E-E4B6-6227-0163-28D9B4AB0B55}"/>
              </a:ext>
            </a:extLst>
          </p:cNvPr>
          <p:cNvCxnSpPr>
            <a:cxnSpLocks/>
          </p:cNvCxnSpPr>
          <p:nvPr/>
        </p:nvCxnSpPr>
        <p:spPr>
          <a:xfrm flipV="1">
            <a:off x="6789659" y="1050533"/>
            <a:ext cx="0" cy="1121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CD72475C-B6F3-A814-014F-3A5701C3F806}"/>
              </a:ext>
            </a:extLst>
          </p:cNvPr>
          <p:cNvCxnSpPr>
            <a:cxnSpLocks/>
          </p:cNvCxnSpPr>
          <p:nvPr/>
        </p:nvCxnSpPr>
        <p:spPr>
          <a:xfrm flipV="1">
            <a:off x="6865859" y="1050533"/>
            <a:ext cx="0" cy="1121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C642E22A-A100-DFDD-BA70-4D9EB9E93252}"/>
              </a:ext>
            </a:extLst>
          </p:cNvPr>
          <p:cNvCxnSpPr>
            <a:cxnSpLocks/>
          </p:cNvCxnSpPr>
          <p:nvPr/>
        </p:nvCxnSpPr>
        <p:spPr>
          <a:xfrm flipV="1">
            <a:off x="7056359" y="1050533"/>
            <a:ext cx="0" cy="1121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9A4DBE8-D67D-C185-B590-411A643A19F1}"/>
              </a:ext>
            </a:extLst>
          </p:cNvPr>
          <p:cNvCxnSpPr>
            <a:cxnSpLocks/>
          </p:cNvCxnSpPr>
          <p:nvPr/>
        </p:nvCxnSpPr>
        <p:spPr>
          <a:xfrm>
            <a:off x="7342109" y="1402958"/>
            <a:ext cx="0" cy="90844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F9F99263-5E4E-2E30-E1F7-D66DAFF9AD7E}"/>
              </a:ext>
            </a:extLst>
          </p:cNvPr>
          <p:cNvCxnSpPr>
            <a:cxnSpLocks/>
          </p:cNvCxnSpPr>
          <p:nvPr/>
        </p:nvCxnSpPr>
        <p:spPr>
          <a:xfrm>
            <a:off x="8853409" y="1402958"/>
            <a:ext cx="0" cy="90844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타원 31">
            <a:extLst>
              <a:ext uri="{FF2B5EF4-FFF2-40B4-BE49-F238E27FC236}">
                <a16:creationId xmlns:a16="http://schemas.microsoft.com/office/drawing/2014/main" id="{E5B0177C-3104-B93D-C926-D87CD2483B80}"/>
              </a:ext>
            </a:extLst>
          </p:cNvPr>
          <p:cNvSpPr/>
          <p:nvPr/>
        </p:nvSpPr>
        <p:spPr>
          <a:xfrm>
            <a:off x="6662147" y="92466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FC60B0FD-E0E4-1DA0-B8FB-57E5B5DCFB20}"/>
              </a:ext>
            </a:extLst>
          </p:cNvPr>
          <p:cNvSpPr/>
          <p:nvPr/>
        </p:nvSpPr>
        <p:spPr>
          <a:xfrm>
            <a:off x="6356844" y="1702768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1D10381C-47C0-5005-1C21-7691FB4011E6}"/>
              </a:ext>
            </a:extLst>
          </p:cNvPr>
          <p:cNvSpPr/>
          <p:nvPr/>
        </p:nvSpPr>
        <p:spPr>
          <a:xfrm>
            <a:off x="8119530" y="1556924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08C135-D29E-01E5-A974-A9C9C1DA9165}"/>
              </a:ext>
            </a:extLst>
          </p:cNvPr>
          <p:cNvSpPr txBox="1"/>
          <p:nvPr/>
        </p:nvSpPr>
        <p:spPr>
          <a:xfrm>
            <a:off x="9652399" y="99068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233A5FA6-3867-31BD-5262-7CF94597547C}"/>
              </a:ext>
            </a:extLst>
          </p:cNvPr>
          <p:cNvCxnSpPr>
            <a:cxnSpLocks/>
          </p:cNvCxnSpPr>
          <p:nvPr/>
        </p:nvCxnSpPr>
        <p:spPr>
          <a:xfrm>
            <a:off x="6592809" y="1218838"/>
            <a:ext cx="3344941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AA4AFE8-09E5-5A65-5C3A-2ED2FADEAA93}"/>
              </a:ext>
            </a:extLst>
          </p:cNvPr>
          <p:cNvSpPr txBox="1"/>
          <p:nvPr/>
        </p:nvSpPr>
        <p:spPr>
          <a:xfrm>
            <a:off x="9652399" y="123118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9F0517-47BF-9EF6-ADB7-0C5119400DEE}"/>
              </a:ext>
            </a:extLst>
          </p:cNvPr>
          <p:cNvSpPr txBox="1"/>
          <p:nvPr/>
        </p:nvSpPr>
        <p:spPr>
          <a:xfrm>
            <a:off x="9841341" y="111223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3432647-1226-DE61-BD41-6BC378BE6ADF}"/>
              </a:ext>
            </a:extLst>
          </p:cNvPr>
          <p:cNvSpPr txBox="1"/>
          <p:nvPr/>
        </p:nvSpPr>
        <p:spPr>
          <a:xfrm>
            <a:off x="6643984" y="213167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4FC003-4C1F-94E0-08D2-436E5FC41C6B}"/>
              </a:ext>
            </a:extLst>
          </p:cNvPr>
          <p:cNvSpPr txBox="1"/>
          <p:nvPr/>
        </p:nvSpPr>
        <p:spPr>
          <a:xfrm>
            <a:off x="6490955" y="218780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C331FD-DD21-1058-01A8-5281A8D089EB}"/>
              </a:ext>
            </a:extLst>
          </p:cNvPr>
          <p:cNvSpPr txBox="1"/>
          <p:nvPr/>
        </p:nvSpPr>
        <p:spPr>
          <a:xfrm>
            <a:off x="6768234" y="218780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854238-B885-9EA5-CAEB-B742F2498FB6}"/>
              </a:ext>
            </a:extLst>
          </p:cNvPr>
          <p:cNvSpPr txBox="1"/>
          <p:nvPr/>
        </p:nvSpPr>
        <p:spPr>
          <a:xfrm>
            <a:off x="9847662" y="148846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그림 43">
            <a:extLst>
              <a:ext uri="{FF2B5EF4-FFF2-40B4-BE49-F238E27FC236}">
                <a16:creationId xmlns:a16="http://schemas.microsoft.com/office/drawing/2014/main" id="{2D5A9058-3D59-FB24-E9AE-538FAE34D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010" y="3134389"/>
            <a:ext cx="228571" cy="406349"/>
          </a:xfrm>
          <a:prstGeom prst="rect">
            <a:avLst/>
          </a:prstGeom>
        </p:spPr>
      </p:pic>
      <p:sp>
        <p:nvSpPr>
          <p:cNvPr id="45" name="타원 44">
            <a:extLst>
              <a:ext uri="{FF2B5EF4-FFF2-40B4-BE49-F238E27FC236}">
                <a16:creationId xmlns:a16="http://schemas.microsoft.com/office/drawing/2014/main" id="{223DBE66-DFD8-AC44-AB05-11BC5F0F07B1}"/>
              </a:ext>
            </a:extLst>
          </p:cNvPr>
          <p:cNvSpPr/>
          <p:nvPr/>
        </p:nvSpPr>
        <p:spPr>
          <a:xfrm>
            <a:off x="6646253" y="3246848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F5338DE-991E-7D6D-7A51-CF5BD51CC3E7}"/>
              </a:ext>
            </a:extLst>
          </p:cNvPr>
          <p:cNvSpPr txBox="1"/>
          <p:nvPr/>
        </p:nvSpPr>
        <p:spPr>
          <a:xfrm>
            <a:off x="7738767" y="3222145"/>
            <a:ext cx="1913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실제 적용되는 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9x16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이미지 </a:t>
            </a:r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18x32px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1C39B05B-7C19-500F-B55C-44FC21E070AA}"/>
              </a:ext>
            </a:extLst>
          </p:cNvPr>
          <p:cNvGrpSpPr/>
          <p:nvPr/>
        </p:nvGrpSpPr>
        <p:grpSpPr>
          <a:xfrm>
            <a:off x="7445178" y="3314702"/>
            <a:ext cx="273358" cy="45719"/>
            <a:chOff x="9327170" y="4906827"/>
            <a:chExt cx="273358" cy="45719"/>
          </a:xfrm>
        </p:grpSpPr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BC2FC297-CB3F-F494-4241-A55E7CA26CAC}"/>
                </a:ext>
              </a:extLst>
            </p:cNvPr>
            <p:cNvSpPr/>
            <p:nvPr/>
          </p:nvSpPr>
          <p:spPr>
            <a:xfrm>
              <a:off x="9327170" y="490682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39EBC670-64B5-D945-42D1-FD6AB9F9C6F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486709" y="4807632"/>
              <a:ext cx="0" cy="22763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0" name="타원 49">
            <a:extLst>
              <a:ext uri="{FF2B5EF4-FFF2-40B4-BE49-F238E27FC236}">
                <a16:creationId xmlns:a16="http://schemas.microsoft.com/office/drawing/2014/main" id="{6FB97C3A-B1FB-83A1-C8B1-0D13BE6FFC74}"/>
              </a:ext>
            </a:extLst>
          </p:cNvPr>
          <p:cNvSpPr/>
          <p:nvPr/>
        </p:nvSpPr>
        <p:spPr>
          <a:xfrm>
            <a:off x="6646253" y="491133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588363F6-DE1D-AB3A-EEC3-B9FBEB9B2058}"/>
              </a:ext>
            </a:extLst>
          </p:cNvPr>
          <p:cNvSpPr/>
          <p:nvPr/>
        </p:nvSpPr>
        <p:spPr>
          <a:xfrm>
            <a:off x="6646253" y="5502575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72C6A535-3DBE-E928-1300-037D0A4E2307}"/>
              </a:ext>
            </a:extLst>
          </p:cNvPr>
          <p:cNvSpPr/>
          <p:nvPr/>
        </p:nvSpPr>
        <p:spPr>
          <a:xfrm>
            <a:off x="7021010" y="4982580"/>
            <a:ext cx="1786679" cy="5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AE67CDE4-95A1-9AB9-0C86-5ECAD9049173}"/>
              </a:ext>
            </a:extLst>
          </p:cNvPr>
          <p:cNvSpPr/>
          <p:nvPr/>
        </p:nvSpPr>
        <p:spPr>
          <a:xfrm>
            <a:off x="7021010" y="5575691"/>
            <a:ext cx="3613653" cy="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F18F3E-4394-C585-C686-2D4F6D728FAF}"/>
              </a:ext>
            </a:extLst>
          </p:cNvPr>
          <p:cNvSpPr txBox="1"/>
          <p:nvPr/>
        </p:nvSpPr>
        <p:spPr>
          <a:xfrm>
            <a:off x="9146998" y="4889867"/>
            <a:ext cx="1913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18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x4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#ff6a02</a:t>
            </a: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669F1FE-5D49-0A9A-2D05-5EA1567B4F5B}"/>
              </a:ext>
            </a:extLst>
          </p:cNvPr>
          <p:cNvGrpSpPr/>
          <p:nvPr/>
        </p:nvGrpSpPr>
        <p:grpSpPr>
          <a:xfrm>
            <a:off x="8853409" y="4982424"/>
            <a:ext cx="273358" cy="45719"/>
            <a:chOff x="9327170" y="4906827"/>
            <a:chExt cx="273358" cy="45719"/>
          </a:xfrm>
        </p:grpSpPr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B580BA49-11A3-C90C-A9D6-9730CDBA3903}"/>
                </a:ext>
              </a:extLst>
            </p:cNvPr>
            <p:cNvSpPr/>
            <p:nvPr/>
          </p:nvSpPr>
          <p:spPr>
            <a:xfrm>
              <a:off x="9327170" y="490682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8" name="직선 연결선 57">
              <a:extLst>
                <a:ext uri="{FF2B5EF4-FFF2-40B4-BE49-F238E27FC236}">
                  <a16:creationId xmlns:a16="http://schemas.microsoft.com/office/drawing/2014/main" id="{5DCB48A8-FC05-0B4C-A5AD-1175B7C245A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486709" y="4807632"/>
              <a:ext cx="0" cy="22763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CD4F06F-FC4A-095D-9EC6-01F0EAA27349}"/>
              </a:ext>
            </a:extLst>
          </p:cNvPr>
          <p:cNvSpPr txBox="1"/>
          <p:nvPr/>
        </p:nvSpPr>
        <p:spPr>
          <a:xfrm>
            <a:off x="8824181" y="5993196"/>
            <a:ext cx="1913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360x2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#e2e2e9</a:t>
            </a: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F096B6A1-A910-BB71-12D9-A126F34514BF}"/>
              </a:ext>
            </a:extLst>
          </p:cNvPr>
          <p:cNvGrpSpPr/>
          <p:nvPr/>
        </p:nvGrpSpPr>
        <p:grpSpPr>
          <a:xfrm rot="5400000">
            <a:off x="8868650" y="5797289"/>
            <a:ext cx="273357" cy="45719"/>
            <a:chOff x="9327171" y="4891587"/>
            <a:chExt cx="273357" cy="45719"/>
          </a:xfrm>
        </p:grpSpPr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9BBAAAF8-A067-464F-5631-A576A77BAA78}"/>
                </a:ext>
              </a:extLst>
            </p:cNvPr>
            <p:cNvSpPr/>
            <p:nvPr/>
          </p:nvSpPr>
          <p:spPr>
            <a:xfrm>
              <a:off x="9327171" y="489158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id="{E4FCB063-7269-6387-D80E-B94B143572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486709" y="4807632"/>
              <a:ext cx="0" cy="22763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타원 62">
            <a:extLst>
              <a:ext uri="{FF2B5EF4-FFF2-40B4-BE49-F238E27FC236}">
                <a16:creationId xmlns:a16="http://schemas.microsoft.com/office/drawing/2014/main" id="{0B4C61A8-84DE-5658-31EE-644B7B5DDA4A}"/>
              </a:ext>
            </a:extLst>
          </p:cNvPr>
          <p:cNvSpPr/>
          <p:nvPr/>
        </p:nvSpPr>
        <p:spPr>
          <a:xfrm>
            <a:off x="6356844" y="1320088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DCCB3CDE-F840-3D55-A8E2-8EF25E19C65D}"/>
              </a:ext>
            </a:extLst>
          </p:cNvPr>
          <p:cNvSpPr/>
          <p:nvPr/>
        </p:nvSpPr>
        <p:spPr>
          <a:xfrm>
            <a:off x="6646253" y="4073671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A112B13E-F96B-27CB-7DD2-A7E3D03B8914}"/>
              </a:ext>
            </a:extLst>
          </p:cNvPr>
          <p:cNvSpPr/>
          <p:nvPr/>
        </p:nvSpPr>
        <p:spPr>
          <a:xfrm>
            <a:off x="7021010" y="4160193"/>
            <a:ext cx="3613653" cy="1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13718D1-49B2-DF61-0AEE-A023493D9492}"/>
              </a:ext>
            </a:extLst>
          </p:cNvPr>
          <p:cNvSpPr txBox="1"/>
          <p:nvPr/>
        </p:nvSpPr>
        <p:spPr>
          <a:xfrm>
            <a:off x="9028188" y="4331047"/>
            <a:ext cx="1913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360x1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#f5f6f8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8D19F598-A806-6EF0-BC92-4EE78F2D8EE2}"/>
              </a:ext>
            </a:extLst>
          </p:cNvPr>
          <p:cNvGrpSpPr/>
          <p:nvPr/>
        </p:nvGrpSpPr>
        <p:grpSpPr>
          <a:xfrm rot="5400000">
            <a:off x="8868650" y="4346672"/>
            <a:ext cx="273357" cy="45719"/>
            <a:chOff x="9327171" y="4891587"/>
            <a:chExt cx="273357" cy="45719"/>
          </a:xfrm>
        </p:grpSpPr>
        <p:sp>
          <p:nvSpPr>
            <p:cNvPr id="68" name="타원 67">
              <a:extLst>
                <a:ext uri="{FF2B5EF4-FFF2-40B4-BE49-F238E27FC236}">
                  <a16:creationId xmlns:a16="http://schemas.microsoft.com/office/drawing/2014/main" id="{AD2E7D5C-9200-D36E-B0DD-49965DD1A9D1}"/>
                </a:ext>
              </a:extLst>
            </p:cNvPr>
            <p:cNvSpPr/>
            <p:nvPr/>
          </p:nvSpPr>
          <p:spPr>
            <a:xfrm>
              <a:off x="9327171" y="4891587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077BD9D5-A04B-1549-04E0-40FBEB7EF6F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486709" y="4807632"/>
              <a:ext cx="0" cy="22763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2238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C01946A-BBF2-974A-0052-AA7CD9BAD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111"/>
            <a:ext cx="3009643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E375143-E15A-F690-76F2-65AB9AB96702}"/>
              </a:ext>
            </a:extLst>
          </p:cNvPr>
          <p:cNvSpPr/>
          <p:nvPr/>
        </p:nvSpPr>
        <p:spPr>
          <a:xfrm>
            <a:off x="1873852" y="561111"/>
            <a:ext cx="3009643" cy="973775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EB961D-EECF-B5C5-0698-AFDB34B6B537}"/>
              </a:ext>
            </a:extLst>
          </p:cNvPr>
          <p:cNvSpPr/>
          <p:nvPr/>
        </p:nvSpPr>
        <p:spPr>
          <a:xfrm>
            <a:off x="1873850" y="1543050"/>
            <a:ext cx="3009643" cy="43685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57DCD5D-3D96-30D9-3C80-848E804A3C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48"/>
          <a:stretch/>
        </p:blipFill>
        <p:spPr>
          <a:xfrm>
            <a:off x="6592810" y="1052080"/>
            <a:ext cx="3009643" cy="981939"/>
          </a:xfrm>
          <a:prstGeom prst="rect">
            <a:avLst/>
          </a:prstGeom>
        </p:spPr>
      </p:pic>
      <p:sp>
        <p:nvSpPr>
          <p:cNvPr id="70" name="타원 69">
            <a:extLst>
              <a:ext uri="{FF2B5EF4-FFF2-40B4-BE49-F238E27FC236}">
                <a16:creationId xmlns:a16="http://schemas.microsoft.com/office/drawing/2014/main" id="{93CCD119-EED6-6666-1D14-0883A2660E69}"/>
              </a:ext>
            </a:extLst>
          </p:cNvPr>
          <p:cNvSpPr/>
          <p:nvPr/>
        </p:nvSpPr>
        <p:spPr>
          <a:xfrm>
            <a:off x="8317363" y="1132734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타원 70">
            <a:extLst>
              <a:ext uri="{FF2B5EF4-FFF2-40B4-BE49-F238E27FC236}">
                <a16:creationId xmlns:a16="http://schemas.microsoft.com/office/drawing/2014/main" id="{400832A0-FAE6-66CC-5053-3DF325749F05}"/>
              </a:ext>
            </a:extLst>
          </p:cNvPr>
          <p:cNvSpPr/>
          <p:nvPr/>
        </p:nvSpPr>
        <p:spPr>
          <a:xfrm>
            <a:off x="6909289" y="150865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2" name="타원 71">
            <a:extLst>
              <a:ext uri="{FF2B5EF4-FFF2-40B4-BE49-F238E27FC236}">
                <a16:creationId xmlns:a16="http://schemas.microsoft.com/office/drawing/2014/main" id="{FFA1A01A-2B5D-598F-8E2A-45DB96CD0AC8}"/>
              </a:ext>
            </a:extLst>
          </p:cNvPr>
          <p:cNvSpPr/>
          <p:nvPr/>
        </p:nvSpPr>
        <p:spPr>
          <a:xfrm>
            <a:off x="8370703" y="150865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graphicFrame>
        <p:nvGraphicFramePr>
          <p:cNvPr id="73" name="표 72">
            <a:extLst>
              <a:ext uri="{FF2B5EF4-FFF2-40B4-BE49-F238E27FC236}">
                <a16:creationId xmlns:a16="http://schemas.microsoft.com/office/drawing/2014/main" id="{C98AC1DA-B68B-6E83-A9D6-9DED266E2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526513"/>
              </p:ext>
            </p:extLst>
          </p:nvPr>
        </p:nvGraphicFramePr>
        <p:xfrm>
          <a:off x="6096000" y="4559112"/>
          <a:ext cx="4779697" cy="126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84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6b6e80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93655"/>
                  </a:ext>
                </a:extLst>
              </a:tr>
            </a:tbl>
          </a:graphicData>
        </a:graphic>
      </p:graphicFrame>
      <p:sp>
        <p:nvSpPr>
          <p:cNvPr id="74" name="타원 73">
            <a:extLst>
              <a:ext uri="{FF2B5EF4-FFF2-40B4-BE49-F238E27FC236}">
                <a16:creationId xmlns:a16="http://schemas.microsoft.com/office/drawing/2014/main" id="{115F3167-6051-B106-4919-B0B006626C07}"/>
              </a:ext>
            </a:extLst>
          </p:cNvPr>
          <p:cNvSpPr/>
          <p:nvPr/>
        </p:nvSpPr>
        <p:spPr>
          <a:xfrm>
            <a:off x="6231952" y="4912290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5" name="타원 74">
            <a:extLst>
              <a:ext uri="{FF2B5EF4-FFF2-40B4-BE49-F238E27FC236}">
                <a16:creationId xmlns:a16="http://schemas.microsoft.com/office/drawing/2014/main" id="{0803A157-C63C-2E52-EDED-054B7483BF6E}"/>
              </a:ext>
            </a:extLst>
          </p:cNvPr>
          <p:cNvSpPr/>
          <p:nvPr/>
        </p:nvSpPr>
        <p:spPr>
          <a:xfrm>
            <a:off x="6231951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" name="타원 75">
            <a:extLst>
              <a:ext uri="{FF2B5EF4-FFF2-40B4-BE49-F238E27FC236}">
                <a16:creationId xmlns:a16="http://schemas.microsoft.com/office/drawing/2014/main" id="{C035E67D-DBEB-6A51-7275-1B82C63E465C}"/>
              </a:ext>
            </a:extLst>
          </p:cNvPr>
          <p:cNvSpPr/>
          <p:nvPr/>
        </p:nvSpPr>
        <p:spPr>
          <a:xfrm>
            <a:off x="6231950" y="5557564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14423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C01946A-BBF2-974A-0052-AA7CD9BAD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111"/>
            <a:ext cx="3009643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E375143-E15A-F690-76F2-65AB9AB96702}"/>
              </a:ext>
            </a:extLst>
          </p:cNvPr>
          <p:cNvSpPr/>
          <p:nvPr/>
        </p:nvSpPr>
        <p:spPr>
          <a:xfrm>
            <a:off x="1873852" y="1333209"/>
            <a:ext cx="3009643" cy="2648241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EB961D-EECF-B5C5-0698-AFDB34B6B537}"/>
              </a:ext>
            </a:extLst>
          </p:cNvPr>
          <p:cNvSpPr/>
          <p:nvPr/>
        </p:nvSpPr>
        <p:spPr>
          <a:xfrm>
            <a:off x="1873850" y="4073671"/>
            <a:ext cx="3009643" cy="18379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D9553D24-4F01-A8DE-7068-369505EF6BA3}"/>
              </a:ext>
            </a:extLst>
          </p:cNvPr>
          <p:cNvSpPr/>
          <p:nvPr/>
        </p:nvSpPr>
        <p:spPr>
          <a:xfrm>
            <a:off x="1873850" y="561111"/>
            <a:ext cx="3009643" cy="77209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7AF134B3-7D9B-9DCC-A6B5-DD4254B4E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2" b="34350"/>
          <a:stretch/>
        </p:blipFill>
        <p:spPr>
          <a:xfrm>
            <a:off x="7015448" y="804722"/>
            <a:ext cx="3009643" cy="2567026"/>
          </a:xfrm>
          <a:prstGeom prst="rect">
            <a:avLst/>
          </a:prstGeom>
        </p:spPr>
      </p:pic>
      <p:sp>
        <p:nvSpPr>
          <p:cNvPr id="72" name="직사각형 71">
            <a:extLst>
              <a:ext uri="{FF2B5EF4-FFF2-40B4-BE49-F238E27FC236}">
                <a16:creationId xmlns:a16="http://schemas.microsoft.com/office/drawing/2014/main" id="{116BD2A2-61F5-6B4A-965F-EB9BAB298400}"/>
              </a:ext>
            </a:extLst>
          </p:cNvPr>
          <p:cNvSpPr/>
          <p:nvPr/>
        </p:nvSpPr>
        <p:spPr>
          <a:xfrm>
            <a:off x="7015447" y="561111"/>
            <a:ext cx="3009643" cy="271841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id="{D0E5AE3F-1A41-940E-BCC2-0C7F1FAD2B7E}"/>
              </a:ext>
            </a:extLst>
          </p:cNvPr>
          <p:cNvCxnSpPr>
            <a:cxnSpLocks/>
          </p:cNvCxnSpPr>
          <p:nvPr/>
        </p:nvCxnSpPr>
        <p:spPr>
          <a:xfrm flipH="1">
            <a:off x="7015447" y="837044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직선 연결선 73">
            <a:extLst>
              <a:ext uri="{FF2B5EF4-FFF2-40B4-BE49-F238E27FC236}">
                <a16:creationId xmlns:a16="http://schemas.microsoft.com/office/drawing/2014/main" id="{2D612F58-6599-7C1E-962C-8ABC22775CB6}"/>
              </a:ext>
            </a:extLst>
          </p:cNvPr>
          <p:cNvCxnSpPr>
            <a:cxnSpLocks/>
          </p:cNvCxnSpPr>
          <p:nvPr/>
        </p:nvCxnSpPr>
        <p:spPr>
          <a:xfrm flipH="1">
            <a:off x="7015447" y="962457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>
            <a:extLst>
              <a:ext uri="{FF2B5EF4-FFF2-40B4-BE49-F238E27FC236}">
                <a16:creationId xmlns:a16="http://schemas.microsoft.com/office/drawing/2014/main" id="{D9E1549D-8B02-B363-A979-7C616EC86331}"/>
              </a:ext>
            </a:extLst>
          </p:cNvPr>
          <p:cNvCxnSpPr>
            <a:cxnSpLocks/>
          </p:cNvCxnSpPr>
          <p:nvPr/>
        </p:nvCxnSpPr>
        <p:spPr>
          <a:xfrm flipH="1">
            <a:off x="7015447" y="1064057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>
            <a:extLst>
              <a:ext uri="{FF2B5EF4-FFF2-40B4-BE49-F238E27FC236}">
                <a16:creationId xmlns:a16="http://schemas.microsoft.com/office/drawing/2014/main" id="{A3955F88-3396-597B-3F75-6211A76B2BAC}"/>
              </a:ext>
            </a:extLst>
          </p:cNvPr>
          <p:cNvCxnSpPr>
            <a:cxnSpLocks/>
          </p:cNvCxnSpPr>
          <p:nvPr/>
        </p:nvCxnSpPr>
        <p:spPr>
          <a:xfrm flipH="1">
            <a:off x="7015447" y="1165657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>
            <a:extLst>
              <a:ext uri="{FF2B5EF4-FFF2-40B4-BE49-F238E27FC236}">
                <a16:creationId xmlns:a16="http://schemas.microsoft.com/office/drawing/2014/main" id="{D6789D69-E92A-DFBE-45C2-40E54E9C7B03}"/>
              </a:ext>
            </a:extLst>
          </p:cNvPr>
          <p:cNvCxnSpPr>
            <a:cxnSpLocks/>
          </p:cNvCxnSpPr>
          <p:nvPr/>
        </p:nvCxnSpPr>
        <p:spPr>
          <a:xfrm flipH="1">
            <a:off x="7015447" y="1206932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AC9EC534-3E2F-F076-7544-595797509A44}"/>
              </a:ext>
            </a:extLst>
          </p:cNvPr>
          <p:cNvCxnSpPr>
            <a:cxnSpLocks/>
          </p:cNvCxnSpPr>
          <p:nvPr/>
        </p:nvCxnSpPr>
        <p:spPr>
          <a:xfrm flipH="1">
            <a:off x="7015447" y="1316470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연결선 78">
            <a:extLst>
              <a:ext uri="{FF2B5EF4-FFF2-40B4-BE49-F238E27FC236}">
                <a16:creationId xmlns:a16="http://schemas.microsoft.com/office/drawing/2014/main" id="{160F091F-B2BB-CE74-3020-F0ED4535055B}"/>
              </a:ext>
            </a:extLst>
          </p:cNvPr>
          <p:cNvCxnSpPr>
            <a:cxnSpLocks/>
          </p:cNvCxnSpPr>
          <p:nvPr/>
        </p:nvCxnSpPr>
        <p:spPr>
          <a:xfrm flipH="1">
            <a:off x="7015447" y="1576820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287FFB27-CCF7-FAD9-AB7B-9CD1470775BF}"/>
              </a:ext>
            </a:extLst>
          </p:cNvPr>
          <p:cNvCxnSpPr>
            <a:cxnSpLocks/>
          </p:cNvCxnSpPr>
          <p:nvPr/>
        </p:nvCxnSpPr>
        <p:spPr>
          <a:xfrm flipH="1">
            <a:off x="7015447" y="1821295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C7CF5DB7-F00A-89CF-76A0-19C3DA65E621}"/>
              </a:ext>
            </a:extLst>
          </p:cNvPr>
          <p:cNvSpPr txBox="1"/>
          <p:nvPr/>
        </p:nvSpPr>
        <p:spPr>
          <a:xfrm>
            <a:off x="10025090" y="2283091"/>
            <a:ext cx="10950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이하</a:t>
            </a:r>
            <a:endParaRPr lang="en-US" altLang="ko-KR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altLang="ko-KR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ko-KR" altLang="en-US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회원가입과 동일</a:t>
            </a:r>
          </a:p>
        </p:txBody>
      </p:sp>
      <p:cxnSp>
        <p:nvCxnSpPr>
          <p:cNvPr id="82" name="직선 연결선 81">
            <a:extLst>
              <a:ext uri="{FF2B5EF4-FFF2-40B4-BE49-F238E27FC236}">
                <a16:creationId xmlns:a16="http://schemas.microsoft.com/office/drawing/2014/main" id="{51E089F7-2A40-6F02-6163-D1C6030914F9}"/>
              </a:ext>
            </a:extLst>
          </p:cNvPr>
          <p:cNvCxnSpPr>
            <a:cxnSpLocks/>
          </p:cNvCxnSpPr>
          <p:nvPr/>
        </p:nvCxnSpPr>
        <p:spPr>
          <a:xfrm flipV="1">
            <a:off x="7016956" y="837044"/>
            <a:ext cx="0" cy="25347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연결선 82">
            <a:extLst>
              <a:ext uri="{FF2B5EF4-FFF2-40B4-BE49-F238E27FC236}">
                <a16:creationId xmlns:a16="http://schemas.microsoft.com/office/drawing/2014/main" id="{E17FDCA9-989C-AED3-5164-DD7229F6B32B}"/>
              </a:ext>
            </a:extLst>
          </p:cNvPr>
          <p:cNvCxnSpPr>
            <a:cxnSpLocks/>
          </p:cNvCxnSpPr>
          <p:nvPr/>
        </p:nvCxnSpPr>
        <p:spPr>
          <a:xfrm flipV="1">
            <a:off x="7188406" y="561111"/>
            <a:ext cx="0" cy="28106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>
            <a:extLst>
              <a:ext uri="{FF2B5EF4-FFF2-40B4-BE49-F238E27FC236}">
                <a16:creationId xmlns:a16="http://schemas.microsoft.com/office/drawing/2014/main" id="{2EB8B1DC-90A5-81B3-8547-11347BF73B7C}"/>
              </a:ext>
            </a:extLst>
          </p:cNvPr>
          <p:cNvCxnSpPr>
            <a:cxnSpLocks/>
          </p:cNvCxnSpPr>
          <p:nvPr/>
        </p:nvCxnSpPr>
        <p:spPr>
          <a:xfrm flipH="1">
            <a:off x="7015447" y="561111"/>
            <a:ext cx="314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FF7F2BEA-791B-6F31-037B-1C75DF3F68F8}"/>
              </a:ext>
            </a:extLst>
          </p:cNvPr>
          <p:cNvSpPr txBox="1"/>
          <p:nvPr/>
        </p:nvSpPr>
        <p:spPr>
          <a:xfrm>
            <a:off x="10025090" y="57976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3B7DE37-77AF-0A70-5310-F56E32B51439}"/>
              </a:ext>
            </a:extLst>
          </p:cNvPr>
          <p:cNvSpPr txBox="1"/>
          <p:nvPr/>
        </p:nvSpPr>
        <p:spPr>
          <a:xfrm>
            <a:off x="10025090" y="90500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9146CD9-84A9-F301-3B03-FF264735F385}"/>
              </a:ext>
            </a:extLst>
          </p:cNvPr>
          <p:cNvSpPr txBox="1"/>
          <p:nvPr/>
        </p:nvSpPr>
        <p:spPr>
          <a:xfrm>
            <a:off x="10075070" y="107204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974CC4D-FF2C-58FE-267D-D458D10F3485}"/>
              </a:ext>
            </a:extLst>
          </p:cNvPr>
          <p:cNvSpPr txBox="1"/>
          <p:nvPr/>
        </p:nvSpPr>
        <p:spPr>
          <a:xfrm>
            <a:off x="10025090" y="133547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318151D-9D59-33D0-2996-EBFFCE1293D2}"/>
              </a:ext>
            </a:extLst>
          </p:cNvPr>
          <p:cNvSpPr txBox="1"/>
          <p:nvPr/>
        </p:nvSpPr>
        <p:spPr>
          <a:xfrm>
            <a:off x="10025090" y="158684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072C218-5A6B-7061-CFCE-84375199C519}"/>
              </a:ext>
            </a:extLst>
          </p:cNvPr>
          <p:cNvSpPr txBox="1"/>
          <p:nvPr/>
        </p:nvSpPr>
        <p:spPr>
          <a:xfrm>
            <a:off x="6908620" y="336651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875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C01946A-BBF2-974A-0052-AA7CD9BAD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3" y="561111"/>
            <a:ext cx="3009643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AE375143-E15A-F690-76F2-65AB9AB96702}"/>
              </a:ext>
            </a:extLst>
          </p:cNvPr>
          <p:cNvSpPr/>
          <p:nvPr/>
        </p:nvSpPr>
        <p:spPr>
          <a:xfrm>
            <a:off x="1873852" y="1333209"/>
            <a:ext cx="3009643" cy="2648241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EB961D-EECF-B5C5-0698-AFDB34B6B537}"/>
              </a:ext>
            </a:extLst>
          </p:cNvPr>
          <p:cNvSpPr/>
          <p:nvPr/>
        </p:nvSpPr>
        <p:spPr>
          <a:xfrm>
            <a:off x="1873850" y="4073671"/>
            <a:ext cx="3009643" cy="18379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D9553D24-4F01-A8DE-7068-369505EF6BA3}"/>
              </a:ext>
            </a:extLst>
          </p:cNvPr>
          <p:cNvSpPr/>
          <p:nvPr/>
        </p:nvSpPr>
        <p:spPr>
          <a:xfrm>
            <a:off x="1873850" y="561111"/>
            <a:ext cx="3009643" cy="77209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7AF134B3-7D9B-9DCC-A6B5-DD4254B4E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2" b="34350"/>
          <a:stretch/>
        </p:blipFill>
        <p:spPr>
          <a:xfrm>
            <a:off x="7015448" y="804722"/>
            <a:ext cx="3009643" cy="2567026"/>
          </a:xfrm>
          <a:prstGeom prst="rect">
            <a:avLst/>
          </a:prstGeom>
        </p:spPr>
      </p:pic>
      <p:sp>
        <p:nvSpPr>
          <p:cNvPr id="26" name="타원 25">
            <a:extLst>
              <a:ext uri="{FF2B5EF4-FFF2-40B4-BE49-F238E27FC236}">
                <a16:creationId xmlns:a16="http://schemas.microsoft.com/office/drawing/2014/main" id="{2408E0B8-7A30-6E5A-67FA-0BF6E2481943}"/>
              </a:ext>
            </a:extLst>
          </p:cNvPr>
          <p:cNvSpPr/>
          <p:nvPr/>
        </p:nvSpPr>
        <p:spPr>
          <a:xfrm>
            <a:off x="6924730" y="80472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946C8299-E409-AB09-E5D5-00D6AB22F2F5}"/>
              </a:ext>
            </a:extLst>
          </p:cNvPr>
          <p:cNvSpPr/>
          <p:nvPr/>
        </p:nvSpPr>
        <p:spPr>
          <a:xfrm>
            <a:off x="6924730" y="110190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1188E76C-F510-7953-25D7-97FC6C75D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23714"/>
              </p:ext>
            </p:extLst>
          </p:nvPr>
        </p:nvGraphicFramePr>
        <p:xfrm>
          <a:off x="6096000" y="4559112"/>
          <a:ext cx="4779697" cy="932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84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" name="타원 28">
            <a:extLst>
              <a:ext uri="{FF2B5EF4-FFF2-40B4-BE49-F238E27FC236}">
                <a16:creationId xmlns:a16="http://schemas.microsoft.com/office/drawing/2014/main" id="{DC160281-BAD0-B2F7-DCA0-9B92C74C0E63}"/>
              </a:ext>
            </a:extLst>
          </p:cNvPr>
          <p:cNvSpPr/>
          <p:nvPr/>
        </p:nvSpPr>
        <p:spPr>
          <a:xfrm>
            <a:off x="6231952" y="4912290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1FAD8878-F8AD-E526-4328-0472AC5D78D6}"/>
              </a:ext>
            </a:extLst>
          </p:cNvPr>
          <p:cNvSpPr/>
          <p:nvPr/>
        </p:nvSpPr>
        <p:spPr>
          <a:xfrm>
            <a:off x="6231951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203959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155</Words>
  <Application>Microsoft Office PowerPoint</Application>
  <PresentationFormat>와이드스크린</PresentationFormat>
  <Paragraphs>81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AppleSDGothicNeoEB00</vt:lpstr>
      <vt:lpstr>AppleSDGothicNeoL00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</dc:creator>
  <cp:lastModifiedBy>A</cp:lastModifiedBy>
  <cp:revision>27</cp:revision>
  <dcterms:created xsi:type="dcterms:W3CDTF">2022-07-20T02:36:23Z</dcterms:created>
  <dcterms:modified xsi:type="dcterms:W3CDTF">2022-08-01T07:04:15Z</dcterms:modified>
</cp:coreProperties>
</file>