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09" roundtripDataSignature="AMtx7mgeW96RyVL0KICxChzqtOG3o1Mb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052386-5443-4FCF-97BB-D25B54DC6A94}">
  <a:tblStyle styleId="{78052386-5443-4FCF-97BB-D25B54DC6A94}"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CFF5B0DD-302E-4217-A1C3-340DC7B08D7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4690A2C-43B1-41E2-B11A-5A832EB00360}"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customschemas.google.com/relationships/presentationmetadata" Target="metadata"/><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1" name="Shape 4991"/>
        <p:cNvGrpSpPr/>
        <p:nvPr/>
      </p:nvGrpSpPr>
      <p:grpSpPr>
        <a:xfrm>
          <a:off x="0" y="0"/>
          <a:ext cx="0" cy="0"/>
          <a:chOff x="0" y="0"/>
          <a:chExt cx="0" cy="0"/>
        </a:xfrm>
      </p:grpSpPr>
      <p:sp>
        <p:nvSpPr>
          <p:cNvPr id="4992" name="Google Shape;4992;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93" name="Google Shape;4993;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0" name="Shape 5020"/>
        <p:cNvGrpSpPr/>
        <p:nvPr/>
      </p:nvGrpSpPr>
      <p:grpSpPr>
        <a:xfrm>
          <a:off x="0" y="0"/>
          <a:ext cx="0" cy="0"/>
          <a:chOff x="0" y="0"/>
          <a:chExt cx="0" cy="0"/>
        </a:xfrm>
      </p:grpSpPr>
      <p:sp>
        <p:nvSpPr>
          <p:cNvPr id="5021" name="Google Shape;5021;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022" name="Google Shape;5022;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3" name="Shape 5063"/>
        <p:cNvGrpSpPr/>
        <p:nvPr/>
      </p:nvGrpSpPr>
      <p:grpSpPr>
        <a:xfrm>
          <a:off x="0" y="0"/>
          <a:ext cx="0" cy="0"/>
          <a:chOff x="0" y="0"/>
          <a:chExt cx="0" cy="0"/>
        </a:xfrm>
      </p:grpSpPr>
      <p:sp>
        <p:nvSpPr>
          <p:cNvPr id="5064" name="Google Shape;5064;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5" name="Google Shape;5065;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22" name="Google Shape;1722;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53" name="Google Shape;1753;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13c94f06daf_2_18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66" name="Google Shape;1866;g13c94f06daf_2_1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13c94f06daf_2_35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13c94f06daf_2_3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27" name="Google Shape;2027;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33" name="Google Shape;2033;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8" name="Shape 2128"/>
        <p:cNvGrpSpPr/>
        <p:nvPr/>
      </p:nvGrpSpPr>
      <p:grpSpPr>
        <a:xfrm>
          <a:off x="0" y="0"/>
          <a:ext cx="0" cy="0"/>
          <a:chOff x="0" y="0"/>
          <a:chExt cx="0" cy="0"/>
        </a:xfrm>
      </p:grpSpPr>
      <p:sp>
        <p:nvSpPr>
          <p:cNvPr id="2129" name="Google Shape;2129;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30" name="Google Shape;2130;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62" name="Google Shape;2162;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3" name="Shape 2263"/>
        <p:cNvGrpSpPr/>
        <p:nvPr/>
      </p:nvGrpSpPr>
      <p:grpSpPr>
        <a:xfrm>
          <a:off x="0" y="0"/>
          <a:ext cx="0" cy="0"/>
          <a:chOff x="0" y="0"/>
          <a:chExt cx="0" cy="0"/>
        </a:xfrm>
      </p:grpSpPr>
      <p:sp>
        <p:nvSpPr>
          <p:cNvPr id="2264" name="Google Shape;2264;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65" name="Google Shape;2265;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97" name="Google Shape;2297;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3" name="Shape 2373"/>
        <p:cNvGrpSpPr/>
        <p:nvPr/>
      </p:nvGrpSpPr>
      <p:grpSpPr>
        <a:xfrm>
          <a:off x="0" y="0"/>
          <a:ext cx="0" cy="0"/>
          <a:chOff x="0" y="0"/>
          <a:chExt cx="0" cy="0"/>
        </a:xfrm>
      </p:grpSpPr>
      <p:sp>
        <p:nvSpPr>
          <p:cNvPr id="2374" name="Google Shape;2374;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75" name="Google Shape;2375;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8" name="Shape 2448"/>
        <p:cNvGrpSpPr/>
        <p:nvPr/>
      </p:nvGrpSpPr>
      <p:grpSpPr>
        <a:xfrm>
          <a:off x="0" y="0"/>
          <a:ext cx="0" cy="0"/>
          <a:chOff x="0" y="0"/>
          <a:chExt cx="0" cy="0"/>
        </a:xfrm>
      </p:grpSpPr>
      <p:sp>
        <p:nvSpPr>
          <p:cNvPr id="2449" name="Google Shape;2449;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50" name="Google Shape;2450;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4" name="Shape 2454"/>
        <p:cNvGrpSpPr/>
        <p:nvPr/>
      </p:nvGrpSpPr>
      <p:grpSpPr>
        <a:xfrm>
          <a:off x="0" y="0"/>
          <a:ext cx="0" cy="0"/>
          <a:chOff x="0" y="0"/>
          <a:chExt cx="0" cy="0"/>
        </a:xfrm>
      </p:grpSpPr>
      <p:sp>
        <p:nvSpPr>
          <p:cNvPr id="2455" name="Google Shape;2455;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56" name="Google Shape;2456;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1" name="Shape 2561"/>
        <p:cNvGrpSpPr/>
        <p:nvPr/>
      </p:nvGrpSpPr>
      <p:grpSpPr>
        <a:xfrm>
          <a:off x="0" y="0"/>
          <a:ext cx="0" cy="0"/>
          <a:chOff x="0" y="0"/>
          <a:chExt cx="0" cy="0"/>
        </a:xfrm>
      </p:grpSpPr>
      <p:sp>
        <p:nvSpPr>
          <p:cNvPr id="2562" name="Google Shape;2562;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563" name="Google Shape;2563;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9" name="Shape 2669"/>
        <p:cNvGrpSpPr/>
        <p:nvPr/>
      </p:nvGrpSpPr>
      <p:grpSpPr>
        <a:xfrm>
          <a:off x="0" y="0"/>
          <a:ext cx="0" cy="0"/>
          <a:chOff x="0" y="0"/>
          <a:chExt cx="0" cy="0"/>
        </a:xfrm>
      </p:grpSpPr>
      <p:sp>
        <p:nvSpPr>
          <p:cNvPr id="2670" name="Google Shape;2670;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71" name="Google Shape;2671;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7" name="Shape 2757"/>
        <p:cNvGrpSpPr/>
        <p:nvPr/>
      </p:nvGrpSpPr>
      <p:grpSpPr>
        <a:xfrm>
          <a:off x="0" y="0"/>
          <a:ext cx="0" cy="0"/>
          <a:chOff x="0" y="0"/>
          <a:chExt cx="0" cy="0"/>
        </a:xfrm>
      </p:grpSpPr>
      <p:sp>
        <p:nvSpPr>
          <p:cNvPr id="2758" name="Google Shape;2758;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59" name="Google Shape;2759;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26" name="Google Shape;2826;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9" name="Shape 2889"/>
        <p:cNvGrpSpPr/>
        <p:nvPr/>
      </p:nvGrpSpPr>
      <p:grpSpPr>
        <a:xfrm>
          <a:off x="0" y="0"/>
          <a:ext cx="0" cy="0"/>
          <a:chOff x="0" y="0"/>
          <a:chExt cx="0" cy="0"/>
        </a:xfrm>
      </p:grpSpPr>
      <p:sp>
        <p:nvSpPr>
          <p:cNvPr id="2890" name="Google Shape;2890;gf48f6d2838_0_1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91" name="Google Shape;2891;gf48f6d283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4" name="Shape 2954"/>
        <p:cNvGrpSpPr/>
        <p:nvPr/>
      </p:nvGrpSpPr>
      <p:grpSpPr>
        <a:xfrm>
          <a:off x="0" y="0"/>
          <a:ext cx="0" cy="0"/>
          <a:chOff x="0" y="0"/>
          <a:chExt cx="0" cy="0"/>
        </a:xfrm>
      </p:grpSpPr>
      <p:sp>
        <p:nvSpPr>
          <p:cNvPr id="2955" name="Google Shape;2955;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56" name="Google Shape;2956;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23" name="Google Shape;3023;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0" name="Shape 3090"/>
        <p:cNvGrpSpPr/>
        <p:nvPr/>
      </p:nvGrpSpPr>
      <p:grpSpPr>
        <a:xfrm>
          <a:off x="0" y="0"/>
          <a:ext cx="0" cy="0"/>
          <a:chOff x="0" y="0"/>
          <a:chExt cx="0" cy="0"/>
        </a:xfrm>
      </p:grpSpPr>
      <p:sp>
        <p:nvSpPr>
          <p:cNvPr id="3091" name="Google Shape;3091;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92" name="Google Shape;3092;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1" name="Shape 3151"/>
        <p:cNvGrpSpPr/>
        <p:nvPr/>
      </p:nvGrpSpPr>
      <p:grpSpPr>
        <a:xfrm>
          <a:off x="0" y="0"/>
          <a:ext cx="0" cy="0"/>
          <a:chOff x="0" y="0"/>
          <a:chExt cx="0" cy="0"/>
        </a:xfrm>
      </p:grpSpPr>
      <p:sp>
        <p:nvSpPr>
          <p:cNvPr id="3152" name="Google Shape;3152;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53" name="Google Shape;3153;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3" name="Shape 3223"/>
        <p:cNvGrpSpPr/>
        <p:nvPr/>
      </p:nvGrpSpPr>
      <p:grpSpPr>
        <a:xfrm>
          <a:off x="0" y="0"/>
          <a:ext cx="0" cy="0"/>
          <a:chOff x="0" y="0"/>
          <a:chExt cx="0" cy="0"/>
        </a:xfrm>
      </p:grpSpPr>
      <p:sp>
        <p:nvSpPr>
          <p:cNvPr id="3224" name="Google Shape;3224;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25" name="Google Shape;3225;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5" name="Shape 3305"/>
        <p:cNvGrpSpPr/>
        <p:nvPr/>
      </p:nvGrpSpPr>
      <p:grpSpPr>
        <a:xfrm>
          <a:off x="0" y="0"/>
          <a:ext cx="0" cy="0"/>
          <a:chOff x="0" y="0"/>
          <a:chExt cx="0" cy="0"/>
        </a:xfrm>
      </p:grpSpPr>
      <p:sp>
        <p:nvSpPr>
          <p:cNvPr id="3306" name="Google Shape;3306;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07" name="Google Shape;3307;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3" name="Shape 3393"/>
        <p:cNvGrpSpPr/>
        <p:nvPr/>
      </p:nvGrpSpPr>
      <p:grpSpPr>
        <a:xfrm>
          <a:off x="0" y="0"/>
          <a:ext cx="0" cy="0"/>
          <a:chOff x="0" y="0"/>
          <a:chExt cx="0" cy="0"/>
        </a:xfrm>
      </p:grpSpPr>
      <p:sp>
        <p:nvSpPr>
          <p:cNvPr id="3394" name="Google Shape;3394;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95" name="Google Shape;3395;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2" name="Shape 3492"/>
        <p:cNvGrpSpPr/>
        <p:nvPr/>
      </p:nvGrpSpPr>
      <p:grpSpPr>
        <a:xfrm>
          <a:off x="0" y="0"/>
          <a:ext cx="0" cy="0"/>
          <a:chOff x="0" y="0"/>
          <a:chExt cx="0" cy="0"/>
        </a:xfrm>
      </p:grpSpPr>
      <p:sp>
        <p:nvSpPr>
          <p:cNvPr id="3493" name="Google Shape;3493;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94" name="Google Shape;3494;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7" name="Shape 3557"/>
        <p:cNvGrpSpPr/>
        <p:nvPr/>
      </p:nvGrpSpPr>
      <p:grpSpPr>
        <a:xfrm>
          <a:off x="0" y="0"/>
          <a:ext cx="0" cy="0"/>
          <a:chOff x="0" y="0"/>
          <a:chExt cx="0" cy="0"/>
        </a:xfrm>
      </p:grpSpPr>
      <p:sp>
        <p:nvSpPr>
          <p:cNvPr id="3558" name="Google Shape;3558;gf48f6d2838_0_19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59" name="Google Shape;3559;gf48f6d283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3" name="Shape 3563"/>
        <p:cNvGrpSpPr/>
        <p:nvPr/>
      </p:nvGrpSpPr>
      <p:grpSpPr>
        <a:xfrm>
          <a:off x="0" y="0"/>
          <a:ext cx="0" cy="0"/>
          <a:chOff x="0" y="0"/>
          <a:chExt cx="0" cy="0"/>
        </a:xfrm>
      </p:grpSpPr>
      <p:sp>
        <p:nvSpPr>
          <p:cNvPr id="3564" name="Google Shape;3564;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65" name="Google Shape;3565;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9" name="Shape 3659"/>
        <p:cNvGrpSpPr/>
        <p:nvPr/>
      </p:nvGrpSpPr>
      <p:grpSpPr>
        <a:xfrm>
          <a:off x="0" y="0"/>
          <a:ext cx="0" cy="0"/>
          <a:chOff x="0" y="0"/>
          <a:chExt cx="0" cy="0"/>
        </a:xfrm>
      </p:grpSpPr>
      <p:sp>
        <p:nvSpPr>
          <p:cNvPr id="3660" name="Google Shape;3660;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61" name="Google Shape;3661;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5" name="Shape 3725"/>
        <p:cNvGrpSpPr/>
        <p:nvPr/>
      </p:nvGrpSpPr>
      <p:grpSpPr>
        <a:xfrm>
          <a:off x="0" y="0"/>
          <a:ext cx="0" cy="0"/>
          <a:chOff x="0" y="0"/>
          <a:chExt cx="0" cy="0"/>
        </a:xfrm>
      </p:grpSpPr>
      <p:sp>
        <p:nvSpPr>
          <p:cNvPr id="3726" name="Google Shape;3726;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27" name="Google Shape;3727;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4" name="Shape 3784"/>
        <p:cNvGrpSpPr/>
        <p:nvPr/>
      </p:nvGrpSpPr>
      <p:grpSpPr>
        <a:xfrm>
          <a:off x="0" y="0"/>
          <a:ext cx="0" cy="0"/>
          <a:chOff x="0" y="0"/>
          <a:chExt cx="0" cy="0"/>
        </a:xfrm>
      </p:grpSpPr>
      <p:sp>
        <p:nvSpPr>
          <p:cNvPr id="3785" name="Google Shape;3785;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86" name="Google Shape;3786;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1" name="Shape 3841"/>
        <p:cNvGrpSpPr/>
        <p:nvPr/>
      </p:nvGrpSpPr>
      <p:grpSpPr>
        <a:xfrm>
          <a:off x="0" y="0"/>
          <a:ext cx="0" cy="0"/>
          <a:chOff x="0" y="0"/>
          <a:chExt cx="0" cy="0"/>
        </a:xfrm>
      </p:grpSpPr>
      <p:sp>
        <p:nvSpPr>
          <p:cNvPr id="3842" name="Google Shape;3842;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43" name="Google Shape;3843;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7" name="Shape 3847"/>
        <p:cNvGrpSpPr/>
        <p:nvPr/>
      </p:nvGrpSpPr>
      <p:grpSpPr>
        <a:xfrm>
          <a:off x="0" y="0"/>
          <a:ext cx="0" cy="0"/>
          <a:chOff x="0" y="0"/>
          <a:chExt cx="0" cy="0"/>
        </a:xfrm>
      </p:grpSpPr>
      <p:sp>
        <p:nvSpPr>
          <p:cNvPr id="3848" name="Google Shape;3848;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49" name="Google Shape;3849;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0" name="Shape 3930"/>
        <p:cNvGrpSpPr/>
        <p:nvPr/>
      </p:nvGrpSpPr>
      <p:grpSpPr>
        <a:xfrm>
          <a:off x="0" y="0"/>
          <a:ext cx="0" cy="0"/>
          <a:chOff x="0" y="0"/>
          <a:chExt cx="0" cy="0"/>
        </a:xfrm>
      </p:grpSpPr>
      <p:sp>
        <p:nvSpPr>
          <p:cNvPr id="3931" name="Google Shape;3931;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32" name="Google Shape;3932;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6" name="Shape 3936"/>
        <p:cNvGrpSpPr/>
        <p:nvPr/>
      </p:nvGrpSpPr>
      <p:grpSpPr>
        <a:xfrm>
          <a:off x="0" y="0"/>
          <a:ext cx="0" cy="0"/>
          <a:chOff x="0" y="0"/>
          <a:chExt cx="0" cy="0"/>
        </a:xfrm>
      </p:grpSpPr>
      <p:sp>
        <p:nvSpPr>
          <p:cNvPr id="3937" name="Google Shape;3937;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38" name="Google Shape;3938;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1" name="Shape 4021"/>
        <p:cNvGrpSpPr/>
        <p:nvPr/>
      </p:nvGrpSpPr>
      <p:grpSpPr>
        <a:xfrm>
          <a:off x="0" y="0"/>
          <a:ext cx="0" cy="0"/>
          <a:chOff x="0" y="0"/>
          <a:chExt cx="0" cy="0"/>
        </a:xfrm>
      </p:grpSpPr>
      <p:sp>
        <p:nvSpPr>
          <p:cNvPr id="4022" name="Google Shape;4022;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23" name="Google Shape;4023;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6" name="Shape 4106"/>
        <p:cNvGrpSpPr/>
        <p:nvPr/>
      </p:nvGrpSpPr>
      <p:grpSpPr>
        <a:xfrm>
          <a:off x="0" y="0"/>
          <a:ext cx="0" cy="0"/>
          <a:chOff x="0" y="0"/>
          <a:chExt cx="0" cy="0"/>
        </a:xfrm>
      </p:grpSpPr>
      <p:sp>
        <p:nvSpPr>
          <p:cNvPr id="4107" name="Google Shape;4107;gf48f6d2838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08" name="Google Shape;4108;gf48f6d28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8" name="Shape 4148"/>
        <p:cNvGrpSpPr/>
        <p:nvPr/>
      </p:nvGrpSpPr>
      <p:grpSpPr>
        <a:xfrm>
          <a:off x="0" y="0"/>
          <a:ext cx="0" cy="0"/>
          <a:chOff x="0" y="0"/>
          <a:chExt cx="0" cy="0"/>
        </a:xfrm>
      </p:grpSpPr>
      <p:sp>
        <p:nvSpPr>
          <p:cNvPr id="4149" name="Google Shape;4149;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50" name="Google Shape;4150;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0" name="Shape 4240"/>
        <p:cNvGrpSpPr/>
        <p:nvPr/>
      </p:nvGrpSpPr>
      <p:grpSpPr>
        <a:xfrm>
          <a:off x="0" y="0"/>
          <a:ext cx="0" cy="0"/>
          <a:chOff x="0" y="0"/>
          <a:chExt cx="0" cy="0"/>
        </a:xfrm>
      </p:grpSpPr>
      <p:sp>
        <p:nvSpPr>
          <p:cNvPr id="4241" name="Google Shape;4241;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42" name="Google Shape;4242;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0" name="Shape 4330"/>
        <p:cNvGrpSpPr/>
        <p:nvPr/>
      </p:nvGrpSpPr>
      <p:grpSpPr>
        <a:xfrm>
          <a:off x="0" y="0"/>
          <a:ext cx="0" cy="0"/>
          <a:chOff x="0" y="0"/>
          <a:chExt cx="0" cy="0"/>
        </a:xfrm>
      </p:grpSpPr>
      <p:sp>
        <p:nvSpPr>
          <p:cNvPr id="4331" name="Google Shape;4331;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32" name="Google Shape;4332;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6" name="Shape 4336"/>
        <p:cNvGrpSpPr/>
        <p:nvPr/>
      </p:nvGrpSpPr>
      <p:grpSpPr>
        <a:xfrm>
          <a:off x="0" y="0"/>
          <a:ext cx="0" cy="0"/>
          <a:chOff x="0" y="0"/>
          <a:chExt cx="0" cy="0"/>
        </a:xfrm>
      </p:grpSpPr>
      <p:sp>
        <p:nvSpPr>
          <p:cNvPr id="4337" name="Google Shape;4337;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38" name="Google Shape;4338;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3" name="Shape 4413"/>
        <p:cNvGrpSpPr/>
        <p:nvPr/>
      </p:nvGrpSpPr>
      <p:grpSpPr>
        <a:xfrm>
          <a:off x="0" y="0"/>
          <a:ext cx="0" cy="0"/>
          <a:chOff x="0" y="0"/>
          <a:chExt cx="0" cy="0"/>
        </a:xfrm>
      </p:grpSpPr>
      <p:sp>
        <p:nvSpPr>
          <p:cNvPr id="4414" name="Google Shape;4414;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15" name="Google Shape;4415;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7" name="Shape 4447"/>
        <p:cNvGrpSpPr/>
        <p:nvPr/>
      </p:nvGrpSpPr>
      <p:grpSpPr>
        <a:xfrm>
          <a:off x="0" y="0"/>
          <a:ext cx="0" cy="0"/>
          <a:chOff x="0" y="0"/>
          <a:chExt cx="0" cy="0"/>
        </a:xfrm>
      </p:grpSpPr>
      <p:sp>
        <p:nvSpPr>
          <p:cNvPr id="4448" name="Google Shape;4448;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49" name="Google Shape;4449;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4" name="Shape 4484"/>
        <p:cNvGrpSpPr/>
        <p:nvPr/>
      </p:nvGrpSpPr>
      <p:grpSpPr>
        <a:xfrm>
          <a:off x="0" y="0"/>
          <a:ext cx="0" cy="0"/>
          <a:chOff x="0" y="0"/>
          <a:chExt cx="0" cy="0"/>
        </a:xfrm>
      </p:grpSpPr>
      <p:sp>
        <p:nvSpPr>
          <p:cNvPr id="4485" name="Google Shape;4485;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6" name="Google Shape;4486;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7" name="Shape 4517"/>
        <p:cNvGrpSpPr/>
        <p:nvPr/>
      </p:nvGrpSpPr>
      <p:grpSpPr>
        <a:xfrm>
          <a:off x="0" y="0"/>
          <a:ext cx="0" cy="0"/>
          <a:chOff x="0" y="0"/>
          <a:chExt cx="0" cy="0"/>
        </a:xfrm>
      </p:grpSpPr>
      <p:sp>
        <p:nvSpPr>
          <p:cNvPr id="4518" name="Google Shape;4518;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19" name="Google Shape;4519;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3" name="Shape 4523"/>
        <p:cNvGrpSpPr/>
        <p:nvPr/>
      </p:nvGrpSpPr>
      <p:grpSpPr>
        <a:xfrm>
          <a:off x="0" y="0"/>
          <a:ext cx="0" cy="0"/>
          <a:chOff x="0" y="0"/>
          <a:chExt cx="0" cy="0"/>
        </a:xfrm>
      </p:grpSpPr>
      <p:sp>
        <p:nvSpPr>
          <p:cNvPr id="4524" name="Google Shape;4524;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25" name="Google Shape;4525;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7" name="Shape 4617"/>
        <p:cNvGrpSpPr/>
        <p:nvPr/>
      </p:nvGrpSpPr>
      <p:grpSpPr>
        <a:xfrm>
          <a:off x="0" y="0"/>
          <a:ext cx="0" cy="0"/>
          <a:chOff x="0" y="0"/>
          <a:chExt cx="0" cy="0"/>
        </a:xfrm>
      </p:grpSpPr>
      <p:sp>
        <p:nvSpPr>
          <p:cNvPr id="4618" name="Google Shape;4618;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19" name="Google Shape;4619;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2" name="Shape 4662"/>
        <p:cNvGrpSpPr/>
        <p:nvPr/>
      </p:nvGrpSpPr>
      <p:grpSpPr>
        <a:xfrm>
          <a:off x="0" y="0"/>
          <a:ext cx="0" cy="0"/>
          <a:chOff x="0" y="0"/>
          <a:chExt cx="0" cy="0"/>
        </a:xfrm>
      </p:grpSpPr>
      <p:sp>
        <p:nvSpPr>
          <p:cNvPr id="4663" name="Google Shape;4663;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64" name="Google Shape;4664;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6" name="Shape 4706"/>
        <p:cNvGrpSpPr/>
        <p:nvPr/>
      </p:nvGrpSpPr>
      <p:grpSpPr>
        <a:xfrm>
          <a:off x="0" y="0"/>
          <a:ext cx="0" cy="0"/>
          <a:chOff x="0" y="0"/>
          <a:chExt cx="0" cy="0"/>
        </a:xfrm>
      </p:grpSpPr>
      <p:sp>
        <p:nvSpPr>
          <p:cNvPr id="4707" name="Google Shape;4707;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08" name="Google Shape;4708;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5" name="Shape 4755"/>
        <p:cNvGrpSpPr/>
        <p:nvPr/>
      </p:nvGrpSpPr>
      <p:grpSpPr>
        <a:xfrm>
          <a:off x="0" y="0"/>
          <a:ext cx="0" cy="0"/>
          <a:chOff x="0" y="0"/>
          <a:chExt cx="0" cy="0"/>
        </a:xfrm>
      </p:grpSpPr>
      <p:sp>
        <p:nvSpPr>
          <p:cNvPr id="4756" name="Google Shape;4756;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57" name="Google Shape;4757;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8" name="Shape 4798"/>
        <p:cNvGrpSpPr/>
        <p:nvPr/>
      </p:nvGrpSpPr>
      <p:grpSpPr>
        <a:xfrm>
          <a:off x="0" y="0"/>
          <a:ext cx="0" cy="0"/>
          <a:chOff x="0" y="0"/>
          <a:chExt cx="0" cy="0"/>
        </a:xfrm>
      </p:grpSpPr>
      <p:sp>
        <p:nvSpPr>
          <p:cNvPr id="4799" name="Google Shape;4799;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00" name="Google Shape;4800;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1" name="Shape 4841"/>
        <p:cNvGrpSpPr/>
        <p:nvPr/>
      </p:nvGrpSpPr>
      <p:grpSpPr>
        <a:xfrm>
          <a:off x="0" y="0"/>
          <a:ext cx="0" cy="0"/>
          <a:chOff x="0" y="0"/>
          <a:chExt cx="0" cy="0"/>
        </a:xfrm>
      </p:grpSpPr>
      <p:sp>
        <p:nvSpPr>
          <p:cNvPr id="4842" name="Google Shape;4842;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43" name="Google Shape;4843;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2" name="Shape 4882"/>
        <p:cNvGrpSpPr/>
        <p:nvPr/>
      </p:nvGrpSpPr>
      <p:grpSpPr>
        <a:xfrm>
          <a:off x="0" y="0"/>
          <a:ext cx="0" cy="0"/>
          <a:chOff x="0" y="0"/>
          <a:chExt cx="0" cy="0"/>
        </a:xfrm>
      </p:grpSpPr>
      <p:sp>
        <p:nvSpPr>
          <p:cNvPr id="4883" name="Google Shape;4883;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84" name="Google Shape;4884;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9" name="Shape 4949"/>
        <p:cNvGrpSpPr/>
        <p:nvPr/>
      </p:nvGrpSpPr>
      <p:grpSpPr>
        <a:xfrm>
          <a:off x="0" y="0"/>
          <a:ext cx="0" cy="0"/>
          <a:chOff x="0" y="0"/>
          <a:chExt cx="0" cy="0"/>
        </a:xfrm>
      </p:grpSpPr>
      <p:sp>
        <p:nvSpPr>
          <p:cNvPr id="4950" name="Google Shape;4950;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951" name="Google Shape;4951;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0.png"/><Relationship Id="rId4" Type="http://schemas.openxmlformats.org/officeDocument/2006/relationships/image" Target="../media/image1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0.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0.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7.png"/><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0.png"/><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7.pn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0.png"/><Relationship Id="rId4" Type="http://schemas.openxmlformats.org/officeDocument/2006/relationships/image" Target="../media/image1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0.png"/><Relationship Id="rId4" Type="http://schemas.openxmlformats.org/officeDocument/2006/relationships/image" Target="../media/image1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0.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0.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0.pn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0.png"/><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{CFF5B0DD-302E-4217-A1C3-340DC7B08D77}</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4" name="Shape 4994"/>
        <p:cNvGrpSpPr/>
        <p:nvPr/>
      </p:nvGrpSpPr>
      <p:grpSpPr>
        <a:xfrm>
          <a:off x="0" y="0"/>
          <a:ext cx="0" cy="0"/>
          <a:chOff x="0" y="0"/>
          <a:chExt cx="0" cy="0"/>
        </a:xfrm>
      </p:grpSpPr>
      <p:graphicFrame>
        <p:nvGraphicFramePr>
          <p:cNvPr id="4995" name="Google Shape;4995;g13c94f06daf_2_684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문의 유형의 경우 자주 묻는 질문 유형을 참고</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96" name="Google Shape;4996;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97" name="Google Shape;4997;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98" name="Google Shape;4998;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99" name="Google Shape;4999;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00" name="Google Shape;5000;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5001" name="Google Shape;5001;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5002" name="Google Shape;5002;g13c94f06daf_2_6840"/>
          <p:cNvGraphicFramePr/>
          <p:nvPr/>
        </p:nvGraphicFramePr>
        <p:xfrm>
          <a:off x="514411" y="2802505"/>
          <a:ext cx="3000000" cy="3000000"/>
        </p:xfrm>
        <a:graphic>
          <a:graphicData uri="http://schemas.openxmlformats.org/drawingml/2006/table">
            <a:tbl>
              <a:tblPr bandRow="1" firstRow="1">
                <a:noFill/>
                <a:tableStyleId>{34690A2C-43B1-41E2-B11A-5A832EB00360}</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5003" name="Google Shape;5003;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5004" name="Google Shape;5004;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5005" name="Google Shape;5005;g13c94f06daf_2_6840"/>
          <p:cNvCxnSpPr>
            <a:stCxn id="5003" idx="3"/>
            <a:endCxn id="4999"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5006" name="Google Shape;5006;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5007" name="Google Shape;5007;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5008" name="Google Shape;5008;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5009" name="Google Shape;5009;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5010" name="Google Shape;5010;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5011" name="Google Shape;5011;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5012" name="Google Shape;5012;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5013" name="Google Shape;5013;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5014" name="Google Shape;5014;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5015" name="Google Shape;5015;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5016" name="Google Shape;5016;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5017" name="Google Shape;5017;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5018" name="Google Shape;5018;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5019" name="Google Shape;5019;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3" name="Shape 5023"/>
        <p:cNvGrpSpPr/>
        <p:nvPr/>
      </p:nvGrpSpPr>
      <p:grpSpPr>
        <a:xfrm>
          <a:off x="0" y="0"/>
          <a:ext cx="0" cy="0"/>
          <a:chOff x="0" y="0"/>
          <a:chExt cx="0" cy="0"/>
        </a:xfrm>
      </p:grpSpPr>
      <p:graphicFrame>
        <p:nvGraphicFramePr>
          <p:cNvPr id="5024" name="Google Shape;5024;g13c94f06daf_2_692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5025" name="Google Shape;5025;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5026" name="Google Shape;5026;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027" name="Google Shape;5027;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28" name="Google Shape;5028;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5029" name="Google Shape;5029;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5030" name="Google Shape;5030;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5031" name="Google Shape;5031;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5032" name="Google Shape;5032;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5033" name="Google Shape;5033;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5034" name="Google Shape;5034;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35" name="Google Shape;5035;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36" name="Google Shape;5036;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5037" name="Google Shape;5037;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5038" name="Google Shape;5038;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5039" name="Google Shape;5039;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0" name="Google Shape;5040;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1" name="Google Shape;5041;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2" name="Google Shape;5042;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3" name="Google Shape;5043;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4" name="Google Shape;5044;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5045" name="Google Shape;5045;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5046" name="Google Shape;5046;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5047" name="Google Shape;5047;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5048" name="Google Shape;5048;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5049" name="Google Shape;5049;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5050" name="Google Shape;5050;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5051" name="Google Shape;5051;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5052" name="Google Shape;5052;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5053" name="Google Shape;5053;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5054" name="Google Shape;5054;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5055" name="Google Shape;5055;g13c94f06daf_2_6927"/>
          <p:cNvCxnSpPr>
            <a:stCxn id="5052" idx="3"/>
            <a:endCxn id="5056"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5056" name="Google Shape;5056;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5057" name="Google Shape;5057;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5058" name="Google Shape;5058;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5059" name="Google Shape;5059;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5060" name="Google Shape;5060;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5061" name="Google Shape;5061;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5062" name="Google Shape;5062;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6" name="Shape 5066"/>
        <p:cNvGrpSpPr/>
        <p:nvPr/>
      </p:nvGrpSpPr>
      <p:grpSpPr>
        <a:xfrm>
          <a:off x="0" y="0"/>
          <a:ext cx="0" cy="0"/>
          <a:chOff x="0" y="0"/>
          <a:chExt cx="0" cy="0"/>
        </a:xfrm>
      </p:grpSpPr>
      <p:sp>
        <p:nvSpPr>
          <p:cNvPr id="5067" name="Google Shape;5067;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5068" name="Google Shape;5068;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{CFF5B0DD-302E-4217-A1C3-340DC7B08D77}</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{CFF5B0DD-302E-4217-A1C3-340DC7B08D77}</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{CFF5B0DD-302E-4217-A1C3-340DC7B08D77}</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결제</a:t>
            </a:r>
            <a:r>
              <a:rPr b="1" lang="ko" sz="2000">
                <a:solidFill>
                  <a:schemeClr val="lt1"/>
                </a:solidFill>
                <a:latin typeface="Malgun Gothic"/>
                <a:ea typeface="Malgun Gothic"/>
                <a:cs typeface="Malgun Gothic"/>
                <a:sym typeface="Malgun Gothic"/>
              </a:rPr>
              <a:t>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{CFF5B0DD-302E-4217-A1C3-340DC7B08D77}</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{CFF5B0DD-302E-4217-A1C3-340DC7B08D77}</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{CFF5B0DD-302E-4217-A1C3-340DC7B08D77}</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{CFF5B0DD-302E-4217-A1C3-340DC7B08D77}</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21" name="Google Shape;621;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7" name="Google Shape;627;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28" name="Google Shape;628;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29" name="Google Shape;629;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30" name="Google Shape;630;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{78052386-5443-4FCF-97BB-D25B54DC6A94}</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20200720</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상담료 Min/Max, 제안요금, 차단목록, 포스팅 수정/삭제</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20220728</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로그인 필수 목록, 결재 -&gt; 결제, 다중 관심목록, 알림표시, 포스팅 키워드 표시, 포스팅 등록시 포스팅 우선, 채택 -&gt; 수락, 닉네임 중복 금지, 개인설정 활동 삭제,  조합원 여부 삭제 (전문가 신청)</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sz="1100">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36" name="Google Shape;636;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37" name="Google Shape;637;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38" name="Google Shape;638;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44" name="Google Shape;644;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g13ba245b7a9_0_478"/>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50" name="Google Shape;650;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51" name="Google Shape;651;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52" name="Google Shape;652;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53" name="Google Shape;653;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54" name="Google Shape;654;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g13ba245b7a9_0_49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60" name="Google Shape;660;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61" name="Google Shape;661;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2" name="Google Shape;662;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63" name="Google Shape;663;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64" name="Google Shape;664;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65" name="Google Shape;665;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666" name="Google Shape;666;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667" name="Google Shape;667;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668" name="Google Shape;668;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669" name="Google Shape;669;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670" name="Google Shape;670;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671" name="Google Shape;671;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672" name="Google Shape;672;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673" name="Google Shape;673;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674" name="Google Shape;674;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675" name="Google Shape;675;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676" name="Google Shape;676;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677" name="Google Shape;677;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678" name="Google Shape;678;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79" name="Google Shape;679;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80" name="Google Shape;680;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aphicFrame>
        <p:nvGraphicFramePr>
          <p:cNvPr id="685" name="Google Shape;685;g13ba245b7a9_0_574"/>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6" name="Google Shape;686;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7" name="Google Shape;687;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8" name="Google Shape;688;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89" name="Google Shape;689;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690" name="Google Shape;690;g13ba245b7a9_0_574"/>
          <p:cNvGrpSpPr/>
          <p:nvPr/>
        </p:nvGrpSpPr>
        <p:grpSpPr>
          <a:xfrm>
            <a:off x="570585" y="1673255"/>
            <a:ext cx="2986874" cy="3629445"/>
            <a:chOff x="214095" y="1332369"/>
            <a:chExt cx="9681926" cy="1087800"/>
          </a:xfrm>
        </p:grpSpPr>
        <p:sp>
          <p:nvSpPr>
            <p:cNvPr id="691" name="Google Shape;69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692" name="Google Shape;69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693" name="Google Shape;69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694" name="Google Shape;694;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5" name="Google Shape;695;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6" name="Google Shape;696;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697" name="Google Shape;697;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698" name="Google Shape;698;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9" name="Google Shape;699;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00" name="Google Shape;700;g13ba245b7a9_0_574"/>
          <p:cNvGrpSpPr/>
          <p:nvPr/>
        </p:nvGrpSpPr>
        <p:grpSpPr>
          <a:xfrm>
            <a:off x="4614648" y="1673255"/>
            <a:ext cx="2986874" cy="3629445"/>
            <a:chOff x="214095" y="1332369"/>
            <a:chExt cx="9681926" cy="1087800"/>
          </a:xfrm>
        </p:grpSpPr>
        <p:sp>
          <p:nvSpPr>
            <p:cNvPr id="701" name="Google Shape;70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02" name="Google Shape;70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04" name="Google Shape;704;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05" name="Google Shape;705;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06" name="Google Shape;706;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g13ba245b7a9_0_60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카카오, 구글, 애플 필수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12" name="Google Shape;712;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13" name="Google Shape;713;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14" name="Google Shape;714;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15" name="Google Shape;715;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16" name="Google Shape;716;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17" name="Google Shape;717;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18" name="Google Shape;718;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19" name="Google Shape;719;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20" name="Google Shape;720;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21" name="Google Shape;721;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22" name="Google Shape;722;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23" name="Google Shape;723;g13ba245b7a9_0_603"/>
          <p:cNvGrpSpPr/>
          <p:nvPr/>
        </p:nvGrpSpPr>
        <p:grpSpPr>
          <a:xfrm>
            <a:off x="3167437" y="2278288"/>
            <a:ext cx="158833" cy="104363"/>
            <a:chOff x="3395700" y="3271602"/>
            <a:chExt cx="158817" cy="104363"/>
          </a:xfrm>
        </p:grpSpPr>
        <p:grpSp>
          <p:nvGrpSpPr>
            <p:cNvPr id="724" name="Google Shape;724;g13ba245b7a9_0_603"/>
            <p:cNvGrpSpPr/>
            <p:nvPr/>
          </p:nvGrpSpPr>
          <p:grpSpPr>
            <a:xfrm>
              <a:off x="3395700" y="3271602"/>
              <a:ext cx="154800" cy="97800"/>
              <a:chOff x="3395700" y="3271602"/>
              <a:chExt cx="154800" cy="97800"/>
            </a:xfrm>
          </p:grpSpPr>
          <p:sp>
            <p:nvSpPr>
              <p:cNvPr id="725" name="Google Shape;725;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6" name="Google Shape;726;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27" name="Google Shape;727;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29" name="Google Shape;729;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30" name="Google Shape;730;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31" name="Google Shape;731;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32" name="Google Shape;732;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33" name="Google Shape;733;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34" name="Google Shape;734;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35" name="Google Shape;735;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36" name="Google Shape;736;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37" name="Google Shape;737;g13ba245b7a9_0_603"/>
          <p:cNvPicPr preferRelativeResize="0"/>
          <p:nvPr/>
        </p:nvPicPr>
        <p:blipFill>
          <a:blip r:embed="rId5">
            <a:alphaModFix/>
          </a:blip>
          <a:stretch>
            <a:fillRect/>
          </a:stretch>
        </p:blipFill>
        <p:spPr>
          <a:xfrm>
            <a:off x="4737752" y="5423075"/>
            <a:ext cx="553950" cy="548098"/>
          </a:xfrm>
          <a:prstGeom prst="rect">
            <a:avLst/>
          </a:prstGeom>
          <a:noFill/>
          <a:ln>
            <a:noFill/>
          </a:ln>
        </p:spPr>
      </p:pic>
      <p:pic>
        <p:nvPicPr>
          <p:cNvPr id="738" name="Google Shape;738;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39" name="Google Shape;739;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pic>
        <p:nvPicPr>
          <p:cNvPr id="740" name="Google Shape;740;g13ba245b7a9_0_603"/>
          <p:cNvPicPr preferRelativeResize="0"/>
          <p:nvPr/>
        </p:nvPicPr>
        <p:blipFill rotWithShape="1">
          <a:blip r:embed="rId7">
            <a:alphaModFix/>
          </a:blip>
          <a:srcRect b="0" l="2230" r="-2230" t="0"/>
          <a:stretch/>
        </p:blipFill>
        <p:spPr>
          <a:xfrm>
            <a:off x="1816300" y="4175675"/>
            <a:ext cx="553950" cy="52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aphicFrame>
        <p:nvGraphicFramePr>
          <p:cNvPr id="745" name="Google Shape;745;g13bce9ef499_1_2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6" name="Google Shape;746;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47" name="Google Shape;747;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8" name="Google Shape;748;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9" name="Google Shape;749;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50" name="Google Shape;750;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51" name="Google Shape;751;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52" name="Google Shape;752;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53" name="Google Shape;753;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54" name="Google Shape;754;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55" name="Google Shape;755;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6" name="Google Shape;756;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57" name="Google Shape;757;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58" name="Google Shape;758;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59" name="Google Shape;759;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60" name="Google Shape;760;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1" name="Google Shape;761;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62" name="Google Shape;762;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g13bce9ef499_1_5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68" name="Google Shape;768;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69" name="Google Shape;769;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70" name="Google Shape;770;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71" name="Google Shape;771;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772" name="Google Shape;772;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73" name="Google Shape;773;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774" name="Google Shape;774;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75" name="Google Shape;775;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76" name="Google Shape;776;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77" name="Google Shape;777;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78" name="Google Shape;778;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779" name="Google Shape;779;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780" name="Google Shape;780;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781" name="Google Shape;781;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82" name="Google Shape;782;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graphicFrame>
        <p:nvGraphicFramePr>
          <p:cNvPr id="787" name="Google Shape;787;g13bce9ef499_1_9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8" name="Google Shape;788;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89" name="Google Shape;789;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90" name="Google Shape;790;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791" name="Google Shape;791;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92" name="Google Shape;792;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793" name="Google Shape;793;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94" name="Google Shape;794;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795" name="Google Shape;795;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6" name="Google Shape;796;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7" name="Google Shape;797;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798" name="Google Shape;798;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799" name="Google Shape;799;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00" name="Google Shape;800;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01" name="Google Shape;801;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02" name="Google Shape;802;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03" name="Google Shape;803;g13bce9ef499_1_97"/>
          <p:cNvGrpSpPr/>
          <p:nvPr/>
        </p:nvGrpSpPr>
        <p:grpSpPr>
          <a:xfrm>
            <a:off x="3319837" y="2811688"/>
            <a:ext cx="158833" cy="104363"/>
            <a:chOff x="3395700" y="3271602"/>
            <a:chExt cx="158817" cy="104363"/>
          </a:xfrm>
        </p:grpSpPr>
        <p:grpSp>
          <p:nvGrpSpPr>
            <p:cNvPr id="804" name="Google Shape;804;g13bce9ef499_1_97"/>
            <p:cNvGrpSpPr/>
            <p:nvPr/>
          </p:nvGrpSpPr>
          <p:grpSpPr>
            <a:xfrm>
              <a:off x="3395700" y="3271602"/>
              <a:ext cx="154800" cy="97800"/>
              <a:chOff x="3395700" y="3271602"/>
              <a:chExt cx="154800" cy="97800"/>
            </a:xfrm>
          </p:grpSpPr>
          <p:sp>
            <p:nvSpPr>
              <p:cNvPr id="805" name="Google Shape;805;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6" name="Google Shape;806;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07" name="Google Shape;807;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08" name="Google Shape;808;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09" name="Google Shape;809;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10" name="Google Shape;810;g13bce9ef499_1_97"/>
          <p:cNvGrpSpPr/>
          <p:nvPr/>
        </p:nvGrpSpPr>
        <p:grpSpPr>
          <a:xfrm>
            <a:off x="3319837" y="3497488"/>
            <a:ext cx="158833" cy="104363"/>
            <a:chOff x="3395700" y="3271602"/>
            <a:chExt cx="158817" cy="104363"/>
          </a:xfrm>
        </p:grpSpPr>
        <p:grpSp>
          <p:nvGrpSpPr>
            <p:cNvPr id="811" name="Google Shape;811;g13bce9ef499_1_97"/>
            <p:cNvGrpSpPr/>
            <p:nvPr/>
          </p:nvGrpSpPr>
          <p:grpSpPr>
            <a:xfrm>
              <a:off x="3395700" y="3271602"/>
              <a:ext cx="154800" cy="97800"/>
              <a:chOff x="3395700" y="3271602"/>
              <a:chExt cx="154800" cy="97800"/>
            </a:xfrm>
          </p:grpSpPr>
          <p:sp>
            <p:nvSpPr>
              <p:cNvPr id="812" name="Google Shape;812;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13" name="Google Shape;813;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14" name="Google Shape;814;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15" name="Google Shape;815;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16" name="Google Shape;816;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17" name="Google Shape;817;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18" name="Google Shape;818;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19" name="Google Shape;819;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0" name="Google Shape;820;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21" name="Google Shape;821;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2" name="Google Shape;822;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23" name="Google Shape;823;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24" name="Google Shape;824;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5" name="Google Shape;825;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26" name="Google Shape;826;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27" name="Google Shape;827;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28" name="Google Shape;828;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29" name="Google Shape;829;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30" name="Google Shape;830;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31" name="Google Shape;831;g13bce9ef499_1_97"/>
          <p:cNvGrpSpPr/>
          <p:nvPr/>
        </p:nvGrpSpPr>
        <p:grpSpPr>
          <a:xfrm>
            <a:off x="4616431" y="1285830"/>
            <a:ext cx="2986874" cy="3629445"/>
            <a:chOff x="214095" y="1332369"/>
            <a:chExt cx="9681926" cy="1087800"/>
          </a:xfrm>
        </p:grpSpPr>
        <p:sp>
          <p:nvSpPr>
            <p:cNvPr id="832" name="Google Shape;832;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33" name="Google Shape;833;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34" name="Google Shape;834;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35" name="Google Shape;835;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36" name="Google Shape;836;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37" name="Google Shape;837;g13bce9ef499_1_97"/>
          <p:cNvCxnSpPr>
            <a:stCxn id="823" idx="3"/>
            <a:endCxn id="826"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g13c94f06daf_2_34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43" name="Google Shape;843;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44" name="Google Shape;844;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45" name="Google Shape;845;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46" name="Google Shape;846;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47" name="Google Shape;847;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48" name="Google Shape;848;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49" name="Google Shape;849;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50" name="Google Shape;850;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52" name="Google Shape;852;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53" name="Google Shape;853;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54" name="Google Shape;854;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55" name="Google Shape;855;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56" name="Google Shape;856;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57" name="Google Shape;857;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58" name="Google Shape;858;g13c94f06daf_2_343"/>
          <p:cNvGrpSpPr/>
          <p:nvPr/>
        </p:nvGrpSpPr>
        <p:grpSpPr>
          <a:xfrm>
            <a:off x="3319837" y="2811688"/>
            <a:ext cx="158833" cy="104363"/>
            <a:chOff x="3395700" y="3271602"/>
            <a:chExt cx="158817" cy="104363"/>
          </a:xfrm>
        </p:grpSpPr>
        <p:grpSp>
          <p:nvGrpSpPr>
            <p:cNvPr id="859" name="Google Shape;859;g13c94f06daf_2_343"/>
            <p:cNvGrpSpPr/>
            <p:nvPr/>
          </p:nvGrpSpPr>
          <p:grpSpPr>
            <a:xfrm>
              <a:off x="3395700" y="3271602"/>
              <a:ext cx="154800" cy="97800"/>
              <a:chOff x="3395700" y="3271602"/>
              <a:chExt cx="154800" cy="97800"/>
            </a:xfrm>
          </p:grpSpPr>
          <p:sp>
            <p:nvSpPr>
              <p:cNvPr id="860" name="Google Shape;860;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1" name="Google Shape;861;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2" name="Google Shape;862;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3" name="Google Shape;863;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64" name="Google Shape;864;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65" name="Google Shape;865;g13c94f06daf_2_343"/>
          <p:cNvGrpSpPr/>
          <p:nvPr/>
        </p:nvGrpSpPr>
        <p:grpSpPr>
          <a:xfrm>
            <a:off x="3319837" y="3497488"/>
            <a:ext cx="158833" cy="104363"/>
            <a:chOff x="3395700" y="3271602"/>
            <a:chExt cx="158817" cy="104363"/>
          </a:xfrm>
        </p:grpSpPr>
        <p:grpSp>
          <p:nvGrpSpPr>
            <p:cNvPr id="866" name="Google Shape;866;g13c94f06daf_2_343"/>
            <p:cNvGrpSpPr/>
            <p:nvPr/>
          </p:nvGrpSpPr>
          <p:grpSpPr>
            <a:xfrm>
              <a:off x="3395700" y="3271602"/>
              <a:ext cx="154800" cy="97800"/>
              <a:chOff x="3395700" y="3271602"/>
              <a:chExt cx="154800" cy="97800"/>
            </a:xfrm>
          </p:grpSpPr>
          <p:sp>
            <p:nvSpPr>
              <p:cNvPr id="867" name="Google Shape;867;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8" name="Google Shape;868;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9" name="Google Shape;869;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70" name="Google Shape;870;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71" name="Google Shape;871;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72" name="Google Shape;872;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873" name="Google Shape;873;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874" name="Google Shape;874;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875" name="Google Shape;875;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876" name="Google Shape;876;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7" name="Google Shape;877;g13c94f06daf_2_343"/>
          <p:cNvCxnSpPr>
            <a:stCxn id="849" idx="3"/>
            <a:endCxn id="872"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878" name="Google Shape;878;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79" name="Google Shape;879;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80" name="Google Shape;880;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1" name="Google Shape;881;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82" name="Google Shape;882;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3" name="Google Shape;883;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84" name="Google Shape;884;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85" name="Google Shape;885;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6" name="Google Shape;886;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87" name="Google Shape;887;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8" name="Google Shape;888;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894" name="Google Shape;894;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포스팅</a:t>
            </a:r>
            <a:endParaRPr sz="2000"/>
          </a:p>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매칭 </a:t>
            </a:r>
            <a:endParaRPr sz="2000"/>
          </a:p>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설정 &gt; 공지사항</a:t>
            </a:r>
            <a:endParaRPr sz="2000"/>
          </a:p>
          <a:p>
            <a:pPr indent="-355600" lvl="0" marL="457200" rtl="0" algn="l">
              <a:spcBef>
                <a:spcPts val="0"/>
              </a:spcBef>
              <a:spcAft>
                <a:spcPts val="0"/>
              </a:spcAft>
              <a:buSzPts val="2000"/>
              <a:buChar char="-"/>
            </a:pPr>
            <a:r>
              <a:rPr lang="ko" sz="2000"/>
              <a:t>마이 &gt; 설정 &gt; 자주 묻는 질문</a:t>
            </a:r>
            <a:endParaRPr sz="2000"/>
          </a:p>
          <a:p>
            <a:pPr indent="-355600" lvl="0" marL="457200" rtl="0" algn="l">
              <a:spcBef>
                <a:spcPts val="0"/>
              </a:spcBef>
              <a:spcAft>
                <a:spcPts val="0"/>
              </a:spcAft>
              <a:buSzPts val="2000"/>
              <a:buChar char="-"/>
            </a:pPr>
            <a:r>
              <a:rPr lang="ko" sz="2000"/>
              <a:t>마이 &gt; 설정 &gt; 이용 약관, 위치 정보 이용 약관</a:t>
            </a:r>
            <a:endParaRPr sz="2000"/>
          </a:p>
          <a:p>
            <a:pPr indent="-355600" lvl="0" marL="457200" rtl="0" algn="l">
              <a:spcBef>
                <a:spcPts val="0"/>
              </a:spcBef>
              <a:spcAft>
                <a:spcPts val="0"/>
              </a:spcAft>
              <a:buSzPts val="2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graphicFrame>
        <p:nvGraphicFramePr>
          <p:cNvPr id="899" name="Google Shape;899;g13bce9ef499_1_32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00" name="Google Shape;900;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01" name="Google Shape;901;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02" name="Google Shape;902;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03" name="Google Shape;903;g13bce9ef499_1_321"/>
          <p:cNvGrpSpPr/>
          <p:nvPr/>
        </p:nvGrpSpPr>
        <p:grpSpPr>
          <a:xfrm>
            <a:off x="427282" y="5542381"/>
            <a:ext cx="3277561" cy="521764"/>
            <a:chOff x="375801" y="5847020"/>
            <a:chExt cx="3293700" cy="521764"/>
          </a:xfrm>
        </p:grpSpPr>
        <p:cxnSp>
          <p:nvCxnSpPr>
            <p:cNvPr id="904" name="Google Shape;904;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05" name="Google Shape;905;g13bce9ef499_1_321"/>
            <p:cNvGrpSpPr/>
            <p:nvPr/>
          </p:nvGrpSpPr>
          <p:grpSpPr>
            <a:xfrm>
              <a:off x="606989" y="6013911"/>
              <a:ext cx="2863894" cy="354873"/>
              <a:chOff x="7628984" y="5817929"/>
              <a:chExt cx="2752156" cy="322612"/>
            </a:xfrm>
          </p:grpSpPr>
          <p:grpSp>
            <p:nvGrpSpPr>
              <p:cNvPr id="906" name="Google Shape;906;g13bce9ef499_1_321"/>
              <p:cNvGrpSpPr/>
              <p:nvPr/>
            </p:nvGrpSpPr>
            <p:grpSpPr>
              <a:xfrm>
                <a:off x="7688114" y="5817929"/>
                <a:ext cx="155879" cy="124336"/>
                <a:chOff x="3184196" y="1332369"/>
                <a:chExt cx="9681926" cy="1087800"/>
              </a:xfrm>
            </p:grpSpPr>
            <p:sp>
              <p:nvSpPr>
                <p:cNvPr id="907" name="Google Shape;907;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08" name="Google Shape;908;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09" name="Google Shape;909;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10" name="Google Shape;910;g13bce9ef499_1_321"/>
              <p:cNvGrpSpPr/>
              <p:nvPr/>
            </p:nvGrpSpPr>
            <p:grpSpPr>
              <a:xfrm>
                <a:off x="8308658" y="5817929"/>
                <a:ext cx="155879" cy="124336"/>
                <a:chOff x="214095" y="1332369"/>
                <a:chExt cx="9681926" cy="1087800"/>
              </a:xfrm>
            </p:grpSpPr>
            <p:sp>
              <p:nvSpPr>
                <p:cNvPr id="911" name="Google Shape;911;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2" name="Google Shape;912;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3" name="Google Shape;913;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14" name="Google Shape;914;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15" name="Google Shape;915;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16" name="Google Shape;916;g13bce9ef499_1_321"/>
              <p:cNvGrpSpPr/>
              <p:nvPr/>
            </p:nvGrpSpPr>
            <p:grpSpPr>
              <a:xfrm>
                <a:off x="9503672" y="5817929"/>
                <a:ext cx="157739" cy="124336"/>
                <a:chOff x="1583642" y="1332369"/>
                <a:chExt cx="9797430" cy="1087800"/>
              </a:xfrm>
            </p:grpSpPr>
            <p:sp>
              <p:nvSpPr>
                <p:cNvPr id="917" name="Google Shape;917;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18" name="Google Shape;918;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19" name="Google Shape;919;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20" name="Google Shape;920;g13bce9ef499_1_321"/>
              <p:cNvGrpSpPr/>
              <p:nvPr/>
            </p:nvGrpSpPr>
            <p:grpSpPr>
              <a:xfrm>
                <a:off x="10095422" y="5817929"/>
                <a:ext cx="155879" cy="124336"/>
                <a:chOff x="214095" y="1332369"/>
                <a:chExt cx="9681926" cy="1087800"/>
              </a:xfrm>
            </p:grpSpPr>
            <p:sp>
              <p:nvSpPr>
                <p:cNvPr id="921" name="Google Shape;921;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22" name="Google Shape;922;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23" name="Google Shape;923;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24" name="Google Shape;924;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25" name="Google Shape;925;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26" name="Google Shape;926;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927" name="Google Shape;927;g13bce9ef499_1_321"/>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928" name="Google Shape;928;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29" name="Google Shape;929;g13bce9ef499_1_321"/>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930" name="Google Shape;930;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31" name="Google Shape;931;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32" name="Google Shape;932;g13bce9ef499_1_321"/>
          <p:cNvGrpSpPr/>
          <p:nvPr/>
        </p:nvGrpSpPr>
        <p:grpSpPr>
          <a:xfrm>
            <a:off x="549342" y="1616712"/>
            <a:ext cx="3048838" cy="1647908"/>
            <a:chOff x="4392000" y="1013612"/>
            <a:chExt cx="3048838" cy="1647908"/>
          </a:xfrm>
        </p:grpSpPr>
        <p:grpSp>
          <p:nvGrpSpPr>
            <p:cNvPr id="933" name="Google Shape;933;g13bce9ef499_1_321"/>
            <p:cNvGrpSpPr/>
            <p:nvPr/>
          </p:nvGrpSpPr>
          <p:grpSpPr>
            <a:xfrm>
              <a:off x="4392000" y="1013612"/>
              <a:ext cx="3048838" cy="1647908"/>
              <a:chOff x="214095" y="1332369"/>
              <a:chExt cx="9681926" cy="1087800"/>
            </a:xfrm>
          </p:grpSpPr>
          <p:sp>
            <p:nvSpPr>
              <p:cNvPr id="934" name="Google Shape;934;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35" name="Google Shape;935;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36" name="Google Shape;936;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37" name="Google Shape;937;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938" name="Google Shape;938;g13bce9ef499_1_321"/>
          <p:cNvGrpSpPr/>
          <p:nvPr/>
        </p:nvGrpSpPr>
        <p:grpSpPr>
          <a:xfrm>
            <a:off x="549342" y="3389474"/>
            <a:ext cx="3048838" cy="1647908"/>
            <a:chOff x="4392000" y="1013612"/>
            <a:chExt cx="3048838" cy="1647908"/>
          </a:xfrm>
        </p:grpSpPr>
        <p:grpSp>
          <p:nvGrpSpPr>
            <p:cNvPr id="939" name="Google Shape;939;g13bce9ef499_1_321"/>
            <p:cNvGrpSpPr/>
            <p:nvPr/>
          </p:nvGrpSpPr>
          <p:grpSpPr>
            <a:xfrm>
              <a:off x="4392000" y="1013612"/>
              <a:ext cx="3048838" cy="1647908"/>
              <a:chOff x="214095" y="1332369"/>
              <a:chExt cx="9681926" cy="1087800"/>
            </a:xfrm>
          </p:grpSpPr>
          <p:sp>
            <p:nvSpPr>
              <p:cNvPr id="940" name="Google Shape;94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41" name="Google Shape;94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2" name="Google Shape;94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43" name="Google Shape;943;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44" name="Google Shape;944;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45" name="Google Shape;945;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46" name="Google Shape;946;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47" name="Google Shape;947;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948" name="Google Shape;948;g13bce9ef499_1_321"/>
          <p:cNvGrpSpPr/>
          <p:nvPr/>
        </p:nvGrpSpPr>
        <p:grpSpPr>
          <a:xfrm>
            <a:off x="4544400" y="1013612"/>
            <a:ext cx="3048838" cy="1647908"/>
            <a:chOff x="4392000" y="1013612"/>
            <a:chExt cx="3048838" cy="1647908"/>
          </a:xfrm>
        </p:grpSpPr>
        <p:grpSp>
          <p:nvGrpSpPr>
            <p:cNvPr id="949" name="Google Shape;949;g13bce9ef499_1_321"/>
            <p:cNvGrpSpPr/>
            <p:nvPr/>
          </p:nvGrpSpPr>
          <p:grpSpPr>
            <a:xfrm>
              <a:off x="4392000" y="1013612"/>
              <a:ext cx="3048838" cy="1647908"/>
              <a:chOff x="214095" y="1332369"/>
              <a:chExt cx="9681926" cy="1087800"/>
            </a:xfrm>
          </p:grpSpPr>
          <p:sp>
            <p:nvSpPr>
              <p:cNvPr id="950" name="Google Shape;950;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51" name="Google Shape;951;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2" name="Google Shape;952;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53" name="Google Shape;953;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54" name="Google Shape;954;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955" name="Google Shape;955;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956" name="Google Shape;956;g13bce9ef499_1_321"/>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957" name="Google Shape;957;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aphicFrame>
        <p:nvGraphicFramePr>
          <p:cNvPr id="962" name="Google Shape;962;g13bce9ef499_1_444"/>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63" name="Google Shape;963;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64" name="Google Shape;964;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65" name="Google Shape;965;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966" name="Google Shape;966;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967" name="Google Shape;967;g13bce9ef499_1_444"/>
          <p:cNvGrpSpPr/>
          <p:nvPr/>
        </p:nvGrpSpPr>
        <p:grpSpPr>
          <a:xfrm>
            <a:off x="427282" y="5542381"/>
            <a:ext cx="3277561" cy="521764"/>
            <a:chOff x="375801" y="5847020"/>
            <a:chExt cx="3293700" cy="521764"/>
          </a:xfrm>
        </p:grpSpPr>
        <p:cxnSp>
          <p:nvCxnSpPr>
            <p:cNvPr id="968" name="Google Shape;968;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69" name="Google Shape;969;g13bce9ef499_1_444"/>
            <p:cNvGrpSpPr/>
            <p:nvPr/>
          </p:nvGrpSpPr>
          <p:grpSpPr>
            <a:xfrm>
              <a:off x="606989" y="6013911"/>
              <a:ext cx="2863894" cy="354873"/>
              <a:chOff x="7628984" y="5817929"/>
              <a:chExt cx="2752156" cy="322612"/>
            </a:xfrm>
          </p:grpSpPr>
          <p:grpSp>
            <p:nvGrpSpPr>
              <p:cNvPr id="970" name="Google Shape;970;g13bce9ef499_1_444"/>
              <p:cNvGrpSpPr/>
              <p:nvPr/>
            </p:nvGrpSpPr>
            <p:grpSpPr>
              <a:xfrm>
                <a:off x="7688114" y="5817929"/>
                <a:ext cx="155879" cy="124336"/>
                <a:chOff x="3184196" y="1332369"/>
                <a:chExt cx="9681926" cy="1087800"/>
              </a:xfrm>
            </p:grpSpPr>
            <p:sp>
              <p:nvSpPr>
                <p:cNvPr id="971" name="Google Shape;971;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2" name="Google Shape;972;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3" name="Google Shape;973;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74" name="Google Shape;974;g13bce9ef499_1_444"/>
              <p:cNvGrpSpPr/>
              <p:nvPr/>
            </p:nvGrpSpPr>
            <p:grpSpPr>
              <a:xfrm>
                <a:off x="8308658" y="5817929"/>
                <a:ext cx="155879" cy="124336"/>
                <a:chOff x="214095" y="1332369"/>
                <a:chExt cx="9681926" cy="1087800"/>
              </a:xfrm>
            </p:grpSpPr>
            <p:sp>
              <p:nvSpPr>
                <p:cNvPr id="975" name="Google Shape;975;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76" name="Google Shape;976;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7" name="Google Shape;977;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8" name="Google Shape;978;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79" name="Google Shape;979;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80" name="Google Shape;980;g13bce9ef499_1_444"/>
              <p:cNvGrpSpPr/>
              <p:nvPr/>
            </p:nvGrpSpPr>
            <p:grpSpPr>
              <a:xfrm>
                <a:off x="9503672" y="5817929"/>
                <a:ext cx="157739" cy="124336"/>
                <a:chOff x="1583642" y="1332369"/>
                <a:chExt cx="9797430" cy="1087800"/>
              </a:xfrm>
            </p:grpSpPr>
            <p:sp>
              <p:nvSpPr>
                <p:cNvPr id="981" name="Google Shape;981;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2" name="Google Shape;982;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3" name="Google Shape;983;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84" name="Google Shape;984;g13bce9ef499_1_444"/>
              <p:cNvGrpSpPr/>
              <p:nvPr/>
            </p:nvGrpSpPr>
            <p:grpSpPr>
              <a:xfrm>
                <a:off x="10095422" y="5817929"/>
                <a:ext cx="155879" cy="124336"/>
                <a:chOff x="214095" y="1332369"/>
                <a:chExt cx="9681926" cy="1087800"/>
              </a:xfrm>
            </p:grpSpPr>
            <p:sp>
              <p:nvSpPr>
                <p:cNvPr id="985" name="Google Shape;985;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86" name="Google Shape;986;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7" name="Google Shape;987;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8" name="Google Shape;988;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989" name="Google Shape;989;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90" name="Google Shape;990;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991" name="Google Shape;991;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992" name="Google Shape;992;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993" name="Google Shape;993;g13bce9ef499_1_444"/>
          <p:cNvGrpSpPr/>
          <p:nvPr/>
        </p:nvGrpSpPr>
        <p:grpSpPr>
          <a:xfrm>
            <a:off x="549342" y="1783612"/>
            <a:ext cx="3048838" cy="1647908"/>
            <a:chOff x="4392000" y="1013612"/>
            <a:chExt cx="3048838" cy="1647908"/>
          </a:xfrm>
        </p:grpSpPr>
        <p:grpSp>
          <p:nvGrpSpPr>
            <p:cNvPr id="994" name="Google Shape;994;g13bce9ef499_1_444"/>
            <p:cNvGrpSpPr/>
            <p:nvPr/>
          </p:nvGrpSpPr>
          <p:grpSpPr>
            <a:xfrm>
              <a:off x="4392000" y="1013612"/>
              <a:ext cx="3048838" cy="1647908"/>
              <a:chOff x="214095" y="1332369"/>
              <a:chExt cx="9681926" cy="1087800"/>
            </a:xfrm>
          </p:grpSpPr>
          <p:sp>
            <p:nvSpPr>
              <p:cNvPr id="995" name="Google Shape;995;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96" name="Google Shape;996;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97" name="Google Shape;997;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98" name="Google Shape;998;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99" name="Google Shape;999;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00" name="Google Shape;1000;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01" name="Google Shape;1001;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02" name="Google Shape;1002;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003" name="Google Shape;1003;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04" name="Google Shape;1004;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05" name="Google Shape;1005;g13bce9ef499_1_444"/>
          <p:cNvGrpSpPr/>
          <p:nvPr/>
        </p:nvGrpSpPr>
        <p:grpSpPr>
          <a:xfrm>
            <a:off x="549342" y="3618074"/>
            <a:ext cx="3048838" cy="1647908"/>
            <a:chOff x="4392000" y="1013612"/>
            <a:chExt cx="3048838" cy="1647908"/>
          </a:xfrm>
        </p:grpSpPr>
        <p:grpSp>
          <p:nvGrpSpPr>
            <p:cNvPr id="1006" name="Google Shape;1006;g13bce9ef499_1_444"/>
            <p:cNvGrpSpPr/>
            <p:nvPr/>
          </p:nvGrpSpPr>
          <p:grpSpPr>
            <a:xfrm>
              <a:off x="4392000" y="1013612"/>
              <a:ext cx="3048838" cy="1647908"/>
              <a:chOff x="214095" y="1332369"/>
              <a:chExt cx="9681926" cy="1087800"/>
            </a:xfrm>
          </p:grpSpPr>
          <p:sp>
            <p:nvSpPr>
              <p:cNvPr id="1007" name="Google Shape;1007;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08" name="Google Shape;1008;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9" name="Google Shape;1009;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10" name="Google Shape;1010;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11" name="Google Shape;1011;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012" name="Google Shape;1012;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013" name="Google Shape;1013;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4" name="Google Shape;1014;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015" name="Google Shape;1015;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016" name="Google Shape;1016;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017" name="Google Shape;1017;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18" name="Google Shape;1018;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19" name="Google Shape;1019;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20" name="Google Shape;1020;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021" name="Google Shape;1021;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022" name="Google Shape;1022;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3" name="Google Shape;1023;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4" name="Google Shape;1024;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025" name="Google Shape;1025;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026" name="Google Shape;1026;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027" name="Google Shape;1027;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28" name="Google Shape;1028;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29" name="Google Shape;1029;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030" name="Google Shape;1030;g13bce9ef499_1_444"/>
          <p:cNvCxnSpPr>
            <a:stCxn id="966" idx="3"/>
            <a:endCxn id="1004"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031" name="Google Shape;1031;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032" name="Google Shape;1032;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033" name="Google Shape;1033;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34" name="Google Shape;1034;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035" name="Google Shape;1035;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036" name="Google Shape;1036;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graphicFrame>
        <p:nvGraphicFramePr>
          <p:cNvPr id="1041" name="Google Shape;1041;g13c94f06daf_2_2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42" name="Google Shape;1042;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43" name="Google Shape;1043;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44" name="Google Shape;1044;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45" name="Google Shape;1045;g13c94f06daf_2_27"/>
          <p:cNvGrpSpPr/>
          <p:nvPr/>
        </p:nvGrpSpPr>
        <p:grpSpPr>
          <a:xfrm>
            <a:off x="427282" y="5542381"/>
            <a:ext cx="3277561" cy="521764"/>
            <a:chOff x="375801" y="5847020"/>
            <a:chExt cx="3293700" cy="521764"/>
          </a:xfrm>
        </p:grpSpPr>
        <p:cxnSp>
          <p:nvCxnSpPr>
            <p:cNvPr id="1046" name="Google Shape;1046;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47" name="Google Shape;1047;g13c94f06daf_2_27"/>
            <p:cNvGrpSpPr/>
            <p:nvPr/>
          </p:nvGrpSpPr>
          <p:grpSpPr>
            <a:xfrm>
              <a:off x="606989" y="6013911"/>
              <a:ext cx="2863894" cy="354873"/>
              <a:chOff x="7628984" y="5817929"/>
              <a:chExt cx="2752156" cy="322612"/>
            </a:xfrm>
          </p:grpSpPr>
          <p:grpSp>
            <p:nvGrpSpPr>
              <p:cNvPr id="1048" name="Google Shape;1048;g13c94f06daf_2_27"/>
              <p:cNvGrpSpPr/>
              <p:nvPr/>
            </p:nvGrpSpPr>
            <p:grpSpPr>
              <a:xfrm>
                <a:off x="7688114" y="5817929"/>
                <a:ext cx="155879" cy="124336"/>
                <a:chOff x="3184196" y="1332369"/>
                <a:chExt cx="9681926" cy="1087800"/>
              </a:xfrm>
            </p:grpSpPr>
            <p:sp>
              <p:nvSpPr>
                <p:cNvPr id="1049" name="Google Shape;1049;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0" name="Google Shape;1050;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1" name="Google Shape;1051;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52" name="Google Shape;1052;g13c94f06daf_2_27"/>
              <p:cNvGrpSpPr/>
              <p:nvPr/>
            </p:nvGrpSpPr>
            <p:grpSpPr>
              <a:xfrm>
                <a:off x="8308658" y="5817929"/>
                <a:ext cx="155879" cy="124336"/>
                <a:chOff x="214095" y="1332369"/>
                <a:chExt cx="9681926" cy="1087800"/>
              </a:xfrm>
            </p:grpSpPr>
            <p:sp>
              <p:nvSpPr>
                <p:cNvPr id="1053" name="Google Shape;1053;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54" name="Google Shape;1054;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55" name="Google Shape;1055;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56" name="Google Shape;1056;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57" name="Google Shape;1057;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58" name="Google Shape;1058;g13c94f06daf_2_27"/>
              <p:cNvGrpSpPr/>
              <p:nvPr/>
            </p:nvGrpSpPr>
            <p:grpSpPr>
              <a:xfrm>
                <a:off x="9503672" y="5817929"/>
                <a:ext cx="157739" cy="124336"/>
                <a:chOff x="1583642" y="1332369"/>
                <a:chExt cx="9797430" cy="1087800"/>
              </a:xfrm>
            </p:grpSpPr>
            <p:sp>
              <p:nvSpPr>
                <p:cNvPr id="1059" name="Google Shape;1059;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0" name="Google Shape;1060;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1" name="Google Shape;1061;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62" name="Google Shape;1062;g13c94f06daf_2_27"/>
              <p:cNvGrpSpPr/>
              <p:nvPr/>
            </p:nvGrpSpPr>
            <p:grpSpPr>
              <a:xfrm>
                <a:off x="10095422" y="5817929"/>
                <a:ext cx="155879" cy="124336"/>
                <a:chOff x="214095" y="1332369"/>
                <a:chExt cx="9681926" cy="1087800"/>
              </a:xfrm>
            </p:grpSpPr>
            <p:sp>
              <p:nvSpPr>
                <p:cNvPr id="1063" name="Google Shape;1063;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64" name="Google Shape;1064;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65" name="Google Shape;1065;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66" name="Google Shape;1066;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67" name="Google Shape;1067;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68" name="Google Shape;1068;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069" name="Google Shape;1069;g13c94f06daf_2_27"/>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070" name="Google Shape;1070;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071" name="Google Shape;1071;g13c94f06daf_2_27"/>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072" name="Google Shape;1072;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73" name="Google Shape;1073;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074" name="Google Shape;1074;g13c94f06daf_2_27"/>
          <p:cNvGrpSpPr/>
          <p:nvPr/>
        </p:nvGrpSpPr>
        <p:grpSpPr>
          <a:xfrm>
            <a:off x="549342" y="1616712"/>
            <a:ext cx="3048838" cy="1647908"/>
            <a:chOff x="4392000" y="1013612"/>
            <a:chExt cx="3048838" cy="1647908"/>
          </a:xfrm>
        </p:grpSpPr>
        <p:grpSp>
          <p:nvGrpSpPr>
            <p:cNvPr id="1075" name="Google Shape;1075;g13c94f06daf_2_27"/>
            <p:cNvGrpSpPr/>
            <p:nvPr/>
          </p:nvGrpSpPr>
          <p:grpSpPr>
            <a:xfrm>
              <a:off x="4392000" y="1013612"/>
              <a:ext cx="3048838" cy="1647908"/>
              <a:chOff x="214095" y="1332369"/>
              <a:chExt cx="9681926" cy="1087800"/>
            </a:xfrm>
          </p:grpSpPr>
          <p:sp>
            <p:nvSpPr>
              <p:cNvPr id="1076" name="Google Shape;1076;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77" name="Google Shape;1077;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78" name="Google Shape;1078;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79" name="Google Shape;1079;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080" name="Google Shape;1080;g13c94f06daf_2_27"/>
          <p:cNvGrpSpPr/>
          <p:nvPr/>
        </p:nvGrpSpPr>
        <p:grpSpPr>
          <a:xfrm>
            <a:off x="549342" y="3389474"/>
            <a:ext cx="3048838" cy="1647908"/>
            <a:chOff x="4392000" y="1013612"/>
            <a:chExt cx="3048838" cy="1647908"/>
          </a:xfrm>
        </p:grpSpPr>
        <p:grpSp>
          <p:nvGrpSpPr>
            <p:cNvPr id="1081" name="Google Shape;1081;g13c94f06daf_2_27"/>
            <p:cNvGrpSpPr/>
            <p:nvPr/>
          </p:nvGrpSpPr>
          <p:grpSpPr>
            <a:xfrm>
              <a:off x="4392000" y="1013612"/>
              <a:ext cx="3048838" cy="1647908"/>
              <a:chOff x="214095" y="1332369"/>
              <a:chExt cx="9681926" cy="1087800"/>
            </a:xfrm>
          </p:grpSpPr>
          <p:sp>
            <p:nvSpPr>
              <p:cNvPr id="1082" name="Google Shape;1082;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83" name="Google Shape;1083;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4" name="Google Shape;1084;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85" name="Google Shape;1085;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86" name="Google Shape;1086;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087" name="Google Shape;1087;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088" name="Google Shape;1088;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089" name="Google Shape;1089;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090" name="Google Shape;1090;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091" name="Google Shape;1091;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092" name="Google Shape;1092;g13c94f06daf_2_27"/>
          <p:cNvCxnSpPr>
            <a:stCxn id="1068" idx="4"/>
            <a:endCxn id="1087"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093" name="Google Shape;1093;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94" name="Google Shape;1094;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95" name="Google Shape;1095;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096" name="Google Shape;1096;g13c94f06daf_2_27"/>
          <p:cNvPicPr preferRelativeResize="0"/>
          <p:nvPr/>
        </p:nvPicPr>
        <p:blipFill>
          <a:blip r:embed="rId5">
            <a:alphaModFix/>
          </a:blip>
          <a:stretch>
            <a:fillRect/>
          </a:stretch>
        </p:blipFill>
        <p:spPr>
          <a:xfrm>
            <a:off x="3082000" y="837302"/>
            <a:ext cx="261600" cy="261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graphicFrame>
        <p:nvGraphicFramePr>
          <p:cNvPr id="1101" name="Google Shape;1101;g13c94f06daf_2_16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02" name="Google Shape;1102;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103" name="Google Shape;1103;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04" name="Google Shape;1104;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05" name="Google Shape;1105;g13c94f06daf_2_165"/>
          <p:cNvGrpSpPr/>
          <p:nvPr/>
        </p:nvGrpSpPr>
        <p:grpSpPr>
          <a:xfrm>
            <a:off x="427282" y="5542381"/>
            <a:ext cx="3277561" cy="521764"/>
            <a:chOff x="375801" y="5847020"/>
            <a:chExt cx="3293700" cy="521764"/>
          </a:xfrm>
        </p:grpSpPr>
        <p:cxnSp>
          <p:nvCxnSpPr>
            <p:cNvPr id="1106" name="Google Shape;1106;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07" name="Google Shape;1107;g13c94f06daf_2_165"/>
            <p:cNvGrpSpPr/>
            <p:nvPr/>
          </p:nvGrpSpPr>
          <p:grpSpPr>
            <a:xfrm>
              <a:off x="606989" y="6013911"/>
              <a:ext cx="2863894" cy="354873"/>
              <a:chOff x="7628984" y="5817929"/>
              <a:chExt cx="2752156" cy="322612"/>
            </a:xfrm>
          </p:grpSpPr>
          <p:grpSp>
            <p:nvGrpSpPr>
              <p:cNvPr id="1108" name="Google Shape;1108;g13c94f06daf_2_165"/>
              <p:cNvGrpSpPr/>
              <p:nvPr/>
            </p:nvGrpSpPr>
            <p:grpSpPr>
              <a:xfrm>
                <a:off x="7688114" y="5817929"/>
                <a:ext cx="155879" cy="124336"/>
                <a:chOff x="3184196" y="1332369"/>
                <a:chExt cx="9681926" cy="1087800"/>
              </a:xfrm>
            </p:grpSpPr>
            <p:sp>
              <p:nvSpPr>
                <p:cNvPr id="1109" name="Google Shape;1109;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0" name="Google Shape;1110;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1" name="Google Shape;1111;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12" name="Google Shape;1112;g13c94f06daf_2_165"/>
              <p:cNvGrpSpPr/>
              <p:nvPr/>
            </p:nvGrpSpPr>
            <p:grpSpPr>
              <a:xfrm>
                <a:off x="8308658" y="5817929"/>
                <a:ext cx="155879" cy="124336"/>
                <a:chOff x="214095" y="1332369"/>
                <a:chExt cx="9681926" cy="1087800"/>
              </a:xfrm>
            </p:grpSpPr>
            <p:sp>
              <p:nvSpPr>
                <p:cNvPr id="1113" name="Google Shape;1113;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14" name="Google Shape;1114;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5" name="Google Shape;1115;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6" name="Google Shape;1116;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17" name="Google Shape;1117;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18" name="Google Shape;1118;g13c94f06daf_2_165"/>
              <p:cNvGrpSpPr/>
              <p:nvPr/>
            </p:nvGrpSpPr>
            <p:grpSpPr>
              <a:xfrm>
                <a:off x="9503672" y="5817929"/>
                <a:ext cx="157739" cy="124336"/>
                <a:chOff x="1583642" y="1332369"/>
                <a:chExt cx="9797430" cy="1087800"/>
              </a:xfrm>
            </p:grpSpPr>
            <p:sp>
              <p:nvSpPr>
                <p:cNvPr id="1119" name="Google Shape;1119;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20" name="Google Shape;1120;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1" name="Google Shape;1121;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22" name="Google Shape;1122;g13c94f06daf_2_165"/>
              <p:cNvGrpSpPr/>
              <p:nvPr/>
            </p:nvGrpSpPr>
            <p:grpSpPr>
              <a:xfrm>
                <a:off x="10095422" y="5817929"/>
                <a:ext cx="155879" cy="124336"/>
                <a:chOff x="214095" y="1332369"/>
                <a:chExt cx="9681926" cy="1087800"/>
              </a:xfrm>
            </p:grpSpPr>
            <p:sp>
              <p:nvSpPr>
                <p:cNvPr id="1123" name="Google Shape;1123;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24" name="Google Shape;1124;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25" name="Google Shape;1125;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26" name="Google Shape;1126;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27" name="Google Shape;1127;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28" name="Google Shape;1128;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29" name="Google Shape;1129;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30" name="Google Shape;1130;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31" name="Google Shape;1131;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132" name="Google Shape;1132;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133" name="Google Shape;1133;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34" name="Google Shape;1134;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graphicFrame>
        <p:nvGraphicFramePr>
          <p:cNvPr id="1139" name="Google Shape;1139;g13c94f06daf_2_404"/>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40" name="Google Shape;1140;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141" name="Google Shape;1141;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42" name="Google Shape;1142;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43" name="Google Shape;1143;g13c94f06daf_2_404"/>
          <p:cNvGrpSpPr/>
          <p:nvPr/>
        </p:nvGrpSpPr>
        <p:grpSpPr>
          <a:xfrm>
            <a:off x="427282" y="5542381"/>
            <a:ext cx="3277561" cy="521764"/>
            <a:chOff x="375801" y="5847020"/>
            <a:chExt cx="3293700" cy="521764"/>
          </a:xfrm>
        </p:grpSpPr>
        <p:cxnSp>
          <p:nvCxnSpPr>
            <p:cNvPr id="1144" name="Google Shape;1144;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45" name="Google Shape;1145;g13c94f06daf_2_404"/>
            <p:cNvGrpSpPr/>
            <p:nvPr/>
          </p:nvGrpSpPr>
          <p:grpSpPr>
            <a:xfrm>
              <a:off x="606989" y="6013911"/>
              <a:ext cx="2863894" cy="354873"/>
              <a:chOff x="7628984" y="5817929"/>
              <a:chExt cx="2752156" cy="322612"/>
            </a:xfrm>
          </p:grpSpPr>
          <p:grpSp>
            <p:nvGrpSpPr>
              <p:cNvPr id="1146" name="Google Shape;1146;g13c94f06daf_2_404"/>
              <p:cNvGrpSpPr/>
              <p:nvPr/>
            </p:nvGrpSpPr>
            <p:grpSpPr>
              <a:xfrm>
                <a:off x="7688114" y="5817929"/>
                <a:ext cx="155879" cy="124336"/>
                <a:chOff x="3184196" y="1332369"/>
                <a:chExt cx="9681926" cy="1087800"/>
              </a:xfrm>
            </p:grpSpPr>
            <p:sp>
              <p:nvSpPr>
                <p:cNvPr id="1147" name="Google Shape;1147;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8" name="Google Shape;1148;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9" name="Google Shape;1149;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50" name="Google Shape;1150;g13c94f06daf_2_404"/>
              <p:cNvGrpSpPr/>
              <p:nvPr/>
            </p:nvGrpSpPr>
            <p:grpSpPr>
              <a:xfrm>
                <a:off x="8308658" y="5817929"/>
                <a:ext cx="155879" cy="124336"/>
                <a:chOff x="214095" y="1332369"/>
                <a:chExt cx="9681926" cy="1087800"/>
              </a:xfrm>
            </p:grpSpPr>
            <p:sp>
              <p:nvSpPr>
                <p:cNvPr id="1151" name="Google Shape;1151;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2" name="Google Shape;1152;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3" name="Google Shape;1153;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54" name="Google Shape;1154;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55" name="Google Shape;1155;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56" name="Google Shape;1156;g13c94f06daf_2_404"/>
              <p:cNvGrpSpPr/>
              <p:nvPr/>
            </p:nvGrpSpPr>
            <p:grpSpPr>
              <a:xfrm>
                <a:off x="9503672" y="5817929"/>
                <a:ext cx="157739" cy="124336"/>
                <a:chOff x="1583642" y="1332369"/>
                <a:chExt cx="9797430" cy="1087800"/>
              </a:xfrm>
            </p:grpSpPr>
            <p:sp>
              <p:nvSpPr>
                <p:cNvPr id="1157" name="Google Shape;1157;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8" name="Google Shape;1158;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9" name="Google Shape;1159;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60" name="Google Shape;1160;g13c94f06daf_2_404"/>
              <p:cNvGrpSpPr/>
              <p:nvPr/>
            </p:nvGrpSpPr>
            <p:grpSpPr>
              <a:xfrm>
                <a:off x="10095422" y="5817929"/>
                <a:ext cx="155879" cy="124336"/>
                <a:chOff x="214095" y="1332369"/>
                <a:chExt cx="9681926" cy="1087800"/>
              </a:xfrm>
            </p:grpSpPr>
            <p:sp>
              <p:nvSpPr>
                <p:cNvPr id="1161" name="Google Shape;1161;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62" name="Google Shape;1162;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63" name="Google Shape;1163;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64" name="Google Shape;1164;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65" name="Google Shape;1165;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66" name="Google Shape;1166;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67" name="Google Shape;1167;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68" name="Google Shape;1168;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69" name="Google Shape;1169;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170" name="Google Shape;1170;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171" name="Google Shape;1171;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72" name="Google Shape;1172;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73" name="Google Shape;1173;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174" name="Google Shape;1174;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175" name="Google Shape;1175;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6" name="Google Shape;1176;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77" name="Google Shape;1177;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78" name="Google Shape;1178;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79" name="Google Shape;1179;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80" name="Google Shape;1180;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1" name="Google Shape;1181;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2" name="Google Shape;1182;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3" name="Google Shape;1183;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184" name="Google Shape;1184;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185" name="Google Shape;1185;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6" name="Google Shape;1186;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7" name="Google Shape;1187;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8" name="Google Shape;1188;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89" name="Google Shape;1189;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90" name="Google Shape;1190;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191" name="Google Shape;1191;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192" name="Google Shape;1192;g13c94f06daf_2_404"/>
          <p:cNvCxnSpPr>
            <a:stCxn id="1193" idx="3"/>
            <a:endCxn id="1173"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193" name="Google Shape;1193;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194" name="Google Shape;1194;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195" name="Google Shape;1195;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graphicFrame>
        <p:nvGraphicFramePr>
          <p:cNvPr id="1200" name="Google Shape;1200;g13c94f06daf_2_56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01" name="Google Shape;1201;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02" name="Google Shape;1202;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03" name="Google Shape;1203;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04" name="Google Shape;1204;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05" name="Google Shape;1205;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06" name="Google Shape;1206;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07" name="Google Shape;1207;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208" name="Google Shape;1208;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09" name="Google Shape;1209;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10" name="Google Shape;1210;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11" name="Google Shape;1211;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212" name="Google Shape;1212;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213" name="Google Shape;1213;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214" name="Google Shape;1214;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15" name="Google Shape;1215;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6" name="Google Shape;1216;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217" name="Google Shape;1217;g13c94f06daf_2_567"/>
          <p:cNvGrpSpPr/>
          <p:nvPr/>
        </p:nvGrpSpPr>
        <p:grpSpPr>
          <a:xfrm>
            <a:off x="4571558" y="1826964"/>
            <a:ext cx="3048838" cy="2794232"/>
            <a:chOff x="214095" y="1332369"/>
            <a:chExt cx="9681926" cy="1087800"/>
          </a:xfrm>
        </p:grpSpPr>
        <p:sp>
          <p:nvSpPr>
            <p:cNvPr id="1218" name="Google Shape;1218;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219" name="Google Shape;1219;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20" name="Google Shape;1220;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21" name="Google Shape;1221;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22" name="Google Shape;1222;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223" name="Google Shape;1223;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24" name="Google Shape;1224;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25" name="Google Shape;1225;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226" name="Google Shape;1226;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227" name="Google Shape;1227;g13c94f06daf_2_567"/>
          <p:cNvCxnSpPr>
            <a:stCxn id="1207" idx="3"/>
            <a:endCxn id="1203"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graphicFrame>
        <p:nvGraphicFramePr>
          <p:cNvPr id="1232" name="Google Shape;1232;g13c94f06daf_2_67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3" name="Google Shape;1233;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34" name="Google Shape;1234;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5" name="Google Shape;1235;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36" name="Google Shape;1236;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37" name="Google Shape;1237;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38" name="Google Shape;1238;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39" name="Google Shape;1239;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240" name="Google Shape;1240;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41" name="Google Shape;1241;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42" name="Google Shape;1242;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43" name="Google Shape;1243;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244" name="Google Shape;1244;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245" name="Google Shape;1245;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246" name="Google Shape;1246;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47" name="Google Shape;1247;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48" name="Google Shape;1248;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249" name="Google Shape;1249;g13c94f06daf_2_670"/>
          <p:cNvGrpSpPr/>
          <p:nvPr/>
        </p:nvGrpSpPr>
        <p:grpSpPr>
          <a:xfrm>
            <a:off x="4571558" y="1826964"/>
            <a:ext cx="3048838" cy="2794232"/>
            <a:chOff x="214095" y="1332369"/>
            <a:chExt cx="9681926" cy="1087800"/>
          </a:xfrm>
        </p:grpSpPr>
        <p:sp>
          <p:nvSpPr>
            <p:cNvPr id="1250" name="Google Shape;1250;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251" name="Google Shape;1251;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2" name="Google Shape;1252;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3" name="Google Shape;1253;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54" name="Google Shape;1254;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255" name="Google Shape;1255;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56" name="Google Shape;1256;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57" name="Google Shape;1257;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258" name="Google Shape;1258;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259" name="Google Shape;1259;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260" name="Google Shape;1260;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261" name="Google Shape;1261;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262" name="Google Shape;1262;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263" name="Google Shape;1263;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264" name="Google Shape;1264;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a:t>
            </a:r>
            <a:endParaRPr sz="1000"/>
          </a:p>
        </p:txBody>
      </p:sp>
      <p:sp>
        <p:nvSpPr>
          <p:cNvPr id="1265" name="Google Shape;1265;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266" name="Google Shape;1266;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67" name="Google Shape;1267;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268" name="Google Shape;1268;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graphicFrame>
        <p:nvGraphicFramePr>
          <p:cNvPr id="1273" name="Google Shape;1273;g13c94f06daf_2_71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74" name="Google Shape;1274;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75" name="Google Shape;1275;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76" name="Google Shape;1276;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77" name="Google Shape;1277;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278" name="Google Shape;1278;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279" name="Google Shape;1279;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280" name="Google Shape;1280;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281" name="Google Shape;1281;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282" name="Google Shape;1282;g13c94f06daf_2_712"/>
          <p:cNvGrpSpPr/>
          <p:nvPr/>
        </p:nvGrpSpPr>
        <p:grpSpPr>
          <a:xfrm>
            <a:off x="544100" y="1217414"/>
            <a:ext cx="3048838" cy="3677634"/>
            <a:chOff x="214095" y="1332369"/>
            <a:chExt cx="9681926" cy="1087800"/>
          </a:xfrm>
        </p:grpSpPr>
        <p:sp>
          <p:nvSpPr>
            <p:cNvPr id="1283" name="Google Shape;1283;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284" name="Google Shape;1284;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5" name="Google Shape;1285;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86" name="Google Shape;1286;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87" name="Google Shape;1287;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288" name="Google Shape;1288;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289" name="Google Shape;1289;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90" name="Google Shape;1290;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291" name="Google Shape;1291;g13c94f06daf_2_712"/>
          <p:cNvGrpSpPr/>
          <p:nvPr/>
        </p:nvGrpSpPr>
        <p:grpSpPr>
          <a:xfrm>
            <a:off x="4572375" y="1217414"/>
            <a:ext cx="3048838" cy="3677634"/>
            <a:chOff x="214095" y="1332369"/>
            <a:chExt cx="9681926" cy="1087800"/>
          </a:xfrm>
        </p:grpSpPr>
        <p:sp>
          <p:nvSpPr>
            <p:cNvPr id="1292" name="Google Shape;1292;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293" name="Google Shape;1293;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94" name="Google Shape;1294;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graphicFrame>
        <p:nvGraphicFramePr>
          <p:cNvPr id="1299" name="Google Shape;1299;g13c94f06daf_2_75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00" name="Google Shape;1300;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301" name="Google Shape;1301;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02" name="Google Shape;1302;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303" name="Google Shape;1303;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04" name="Google Shape;1304;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305" name="Google Shape;1305;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06" name="Google Shape;1306;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07" name="Google Shape;1307;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08" name="Google Shape;1308;g13c94f06daf_2_759"/>
          <p:cNvGrpSpPr/>
          <p:nvPr/>
        </p:nvGrpSpPr>
        <p:grpSpPr>
          <a:xfrm>
            <a:off x="544100" y="1217414"/>
            <a:ext cx="3048838" cy="3677634"/>
            <a:chOff x="214095" y="1332369"/>
            <a:chExt cx="9681926" cy="1087800"/>
          </a:xfrm>
        </p:grpSpPr>
        <p:sp>
          <p:nvSpPr>
            <p:cNvPr id="1309" name="Google Shape;1309;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10" name="Google Shape;1310;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1" name="Google Shape;1311;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12" name="Google Shape;1312;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13" name="Google Shape;1313;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314" name="Google Shape;1314;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15" name="Google Shape;1315;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16" name="Google Shape;1316;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17" name="Google Shape;1317;g13c94f06daf_2_759"/>
          <p:cNvGrpSpPr/>
          <p:nvPr/>
        </p:nvGrpSpPr>
        <p:grpSpPr>
          <a:xfrm>
            <a:off x="4572375" y="1217414"/>
            <a:ext cx="3048838" cy="3677634"/>
            <a:chOff x="214095" y="1332369"/>
            <a:chExt cx="9681926" cy="1087800"/>
          </a:xfrm>
        </p:grpSpPr>
        <p:sp>
          <p:nvSpPr>
            <p:cNvPr id="1318" name="Google Shape;1318;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19" name="Google Shape;1319;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20" name="Google Shape;1320;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326" name="Google Shape;1326;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332" name="Google Shape;1332;g13c94f06daf_2_80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33" name="Google Shape;1333;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334" name="Google Shape;1334;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35" name="Google Shape;1335;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336" name="Google Shape;1336;g13c94f06daf_2_802"/>
          <p:cNvGrpSpPr/>
          <p:nvPr/>
        </p:nvGrpSpPr>
        <p:grpSpPr>
          <a:xfrm>
            <a:off x="4457219" y="5559931"/>
            <a:ext cx="3277561" cy="521764"/>
            <a:chOff x="375801" y="5847020"/>
            <a:chExt cx="3293700" cy="521764"/>
          </a:xfrm>
        </p:grpSpPr>
        <p:cxnSp>
          <p:nvCxnSpPr>
            <p:cNvPr id="1337" name="Google Shape;1337;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338" name="Google Shape;1338;g13c94f06daf_2_802"/>
            <p:cNvGrpSpPr/>
            <p:nvPr/>
          </p:nvGrpSpPr>
          <p:grpSpPr>
            <a:xfrm>
              <a:off x="606989" y="6013911"/>
              <a:ext cx="2863894" cy="354873"/>
              <a:chOff x="7628984" y="5817929"/>
              <a:chExt cx="2752156" cy="322612"/>
            </a:xfrm>
          </p:grpSpPr>
          <p:grpSp>
            <p:nvGrpSpPr>
              <p:cNvPr id="1339" name="Google Shape;1339;g13c94f06daf_2_802"/>
              <p:cNvGrpSpPr/>
              <p:nvPr/>
            </p:nvGrpSpPr>
            <p:grpSpPr>
              <a:xfrm>
                <a:off x="7688114" y="5817929"/>
                <a:ext cx="155879" cy="124336"/>
                <a:chOff x="3184196" y="1332369"/>
                <a:chExt cx="9681926" cy="1087800"/>
              </a:xfrm>
            </p:grpSpPr>
            <p:sp>
              <p:nvSpPr>
                <p:cNvPr id="1340" name="Google Shape;1340;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1" name="Google Shape;1341;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2" name="Google Shape;1342;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43" name="Google Shape;1343;g13c94f06daf_2_802"/>
              <p:cNvGrpSpPr/>
              <p:nvPr/>
            </p:nvGrpSpPr>
            <p:grpSpPr>
              <a:xfrm>
                <a:off x="8308658" y="5817929"/>
                <a:ext cx="155879" cy="124336"/>
                <a:chOff x="214095" y="1332369"/>
                <a:chExt cx="9681926" cy="1087800"/>
              </a:xfrm>
            </p:grpSpPr>
            <p:sp>
              <p:nvSpPr>
                <p:cNvPr id="1344" name="Google Shape;1344;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45" name="Google Shape;1345;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6" name="Google Shape;1346;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7" name="Google Shape;1347;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348" name="Google Shape;1348;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349" name="Google Shape;1349;g13c94f06daf_2_802"/>
              <p:cNvGrpSpPr/>
              <p:nvPr/>
            </p:nvGrpSpPr>
            <p:grpSpPr>
              <a:xfrm>
                <a:off x="9503672" y="5817929"/>
                <a:ext cx="157739" cy="124336"/>
                <a:chOff x="1583642" y="1332369"/>
                <a:chExt cx="9797430" cy="1087800"/>
              </a:xfrm>
            </p:grpSpPr>
            <p:sp>
              <p:nvSpPr>
                <p:cNvPr id="1350" name="Google Shape;1350;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1" name="Google Shape;1351;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2" name="Google Shape;1352;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53" name="Google Shape;1353;g13c94f06daf_2_802"/>
              <p:cNvGrpSpPr/>
              <p:nvPr/>
            </p:nvGrpSpPr>
            <p:grpSpPr>
              <a:xfrm>
                <a:off x="10095422" y="5817929"/>
                <a:ext cx="155879" cy="124336"/>
                <a:chOff x="214095" y="1332369"/>
                <a:chExt cx="9681926" cy="1087800"/>
              </a:xfrm>
            </p:grpSpPr>
            <p:sp>
              <p:nvSpPr>
                <p:cNvPr id="1354" name="Google Shape;1354;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55" name="Google Shape;1355;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6" name="Google Shape;1356;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57" name="Google Shape;1357;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358" name="Google Shape;1358;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359" name="Google Shape;1359;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360" name="Google Shape;1360;g13c94f06daf_2_80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361" name="Google Shape;1361;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362" name="Google Shape;1362;g13c94f06daf_2_80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363" name="Google Shape;1363;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64" name="Google Shape;1364;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365" name="Google Shape;1365;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366" name="Google Shape;1366;g13c94f06daf_2_802"/>
          <p:cNvGrpSpPr/>
          <p:nvPr/>
        </p:nvGrpSpPr>
        <p:grpSpPr>
          <a:xfrm>
            <a:off x="541658" y="1591425"/>
            <a:ext cx="374691" cy="353100"/>
            <a:chOff x="214095" y="1332369"/>
            <a:chExt cx="9681926" cy="1087800"/>
          </a:xfrm>
        </p:grpSpPr>
        <p:sp>
          <p:nvSpPr>
            <p:cNvPr id="1367" name="Google Shape;1367;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68" name="Google Shape;136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69" name="Google Shape;136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0" name="Google Shape;1370;g13c94f06daf_2_80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371" name="Google Shape;1371;g13c94f06daf_2_802"/>
          <p:cNvGrpSpPr/>
          <p:nvPr/>
        </p:nvGrpSpPr>
        <p:grpSpPr>
          <a:xfrm>
            <a:off x="1016258" y="1591437"/>
            <a:ext cx="374691" cy="353100"/>
            <a:chOff x="214095" y="1332369"/>
            <a:chExt cx="9681926" cy="1087800"/>
          </a:xfrm>
        </p:grpSpPr>
        <p:sp>
          <p:nvSpPr>
            <p:cNvPr id="1372" name="Google Shape;1372;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3" name="Google Shape;137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4" name="Google Shape;137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75" name="Google Shape;1375;g13c94f06daf_2_80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376" name="Google Shape;1376;g13c94f06daf_2_802"/>
          <p:cNvGrpSpPr/>
          <p:nvPr/>
        </p:nvGrpSpPr>
        <p:grpSpPr>
          <a:xfrm>
            <a:off x="1490108" y="1591425"/>
            <a:ext cx="374691" cy="353100"/>
            <a:chOff x="214095" y="1332369"/>
            <a:chExt cx="9681926" cy="1087800"/>
          </a:xfrm>
        </p:grpSpPr>
        <p:sp>
          <p:nvSpPr>
            <p:cNvPr id="1377" name="Google Shape;1377;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78" name="Google Shape;137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9" name="Google Shape;137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0" name="Google Shape;1380;g13c94f06daf_2_80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381" name="Google Shape;1381;g13c94f06daf_2_802"/>
          <p:cNvGrpSpPr/>
          <p:nvPr/>
        </p:nvGrpSpPr>
        <p:grpSpPr>
          <a:xfrm>
            <a:off x="1962458" y="1591437"/>
            <a:ext cx="374691" cy="353100"/>
            <a:chOff x="214095" y="1332369"/>
            <a:chExt cx="9681926" cy="1087800"/>
          </a:xfrm>
        </p:grpSpPr>
        <p:sp>
          <p:nvSpPr>
            <p:cNvPr id="1382" name="Google Shape;1382;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383" name="Google Shape;138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4" name="Google Shape;138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5" name="Google Shape;1385;g13c94f06daf_2_80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386" name="Google Shape;1386;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387" name="Google Shape;1387;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388" name="Google Shape;1388;g13c94f06daf_2_802"/>
          <p:cNvGrpSpPr/>
          <p:nvPr/>
        </p:nvGrpSpPr>
        <p:grpSpPr>
          <a:xfrm>
            <a:off x="608283" y="2755412"/>
            <a:ext cx="374691" cy="353100"/>
            <a:chOff x="214095" y="1332369"/>
            <a:chExt cx="9681926" cy="1087800"/>
          </a:xfrm>
        </p:grpSpPr>
        <p:sp>
          <p:nvSpPr>
            <p:cNvPr id="1389" name="Google Shape;1389;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90" name="Google Shape;1390;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1" name="Google Shape;1391;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2" name="Google Shape;1392;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393" name="Google Shape;1393;g13c94f06daf_2_802"/>
          <p:cNvGrpSpPr/>
          <p:nvPr/>
        </p:nvGrpSpPr>
        <p:grpSpPr>
          <a:xfrm>
            <a:off x="1082883" y="2755425"/>
            <a:ext cx="374691" cy="353100"/>
            <a:chOff x="214095" y="1332369"/>
            <a:chExt cx="9681926" cy="1087800"/>
          </a:xfrm>
        </p:grpSpPr>
        <p:sp>
          <p:nvSpPr>
            <p:cNvPr id="1394" name="Google Shape;1394;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395" name="Google Shape;1395;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96" name="Google Shape;1396;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7" name="Google Shape;1397;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398" name="Google Shape;1398;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399" name="Google Shape;1399;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00" name="Google Shape;1400;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01" name="Google Shape;1401;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02" name="Google Shape;1402;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03" name="Google Shape;1403;g13c94f06daf_2_802"/>
          <p:cNvGrpSpPr/>
          <p:nvPr/>
        </p:nvGrpSpPr>
        <p:grpSpPr>
          <a:xfrm>
            <a:off x="4556779" y="2994812"/>
            <a:ext cx="3073588" cy="1647908"/>
            <a:chOff x="4392000" y="1013612"/>
            <a:chExt cx="3073588" cy="1647908"/>
          </a:xfrm>
        </p:grpSpPr>
        <p:grpSp>
          <p:nvGrpSpPr>
            <p:cNvPr id="1404" name="Google Shape;1404;g13c94f06daf_2_802"/>
            <p:cNvGrpSpPr/>
            <p:nvPr/>
          </p:nvGrpSpPr>
          <p:grpSpPr>
            <a:xfrm>
              <a:off x="4392000" y="1013612"/>
              <a:ext cx="3073588" cy="1647908"/>
              <a:chOff x="214095" y="1332369"/>
              <a:chExt cx="9760522" cy="1087800"/>
            </a:xfrm>
          </p:grpSpPr>
          <p:sp>
            <p:nvSpPr>
              <p:cNvPr id="1405" name="Google Shape;1405;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06" name="Google Shape;1406;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7" name="Google Shape;1407;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08" name="Google Shape;1408;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09" name="Google Shape;1409;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410" name="Google Shape;1410;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411" name="Google Shape;1411;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412" name="Google Shape;1412;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413" name="Google Shape;1413;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414" name="Google Shape;1414;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415" name="Google Shape;1415;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416" name="Google Shape;1416;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417" name="Google Shape;1417;g13c94f06daf_2_802"/>
          <p:cNvGrpSpPr/>
          <p:nvPr/>
        </p:nvGrpSpPr>
        <p:grpSpPr>
          <a:xfrm>
            <a:off x="4556779" y="1242212"/>
            <a:ext cx="3073588" cy="1647908"/>
            <a:chOff x="4392000" y="1013612"/>
            <a:chExt cx="3073588" cy="1647908"/>
          </a:xfrm>
        </p:grpSpPr>
        <p:grpSp>
          <p:nvGrpSpPr>
            <p:cNvPr id="1418" name="Google Shape;1418;g13c94f06daf_2_802"/>
            <p:cNvGrpSpPr/>
            <p:nvPr/>
          </p:nvGrpSpPr>
          <p:grpSpPr>
            <a:xfrm>
              <a:off x="4392000" y="1013612"/>
              <a:ext cx="3073588" cy="1647908"/>
              <a:chOff x="214095" y="1332369"/>
              <a:chExt cx="9760522" cy="1087800"/>
            </a:xfrm>
          </p:grpSpPr>
          <p:sp>
            <p:nvSpPr>
              <p:cNvPr id="1419" name="Google Shape;1419;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20" name="Google Shape;1420;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1" name="Google Shape;1421;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2" name="Google Shape;1422;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23" name="Google Shape;1423;g13c94f06daf_2_802"/>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24" name="Google Shape;1424;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25" name="Google Shape;1425;g13c94f06daf_2_802"/>
          <p:cNvGrpSpPr/>
          <p:nvPr/>
        </p:nvGrpSpPr>
        <p:grpSpPr>
          <a:xfrm>
            <a:off x="537004" y="3779399"/>
            <a:ext cx="3073588" cy="1647908"/>
            <a:chOff x="4392000" y="1013612"/>
            <a:chExt cx="3073588" cy="1647908"/>
          </a:xfrm>
        </p:grpSpPr>
        <p:grpSp>
          <p:nvGrpSpPr>
            <p:cNvPr id="1426" name="Google Shape;1426;g13c94f06daf_2_802"/>
            <p:cNvGrpSpPr/>
            <p:nvPr/>
          </p:nvGrpSpPr>
          <p:grpSpPr>
            <a:xfrm>
              <a:off x="4392000" y="1013612"/>
              <a:ext cx="3073588" cy="1647908"/>
              <a:chOff x="214095" y="1332369"/>
              <a:chExt cx="9760522" cy="1087800"/>
            </a:xfrm>
          </p:grpSpPr>
          <p:sp>
            <p:nvSpPr>
              <p:cNvPr id="1427" name="Google Shape;1427;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28" name="Google Shape;142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9" name="Google Shape;142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30" name="Google Shape;1430;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31" name="Google Shape;1431;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graphicFrame>
        <p:nvGraphicFramePr>
          <p:cNvPr id="1436" name="Google Shape;1436;g13c94f06daf_2_145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37" name="Google Shape;1437;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438" name="Google Shape;1438;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39" name="Google Shape;1439;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440" name="Google Shape;1440;g13c94f06daf_2_145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441" name="Google Shape;1441;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42" name="Google Shape;1442;g13c94f06daf_2_145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443" name="Google Shape;1443;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44" name="Google Shape;1444;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45" name="Google Shape;1445;g13c94f06daf_2_1453"/>
          <p:cNvGrpSpPr/>
          <p:nvPr/>
        </p:nvGrpSpPr>
        <p:grpSpPr>
          <a:xfrm>
            <a:off x="541658" y="1515225"/>
            <a:ext cx="374691" cy="353100"/>
            <a:chOff x="214095" y="1332369"/>
            <a:chExt cx="9681926" cy="1087800"/>
          </a:xfrm>
        </p:grpSpPr>
        <p:sp>
          <p:nvSpPr>
            <p:cNvPr id="1446" name="Google Shape;144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47" name="Google Shape;144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8" name="Google Shape;144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9" name="Google Shape;1449;g13c94f06daf_2_1453"/>
          <p:cNvSpPr txBox="1"/>
          <p:nvPr/>
        </p:nvSpPr>
        <p:spPr>
          <a:xfrm>
            <a:off x="5098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450" name="Google Shape;1450;g13c94f06daf_2_1453"/>
          <p:cNvGrpSpPr/>
          <p:nvPr/>
        </p:nvGrpSpPr>
        <p:grpSpPr>
          <a:xfrm>
            <a:off x="1016258" y="1515237"/>
            <a:ext cx="374691" cy="353100"/>
            <a:chOff x="214095" y="1332369"/>
            <a:chExt cx="9681926" cy="1087800"/>
          </a:xfrm>
        </p:grpSpPr>
        <p:sp>
          <p:nvSpPr>
            <p:cNvPr id="1451" name="Google Shape;1451;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2" name="Google Shape;1452;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3" name="Google Shape;1453;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4" name="Google Shape;1454;g13c94f06daf_2_1453"/>
          <p:cNvSpPr txBox="1"/>
          <p:nvPr/>
        </p:nvSpPr>
        <p:spPr>
          <a:xfrm>
            <a:off x="9829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455" name="Google Shape;1455;g13c94f06daf_2_1453"/>
          <p:cNvGrpSpPr/>
          <p:nvPr/>
        </p:nvGrpSpPr>
        <p:grpSpPr>
          <a:xfrm>
            <a:off x="1490108" y="1515225"/>
            <a:ext cx="374691" cy="353100"/>
            <a:chOff x="214095" y="1332369"/>
            <a:chExt cx="9681926" cy="1087800"/>
          </a:xfrm>
        </p:grpSpPr>
        <p:sp>
          <p:nvSpPr>
            <p:cNvPr id="1456" name="Google Shape;1456;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57" name="Google Shape;1457;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58" name="Google Shape;1458;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59" name="Google Shape;1459;g13c94f06daf_2_1453"/>
          <p:cNvSpPr txBox="1"/>
          <p:nvPr/>
        </p:nvSpPr>
        <p:spPr>
          <a:xfrm>
            <a:off x="1456050" y="18683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460" name="Google Shape;1460;g13c94f06daf_2_1453"/>
          <p:cNvGrpSpPr/>
          <p:nvPr/>
        </p:nvGrpSpPr>
        <p:grpSpPr>
          <a:xfrm>
            <a:off x="1962458" y="1515237"/>
            <a:ext cx="374691" cy="353100"/>
            <a:chOff x="214095" y="1332369"/>
            <a:chExt cx="9681926" cy="1087800"/>
          </a:xfrm>
        </p:grpSpPr>
        <p:sp>
          <p:nvSpPr>
            <p:cNvPr id="1461" name="Google Shape;1461;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462" name="Google Shape;1462;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63" name="Google Shape;1463;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64" name="Google Shape;1464;g13c94f06daf_2_1453"/>
          <p:cNvSpPr txBox="1"/>
          <p:nvPr/>
        </p:nvSpPr>
        <p:spPr>
          <a:xfrm>
            <a:off x="1929150" y="18683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465" name="Google Shape;1465;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66" name="Google Shape;1466;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67" name="Google Shape;1467;g13c94f06daf_2_1453"/>
          <p:cNvGrpSpPr/>
          <p:nvPr/>
        </p:nvGrpSpPr>
        <p:grpSpPr>
          <a:xfrm>
            <a:off x="549369" y="2454893"/>
            <a:ext cx="3048838" cy="1015606"/>
            <a:chOff x="4392000" y="1013612"/>
            <a:chExt cx="3048838" cy="1647908"/>
          </a:xfrm>
        </p:grpSpPr>
        <p:grpSp>
          <p:nvGrpSpPr>
            <p:cNvPr id="1468" name="Google Shape;1468;g13c94f06daf_2_1453"/>
            <p:cNvGrpSpPr/>
            <p:nvPr/>
          </p:nvGrpSpPr>
          <p:grpSpPr>
            <a:xfrm>
              <a:off x="4392000" y="1013612"/>
              <a:ext cx="3048838" cy="1647908"/>
              <a:chOff x="214095" y="1332369"/>
              <a:chExt cx="9681926" cy="1087800"/>
            </a:xfrm>
          </p:grpSpPr>
          <p:sp>
            <p:nvSpPr>
              <p:cNvPr id="1469" name="Google Shape;1469;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70" name="Google Shape;1470;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1" name="Google Shape;1471;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2" name="Google Shape;1472;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473" name="Google Shape;1473;g13c94f06daf_2_1453"/>
          <p:cNvGrpSpPr/>
          <p:nvPr/>
        </p:nvGrpSpPr>
        <p:grpSpPr>
          <a:xfrm>
            <a:off x="608283" y="3517412"/>
            <a:ext cx="374691" cy="353100"/>
            <a:chOff x="214095" y="1332369"/>
            <a:chExt cx="9681926" cy="1087800"/>
          </a:xfrm>
        </p:grpSpPr>
        <p:sp>
          <p:nvSpPr>
            <p:cNvPr id="1474" name="Google Shape;1474;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5" name="Google Shape;1475;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6" name="Google Shape;1476;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7" name="Google Shape;1477;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478" name="Google Shape;1478;g13c94f06daf_2_1453"/>
          <p:cNvGrpSpPr/>
          <p:nvPr/>
        </p:nvGrpSpPr>
        <p:grpSpPr>
          <a:xfrm>
            <a:off x="1082883" y="3517425"/>
            <a:ext cx="374691" cy="353100"/>
            <a:chOff x="214095" y="1332369"/>
            <a:chExt cx="9681926" cy="1087800"/>
          </a:xfrm>
        </p:grpSpPr>
        <p:sp>
          <p:nvSpPr>
            <p:cNvPr id="1479" name="Google Shape;1479;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80" name="Google Shape;1480;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1" name="Google Shape;1481;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482" name="Google Shape;1482;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483" name="Google Shape;1483;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484" name="Google Shape;1484;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85" name="Google Shape;1485;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86" name="Google Shape;1486;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87" name="Google Shape;1487;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88" name="Google Shape;1488;g13c94f06daf_2_1453"/>
          <p:cNvGrpSpPr/>
          <p:nvPr/>
        </p:nvGrpSpPr>
        <p:grpSpPr>
          <a:xfrm>
            <a:off x="542933" y="4702368"/>
            <a:ext cx="3048838" cy="860304"/>
            <a:chOff x="4392000" y="1013612"/>
            <a:chExt cx="3048838" cy="1717173"/>
          </a:xfrm>
        </p:grpSpPr>
        <p:grpSp>
          <p:nvGrpSpPr>
            <p:cNvPr id="1489" name="Google Shape;1489;g13c94f06daf_2_1453"/>
            <p:cNvGrpSpPr/>
            <p:nvPr/>
          </p:nvGrpSpPr>
          <p:grpSpPr>
            <a:xfrm>
              <a:off x="4392000" y="1013612"/>
              <a:ext cx="3048838" cy="1647908"/>
              <a:chOff x="214095" y="1332369"/>
              <a:chExt cx="9681926" cy="1087800"/>
            </a:xfrm>
          </p:grpSpPr>
          <p:sp>
            <p:nvSpPr>
              <p:cNvPr id="1490" name="Google Shape;149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91" name="Google Shape;149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2" name="Google Shape;149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3" name="Google Shape;1493;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94" name="Google Shape;1494;g13c94f06daf_2_1453"/>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95" name="Google Shape;1495;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496" name="Google Shape;1496;g13c94f06daf_2_1453"/>
          <p:cNvGrpSpPr/>
          <p:nvPr/>
        </p:nvGrpSpPr>
        <p:grpSpPr>
          <a:xfrm>
            <a:off x="428594" y="5543256"/>
            <a:ext cx="3277561" cy="521764"/>
            <a:chOff x="375801" y="5847020"/>
            <a:chExt cx="3293700" cy="521764"/>
          </a:xfrm>
        </p:grpSpPr>
        <p:cxnSp>
          <p:nvCxnSpPr>
            <p:cNvPr id="1497" name="Google Shape;1497;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98" name="Google Shape;1498;g13c94f06daf_2_1453"/>
            <p:cNvGrpSpPr/>
            <p:nvPr/>
          </p:nvGrpSpPr>
          <p:grpSpPr>
            <a:xfrm>
              <a:off x="606989" y="6013911"/>
              <a:ext cx="2863894" cy="354873"/>
              <a:chOff x="7628984" y="5817929"/>
              <a:chExt cx="2752156" cy="322612"/>
            </a:xfrm>
          </p:grpSpPr>
          <p:grpSp>
            <p:nvGrpSpPr>
              <p:cNvPr id="1499" name="Google Shape;1499;g13c94f06daf_2_1453"/>
              <p:cNvGrpSpPr/>
              <p:nvPr/>
            </p:nvGrpSpPr>
            <p:grpSpPr>
              <a:xfrm>
                <a:off x="7688114" y="5817929"/>
                <a:ext cx="155879" cy="124336"/>
                <a:chOff x="3184196" y="1332369"/>
                <a:chExt cx="9681926" cy="1087800"/>
              </a:xfrm>
            </p:grpSpPr>
            <p:sp>
              <p:nvSpPr>
                <p:cNvPr id="1500" name="Google Shape;1500;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1" name="Google Shape;1501;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2" name="Google Shape;1502;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03" name="Google Shape;1503;g13c94f06daf_2_1453"/>
              <p:cNvGrpSpPr/>
              <p:nvPr/>
            </p:nvGrpSpPr>
            <p:grpSpPr>
              <a:xfrm>
                <a:off x="8308658" y="5817929"/>
                <a:ext cx="155879" cy="124336"/>
                <a:chOff x="214095" y="1332369"/>
                <a:chExt cx="9681926" cy="1087800"/>
              </a:xfrm>
            </p:grpSpPr>
            <p:sp>
              <p:nvSpPr>
                <p:cNvPr id="1504" name="Google Shape;1504;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5" name="Google Shape;1505;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6" name="Google Shape;1506;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7" name="Google Shape;1507;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08" name="Google Shape;1508;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09" name="Google Shape;1509;g13c94f06daf_2_1453"/>
              <p:cNvGrpSpPr/>
              <p:nvPr/>
            </p:nvGrpSpPr>
            <p:grpSpPr>
              <a:xfrm>
                <a:off x="9503672" y="5817929"/>
                <a:ext cx="157739" cy="124336"/>
                <a:chOff x="1583642" y="1332369"/>
                <a:chExt cx="9797430" cy="1087800"/>
              </a:xfrm>
            </p:grpSpPr>
            <p:sp>
              <p:nvSpPr>
                <p:cNvPr id="1510" name="Google Shape;1510;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1" name="Google Shape;1511;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2" name="Google Shape;1512;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13" name="Google Shape;1513;g13c94f06daf_2_1453"/>
              <p:cNvGrpSpPr/>
              <p:nvPr/>
            </p:nvGrpSpPr>
            <p:grpSpPr>
              <a:xfrm>
                <a:off x="10095422" y="5817929"/>
                <a:ext cx="155879" cy="124336"/>
                <a:chOff x="214095" y="1332369"/>
                <a:chExt cx="9681926" cy="1087800"/>
              </a:xfrm>
            </p:grpSpPr>
            <p:sp>
              <p:nvSpPr>
                <p:cNvPr id="1514" name="Google Shape;1514;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5" name="Google Shape;1515;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6" name="Google Shape;1516;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17" name="Google Shape;1517;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18" name="Google Shape;1518;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19" name="Google Shape;1519;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20" name="Google Shape;1520;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522" name="Google Shape;1522;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523" name="Google Shape;1523;g13c94f06daf_2_1453"/>
          <p:cNvGrpSpPr/>
          <p:nvPr/>
        </p:nvGrpSpPr>
        <p:grpSpPr>
          <a:xfrm>
            <a:off x="640725" y="2248438"/>
            <a:ext cx="2853264" cy="2309399"/>
            <a:chOff x="214095" y="1332369"/>
            <a:chExt cx="9681926" cy="1087800"/>
          </a:xfrm>
        </p:grpSpPr>
        <p:sp>
          <p:nvSpPr>
            <p:cNvPr id="1524" name="Google Shape;1524;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525" name="Google Shape;1525;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26" name="Google Shape;1526;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27" name="Google Shape;1527;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528" name="Google Shape;1528;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29" name="Google Shape;1529;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30" name="Google Shape;1530;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graphicFrame>
        <p:nvGraphicFramePr>
          <p:cNvPr id="1535" name="Google Shape;1535;g13c94f06daf_2_739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안읽은 알림의 경우 다르게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36" name="Google Shape;1536;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537" name="Google Shape;1537;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38" name="Google Shape;1538;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539" name="Google Shape;1539;g13c94f06daf_2_739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540" name="Google Shape;1540;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41" name="Google Shape;1541;g13c94f06daf_2_739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542" name="Google Shape;1542;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543" name="Google Shape;1543;g13c94f06daf_2_7392"/>
          <p:cNvGrpSpPr/>
          <p:nvPr/>
        </p:nvGrpSpPr>
        <p:grpSpPr>
          <a:xfrm>
            <a:off x="428594" y="5543256"/>
            <a:ext cx="3277561" cy="521764"/>
            <a:chOff x="375801" y="5847020"/>
            <a:chExt cx="3293700" cy="521764"/>
          </a:xfrm>
        </p:grpSpPr>
        <p:cxnSp>
          <p:nvCxnSpPr>
            <p:cNvPr id="1544" name="Google Shape;1544;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45" name="Google Shape;1545;g13c94f06daf_2_7392"/>
            <p:cNvGrpSpPr/>
            <p:nvPr/>
          </p:nvGrpSpPr>
          <p:grpSpPr>
            <a:xfrm>
              <a:off x="606989" y="6013911"/>
              <a:ext cx="2863894" cy="354873"/>
              <a:chOff x="7628984" y="5817929"/>
              <a:chExt cx="2752156" cy="322612"/>
            </a:xfrm>
          </p:grpSpPr>
          <p:grpSp>
            <p:nvGrpSpPr>
              <p:cNvPr id="1546" name="Google Shape;1546;g13c94f06daf_2_7392"/>
              <p:cNvGrpSpPr/>
              <p:nvPr/>
            </p:nvGrpSpPr>
            <p:grpSpPr>
              <a:xfrm>
                <a:off x="7688114" y="5817929"/>
                <a:ext cx="155879" cy="124336"/>
                <a:chOff x="3184196" y="1332369"/>
                <a:chExt cx="9681926" cy="1087800"/>
              </a:xfrm>
            </p:grpSpPr>
            <p:sp>
              <p:nvSpPr>
                <p:cNvPr id="1547" name="Google Shape;1547;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48" name="Google Shape;1548;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49" name="Google Shape;1549;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50" name="Google Shape;1550;g13c94f06daf_2_7392"/>
              <p:cNvGrpSpPr/>
              <p:nvPr/>
            </p:nvGrpSpPr>
            <p:grpSpPr>
              <a:xfrm>
                <a:off x="8308658" y="5817929"/>
                <a:ext cx="155879" cy="124336"/>
                <a:chOff x="214095" y="1332369"/>
                <a:chExt cx="9681926" cy="1087800"/>
              </a:xfrm>
            </p:grpSpPr>
            <p:sp>
              <p:nvSpPr>
                <p:cNvPr id="1551" name="Google Shape;1551;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2" name="Google Shape;1552;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3" name="Google Shape;1553;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54" name="Google Shape;1554;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55" name="Google Shape;1555;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56" name="Google Shape;1556;g13c94f06daf_2_7392"/>
              <p:cNvGrpSpPr/>
              <p:nvPr/>
            </p:nvGrpSpPr>
            <p:grpSpPr>
              <a:xfrm>
                <a:off x="9503672" y="5817929"/>
                <a:ext cx="157739" cy="124336"/>
                <a:chOff x="1583642" y="1332369"/>
                <a:chExt cx="9797430" cy="1087800"/>
              </a:xfrm>
            </p:grpSpPr>
            <p:sp>
              <p:nvSpPr>
                <p:cNvPr id="1557" name="Google Shape;1557;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8" name="Google Shape;1558;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9" name="Google Shape;1559;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60" name="Google Shape;1560;g13c94f06daf_2_7392"/>
              <p:cNvGrpSpPr/>
              <p:nvPr/>
            </p:nvGrpSpPr>
            <p:grpSpPr>
              <a:xfrm>
                <a:off x="10095422" y="5817929"/>
                <a:ext cx="155879" cy="124336"/>
                <a:chOff x="214095" y="1332369"/>
                <a:chExt cx="9681926" cy="1087800"/>
              </a:xfrm>
            </p:grpSpPr>
            <p:sp>
              <p:nvSpPr>
                <p:cNvPr id="1561" name="Google Shape;1561;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2" name="Google Shape;1562;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3" name="Google Shape;1563;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4" name="Google Shape;1564;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65" name="Google Shape;1565;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66" name="Google Shape;1566;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67" name="Google Shape;1567;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68" name="Google Shape;1568;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569" name="Google Shape;1569;g13c94f06daf_2_7392"/>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1570" name="Google Shape;1570;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000">
                <a:solidFill>
                  <a:schemeClr val="dk1"/>
                </a:solidFill>
                <a:latin typeface="Malgun Gothic"/>
                <a:ea typeface="Malgun Gothic"/>
                <a:cs typeface="Malgun Gothic"/>
                <a:sym typeface="Malgun Gothic"/>
              </a:rPr>
              <a:t>알림 1 </a:t>
            </a:r>
            <a:r>
              <a:rPr lang="ko" sz="1000">
                <a:solidFill>
                  <a:schemeClr val="dk1"/>
                </a:solidFill>
                <a:latin typeface="Malgun Gothic"/>
                <a:ea typeface="Malgun Gothic"/>
                <a:cs typeface="Malgun Gothic"/>
                <a:sym typeface="Malgun Gothic"/>
              </a:rPr>
              <a:t>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571" name="Google Shape;1571;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572" name="Google Shape;1572;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573" name="Google Shape;1573;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574" name="Google Shape;1574;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75" name="Google Shape;1575;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576" name="Google Shape;1576;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577" name="Google Shape;1577;g13c94f06daf_2_7392"/>
          <p:cNvPicPr preferRelativeResize="0"/>
          <p:nvPr/>
        </p:nvPicPr>
        <p:blipFill rotWithShape="1">
          <a:blip r:embed="rId6">
            <a:alphaModFix/>
          </a:blip>
          <a:srcRect b="0" l="0" r="0" t="0"/>
          <a:stretch/>
        </p:blipFill>
        <p:spPr>
          <a:xfrm>
            <a:off x="7402725" y="866022"/>
            <a:ext cx="276900" cy="276900"/>
          </a:xfrm>
          <a:prstGeom prst="rect">
            <a:avLst/>
          </a:prstGeom>
          <a:noFill/>
          <a:ln>
            <a:noFill/>
          </a:ln>
        </p:spPr>
      </p:pic>
      <p:sp>
        <p:nvSpPr>
          <p:cNvPr id="1578" name="Google Shape;1578;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579" name="Google Shape;1579;g13c94f06daf_2_7392"/>
          <p:cNvCxnSpPr>
            <a:stCxn id="1541" idx="3"/>
            <a:endCxn id="1567"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580" name="Google Shape;1580;g13c94f06daf_2_7392"/>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581" name="Google Shape;1581;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82" name="Google Shape;1582;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83" name="Google Shape;1583;g13c94f06daf_2_7392"/>
          <p:cNvGrpSpPr/>
          <p:nvPr/>
        </p:nvGrpSpPr>
        <p:grpSpPr>
          <a:xfrm>
            <a:off x="541658" y="1591425"/>
            <a:ext cx="374691" cy="353100"/>
            <a:chOff x="214095" y="1332369"/>
            <a:chExt cx="9681926" cy="1087800"/>
          </a:xfrm>
        </p:grpSpPr>
        <p:sp>
          <p:nvSpPr>
            <p:cNvPr id="1584" name="Google Shape;1584;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85" name="Google Shape;1585;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6" name="Google Shape;1586;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87" name="Google Shape;1587;g13c94f06daf_2_7392"/>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588" name="Google Shape;1588;g13c94f06daf_2_7392"/>
          <p:cNvGrpSpPr/>
          <p:nvPr/>
        </p:nvGrpSpPr>
        <p:grpSpPr>
          <a:xfrm>
            <a:off x="1016258" y="1591437"/>
            <a:ext cx="374691" cy="353100"/>
            <a:chOff x="214095" y="1332369"/>
            <a:chExt cx="9681926" cy="1087800"/>
          </a:xfrm>
        </p:grpSpPr>
        <p:sp>
          <p:nvSpPr>
            <p:cNvPr id="1589" name="Google Shape;1589;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0" name="Google Shape;1590;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1" name="Google Shape;1591;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2" name="Google Shape;1592;g13c94f06daf_2_7392"/>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593" name="Google Shape;1593;g13c94f06daf_2_7392"/>
          <p:cNvGrpSpPr/>
          <p:nvPr/>
        </p:nvGrpSpPr>
        <p:grpSpPr>
          <a:xfrm>
            <a:off x="1490108" y="1591425"/>
            <a:ext cx="374691" cy="353100"/>
            <a:chOff x="214095" y="1332369"/>
            <a:chExt cx="9681926" cy="1087800"/>
          </a:xfrm>
        </p:grpSpPr>
        <p:sp>
          <p:nvSpPr>
            <p:cNvPr id="1594" name="Google Shape;1594;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595" name="Google Shape;1595;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6" name="Google Shape;1596;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7" name="Google Shape;1597;g13c94f06daf_2_7392"/>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598" name="Google Shape;1598;g13c94f06daf_2_7392"/>
          <p:cNvGrpSpPr/>
          <p:nvPr/>
        </p:nvGrpSpPr>
        <p:grpSpPr>
          <a:xfrm>
            <a:off x="1962458" y="1591437"/>
            <a:ext cx="374691" cy="353100"/>
            <a:chOff x="214095" y="1332369"/>
            <a:chExt cx="9681926" cy="1087800"/>
          </a:xfrm>
        </p:grpSpPr>
        <p:sp>
          <p:nvSpPr>
            <p:cNvPr id="1599" name="Google Shape;1599;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00" name="Google Shape;1600;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1" name="Google Shape;1601;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2" name="Google Shape;1602;g13c94f06daf_2_7392"/>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03" name="Google Shape;1603;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04" name="Google Shape;1604;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05" name="Google Shape;1605;g13c94f06daf_2_7392"/>
          <p:cNvGrpSpPr/>
          <p:nvPr/>
        </p:nvGrpSpPr>
        <p:grpSpPr>
          <a:xfrm>
            <a:off x="608283" y="2679212"/>
            <a:ext cx="374691" cy="353100"/>
            <a:chOff x="214095" y="1332369"/>
            <a:chExt cx="9681926" cy="1087800"/>
          </a:xfrm>
        </p:grpSpPr>
        <p:sp>
          <p:nvSpPr>
            <p:cNvPr id="1606" name="Google Shape;1606;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07" name="Google Shape;1607;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8" name="Google Shape;1608;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9" name="Google Shape;1609;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10" name="Google Shape;1610;g13c94f06daf_2_7392"/>
          <p:cNvGrpSpPr/>
          <p:nvPr/>
        </p:nvGrpSpPr>
        <p:grpSpPr>
          <a:xfrm>
            <a:off x="1082883" y="2679225"/>
            <a:ext cx="374691" cy="353100"/>
            <a:chOff x="214095" y="1332369"/>
            <a:chExt cx="9681926" cy="1087800"/>
          </a:xfrm>
        </p:grpSpPr>
        <p:sp>
          <p:nvSpPr>
            <p:cNvPr id="1611" name="Google Shape;1611;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12" name="Google Shape;1612;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13" name="Google Shape;1613;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14" name="Google Shape;1614;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15" name="Google Shape;1615;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6" name="Google Shape;1616;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17" name="Google Shape;1617;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18" name="Google Shape;1618;g13c94f06daf_2_7392"/>
          <p:cNvGrpSpPr/>
          <p:nvPr/>
        </p:nvGrpSpPr>
        <p:grpSpPr>
          <a:xfrm>
            <a:off x="537004" y="3626999"/>
            <a:ext cx="3073588" cy="1647908"/>
            <a:chOff x="4392000" y="1013612"/>
            <a:chExt cx="3073588" cy="1647908"/>
          </a:xfrm>
        </p:grpSpPr>
        <p:grpSp>
          <p:nvGrpSpPr>
            <p:cNvPr id="1619" name="Google Shape;1619;g13c94f06daf_2_7392"/>
            <p:cNvGrpSpPr/>
            <p:nvPr/>
          </p:nvGrpSpPr>
          <p:grpSpPr>
            <a:xfrm>
              <a:off x="4392000" y="1013612"/>
              <a:ext cx="3073588" cy="1647908"/>
              <a:chOff x="214095" y="1332369"/>
              <a:chExt cx="9760522" cy="1087800"/>
            </a:xfrm>
          </p:grpSpPr>
          <p:sp>
            <p:nvSpPr>
              <p:cNvPr id="1620" name="Google Shape;1620;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21" name="Google Shape;1621;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2" name="Google Shape;1622;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23" name="Google Shape;1623;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graphicFrame>
        <p:nvGraphicFramePr>
          <p:cNvPr id="1628" name="Google Shape;1628;g13c94f06daf_2_703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29" name="Google Shape;1629;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630" name="Google Shape;1630;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31" name="Google Shape;1631;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632" name="Google Shape;1632;g13c94f06daf_2_703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633" name="Google Shape;1633;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34" name="Google Shape;1634;g13c94f06daf_2_703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635" name="Google Shape;1635;g13c94f06daf_2_7039"/>
          <p:cNvGrpSpPr/>
          <p:nvPr/>
        </p:nvGrpSpPr>
        <p:grpSpPr>
          <a:xfrm>
            <a:off x="428594" y="5543256"/>
            <a:ext cx="3277561" cy="521764"/>
            <a:chOff x="375801" y="5847020"/>
            <a:chExt cx="3293700" cy="521764"/>
          </a:xfrm>
        </p:grpSpPr>
        <p:cxnSp>
          <p:nvCxnSpPr>
            <p:cNvPr id="1636" name="Google Shape;1636;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37" name="Google Shape;1637;g13c94f06daf_2_7039"/>
            <p:cNvGrpSpPr/>
            <p:nvPr/>
          </p:nvGrpSpPr>
          <p:grpSpPr>
            <a:xfrm>
              <a:off x="606989" y="6013911"/>
              <a:ext cx="2863894" cy="354873"/>
              <a:chOff x="7628984" y="5817929"/>
              <a:chExt cx="2752156" cy="322612"/>
            </a:xfrm>
          </p:grpSpPr>
          <p:grpSp>
            <p:nvGrpSpPr>
              <p:cNvPr id="1638" name="Google Shape;1638;g13c94f06daf_2_7039"/>
              <p:cNvGrpSpPr/>
              <p:nvPr/>
            </p:nvGrpSpPr>
            <p:grpSpPr>
              <a:xfrm>
                <a:off x="7688114" y="5817929"/>
                <a:ext cx="155879" cy="124336"/>
                <a:chOff x="3184196" y="1332369"/>
                <a:chExt cx="9681926" cy="1087800"/>
              </a:xfrm>
            </p:grpSpPr>
            <p:sp>
              <p:nvSpPr>
                <p:cNvPr id="1639" name="Google Shape;1639;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0" name="Google Shape;1640;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1" name="Google Shape;1641;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42" name="Google Shape;1642;g13c94f06daf_2_7039"/>
              <p:cNvGrpSpPr/>
              <p:nvPr/>
            </p:nvGrpSpPr>
            <p:grpSpPr>
              <a:xfrm>
                <a:off x="8308658" y="5817929"/>
                <a:ext cx="155879" cy="124336"/>
                <a:chOff x="214095" y="1332369"/>
                <a:chExt cx="9681926" cy="1087800"/>
              </a:xfrm>
            </p:grpSpPr>
            <p:sp>
              <p:nvSpPr>
                <p:cNvPr id="1643" name="Google Shape;1643;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44" name="Google Shape;1644;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5" name="Google Shape;1645;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46" name="Google Shape;1646;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47" name="Google Shape;1647;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48" name="Google Shape;1648;g13c94f06daf_2_7039"/>
              <p:cNvGrpSpPr/>
              <p:nvPr/>
            </p:nvGrpSpPr>
            <p:grpSpPr>
              <a:xfrm>
                <a:off x="9503672" y="5817929"/>
                <a:ext cx="157739" cy="124336"/>
                <a:chOff x="1583642" y="1332369"/>
                <a:chExt cx="9797430" cy="1087800"/>
              </a:xfrm>
            </p:grpSpPr>
            <p:sp>
              <p:nvSpPr>
                <p:cNvPr id="1649" name="Google Shape;1649;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0" name="Google Shape;1650;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1" name="Google Shape;1651;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52" name="Google Shape;1652;g13c94f06daf_2_7039"/>
              <p:cNvGrpSpPr/>
              <p:nvPr/>
            </p:nvGrpSpPr>
            <p:grpSpPr>
              <a:xfrm>
                <a:off x="10095422" y="5817929"/>
                <a:ext cx="155879" cy="124336"/>
                <a:chOff x="214095" y="1332369"/>
                <a:chExt cx="9681926" cy="1087800"/>
              </a:xfrm>
            </p:grpSpPr>
            <p:sp>
              <p:nvSpPr>
                <p:cNvPr id="1653" name="Google Shape;1653;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54" name="Google Shape;1654;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55" name="Google Shape;1655;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56" name="Google Shape;1656;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57" name="Google Shape;1657;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58" name="Google Shape;1658;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59" name="Google Shape;1659;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60" name="Google Shape;1660;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661" name="Google Shape;1661;g13c94f06daf_2_703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662" name="Google Shape;1662;g13c94f06daf_2_7039"/>
          <p:cNvCxnSpPr>
            <a:stCxn id="1663" idx="3"/>
            <a:endCxn id="1659"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663" name="Google Shape;1663;g13c94f06daf_2_703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64" name="Google Shape;1664;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665" name="Google Shape;1665;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666" name="Google Shape;1666;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7" name="Google Shape;1667;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68" name="Google Shape;1668;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669" name="Google Shape;1669;g13c94f06daf_2_7039"/>
          <p:cNvPicPr preferRelativeResize="0"/>
          <p:nvPr/>
        </p:nvPicPr>
        <p:blipFill>
          <a:blip r:embed="rId7">
            <a:alphaModFix/>
          </a:blip>
          <a:stretch>
            <a:fillRect/>
          </a:stretch>
        </p:blipFill>
        <p:spPr>
          <a:xfrm>
            <a:off x="7326520" y="881075"/>
            <a:ext cx="261600" cy="261600"/>
          </a:xfrm>
          <a:prstGeom prst="rect">
            <a:avLst/>
          </a:prstGeom>
          <a:noFill/>
          <a:ln>
            <a:noFill/>
          </a:ln>
        </p:spPr>
      </p:pic>
      <p:sp>
        <p:nvSpPr>
          <p:cNvPr id="1670" name="Google Shape;1670;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1" name="Google Shape;1671;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2" name="Google Shape;1672;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73" name="Google Shape;1673;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674" name="Google Shape;1674;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75" name="Google Shape;1675;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676" name="Google Shape;1676;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677" name="Google Shape;1677;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78" name="Google Shape;1678;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79" name="Google Shape;1679;g13c94f06daf_2_7039"/>
          <p:cNvGrpSpPr/>
          <p:nvPr/>
        </p:nvGrpSpPr>
        <p:grpSpPr>
          <a:xfrm>
            <a:off x="541658" y="1591425"/>
            <a:ext cx="374691" cy="353100"/>
            <a:chOff x="214095" y="1332369"/>
            <a:chExt cx="9681926" cy="1087800"/>
          </a:xfrm>
        </p:grpSpPr>
        <p:sp>
          <p:nvSpPr>
            <p:cNvPr id="1680" name="Google Shape;1680;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1" name="Google Shape;1681;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2" name="Google Shape;1682;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3" name="Google Shape;1683;g13c94f06daf_2_703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684" name="Google Shape;1684;g13c94f06daf_2_7039"/>
          <p:cNvGrpSpPr/>
          <p:nvPr/>
        </p:nvGrpSpPr>
        <p:grpSpPr>
          <a:xfrm>
            <a:off x="1016258" y="1591437"/>
            <a:ext cx="374691" cy="353100"/>
            <a:chOff x="214095" y="1332369"/>
            <a:chExt cx="9681926" cy="1087800"/>
          </a:xfrm>
        </p:grpSpPr>
        <p:sp>
          <p:nvSpPr>
            <p:cNvPr id="1685" name="Google Shape;1685;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86" name="Google Shape;168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7" name="Google Shape;168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8" name="Google Shape;1688;g13c94f06daf_2_703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689" name="Google Shape;1689;g13c94f06daf_2_7039"/>
          <p:cNvGrpSpPr/>
          <p:nvPr/>
        </p:nvGrpSpPr>
        <p:grpSpPr>
          <a:xfrm>
            <a:off x="1490108" y="1591425"/>
            <a:ext cx="374691" cy="353100"/>
            <a:chOff x="214095" y="1332369"/>
            <a:chExt cx="9681926" cy="1087800"/>
          </a:xfrm>
        </p:grpSpPr>
        <p:sp>
          <p:nvSpPr>
            <p:cNvPr id="1690" name="Google Shape;1690;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1" name="Google Shape;1691;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2" name="Google Shape;1692;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3" name="Google Shape;1693;g13c94f06daf_2_703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694" name="Google Shape;1694;g13c94f06daf_2_7039"/>
          <p:cNvGrpSpPr/>
          <p:nvPr/>
        </p:nvGrpSpPr>
        <p:grpSpPr>
          <a:xfrm>
            <a:off x="1962458" y="1591437"/>
            <a:ext cx="374691" cy="353100"/>
            <a:chOff x="214095" y="1332369"/>
            <a:chExt cx="9681926" cy="1087800"/>
          </a:xfrm>
        </p:grpSpPr>
        <p:sp>
          <p:nvSpPr>
            <p:cNvPr id="1695" name="Google Shape;1695;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696" name="Google Shape;1696;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97" name="Google Shape;1697;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98" name="Google Shape;1698;g13c94f06daf_2_703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699" name="Google Shape;1699;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700" name="Google Shape;1700;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01" name="Google Shape;1701;g13c94f06daf_2_7039"/>
          <p:cNvGrpSpPr/>
          <p:nvPr/>
        </p:nvGrpSpPr>
        <p:grpSpPr>
          <a:xfrm>
            <a:off x="608283" y="2679212"/>
            <a:ext cx="374691" cy="353100"/>
            <a:chOff x="214095" y="1332369"/>
            <a:chExt cx="9681926" cy="1087800"/>
          </a:xfrm>
        </p:grpSpPr>
        <p:sp>
          <p:nvSpPr>
            <p:cNvPr id="1702" name="Google Shape;170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3" name="Google Shape;170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4" name="Google Shape;170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05" name="Google Shape;1705;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06" name="Google Shape;1706;g13c94f06daf_2_7039"/>
          <p:cNvGrpSpPr/>
          <p:nvPr/>
        </p:nvGrpSpPr>
        <p:grpSpPr>
          <a:xfrm>
            <a:off x="1082883" y="2679225"/>
            <a:ext cx="374691" cy="353100"/>
            <a:chOff x="214095" y="1332369"/>
            <a:chExt cx="9681926" cy="1087800"/>
          </a:xfrm>
        </p:grpSpPr>
        <p:sp>
          <p:nvSpPr>
            <p:cNvPr id="1707" name="Google Shape;1707;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08" name="Google Shape;1708;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09" name="Google Shape;1709;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10" name="Google Shape;1710;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11" name="Google Shape;1711;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2" name="Google Shape;1712;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13" name="Google Shape;1713;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14" name="Google Shape;1714;g13c94f06daf_2_7039"/>
          <p:cNvGrpSpPr/>
          <p:nvPr/>
        </p:nvGrpSpPr>
        <p:grpSpPr>
          <a:xfrm>
            <a:off x="537004" y="3626999"/>
            <a:ext cx="3073588" cy="1647908"/>
            <a:chOff x="4392000" y="1013612"/>
            <a:chExt cx="3073588" cy="1647908"/>
          </a:xfrm>
        </p:grpSpPr>
        <p:grpSp>
          <p:nvGrpSpPr>
            <p:cNvPr id="1715" name="Google Shape;1715;g13c94f06daf_2_7039"/>
            <p:cNvGrpSpPr/>
            <p:nvPr/>
          </p:nvGrpSpPr>
          <p:grpSpPr>
            <a:xfrm>
              <a:off x="4392000" y="1013612"/>
              <a:ext cx="3073588" cy="1647908"/>
              <a:chOff x="214095" y="1332369"/>
              <a:chExt cx="9760522" cy="1087800"/>
            </a:xfrm>
          </p:grpSpPr>
          <p:sp>
            <p:nvSpPr>
              <p:cNvPr id="1716" name="Google Shape;1716;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17" name="Google Shape;1717;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18" name="Google Shape;1718;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19" name="Google Shape;1719;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graphicFrame>
        <p:nvGraphicFramePr>
          <p:cNvPr id="1724" name="Google Shape;1724;g13c94f06daf_2_715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25" name="Google Shape;1725;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726" name="Google Shape;1726;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27" name="Google Shape;1727;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28" name="Google Shape;1728;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729" name="Google Shape;1729;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730" name="Google Shape;1730;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31" name="Google Shape;1731;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2" name="Google Shape;1732;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3" name="Google Shape;1733;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34" name="Google Shape;1734;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35" name="Google Shape;1735;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36" name="Google Shape;1736;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737" name="Google Shape;1737;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38" name="Google Shape;1738;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739" name="Google Shape;1739;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740" name="Google Shape;1740;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741" name="Google Shape;1741;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742" name="Google Shape;1742;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743" name="Google Shape;1743;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744" name="Google Shape;1744;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745" name="Google Shape;1745;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6" name="Google Shape;1746;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47" name="Google Shape;1747;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48" name="Google Shape;1748;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49" name="Google Shape;1749;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750" name="Google Shape;1750;g13c94f06daf_2_7151"/>
          <p:cNvCxnSpPr>
            <a:stCxn id="1732" idx="3"/>
            <a:endCxn id="1737"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graphicFrame>
        <p:nvGraphicFramePr>
          <p:cNvPr id="1755" name="Google Shape;1755;g13c94f06daf_2_160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수정,삭제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하나의 포스팅을 다른 목록으로 저장 가능</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56" name="Google Shape;1756;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757" name="Google Shape;1757;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58" name="Google Shape;1758;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759" name="Google Shape;1759;g13c94f06daf_2_160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760" name="Google Shape;1760;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61" name="Google Shape;1761;g13c94f06daf_2_160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762" name="Google Shape;1762;g13c94f06daf_2_1603"/>
          <p:cNvGrpSpPr/>
          <p:nvPr/>
        </p:nvGrpSpPr>
        <p:grpSpPr>
          <a:xfrm>
            <a:off x="428594" y="5543256"/>
            <a:ext cx="3277561" cy="521764"/>
            <a:chOff x="375801" y="5847020"/>
            <a:chExt cx="3293700" cy="521764"/>
          </a:xfrm>
        </p:grpSpPr>
        <p:cxnSp>
          <p:nvCxnSpPr>
            <p:cNvPr id="1763" name="Google Shape;1763;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64" name="Google Shape;1764;g13c94f06daf_2_1603"/>
            <p:cNvGrpSpPr/>
            <p:nvPr/>
          </p:nvGrpSpPr>
          <p:grpSpPr>
            <a:xfrm>
              <a:off x="606989" y="6013911"/>
              <a:ext cx="2863894" cy="354873"/>
              <a:chOff x="7628984" y="5817929"/>
              <a:chExt cx="2752156" cy="322612"/>
            </a:xfrm>
          </p:grpSpPr>
          <p:grpSp>
            <p:nvGrpSpPr>
              <p:cNvPr id="1765" name="Google Shape;1765;g13c94f06daf_2_1603"/>
              <p:cNvGrpSpPr/>
              <p:nvPr/>
            </p:nvGrpSpPr>
            <p:grpSpPr>
              <a:xfrm>
                <a:off x="7688114" y="5817929"/>
                <a:ext cx="155879" cy="124336"/>
                <a:chOff x="3184196" y="1332369"/>
                <a:chExt cx="9681926" cy="1087800"/>
              </a:xfrm>
            </p:grpSpPr>
            <p:sp>
              <p:nvSpPr>
                <p:cNvPr id="1766" name="Google Shape;1766;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67" name="Google Shape;1767;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68" name="Google Shape;1768;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69" name="Google Shape;1769;g13c94f06daf_2_1603"/>
              <p:cNvGrpSpPr/>
              <p:nvPr/>
            </p:nvGrpSpPr>
            <p:grpSpPr>
              <a:xfrm>
                <a:off x="8308658" y="5817929"/>
                <a:ext cx="155879" cy="124336"/>
                <a:chOff x="214095" y="1332369"/>
                <a:chExt cx="9681926" cy="1087800"/>
              </a:xfrm>
            </p:grpSpPr>
            <p:sp>
              <p:nvSpPr>
                <p:cNvPr id="1770" name="Google Shape;177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1" name="Google Shape;177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2" name="Google Shape;177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73" name="Google Shape;1773;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774" name="Google Shape;1774;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775" name="Google Shape;1775;g13c94f06daf_2_1603"/>
              <p:cNvGrpSpPr/>
              <p:nvPr/>
            </p:nvGrpSpPr>
            <p:grpSpPr>
              <a:xfrm>
                <a:off x="9503672" y="5817929"/>
                <a:ext cx="157739" cy="124336"/>
                <a:chOff x="1583642" y="1332369"/>
                <a:chExt cx="9797430" cy="1087800"/>
              </a:xfrm>
            </p:grpSpPr>
            <p:sp>
              <p:nvSpPr>
                <p:cNvPr id="1776" name="Google Shape;1776;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77" name="Google Shape;1777;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8" name="Google Shape;1778;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79" name="Google Shape;1779;g13c94f06daf_2_1603"/>
              <p:cNvGrpSpPr/>
              <p:nvPr/>
            </p:nvGrpSpPr>
            <p:grpSpPr>
              <a:xfrm>
                <a:off x="10095422" y="5817929"/>
                <a:ext cx="155879" cy="124336"/>
                <a:chOff x="214095" y="1332369"/>
                <a:chExt cx="9681926" cy="1087800"/>
              </a:xfrm>
            </p:grpSpPr>
            <p:sp>
              <p:nvSpPr>
                <p:cNvPr id="1780" name="Google Shape;178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81" name="Google Shape;178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82" name="Google Shape;178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83" name="Google Shape;1783;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84" name="Google Shape;1784;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85" name="Google Shape;1785;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86" name="Google Shape;1786;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87" name="Google Shape;1787;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788" name="Google Shape;1788;g13c94f06daf_2_1603"/>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789" name="Google Shape;1789;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790" name="Google Shape;1790;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791" name="Google Shape;1791;g13c94f06daf_2_1603"/>
          <p:cNvPicPr preferRelativeResize="0"/>
          <p:nvPr/>
        </p:nvPicPr>
        <p:blipFill>
          <a:blip r:embed="rId6">
            <a:alphaModFix/>
          </a:blip>
          <a:stretch>
            <a:fillRect/>
          </a:stretch>
        </p:blipFill>
        <p:spPr>
          <a:xfrm>
            <a:off x="7247399" y="1350213"/>
            <a:ext cx="269625" cy="255434"/>
          </a:xfrm>
          <a:prstGeom prst="rect">
            <a:avLst/>
          </a:prstGeom>
          <a:noFill/>
          <a:ln>
            <a:noFill/>
          </a:ln>
        </p:spPr>
      </p:pic>
      <p:grpSp>
        <p:nvGrpSpPr>
          <p:cNvPr id="1792" name="Google Shape;1792;g13c94f06daf_2_1603"/>
          <p:cNvGrpSpPr/>
          <p:nvPr/>
        </p:nvGrpSpPr>
        <p:grpSpPr>
          <a:xfrm>
            <a:off x="4656458" y="1286625"/>
            <a:ext cx="374691" cy="353100"/>
            <a:chOff x="214095" y="1332369"/>
            <a:chExt cx="9681926" cy="1087800"/>
          </a:xfrm>
        </p:grpSpPr>
        <p:sp>
          <p:nvSpPr>
            <p:cNvPr id="1793" name="Google Shape;1793;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794" name="Google Shape;179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95" name="Google Shape;179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96" name="Google Shape;1796;g13c94f06daf_2_1603"/>
          <p:cNvSpPr txBox="1"/>
          <p:nvPr/>
        </p:nvSpPr>
        <p:spPr>
          <a:xfrm>
            <a:off x="50342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797" name="Google Shape;1797;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98" name="Google Shape;1798;g13c94f06daf_2_1603"/>
          <p:cNvGrpSpPr/>
          <p:nvPr/>
        </p:nvGrpSpPr>
        <p:grpSpPr>
          <a:xfrm>
            <a:off x="4582958" y="1945443"/>
            <a:ext cx="3048838" cy="1165104"/>
            <a:chOff x="4392000" y="1013612"/>
            <a:chExt cx="3048838" cy="2325556"/>
          </a:xfrm>
        </p:grpSpPr>
        <p:grpSp>
          <p:nvGrpSpPr>
            <p:cNvPr id="1799" name="Google Shape;1799;g13c94f06daf_2_1603"/>
            <p:cNvGrpSpPr/>
            <p:nvPr/>
          </p:nvGrpSpPr>
          <p:grpSpPr>
            <a:xfrm>
              <a:off x="4392000" y="1013612"/>
              <a:ext cx="3048838" cy="1647908"/>
              <a:chOff x="214095" y="1332369"/>
              <a:chExt cx="9681926" cy="1087800"/>
            </a:xfrm>
          </p:grpSpPr>
          <p:sp>
            <p:nvSpPr>
              <p:cNvPr id="1800" name="Google Shape;180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1" name="Google Shape;180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2" name="Google Shape;180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3" name="Google Shape;1803;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04" name="Google Shape;1804;g13c94f06daf_2_1603"/>
          <p:cNvGrpSpPr/>
          <p:nvPr/>
        </p:nvGrpSpPr>
        <p:grpSpPr>
          <a:xfrm>
            <a:off x="4582958" y="3240843"/>
            <a:ext cx="3048838" cy="1165104"/>
            <a:chOff x="4392000" y="1013612"/>
            <a:chExt cx="3048838" cy="2325556"/>
          </a:xfrm>
        </p:grpSpPr>
        <p:grpSp>
          <p:nvGrpSpPr>
            <p:cNvPr id="1805" name="Google Shape;1805;g13c94f06daf_2_1603"/>
            <p:cNvGrpSpPr/>
            <p:nvPr/>
          </p:nvGrpSpPr>
          <p:grpSpPr>
            <a:xfrm>
              <a:off x="4392000" y="1013612"/>
              <a:ext cx="3048838" cy="1647908"/>
              <a:chOff x="214095" y="1332369"/>
              <a:chExt cx="9681926" cy="1087800"/>
            </a:xfrm>
          </p:grpSpPr>
          <p:sp>
            <p:nvSpPr>
              <p:cNvPr id="1806" name="Google Shape;1806;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7" name="Google Shape;180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8" name="Google Shape;180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9" name="Google Shape;1809;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10" name="Google Shape;1810;g13c94f06daf_2_1603"/>
          <p:cNvSpPr/>
          <p:nvPr/>
        </p:nvSpPr>
        <p:spPr>
          <a:xfrm>
            <a:off x="4575084"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11" name="Google Shape;1811;g13c94f06daf_2_1603"/>
          <p:cNvSpPr/>
          <p:nvPr/>
        </p:nvSpPr>
        <p:spPr>
          <a:xfrm>
            <a:off x="70918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812" name="Google Shape;1812;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813" name="Google Shape;1813;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814" name="Google Shape;1814;g13c94f06daf_2_1603"/>
          <p:cNvCxnSpPr>
            <a:stCxn id="1815" idx="3"/>
            <a:endCxn id="1786" idx="1"/>
          </p:cNvCxnSpPr>
          <p:nvPr/>
        </p:nvCxnSpPr>
        <p:spPr>
          <a:xfrm>
            <a:off x="2337147" y="1767987"/>
            <a:ext cx="2121000" cy="1658400"/>
          </a:xfrm>
          <a:prstGeom prst="bentConnector3">
            <a:avLst>
              <a:gd fmla="val 81730" name="adj1"/>
            </a:avLst>
          </a:prstGeom>
          <a:noFill/>
          <a:ln cap="flat" cmpd="sng" w="28575">
            <a:solidFill>
              <a:srgbClr val="FF0000"/>
            </a:solidFill>
            <a:prstDash val="solid"/>
            <a:round/>
            <a:headEnd len="med" w="med" type="none"/>
            <a:tailEnd len="med" w="med" type="triangle"/>
          </a:ln>
        </p:spPr>
      </p:cxnSp>
      <p:pic>
        <p:nvPicPr>
          <p:cNvPr id="1816" name="Google Shape;1816;g13c94f06daf_2_1603"/>
          <p:cNvPicPr preferRelativeResize="0"/>
          <p:nvPr/>
        </p:nvPicPr>
        <p:blipFill rotWithShape="1">
          <a:blip r:embed="rId7">
            <a:alphaModFix/>
          </a:blip>
          <a:srcRect b="0" l="0" r="0" t="0"/>
          <a:stretch/>
        </p:blipFill>
        <p:spPr>
          <a:xfrm>
            <a:off x="7439373" y="2893596"/>
            <a:ext cx="165738" cy="136824"/>
          </a:xfrm>
          <a:prstGeom prst="rect">
            <a:avLst/>
          </a:prstGeom>
          <a:noFill/>
          <a:ln>
            <a:noFill/>
          </a:ln>
        </p:spPr>
      </p:pic>
      <p:pic>
        <p:nvPicPr>
          <p:cNvPr id="1817" name="Google Shape;1817;g13c94f06daf_2_1603"/>
          <p:cNvPicPr preferRelativeResize="0"/>
          <p:nvPr/>
        </p:nvPicPr>
        <p:blipFill rotWithShape="1">
          <a:blip r:embed="rId7">
            <a:alphaModFix/>
          </a:blip>
          <a:srcRect b="0" l="0" r="0" t="0"/>
          <a:stretch/>
        </p:blipFill>
        <p:spPr>
          <a:xfrm>
            <a:off x="7440823" y="4220871"/>
            <a:ext cx="165738" cy="136824"/>
          </a:xfrm>
          <a:prstGeom prst="rect">
            <a:avLst/>
          </a:prstGeom>
          <a:noFill/>
          <a:ln>
            <a:noFill/>
          </a:ln>
        </p:spPr>
      </p:pic>
      <p:pic>
        <p:nvPicPr>
          <p:cNvPr id="1818" name="Google Shape;1818;g13c94f06daf_2_1603"/>
          <p:cNvPicPr preferRelativeResize="0"/>
          <p:nvPr/>
        </p:nvPicPr>
        <p:blipFill>
          <a:blip r:embed="rId8">
            <a:alphaModFix/>
          </a:blip>
          <a:stretch>
            <a:fillRect/>
          </a:stretch>
        </p:blipFill>
        <p:spPr>
          <a:xfrm>
            <a:off x="3082000" y="837302"/>
            <a:ext cx="261600" cy="261600"/>
          </a:xfrm>
          <a:prstGeom prst="rect">
            <a:avLst/>
          </a:prstGeom>
          <a:noFill/>
          <a:ln>
            <a:noFill/>
          </a:ln>
        </p:spPr>
      </p:pic>
      <p:sp>
        <p:nvSpPr>
          <p:cNvPr id="1819" name="Google Shape;1819;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820" name="Google Shape;1820;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21" name="Google Shape;1821;g13c94f06daf_2_1603"/>
          <p:cNvGrpSpPr/>
          <p:nvPr/>
        </p:nvGrpSpPr>
        <p:grpSpPr>
          <a:xfrm>
            <a:off x="541658" y="1591425"/>
            <a:ext cx="374691" cy="353100"/>
            <a:chOff x="214095" y="1332369"/>
            <a:chExt cx="9681926" cy="1087800"/>
          </a:xfrm>
        </p:grpSpPr>
        <p:sp>
          <p:nvSpPr>
            <p:cNvPr id="1822" name="Google Shape;182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3" name="Google Shape;182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4" name="Google Shape;182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25" name="Google Shape;1825;g13c94f06daf_2_1603"/>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1826" name="Google Shape;1826;g13c94f06daf_2_1603"/>
          <p:cNvGrpSpPr/>
          <p:nvPr/>
        </p:nvGrpSpPr>
        <p:grpSpPr>
          <a:xfrm>
            <a:off x="1016258" y="1591437"/>
            <a:ext cx="374691" cy="353100"/>
            <a:chOff x="214095" y="1332369"/>
            <a:chExt cx="9681926" cy="1087800"/>
          </a:xfrm>
        </p:grpSpPr>
        <p:sp>
          <p:nvSpPr>
            <p:cNvPr id="1827" name="Google Shape;1827;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28" name="Google Shape;182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29" name="Google Shape;182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0" name="Google Shape;1830;g13c94f06daf_2_1603"/>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1831" name="Google Shape;1831;g13c94f06daf_2_1603"/>
          <p:cNvGrpSpPr/>
          <p:nvPr/>
        </p:nvGrpSpPr>
        <p:grpSpPr>
          <a:xfrm>
            <a:off x="1490108" y="1591425"/>
            <a:ext cx="374691" cy="353100"/>
            <a:chOff x="214095" y="1332369"/>
            <a:chExt cx="9681926" cy="1087800"/>
          </a:xfrm>
        </p:grpSpPr>
        <p:sp>
          <p:nvSpPr>
            <p:cNvPr id="1832" name="Google Shape;1832;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3" name="Google Shape;1833;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4" name="Google Shape;1834;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5" name="Google Shape;1835;g13c94f06daf_2_1603"/>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1836" name="Google Shape;1836;g13c94f06daf_2_1603"/>
          <p:cNvGrpSpPr/>
          <p:nvPr/>
        </p:nvGrpSpPr>
        <p:grpSpPr>
          <a:xfrm>
            <a:off x="1962458" y="1591437"/>
            <a:ext cx="374691" cy="353100"/>
            <a:chOff x="214095" y="1332369"/>
            <a:chExt cx="9681926" cy="1087800"/>
          </a:xfrm>
        </p:grpSpPr>
        <p:sp>
          <p:nvSpPr>
            <p:cNvPr id="1815" name="Google Shape;1815;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37" name="Google Shape;1837;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8" name="Google Shape;1838;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9" name="Google Shape;1839;g13c94f06daf_2_1603"/>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1840" name="Google Shape;1840;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841" name="Google Shape;1841;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42" name="Google Shape;1842;g13c94f06daf_2_1603"/>
          <p:cNvGrpSpPr/>
          <p:nvPr/>
        </p:nvGrpSpPr>
        <p:grpSpPr>
          <a:xfrm>
            <a:off x="608283" y="2679212"/>
            <a:ext cx="374691" cy="353100"/>
            <a:chOff x="214095" y="1332369"/>
            <a:chExt cx="9681926" cy="1087800"/>
          </a:xfrm>
        </p:grpSpPr>
        <p:sp>
          <p:nvSpPr>
            <p:cNvPr id="1843" name="Google Shape;1843;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4" name="Google Shape;184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45" name="Google Shape;184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46" name="Google Shape;1846;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847" name="Google Shape;1847;g13c94f06daf_2_1603"/>
          <p:cNvGrpSpPr/>
          <p:nvPr/>
        </p:nvGrpSpPr>
        <p:grpSpPr>
          <a:xfrm>
            <a:off x="1082883" y="2679225"/>
            <a:ext cx="374691" cy="353100"/>
            <a:chOff x="214095" y="1332369"/>
            <a:chExt cx="9681926" cy="1087800"/>
          </a:xfrm>
        </p:grpSpPr>
        <p:sp>
          <p:nvSpPr>
            <p:cNvPr id="1848" name="Google Shape;1848;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849" name="Google Shape;1849;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0" name="Google Shape;1850;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51" name="Google Shape;1851;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852" name="Google Shape;1852;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3" name="Google Shape;1853;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854" name="Google Shape;1854;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855" name="Google Shape;1855;g13c94f06daf_2_1603"/>
          <p:cNvGrpSpPr/>
          <p:nvPr/>
        </p:nvGrpSpPr>
        <p:grpSpPr>
          <a:xfrm>
            <a:off x="537004" y="3626999"/>
            <a:ext cx="3073588" cy="1647908"/>
            <a:chOff x="4392000" y="1013612"/>
            <a:chExt cx="3073588" cy="1647908"/>
          </a:xfrm>
        </p:grpSpPr>
        <p:grpSp>
          <p:nvGrpSpPr>
            <p:cNvPr id="1856" name="Google Shape;1856;g13c94f06daf_2_1603"/>
            <p:cNvGrpSpPr/>
            <p:nvPr/>
          </p:nvGrpSpPr>
          <p:grpSpPr>
            <a:xfrm>
              <a:off x="4392000" y="1013612"/>
              <a:ext cx="3073588" cy="1647908"/>
              <a:chOff x="214095" y="1332369"/>
              <a:chExt cx="9760522" cy="1087800"/>
            </a:xfrm>
          </p:grpSpPr>
          <p:sp>
            <p:nvSpPr>
              <p:cNvPr id="1857" name="Google Shape;1857;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58" name="Google Shape;1858;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59" name="Google Shape;1859;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60" name="Google Shape;1860;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61" name="Google Shape;1861;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62" name="Google Shape;1862;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63" name="Google Shape;1863;g13c94f06daf_2_1603"/>
          <p:cNvSpPr/>
          <p:nvPr/>
        </p:nvSpPr>
        <p:spPr>
          <a:xfrm>
            <a:off x="544684" y="1595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g13c94f06daf_2_18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69" name="Google Shape;1869;g13c94f06daf_2_180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변경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아이콘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이름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추가.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70" name="Google Shape;1870;g13c94f06daf_2_18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a:t>
            </a:r>
            <a:r>
              <a:rPr b="1" lang="ko" sz="2000">
                <a:solidFill>
                  <a:schemeClr val="lt1"/>
                </a:solidFill>
                <a:latin typeface="Malgun Gothic"/>
                <a:ea typeface="Malgun Gothic"/>
                <a:cs typeface="Malgun Gothic"/>
                <a:sym typeface="Malgun Gothic"/>
              </a:rPr>
              <a:t>심 목록 변경 / 추가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871" name="Google Shape;1871;g13c94f06daf_2_18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72" name="Google Shape;1872;g13c94f06daf_2_18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873" name="Google Shape;1873;g13c94f06daf_2_1805"/>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74" name="Google Shape;1874;g13c94f06daf_2_1805"/>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75" name="Google Shape;1875;g13c94f06daf_2_1805"/>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876" name="Google Shape;1876;g13c94f06daf_2_1805"/>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877" name="Google Shape;1877;g13c94f06daf_2_1805"/>
          <p:cNvGrpSpPr/>
          <p:nvPr/>
        </p:nvGrpSpPr>
        <p:grpSpPr>
          <a:xfrm>
            <a:off x="617858" y="1286625"/>
            <a:ext cx="374691" cy="353100"/>
            <a:chOff x="214095" y="1332369"/>
            <a:chExt cx="9681926" cy="1087800"/>
          </a:xfrm>
        </p:grpSpPr>
        <p:sp>
          <p:nvSpPr>
            <p:cNvPr id="1878" name="Google Shape;1878;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879" name="Google Shape;1879;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0" name="Google Shape;1880;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1" name="Google Shape;1881;g13c94f06daf_2_1805"/>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882" name="Google Shape;1882;g13c94f06daf_2_1805"/>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83" name="Google Shape;1883;g13c94f06daf_2_1805"/>
          <p:cNvGrpSpPr/>
          <p:nvPr/>
        </p:nvGrpSpPr>
        <p:grpSpPr>
          <a:xfrm>
            <a:off x="544358" y="1945443"/>
            <a:ext cx="3048838" cy="1165104"/>
            <a:chOff x="4392000" y="1013612"/>
            <a:chExt cx="3048838" cy="2325556"/>
          </a:xfrm>
        </p:grpSpPr>
        <p:grpSp>
          <p:nvGrpSpPr>
            <p:cNvPr id="1884" name="Google Shape;1884;g13c94f06daf_2_1805"/>
            <p:cNvGrpSpPr/>
            <p:nvPr/>
          </p:nvGrpSpPr>
          <p:grpSpPr>
            <a:xfrm>
              <a:off x="4392000" y="1013612"/>
              <a:ext cx="3048838" cy="1647908"/>
              <a:chOff x="214095" y="1332369"/>
              <a:chExt cx="9681926" cy="1087800"/>
            </a:xfrm>
          </p:grpSpPr>
          <p:sp>
            <p:nvSpPr>
              <p:cNvPr id="1885" name="Google Shape;1885;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86" name="Google Shape;1886;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7" name="Google Shape;1887;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8" name="Google Shape;1888;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89" name="Google Shape;1889;g13c94f06daf_2_1805"/>
          <p:cNvGrpSpPr/>
          <p:nvPr/>
        </p:nvGrpSpPr>
        <p:grpSpPr>
          <a:xfrm>
            <a:off x="544358" y="3240843"/>
            <a:ext cx="3048838" cy="1165104"/>
            <a:chOff x="4392000" y="1013612"/>
            <a:chExt cx="3048838" cy="2325556"/>
          </a:xfrm>
        </p:grpSpPr>
        <p:grpSp>
          <p:nvGrpSpPr>
            <p:cNvPr id="1890" name="Google Shape;1890;g13c94f06daf_2_1805"/>
            <p:cNvGrpSpPr/>
            <p:nvPr/>
          </p:nvGrpSpPr>
          <p:grpSpPr>
            <a:xfrm>
              <a:off x="4392000" y="1013612"/>
              <a:ext cx="3048838" cy="1647908"/>
              <a:chOff x="214095" y="1332369"/>
              <a:chExt cx="9681926" cy="1087800"/>
            </a:xfrm>
          </p:grpSpPr>
          <p:sp>
            <p:nvSpPr>
              <p:cNvPr id="1891" name="Google Shape;1891;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92" name="Google Shape;1892;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93" name="Google Shape;1893;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94" name="Google Shape;1894;g13c94f06daf_2_1805"/>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95" name="Google Shape;1895;g13c94f06daf_2_1805"/>
          <p:cNvSpPr/>
          <p:nvPr/>
        </p:nvSpPr>
        <p:spPr>
          <a:xfrm>
            <a:off x="4458027" y="7002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96" name="Google Shape;1896;g13c94f06daf_2_1805"/>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897" name="Google Shape;1897;g13c94f06daf_2_180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a:t>
            </a:r>
            <a:r>
              <a:rPr b="1" lang="ko" sz="1100">
                <a:solidFill>
                  <a:schemeClr val="dk1"/>
                </a:solidFill>
                <a:latin typeface="Malgun Gothic"/>
                <a:ea typeface="Malgun Gothic"/>
                <a:cs typeface="Malgun Gothic"/>
                <a:sym typeface="Malgun Gothic"/>
              </a:rPr>
              <a:t>록 변경 / 추가</a:t>
            </a:r>
            <a:endParaRPr b="1" sz="1100">
              <a:solidFill>
                <a:schemeClr val="dk1"/>
              </a:solidFill>
              <a:latin typeface="Malgun Gothic"/>
              <a:ea typeface="Malgun Gothic"/>
              <a:cs typeface="Malgun Gothic"/>
              <a:sym typeface="Malgun Gothic"/>
            </a:endParaRPr>
          </a:p>
        </p:txBody>
      </p:sp>
      <p:grpSp>
        <p:nvGrpSpPr>
          <p:cNvPr id="1898" name="Google Shape;1898;g13c94f06daf_2_1805"/>
          <p:cNvGrpSpPr/>
          <p:nvPr/>
        </p:nvGrpSpPr>
        <p:grpSpPr>
          <a:xfrm>
            <a:off x="4656458" y="1286625"/>
            <a:ext cx="374691" cy="353100"/>
            <a:chOff x="214095" y="1332369"/>
            <a:chExt cx="9681926" cy="1087800"/>
          </a:xfrm>
        </p:grpSpPr>
        <p:sp>
          <p:nvSpPr>
            <p:cNvPr id="1899" name="Google Shape;1899;g13c94f06daf_2_18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00" name="Google Shape;1900;g13c94f06daf_2_18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01" name="Google Shape;1901;g13c94f06daf_2_18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02" name="Google Shape;1902;g13c94f06daf_2_1805"/>
          <p:cNvCxnSpPr/>
          <p:nvPr/>
        </p:nvCxnSpPr>
        <p:spPr>
          <a:xfrm>
            <a:off x="4634117" y="301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03" name="Google Shape;1903;g13c94f06daf_2_1805"/>
          <p:cNvSpPr/>
          <p:nvPr/>
        </p:nvSpPr>
        <p:spPr>
          <a:xfrm>
            <a:off x="4634567" y="4056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관심 목록</a:t>
            </a:r>
            <a:endParaRPr b="0" i="0" sz="1800" u="none" cap="none" strike="noStrike">
              <a:solidFill>
                <a:schemeClr val="dk2"/>
              </a:solidFill>
              <a:latin typeface="Malgun Gothic"/>
              <a:ea typeface="Malgun Gothic"/>
              <a:cs typeface="Malgun Gothic"/>
              <a:sym typeface="Malgun Gothic"/>
            </a:endParaRPr>
          </a:p>
        </p:txBody>
      </p:sp>
      <p:sp>
        <p:nvSpPr>
          <p:cNvPr id="1904" name="Google Shape;1904;g13c94f06daf_2_1805"/>
          <p:cNvSpPr/>
          <p:nvPr/>
        </p:nvSpPr>
        <p:spPr>
          <a:xfrm>
            <a:off x="4629325" y="4644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905" name="Google Shape;1905;g13c94f06daf_2_1805"/>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06" name="Google Shape;1906;g13c94f06daf_2_1805"/>
          <p:cNvCxnSpPr>
            <a:stCxn id="1881" idx="3"/>
            <a:endCxn id="1895" idx="1"/>
          </p:cNvCxnSpPr>
          <p:nvPr/>
        </p:nvCxnSpPr>
        <p:spPr>
          <a:xfrm>
            <a:off x="1436950" y="1459237"/>
            <a:ext cx="3021000" cy="18930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1907" name="Google Shape;1907;g13c94f06daf_2_1805"/>
          <p:cNvSpPr/>
          <p:nvPr/>
        </p:nvSpPr>
        <p:spPr>
          <a:xfrm>
            <a:off x="4551134" y="4056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908" name="Google Shape;1908;g13c94f06daf_2_1805"/>
          <p:cNvSpPr/>
          <p:nvPr/>
        </p:nvSpPr>
        <p:spPr>
          <a:xfrm>
            <a:off x="4553134" y="455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pic>
        <p:nvPicPr>
          <p:cNvPr id="1909" name="Google Shape;1909;g13c94f06daf_2_1805"/>
          <p:cNvPicPr preferRelativeResize="0"/>
          <p:nvPr/>
        </p:nvPicPr>
        <p:blipFill rotWithShape="1">
          <a:blip r:embed="rId6">
            <a:alphaModFix/>
          </a:blip>
          <a:srcRect b="0" l="0" r="0" t="0"/>
          <a:stretch/>
        </p:blipFill>
        <p:spPr>
          <a:xfrm>
            <a:off x="3402223" y="4220871"/>
            <a:ext cx="165738" cy="136824"/>
          </a:xfrm>
          <a:prstGeom prst="rect">
            <a:avLst/>
          </a:prstGeom>
          <a:noFill/>
          <a:ln>
            <a:noFill/>
          </a:ln>
        </p:spPr>
      </p:pic>
      <p:pic>
        <p:nvPicPr>
          <p:cNvPr id="1910" name="Google Shape;1910;g13c94f06daf_2_1805"/>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1911" name="Google Shape;1911;g13c94f06daf_2_1805"/>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12" name="Google Shape;1912;g13c94f06daf_2_1805"/>
          <p:cNvSpPr/>
          <p:nvPr/>
        </p:nvSpPr>
        <p:spPr>
          <a:xfrm>
            <a:off x="4656458" y="3476700"/>
            <a:ext cx="374700" cy="3531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sp>
        <p:nvSpPr>
          <p:cNvPr id="1913" name="Google Shape;1913;g13c94f06daf_2_1805"/>
          <p:cNvSpPr/>
          <p:nvPr/>
        </p:nvSpPr>
        <p:spPr>
          <a:xfrm>
            <a:off x="5131325" y="1282675"/>
            <a:ext cx="24489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pic>
        <p:nvPicPr>
          <p:cNvPr id="1914" name="Google Shape;1914;g13c94f06daf_2_1805"/>
          <p:cNvPicPr preferRelativeResize="0"/>
          <p:nvPr/>
        </p:nvPicPr>
        <p:blipFill>
          <a:blip r:embed="rId7">
            <a:alphaModFix/>
          </a:blip>
          <a:stretch>
            <a:fillRect/>
          </a:stretch>
        </p:blipFill>
        <p:spPr>
          <a:xfrm>
            <a:off x="7212099" y="1328425"/>
            <a:ext cx="286508" cy="261600"/>
          </a:xfrm>
          <a:prstGeom prst="rect">
            <a:avLst/>
          </a:prstGeom>
          <a:noFill/>
          <a:ln>
            <a:noFill/>
          </a:ln>
        </p:spPr>
      </p:pic>
      <p:sp>
        <p:nvSpPr>
          <p:cNvPr id="1915" name="Google Shape;1915;g13c94f06daf_2_1805"/>
          <p:cNvSpPr/>
          <p:nvPr/>
        </p:nvSpPr>
        <p:spPr>
          <a:xfrm>
            <a:off x="4634575" y="212752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916" name="Google Shape;1916;g13c94f06daf_2_1805"/>
          <p:cNvSpPr/>
          <p:nvPr/>
        </p:nvSpPr>
        <p:spPr>
          <a:xfrm>
            <a:off x="4553134" y="1956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17" name="Google Shape;1917;g13c94f06daf_2_1805"/>
          <p:cNvSpPr/>
          <p:nvPr/>
        </p:nvSpPr>
        <p:spPr>
          <a:xfrm>
            <a:off x="4546059" y="343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g13c94f06daf_2_35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23" name="Google Shape;1923;g13c94f06daf_2_352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수정,삭제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아이콘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관심 목록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삭제시 해당 포스팅은 비분류로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관심 목록 이름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24" name="Google Shape;1924;g13c94f06daf_2_35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수정     </a:t>
            </a:r>
            <a:endParaRPr b="0" i="0" sz="2400" u="none" cap="none" strike="noStrike">
              <a:solidFill>
                <a:schemeClr val="lt1"/>
              </a:solidFill>
              <a:latin typeface="Arial"/>
              <a:ea typeface="Arial"/>
              <a:cs typeface="Arial"/>
              <a:sym typeface="Arial"/>
            </a:endParaRPr>
          </a:p>
        </p:txBody>
      </p:sp>
      <p:sp>
        <p:nvSpPr>
          <p:cNvPr id="1925" name="Google Shape;1925;g13c94f06daf_2_35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26" name="Google Shape;1926;g13c94f06daf_2_352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27" name="Google Shape;1927;g13c94f06daf_2_3526"/>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28" name="Google Shape;1928;g13c94f06daf_2_3526"/>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29" name="Google Shape;1929;g13c94f06daf_2_3526"/>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30" name="Google Shape;1930;g13c94f06daf_2_3526"/>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31" name="Google Shape;1931;g13c94f06daf_2_3526"/>
          <p:cNvGrpSpPr/>
          <p:nvPr/>
        </p:nvGrpSpPr>
        <p:grpSpPr>
          <a:xfrm>
            <a:off x="617858" y="1286625"/>
            <a:ext cx="374691" cy="353100"/>
            <a:chOff x="214095" y="1332369"/>
            <a:chExt cx="9681926" cy="1087800"/>
          </a:xfrm>
        </p:grpSpPr>
        <p:sp>
          <p:nvSpPr>
            <p:cNvPr id="1932" name="Google Shape;1932;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33" name="Google Shape;1933;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34" name="Google Shape;1934;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35" name="Google Shape;1935;g13c94f06daf_2_3526"/>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36" name="Google Shape;1936;g13c94f06daf_2_3526"/>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37" name="Google Shape;1937;g13c94f06daf_2_3526"/>
          <p:cNvGrpSpPr/>
          <p:nvPr/>
        </p:nvGrpSpPr>
        <p:grpSpPr>
          <a:xfrm>
            <a:off x="544358" y="1945443"/>
            <a:ext cx="3048838" cy="1165104"/>
            <a:chOff x="4392000" y="1013612"/>
            <a:chExt cx="3048838" cy="2325556"/>
          </a:xfrm>
        </p:grpSpPr>
        <p:grpSp>
          <p:nvGrpSpPr>
            <p:cNvPr id="1938" name="Google Shape;1938;g13c94f06daf_2_3526"/>
            <p:cNvGrpSpPr/>
            <p:nvPr/>
          </p:nvGrpSpPr>
          <p:grpSpPr>
            <a:xfrm>
              <a:off x="4392000" y="1013612"/>
              <a:ext cx="3048838" cy="1647908"/>
              <a:chOff x="214095" y="1332369"/>
              <a:chExt cx="9681926" cy="1087800"/>
            </a:xfrm>
          </p:grpSpPr>
          <p:sp>
            <p:nvSpPr>
              <p:cNvPr id="1939" name="Google Shape;1939;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40" name="Google Shape;1940;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1" name="Google Shape;1941;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2" name="Google Shape;1942;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43" name="Google Shape;1943;g13c94f06daf_2_3526"/>
          <p:cNvGrpSpPr/>
          <p:nvPr/>
        </p:nvGrpSpPr>
        <p:grpSpPr>
          <a:xfrm>
            <a:off x="544358" y="3240843"/>
            <a:ext cx="3048838" cy="1165104"/>
            <a:chOff x="4392000" y="1013612"/>
            <a:chExt cx="3048838" cy="2325556"/>
          </a:xfrm>
        </p:grpSpPr>
        <p:grpSp>
          <p:nvGrpSpPr>
            <p:cNvPr id="1944" name="Google Shape;1944;g13c94f06daf_2_3526"/>
            <p:cNvGrpSpPr/>
            <p:nvPr/>
          </p:nvGrpSpPr>
          <p:grpSpPr>
            <a:xfrm>
              <a:off x="4392000" y="1013612"/>
              <a:ext cx="3048838" cy="1647908"/>
              <a:chOff x="214095" y="1332369"/>
              <a:chExt cx="9681926" cy="1087800"/>
            </a:xfrm>
          </p:grpSpPr>
          <p:sp>
            <p:nvSpPr>
              <p:cNvPr id="1945" name="Google Shape;1945;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46" name="Google Shape;1946;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7" name="Google Shape;1947;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8" name="Google Shape;1948;g13c94f06daf_2_352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49" name="Google Shape;1949;g13c94f06daf_2_3526"/>
          <p:cNvSpPr/>
          <p:nvPr/>
        </p:nvSpPr>
        <p:spPr>
          <a:xfrm>
            <a:off x="3053209" y="1191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50" name="Google Shape;1950;g13c94f06daf_2_352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51" name="Google Shape;1951;g13c94f06daf_2_352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1952" name="Google Shape;1952;g13c94f06daf_2_352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수정</a:t>
            </a:r>
            <a:endParaRPr b="1" sz="1100">
              <a:solidFill>
                <a:schemeClr val="dk1"/>
              </a:solidFill>
              <a:latin typeface="Malgun Gothic"/>
              <a:ea typeface="Malgun Gothic"/>
              <a:cs typeface="Malgun Gothic"/>
              <a:sym typeface="Malgun Gothic"/>
            </a:endParaRPr>
          </a:p>
        </p:txBody>
      </p:sp>
      <p:grpSp>
        <p:nvGrpSpPr>
          <p:cNvPr id="1953" name="Google Shape;1953;g13c94f06daf_2_3526"/>
          <p:cNvGrpSpPr/>
          <p:nvPr/>
        </p:nvGrpSpPr>
        <p:grpSpPr>
          <a:xfrm>
            <a:off x="4656458" y="1286625"/>
            <a:ext cx="374691" cy="353100"/>
            <a:chOff x="214095" y="1332369"/>
            <a:chExt cx="9681926" cy="1087800"/>
          </a:xfrm>
        </p:grpSpPr>
        <p:sp>
          <p:nvSpPr>
            <p:cNvPr id="1954" name="Google Shape;1954;g13c94f06daf_2_35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55" name="Google Shape;1955;g13c94f06daf_2_35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6" name="Google Shape;1956;g13c94f06daf_2_35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957" name="Google Shape;1957;g13c94f06daf_2_3526"/>
          <p:cNvCxnSpPr/>
          <p:nvPr/>
        </p:nvCxnSpPr>
        <p:spPr>
          <a:xfrm>
            <a:off x="4634117" y="19027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58" name="Google Shape;1958;g13c94f06daf_2_3526"/>
          <p:cNvSpPr/>
          <p:nvPr/>
        </p:nvSpPr>
        <p:spPr>
          <a:xfrm>
            <a:off x="4634567"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관심 목록 이름</a:t>
            </a:r>
            <a:endParaRPr b="0" i="0" sz="1800" u="none" cap="none" strike="noStrike">
              <a:solidFill>
                <a:schemeClr val="dk2"/>
              </a:solidFill>
              <a:latin typeface="Malgun Gothic"/>
              <a:ea typeface="Malgun Gothic"/>
              <a:cs typeface="Malgun Gothic"/>
              <a:sym typeface="Malgun Gothic"/>
            </a:endParaRPr>
          </a:p>
        </p:txBody>
      </p:sp>
      <p:sp>
        <p:nvSpPr>
          <p:cNvPr id="1959" name="Google Shape;1959;g13c94f06daf_2_352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pic>
        <p:nvPicPr>
          <p:cNvPr id="1960" name="Google Shape;1960;g13c94f06daf_2_3526"/>
          <p:cNvPicPr preferRelativeResize="0"/>
          <p:nvPr/>
        </p:nvPicPr>
        <p:blipFill>
          <a:blip r:embed="rId6">
            <a:alphaModFix/>
          </a:blip>
          <a:stretch>
            <a:fillRect/>
          </a:stretch>
        </p:blipFill>
        <p:spPr>
          <a:xfrm>
            <a:off x="7167999" y="1321175"/>
            <a:ext cx="374700" cy="363832"/>
          </a:xfrm>
          <a:prstGeom prst="rect">
            <a:avLst/>
          </a:prstGeom>
          <a:noFill/>
          <a:ln>
            <a:noFill/>
          </a:ln>
        </p:spPr>
      </p:pic>
      <p:sp>
        <p:nvSpPr>
          <p:cNvPr id="1961" name="Google Shape;1961;g13c94f06daf_2_3526"/>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cxnSp>
        <p:nvCxnSpPr>
          <p:cNvPr id="1962" name="Google Shape;1962;g13c94f06daf_2_3526"/>
          <p:cNvCxnSpPr>
            <a:stCxn id="1930" idx="3"/>
            <a:endCxn id="1950" idx="1"/>
          </p:cNvCxnSpPr>
          <p:nvPr/>
        </p:nvCxnSpPr>
        <p:spPr>
          <a:xfrm>
            <a:off x="3478424" y="1477930"/>
            <a:ext cx="979500" cy="1948500"/>
          </a:xfrm>
          <a:prstGeom prst="bentConnector3">
            <a:avLst>
              <a:gd fmla="val 59408" name="adj1"/>
            </a:avLst>
          </a:prstGeom>
          <a:noFill/>
          <a:ln cap="flat" cmpd="sng" w="28575">
            <a:solidFill>
              <a:srgbClr val="FF0000"/>
            </a:solidFill>
            <a:prstDash val="solid"/>
            <a:round/>
            <a:headEnd len="med" w="med" type="none"/>
            <a:tailEnd len="med" w="med" type="triangle"/>
          </a:ln>
        </p:spPr>
      </p:cxnSp>
      <p:sp>
        <p:nvSpPr>
          <p:cNvPr id="1963" name="Google Shape;1963;g13c94f06daf_2_3526"/>
          <p:cNvSpPr/>
          <p:nvPr/>
        </p:nvSpPr>
        <p:spPr>
          <a:xfrm>
            <a:off x="7091809" y="1286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64" name="Google Shape;1964;g13c94f06daf_2_3526"/>
          <p:cNvSpPr/>
          <p:nvPr/>
        </p:nvSpPr>
        <p:spPr>
          <a:xfrm>
            <a:off x="4551134" y="20755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65" name="Google Shape;1965;g13c94f06daf_2_352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966" name="Google Shape;1966;g13c94f06daf_2_3526"/>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pic>
        <p:nvPicPr>
          <p:cNvPr id="1967" name="Google Shape;1967;g13c94f06daf_2_3526"/>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973" name="Google Shape;1973;g13c94f06daf_2_194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74" name="Google Shape;1974;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975" name="Google Shape;1975;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76" name="Google Shape;1976;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a:t>
            </a:r>
            <a:endParaRPr b="1" sz="1100">
              <a:solidFill>
                <a:schemeClr val="dk1"/>
              </a:solidFill>
              <a:latin typeface="Malgun Gothic"/>
              <a:ea typeface="Malgun Gothic"/>
              <a:cs typeface="Malgun Gothic"/>
              <a:sym typeface="Malgun Gothic"/>
            </a:endParaRPr>
          </a:p>
        </p:txBody>
      </p:sp>
      <p:pic>
        <p:nvPicPr>
          <p:cNvPr id="1977" name="Google Shape;1977;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978" name="Google Shape;1978;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979" name="Google Shape;1979;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1980" name="Google Shape;1980;g13c94f06daf_2_1949"/>
          <p:cNvPicPr preferRelativeResize="0"/>
          <p:nvPr/>
        </p:nvPicPr>
        <p:blipFill>
          <a:blip r:embed="rId4">
            <a:alphaModFix/>
          </a:blip>
          <a:stretch>
            <a:fillRect/>
          </a:stretch>
        </p:blipFill>
        <p:spPr>
          <a:xfrm>
            <a:off x="3208799" y="1350213"/>
            <a:ext cx="269625" cy="255434"/>
          </a:xfrm>
          <a:prstGeom prst="rect">
            <a:avLst/>
          </a:prstGeom>
          <a:noFill/>
          <a:ln>
            <a:noFill/>
          </a:ln>
        </p:spPr>
      </p:pic>
      <p:grpSp>
        <p:nvGrpSpPr>
          <p:cNvPr id="1981" name="Google Shape;1981;g13c94f06daf_2_1949"/>
          <p:cNvGrpSpPr/>
          <p:nvPr/>
        </p:nvGrpSpPr>
        <p:grpSpPr>
          <a:xfrm>
            <a:off x="617858" y="1286625"/>
            <a:ext cx="374691" cy="353100"/>
            <a:chOff x="214095" y="1332369"/>
            <a:chExt cx="9681926" cy="1087800"/>
          </a:xfrm>
        </p:grpSpPr>
        <p:sp>
          <p:nvSpPr>
            <p:cNvPr id="1982" name="Google Shape;1982;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1983" name="Google Shape;1983;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4" name="Google Shape;1984;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5" name="Google Shape;1985;g13c94f06daf_2_1949"/>
          <p:cNvSpPr txBox="1"/>
          <p:nvPr/>
        </p:nvSpPr>
        <p:spPr>
          <a:xfrm>
            <a:off x="995650" y="1351537"/>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cxnSp>
        <p:nvCxnSpPr>
          <p:cNvPr id="1986" name="Google Shape;1986;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87" name="Google Shape;1987;g13c94f06daf_2_1949"/>
          <p:cNvGrpSpPr/>
          <p:nvPr/>
        </p:nvGrpSpPr>
        <p:grpSpPr>
          <a:xfrm>
            <a:off x="544358" y="1945443"/>
            <a:ext cx="3048838" cy="1165104"/>
            <a:chOff x="4392000" y="1013612"/>
            <a:chExt cx="3048838" cy="2325556"/>
          </a:xfrm>
        </p:grpSpPr>
        <p:grpSp>
          <p:nvGrpSpPr>
            <p:cNvPr id="1988" name="Google Shape;1988;g13c94f06daf_2_1949"/>
            <p:cNvGrpSpPr/>
            <p:nvPr/>
          </p:nvGrpSpPr>
          <p:grpSpPr>
            <a:xfrm>
              <a:off x="4392000" y="1013612"/>
              <a:ext cx="3048838" cy="1647908"/>
              <a:chOff x="214095" y="1332369"/>
              <a:chExt cx="9681926" cy="1087800"/>
            </a:xfrm>
          </p:grpSpPr>
          <p:sp>
            <p:nvSpPr>
              <p:cNvPr id="1989" name="Google Shape;1989;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90" name="Google Shape;1990;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1" name="Google Shape;1991;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2" name="Google Shape;1992;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993" name="Google Shape;1993;g13c94f06daf_2_1949"/>
          <p:cNvGrpSpPr/>
          <p:nvPr/>
        </p:nvGrpSpPr>
        <p:grpSpPr>
          <a:xfrm>
            <a:off x="544358" y="3240843"/>
            <a:ext cx="3048838" cy="1165104"/>
            <a:chOff x="4392000" y="1013612"/>
            <a:chExt cx="3048838" cy="2325556"/>
          </a:xfrm>
        </p:grpSpPr>
        <p:grpSp>
          <p:nvGrpSpPr>
            <p:cNvPr id="1994" name="Google Shape;1994;g13c94f06daf_2_1949"/>
            <p:cNvGrpSpPr/>
            <p:nvPr/>
          </p:nvGrpSpPr>
          <p:grpSpPr>
            <a:xfrm>
              <a:off x="4392000" y="1013612"/>
              <a:ext cx="3048838" cy="1647908"/>
              <a:chOff x="214095" y="1332369"/>
              <a:chExt cx="9681926" cy="1087800"/>
            </a:xfrm>
          </p:grpSpPr>
          <p:sp>
            <p:nvSpPr>
              <p:cNvPr id="1995" name="Google Shape;1995;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96" name="Google Shape;1996;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7" name="Google Shape;1997;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8" name="Google Shape;1998;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999" name="Google Shape;1999;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00" name="Google Shape;2000;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01" name="Google Shape;2001;g13c94f06daf_2_194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002" name="Google Shape;2002;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2003" name="Google Shape;2003;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2004" name="Google Shape;2004;g13c94f06daf_2_1949"/>
          <p:cNvCxnSpPr>
            <a:stCxn id="2005" idx="3"/>
            <a:endCxn id="2000"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006" name="Google Shape;2006;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2007" name="Google Shape;2007;g13c94f06daf_2_1949"/>
          <p:cNvGrpSpPr/>
          <p:nvPr/>
        </p:nvGrpSpPr>
        <p:grpSpPr>
          <a:xfrm>
            <a:off x="4656458" y="2658225"/>
            <a:ext cx="374691" cy="353100"/>
            <a:chOff x="214095" y="1332369"/>
            <a:chExt cx="9681926" cy="1087800"/>
          </a:xfrm>
        </p:grpSpPr>
        <p:sp>
          <p:nvSpPr>
            <p:cNvPr id="2008" name="Google Shape;2008;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09" name="Google Shape;2009;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10" name="Google Shape;2010;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011" name="Google Shape;2011;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2012" name="Google Shape;2012;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2013" name="Google Shape;2013;g13c94f06daf_2_1949"/>
          <p:cNvPicPr preferRelativeResize="0"/>
          <p:nvPr/>
        </p:nvPicPr>
        <p:blipFill>
          <a:blip r:embed="rId6">
            <a:alphaModFix/>
          </a:blip>
          <a:stretch>
            <a:fillRect/>
          </a:stretch>
        </p:blipFill>
        <p:spPr>
          <a:xfrm>
            <a:off x="7167999" y="2692775"/>
            <a:ext cx="374700" cy="363832"/>
          </a:xfrm>
          <a:prstGeom prst="rect">
            <a:avLst/>
          </a:prstGeom>
          <a:noFill/>
          <a:ln>
            <a:noFill/>
          </a:ln>
        </p:spPr>
      </p:pic>
      <p:sp>
        <p:nvSpPr>
          <p:cNvPr id="2014" name="Google Shape;2014;g13c94f06daf_2_1949"/>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15" name="Google Shape;2015;g13c94f06daf_2_1949"/>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16" name="Google Shape;2016;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2017" name="Google Shape;2017;g13c94f06daf_2_1949"/>
          <p:cNvGrpSpPr/>
          <p:nvPr/>
        </p:nvGrpSpPr>
        <p:grpSpPr>
          <a:xfrm>
            <a:off x="4613383" y="1241693"/>
            <a:ext cx="3048838" cy="1165104"/>
            <a:chOff x="4392000" y="1013612"/>
            <a:chExt cx="3048838" cy="2325556"/>
          </a:xfrm>
        </p:grpSpPr>
        <p:grpSp>
          <p:nvGrpSpPr>
            <p:cNvPr id="2018" name="Google Shape;2018;g13c94f06daf_2_1949"/>
            <p:cNvGrpSpPr/>
            <p:nvPr/>
          </p:nvGrpSpPr>
          <p:grpSpPr>
            <a:xfrm>
              <a:off x="4392000" y="1013612"/>
              <a:ext cx="3048838" cy="1647908"/>
              <a:chOff x="214095" y="1332369"/>
              <a:chExt cx="9681926" cy="1087800"/>
            </a:xfrm>
          </p:grpSpPr>
          <p:sp>
            <p:nvSpPr>
              <p:cNvPr id="2019" name="Google Shape;2019;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020" name="Google Shape;2020;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21" name="Google Shape;2021;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22" name="Google Shape;2022;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005" name="Google Shape;2005;g13c94f06daf_2_1949"/>
          <p:cNvPicPr preferRelativeResize="0"/>
          <p:nvPr/>
        </p:nvPicPr>
        <p:blipFill rotWithShape="1">
          <a:blip r:embed="rId7">
            <a:alphaModFix/>
          </a:blip>
          <a:srcRect b="0" l="0" r="0" t="0"/>
          <a:stretch/>
        </p:blipFill>
        <p:spPr>
          <a:xfrm>
            <a:off x="3400773" y="2893596"/>
            <a:ext cx="165738" cy="136824"/>
          </a:xfrm>
          <a:prstGeom prst="rect">
            <a:avLst/>
          </a:prstGeom>
          <a:noFill/>
          <a:ln>
            <a:noFill/>
          </a:ln>
        </p:spPr>
      </p:pic>
      <p:pic>
        <p:nvPicPr>
          <p:cNvPr id="2023" name="Google Shape;2023;g13c94f06daf_2_1949"/>
          <p:cNvPicPr preferRelativeResize="0"/>
          <p:nvPr/>
        </p:nvPicPr>
        <p:blipFill rotWithShape="1">
          <a:blip r:embed="rId7">
            <a:alphaModFix/>
          </a:blip>
          <a:srcRect b="0" l="0" r="0" t="0"/>
          <a:stretch/>
        </p:blipFill>
        <p:spPr>
          <a:xfrm>
            <a:off x="3402223" y="4220871"/>
            <a:ext cx="165738" cy="136824"/>
          </a:xfrm>
          <a:prstGeom prst="rect">
            <a:avLst/>
          </a:prstGeom>
          <a:noFill/>
          <a:ln>
            <a:noFill/>
          </a:ln>
        </p:spPr>
      </p:pic>
      <p:sp>
        <p:nvSpPr>
          <p:cNvPr id="2024" name="Google Shape;2024;g13c94f06daf_2_1949"/>
          <p:cNvSpPr txBox="1"/>
          <p:nvPr/>
        </p:nvSpPr>
        <p:spPr>
          <a:xfrm>
            <a:off x="5032300" y="2732862"/>
            <a:ext cx="441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{CFF5B0DD-302E-4217-A1C3-340DC7B08D77}</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2030" name="Google Shape;2030;g13c94f06daf_2_315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graphicFrame>
        <p:nvGraphicFramePr>
          <p:cNvPr id="2035" name="Google Shape;2035;g13c94f06daf_2_4018"/>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우선 (상담의로의 경우 상담의뢰 클릭)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36" name="Google Shape;2036;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2037" name="Google Shape;2037;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38" name="Google Shape;2038;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39" name="Google Shape;2039;g13c94f06daf_2_4018"/>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2040" name="Google Shape;2040;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041" name="Google Shape;2041;g13c94f06daf_2_4018"/>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2042" name="Google Shape;2042;g13c94f06daf_2_4018"/>
          <p:cNvGrpSpPr/>
          <p:nvPr/>
        </p:nvGrpSpPr>
        <p:grpSpPr>
          <a:xfrm>
            <a:off x="428594" y="5543256"/>
            <a:ext cx="3277561" cy="521764"/>
            <a:chOff x="375801" y="5847020"/>
            <a:chExt cx="3293700" cy="521764"/>
          </a:xfrm>
        </p:grpSpPr>
        <p:cxnSp>
          <p:nvCxnSpPr>
            <p:cNvPr id="2043" name="Google Shape;2043;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044" name="Google Shape;2044;g13c94f06daf_2_4018"/>
            <p:cNvGrpSpPr/>
            <p:nvPr/>
          </p:nvGrpSpPr>
          <p:grpSpPr>
            <a:xfrm>
              <a:off x="606989" y="6013911"/>
              <a:ext cx="2863894" cy="354873"/>
              <a:chOff x="7628984" y="5817929"/>
              <a:chExt cx="2752156" cy="322612"/>
            </a:xfrm>
          </p:grpSpPr>
          <p:grpSp>
            <p:nvGrpSpPr>
              <p:cNvPr id="2045" name="Google Shape;2045;g13c94f06daf_2_4018"/>
              <p:cNvGrpSpPr/>
              <p:nvPr/>
            </p:nvGrpSpPr>
            <p:grpSpPr>
              <a:xfrm>
                <a:off x="7688114" y="5817929"/>
                <a:ext cx="155879" cy="124336"/>
                <a:chOff x="3184196" y="1332369"/>
                <a:chExt cx="9681926" cy="1087800"/>
              </a:xfrm>
            </p:grpSpPr>
            <p:sp>
              <p:nvSpPr>
                <p:cNvPr id="2046" name="Google Shape;2046;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47" name="Google Shape;2047;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48" name="Google Shape;2048;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49" name="Google Shape;2049;g13c94f06daf_2_4018"/>
              <p:cNvGrpSpPr/>
              <p:nvPr/>
            </p:nvGrpSpPr>
            <p:grpSpPr>
              <a:xfrm>
                <a:off x="8308658" y="5817929"/>
                <a:ext cx="155879" cy="124336"/>
                <a:chOff x="214095" y="1332369"/>
                <a:chExt cx="9681926" cy="1087800"/>
              </a:xfrm>
            </p:grpSpPr>
            <p:sp>
              <p:nvSpPr>
                <p:cNvPr id="2050" name="Google Shape;2050;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1" name="Google Shape;2051;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2" name="Google Shape;2052;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3" name="Google Shape;2053;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054" name="Google Shape;2054;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055" name="Google Shape;2055;g13c94f06daf_2_4018"/>
              <p:cNvGrpSpPr/>
              <p:nvPr/>
            </p:nvGrpSpPr>
            <p:grpSpPr>
              <a:xfrm>
                <a:off x="9503672" y="5817929"/>
                <a:ext cx="157739" cy="124336"/>
                <a:chOff x="1583642" y="1332369"/>
                <a:chExt cx="9797430" cy="1087800"/>
              </a:xfrm>
            </p:grpSpPr>
            <p:sp>
              <p:nvSpPr>
                <p:cNvPr id="2056" name="Google Shape;2056;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7" name="Google Shape;2057;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8" name="Google Shape;2058;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59" name="Google Shape;2059;g13c94f06daf_2_4018"/>
              <p:cNvGrpSpPr/>
              <p:nvPr/>
            </p:nvGrpSpPr>
            <p:grpSpPr>
              <a:xfrm>
                <a:off x="10095422" y="5817929"/>
                <a:ext cx="155879" cy="124336"/>
                <a:chOff x="214095" y="1332369"/>
                <a:chExt cx="9681926" cy="1087800"/>
              </a:xfrm>
            </p:grpSpPr>
            <p:sp>
              <p:nvSpPr>
                <p:cNvPr id="2060" name="Google Shape;2060;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61" name="Google Shape;2061;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2" name="Google Shape;2062;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63" name="Google Shape;2063;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064" name="Google Shape;2064;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065" name="Google Shape;2065;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066" name="Google Shape;2066;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67" name="Google Shape;2067;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68" name="Google Shape;2068;g13c94f06daf_2_4018"/>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2069" name="Google Shape;2069;g13c94f06daf_2_4018"/>
          <p:cNvCxnSpPr>
            <a:stCxn id="2065" idx="4"/>
            <a:endCxn id="2066"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2070" name="Google Shape;2070;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71" name="Google Shape;2071;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72" name="Google Shape;2072;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73" name="Google Shape;2073;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74" name="Google Shape;2074;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2075" name="Google Shape;2075;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2076" name="Google Shape;2076;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77" name="Google Shape;2077;g13c94f06daf_2_4018"/>
          <p:cNvPicPr preferRelativeResize="0"/>
          <p:nvPr/>
        </p:nvPicPr>
        <p:blipFill>
          <a:blip r:embed="rId6">
            <a:alphaModFix/>
          </a:blip>
          <a:stretch>
            <a:fillRect/>
          </a:stretch>
        </p:blipFill>
        <p:spPr>
          <a:xfrm>
            <a:off x="7288299" y="4452625"/>
            <a:ext cx="286508" cy="261600"/>
          </a:xfrm>
          <a:prstGeom prst="rect">
            <a:avLst/>
          </a:prstGeom>
          <a:noFill/>
          <a:ln>
            <a:noFill/>
          </a:ln>
        </p:spPr>
      </p:pic>
      <p:sp>
        <p:nvSpPr>
          <p:cNvPr id="2078" name="Google Shape;2078;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79" name="Google Shape;2079;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80" name="Google Shape;2080;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81" name="Google Shape;2081;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82" name="Google Shape;2082;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83" name="Google Shape;2083;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2084" name="Google Shape;2084;g13c94f06daf_2_4018"/>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2085" name="Google Shape;2085;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086" name="Google Shape;2086;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087" name="Google Shape;2087;g13c94f06daf_2_4018"/>
          <p:cNvGrpSpPr/>
          <p:nvPr/>
        </p:nvGrpSpPr>
        <p:grpSpPr>
          <a:xfrm>
            <a:off x="541658" y="1591425"/>
            <a:ext cx="374691" cy="353100"/>
            <a:chOff x="214095" y="1332369"/>
            <a:chExt cx="9681926" cy="1087800"/>
          </a:xfrm>
        </p:grpSpPr>
        <p:sp>
          <p:nvSpPr>
            <p:cNvPr id="2088" name="Google Shape;208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89" name="Google Shape;208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90" name="Google Shape;209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1" name="Google Shape;2091;g13c94f06daf_2_4018"/>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2092" name="Google Shape;2092;g13c94f06daf_2_4018"/>
          <p:cNvGrpSpPr/>
          <p:nvPr/>
        </p:nvGrpSpPr>
        <p:grpSpPr>
          <a:xfrm>
            <a:off x="1016258" y="1591437"/>
            <a:ext cx="374691" cy="353100"/>
            <a:chOff x="214095" y="1332369"/>
            <a:chExt cx="9681926" cy="1087800"/>
          </a:xfrm>
        </p:grpSpPr>
        <p:sp>
          <p:nvSpPr>
            <p:cNvPr id="2093" name="Google Shape;209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94" name="Google Shape;209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95" name="Google Shape;209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96" name="Google Shape;2096;g13c94f06daf_2_4018"/>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2097" name="Google Shape;2097;g13c94f06daf_2_4018"/>
          <p:cNvGrpSpPr/>
          <p:nvPr/>
        </p:nvGrpSpPr>
        <p:grpSpPr>
          <a:xfrm>
            <a:off x="1490108" y="1591425"/>
            <a:ext cx="374691" cy="353100"/>
            <a:chOff x="214095" y="1332369"/>
            <a:chExt cx="9681926" cy="1087800"/>
          </a:xfrm>
        </p:grpSpPr>
        <p:sp>
          <p:nvSpPr>
            <p:cNvPr id="2098" name="Google Shape;209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099" name="Google Shape;209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0" name="Google Shape;210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1" name="Google Shape;2101;g13c94f06daf_2_4018"/>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2102" name="Google Shape;2102;g13c94f06daf_2_4018"/>
          <p:cNvGrpSpPr/>
          <p:nvPr/>
        </p:nvGrpSpPr>
        <p:grpSpPr>
          <a:xfrm>
            <a:off x="1962458" y="1591437"/>
            <a:ext cx="374691" cy="353100"/>
            <a:chOff x="214095" y="1332369"/>
            <a:chExt cx="9681926" cy="1087800"/>
          </a:xfrm>
        </p:grpSpPr>
        <p:sp>
          <p:nvSpPr>
            <p:cNvPr id="2103" name="Google Shape;210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104" name="Google Shape;210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5" name="Google Shape;210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6" name="Google Shape;2106;g13c94f06daf_2_4018"/>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2107" name="Google Shape;2107;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108" name="Google Shape;2108;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109" name="Google Shape;2109;g13c94f06daf_2_4018"/>
          <p:cNvGrpSpPr/>
          <p:nvPr/>
        </p:nvGrpSpPr>
        <p:grpSpPr>
          <a:xfrm>
            <a:off x="608283" y="2679212"/>
            <a:ext cx="374691" cy="353100"/>
            <a:chOff x="214095" y="1332369"/>
            <a:chExt cx="9681926" cy="1087800"/>
          </a:xfrm>
        </p:grpSpPr>
        <p:sp>
          <p:nvSpPr>
            <p:cNvPr id="2110" name="Google Shape;2110;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11" name="Google Shape;2111;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2" name="Google Shape;2112;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3" name="Google Shape;2113;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114" name="Google Shape;2114;g13c94f06daf_2_4018"/>
          <p:cNvGrpSpPr/>
          <p:nvPr/>
        </p:nvGrpSpPr>
        <p:grpSpPr>
          <a:xfrm>
            <a:off x="1082883" y="2679225"/>
            <a:ext cx="374691" cy="353100"/>
            <a:chOff x="214095" y="1332369"/>
            <a:chExt cx="9681926" cy="1087800"/>
          </a:xfrm>
        </p:grpSpPr>
        <p:sp>
          <p:nvSpPr>
            <p:cNvPr id="2115" name="Google Shape;2115;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16" name="Google Shape;2116;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7" name="Google Shape;2117;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8" name="Google Shape;2118;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119" name="Google Shape;2119;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20" name="Google Shape;2120;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21" name="Google Shape;2121;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122" name="Google Shape;2122;g13c94f06daf_2_4018"/>
          <p:cNvGrpSpPr/>
          <p:nvPr/>
        </p:nvGrpSpPr>
        <p:grpSpPr>
          <a:xfrm>
            <a:off x="537004" y="3626999"/>
            <a:ext cx="3073588" cy="1647908"/>
            <a:chOff x="4392000" y="1013612"/>
            <a:chExt cx="3073588" cy="1647908"/>
          </a:xfrm>
        </p:grpSpPr>
        <p:grpSp>
          <p:nvGrpSpPr>
            <p:cNvPr id="2123" name="Google Shape;2123;g13c94f06daf_2_4018"/>
            <p:cNvGrpSpPr/>
            <p:nvPr/>
          </p:nvGrpSpPr>
          <p:grpSpPr>
            <a:xfrm>
              <a:off x="4392000" y="1013612"/>
              <a:ext cx="3073588" cy="1647908"/>
              <a:chOff x="214095" y="1332369"/>
              <a:chExt cx="9760522" cy="1087800"/>
            </a:xfrm>
          </p:grpSpPr>
          <p:sp>
            <p:nvSpPr>
              <p:cNvPr id="2124" name="Google Shape;2124;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125" name="Google Shape;2125;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26" name="Google Shape;2126;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27" name="Google Shape;2127;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graphicFrame>
        <p:nvGraphicFramePr>
          <p:cNvPr id="2132" name="Google Shape;2132;g13c94f06daf_2_458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지정 공개의 경우 포스팅과 메시지 보냄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33" name="Google Shape;2133;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34" name="Google Shape;2134;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35" name="Google Shape;2135;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6" name="Google Shape;2136;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7" name="Google Shape;2137;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138" name="Google Shape;2138;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2139" name="Google Shape;2139;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140" name="Google Shape;2140;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41" name="Google Shape;2141;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42" name="Google Shape;2142;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43" name="Google Shape;2143;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44" name="Google Shape;2144;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45" name="Google Shape;2145;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2146" name="Google Shape;2146;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147" name="Google Shape;2147;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148" name="Google Shape;2148;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2149" name="Google Shape;2149;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2150" name="Google Shape;2150;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51" name="Google Shape;2151;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52" name="Google Shape;2152;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153" name="Google Shape;2153;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154" name="Google Shape;2154;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155" name="Google Shape;2155;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156" name="Google Shape;2156;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57" name="Google Shape;2157;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2158" name="Google Shape;2158;g13c94f06daf_2_4580"/>
          <p:cNvCxnSpPr>
            <a:stCxn id="2144" idx="3"/>
            <a:endCxn id="2136"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2159" name="Google Shape;2159;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3" name="Shape 2163"/>
        <p:cNvGrpSpPr/>
        <p:nvPr/>
      </p:nvGrpSpPr>
      <p:grpSpPr>
        <a:xfrm>
          <a:off x="0" y="0"/>
          <a:ext cx="0" cy="0"/>
          <a:chOff x="0" y="0"/>
          <a:chExt cx="0" cy="0"/>
        </a:xfrm>
      </p:grpSpPr>
      <p:graphicFrame>
        <p:nvGraphicFramePr>
          <p:cNvPr id="2164" name="Google Shape;2164;g13c94f06daf_2_469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상담</a:t>
                      </a:r>
                      <a:r>
                        <a:rPr lang="ko" sz="900">
                          <a:solidFill>
                            <a:srgbClr val="595959"/>
                          </a:solidFill>
                          <a:latin typeface="Malgun Gothic"/>
                          <a:ea typeface="Malgun Gothic"/>
                          <a:cs typeface="Malgun Gothic"/>
                          <a:sym typeface="Malgun Gothic"/>
                        </a:rPr>
                        <a:t>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65" name="Google Shape;2165;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2166" name="Google Shape;2166;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67" name="Google Shape;2167;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168" name="Google Shape;2168;g13c94f06daf_2_469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2169" name="Google Shape;2169;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170" name="Google Shape;2170;g13c94f06daf_2_469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2171" name="Google Shape;2171;g13c94f06daf_2_4699"/>
          <p:cNvGrpSpPr/>
          <p:nvPr/>
        </p:nvGrpSpPr>
        <p:grpSpPr>
          <a:xfrm>
            <a:off x="428594" y="5543256"/>
            <a:ext cx="3277561" cy="521764"/>
            <a:chOff x="375801" y="5847020"/>
            <a:chExt cx="3293700" cy="521764"/>
          </a:xfrm>
        </p:grpSpPr>
        <p:cxnSp>
          <p:nvCxnSpPr>
            <p:cNvPr id="2172" name="Google Shape;2172;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173" name="Google Shape;2173;g13c94f06daf_2_4699"/>
            <p:cNvGrpSpPr/>
            <p:nvPr/>
          </p:nvGrpSpPr>
          <p:grpSpPr>
            <a:xfrm>
              <a:off x="606989" y="6013911"/>
              <a:ext cx="2863894" cy="354873"/>
              <a:chOff x="7628984" y="5817929"/>
              <a:chExt cx="2752156" cy="322612"/>
            </a:xfrm>
          </p:grpSpPr>
          <p:grpSp>
            <p:nvGrpSpPr>
              <p:cNvPr id="2174" name="Google Shape;2174;g13c94f06daf_2_4699"/>
              <p:cNvGrpSpPr/>
              <p:nvPr/>
            </p:nvGrpSpPr>
            <p:grpSpPr>
              <a:xfrm>
                <a:off x="7688114" y="5817929"/>
                <a:ext cx="155879" cy="124336"/>
                <a:chOff x="3184196" y="1332369"/>
                <a:chExt cx="9681926" cy="1087800"/>
              </a:xfrm>
            </p:grpSpPr>
            <p:sp>
              <p:nvSpPr>
                <p:cNvPr id="2175" name="Google Shape;2175;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76" name="Google Shape;2176;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77" name="Google Shape;2177;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78" name="Google Shape;2178;g13c94f06daf_2_4699"/>
              <p:cNvGrpSpPr/>
              <p:nvPr/>
            </p:nvGrpSpPr>
            <p:grpSpPr>
              <a:xfrm>
                <a:off x="8308658" y="5817929"/>
                <a:ext cx="155879" cy="124336"/>
                <a:chOff x="214095" y="1332369"/>
                <a:chExt cx="9681926" cy="1087800"/>
              </a:xfrm>
            </p:grpSpPr>
            <p:sp>
              <p:nvSpPr>
                <p:cNvPr id="2179" name="Google Shape;2179;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80" name="Google Shape;2180;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1" name="Google Shape;2181;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82" name="Google Shape;2182;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183" name="Google Shape;2183;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184" name="Google Shape;2184;g13c94f06daf_2_4699"/>
              <p:cNvGrpSpPr/>
              <p:nvPr/>
            </p:nvGrpSpPr>
            <p:grpSpPr>
              <a:xfrm>
                <a:off x="9503672" y="5817929"/>
                <a:ext cx="157739" cy="124336"/>
                <a:chOff x="1583642" y="1332369"/>
                <a:chExt cx="9797430" cy="1087800"/>
              </a:xfrm>
            </p:grpSpPr>
            <p:sp>
              <p:nvSpPr>
                <p:cNvPr id="2185" name="Google Shape;2185;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86" name="Google Shape;2186;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7" name="Google Shape;2187;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188" name="Google Shape;2188;g13c94f06daf_2_4699"/>
              <p:cNvGrpSpPr/>
              <p:nvPr/>
            </p:nvGrpSpPr>
            <p:grpSpPr>
              <a:xfrm>
                <a:off x="10095422" y="5817929"/>
                <a:ext cx="155879" cy="124336"/>
                <a:chOff x="214095" y="1332369"/>
                <a:chExt cx="9681926" cy="1087800"/>
              </a:xfrm>
            </p:grpSpPr>
            <p:sp>
              <p:nvSpPr>
                <p:cNvPr id="2189" name="Google Shape;2189;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90" name="Google Shape;2190;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91" name="Google Shape;2191;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92" name="Google Shape;2192;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193" name="Google Shape;2193;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194" name="Google Shape;2194;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195" name="Google Shape;2195;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96" name="Google Shape;2196;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197" name="Google Shape;2197;g13c94f06daf_2_469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2198" name="Google Shape;2198;g13c94f06daf_2_4699"/>
          <p:cNvCxnSpPr>
            <a:stCxn id="2194" idx="6"/>
            <a:endCxn id="2195"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2199" name="Google Shape;2199;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00" name="Google Shape;2200;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01" name="Google Shape;2201;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02" name="Google Shape;2202;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03" name="Google Shape;2203;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04" name="Google Shape;2204;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05" name="Google Shape;2205;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206" name="Google Shape;2206;g13c94f06daf_2_4699"/>
          <p:cNvPicPr preferRelativeResize="0"/>
          <p:nvPr/>
        </p:nvPicPr>
        <p:blipFill>
          <a:blip r:embed="rId6">
            <a:alphaModFix/>
          </a:blip>
          <a:stretch>
            <a:fillRect/>
          </a:stretch>
        </p:blipFill>
        <p:spPr>
          <a:xfrm>
            <a:off x="7288299" y="4071625"/>
            <a:ext cx="286508" cy="261600"/>
          </a:xfrm>
          <a:prstGeom prst="rect">
            <a:avLst/>
          </a:prstGeom>
          <a:noFill/>
          <a:ln>
            <a:noFill/>
          </a:ln>
        </p:spPr>
      </p:pic>
      <p:sp>
        <p:nvSpPr>
          <p:cNvPr id="2207" name="Google Shape;2207;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208" name="Google Shape;2208;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209" name="Google Shape;2209;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10" name="Google Shape;2210;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11" name="Google Shape;2211;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212" name="Google Shape;2212;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213" name="Google Shape;2213;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214" name="Google Shape;2214;g13c94f06daf_2_4699"/>
          <p:cNvPicPr preferRelativeResize="0"/>
          <p:nvPr/>
        </p:nvPicPr>
        <p:blipFill>
          <a:blip r:embed="rId6">
            <a:alphaModFix/>
          </a:blip>
          <a:stretch>
            <a:fillRect/>
          </a:stretch>
        </p:blipFill>
        <p:spPr>
          <a:xfrm>
            <a:off x="7302604" y="4528825"/>
            <a:ext cx="286508" cy="261600"/>
          </a:xfrm>
          <a:prstGeom prst="rect">
            <a:avLst/>
          </a:prstGeom>
          <a:noFill/>
          <a:ln>
            <a:noFill/>
          </a:ln>
        </p:spPr>
      </p:pic>
      <p:sp>
        <p:nvSpPr>
          <p:cNvPr id="2215" name="Google Shape;2215;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216" name="Google Shape;2216;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217" name="Google Shape;2217;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218" name="Google Shape;2218;g13c94f06daf_2_4699"/>
          <p:cNvGrpSpPr/>
          <p:nvPr/>
        </p:nvGrpSpPr>
        <p:grpSpPr>
          <a:xfrm>
            <a:off x="541658" y="1591425"/>
            <a:ext cx="374691" cy="353100"/>
            <a:chOff x="214095" y="1332369"/>
            <a:chExt cx="9681926" cy="1087800"/>
          </a:xfrm>
        </p:grpSpPr>
        <p:sp>
          <p:nvSpPr>
            <p:cNvPr id="2219" name="Google Shape;2219;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20" name="Google Shape;2220;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1" name="Google Shape;2221;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2" name="Google Shape;2222;g13c94f06daf_2_4699"/>
          <p:cNvSpPr txBox="1"/>
          <p:nvPr/>
        </p:nvSpPr>
        <p:spPr>
          <a:xfrm>
            <a:off x="5098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목록1</a:t>
            </a:r>
            <a:endParaRPr b="1" i="0" sz="800" u="none" cap="none" strike="noStrike">
              <a:solidFill>
                <a:schemeClr val="dk1"/>
              </a:solidFill>
              <a:latin typeface="Malgun Gothic"/>
              <a:ea typeface="Malgun Gothic"/>
              <a:cs typeface="Malgun Gothic"/>
              <a:sym typeface="Malgun Gothic"/>
            </a:endParaRPr>
          </a:p>
        </p:txBody>
      </p:sp>
      <p:grpSp>
        <p:nvGrpSpPr>
          <p:cNvPr id="2223" name="Google Shape;2223;g13c94f06daf_2_4699"/>
          <p:cNvGrpSpPr/>
          <p:nvPr/>
        </p:nvGrpSpPr>
        <p:grpSpPr>
          <a:xfrm>
            <a:off x="1016258" y="1591437"/>
            <a:ext cx="374691" cy="353100"/>
            <a:chOff x="214095" y="1332369"/>
            <a:chExt cx="9681926" cy="1087800"/>
          </a:xfrm>
        </p:grpSpPr>
        <p:sp>
          <p:nvSpPr>
            <p:cNvPr id="2224" name="Google Shape;2224;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25" name="Google Shape;2225;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6" name="Google Shape;2226;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7" name="Google Shape;2227;g13c94f06daf_2_4699"/>
          <p:cNvSpPr txBox="1"/>
          <p:nvPr/>
        </p:nvSpPr>
        <p:spPr>
          <a:xfrm>
            <a:off x="9829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목록2</a:t>
            </a:r>
            <a:endParaRPr b="1" i="0" sz="800" u="none" cap="none" strike="noStrike">
              <a:solidFill>
                <a:schemeClr val="dk1"/>
              </a:solidFill>
              <a:latin typeface="Malgun Gothic"/>
              <a:ea typeface="Malgun Gothic"/>
              <a:cs typeface="Malgun Gothic"/>
              <a:sym typeface="Malgun Gothic"/>
            </a:endParaRPr>
          </a:p>
        </p:txBody>
      </p:sp>
      <p:grpSp>
        <p:nvGrpSpPr>
          <p:cNvPr id="2228" name="Google Shape;2228;g13c94f06daf_2_4699"/>
          <p:cNvGrpSpPr/>
          <p:nvPr/>
        </p:nvGrpSpPr>
        <p:grpSpPr>
          <a:xfrm>
            <a:off x="1490108" y="1591425"/>
            <a:ext cx="374691" cy="353100"/>
            <a:chOff x="214095" y="1332369"/>
            <a:chExt cx="9681926" cy="1087800"/>
          </a:xfrm>
        </p:grpSpPr>
        <p:sp>
          <p:nvSpPr>
            <p:cNvPr id="2229" name="Google Shape;2229;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30" name="Google Shape;2230;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1" name="Google Shape;2231;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32" name="Google Shape;2232;g13c94f06daf_2_4699"/>
          <p:cNvSpPr txBox="1"/>
          <p:nvPr/>
        </p:nvSpPr>
        <p:spPr>
          <a:xfrm>
            <a:off x="1456050" y="1944525"/>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목록3</a:t>
            </a:r>
            <a:endParaRPr b="1" i="0" sz="800" u="none" cap="none" strike="noStrike">
              <a:solidFill>
                <a:schemeClr val="dk1"/>
              </a:solidFill>
              <a:latin typeface="Malgun Gothic"/>
              <a:ea typeface="Malgun Gothic"/>
              <a:cs typeface="Malgun Gothic"/>
              <a:sym typeface="Malgun Gothic"/>
            </a:endParaRPr>
          </a:p>
        </p:txBody>
      </p:sp>
      <p:grpSp>
        <p:nvGrpSpPr>
          <p:cNvPr id="2233" name="Google Shape;2233;g13c94f06daf_2_4699"/>
          <p:cNvGrpSpPr/>
          <p:nvPr/>
        </p:nvGrpSpPr>
        <p:grpSpPr>
          <a:xfrm>
            <a:off x="1962458" y="1591437"/>
            <a:ext cx="374691" cy="353100"/>
            <a:chOff x="214095" y="1332369"/>
            <a:chExt cx="9681926" cy="1087800"/>
          </a:xfrm>
        </p:grpSpPr>
        <p:sp>
          <p:nvSpPr>
            <p:cNvPr id="2234" name="Google Shape;2234;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2235" name="Google Shape;2235;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36" name="Google Shape;2236;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37" name="Google Shape;2237;g13c94f06daf_2_4699"/>
          <p:cNvSpPr txBox="1"/>
          <p:nvPr/>
        </p:nvSpPr>
        <p:spPr>
          <a:xfrm>
            <a:off x="1929150" y="1944513"/>
            <a:ext cx="4413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목록4</a:t>
            </a:r>
            <a:endParaRPr b="1" i="0" sz="800" u="none" cap="none" strike="noStrike">
              <a:solidFill>
                <a:schemeClr val="dk1"/>
              </a:solidFill>
              <a:latin typeface="Malgun Gothic"/>
              <a:ea typeface="Malgun Gothic"/>
              <a:cs typeface="Malgun Gothic"/>
              <a:sym typeface="Malgun Gothic"/>
            </a:endParaRPr>
          </a:p>
        </p:txBody>
      </p:sp>
      <p:sp>
        <p:nvSpPr>
          <p:cNvPr id="2238" name="Google Shape;2238;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239" name="Google Shape;2239;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240" name="Google Shape;2240;g13c94f06daf_2_4699"/>
          <p:cNvGrpSpPr/>
          <p:nvPr/>
        </p:nvGrpSpPr>
        <p:grpSpPr>
          <a:xfrm>
            <a:off x="608283" y="2679212"/>
            <a:ext cx="374691" cy="353100"/>
            <a:chOff x="214095" y="1332369"/>
            <a:chExt cx="9681926" cy="1087800"/>
          </a:xfrm>
        </p:grpSpPr>
        <p:sp>
          <p:nvSpPr>
            <p:cNvPr id="2241" name="Google Shape;2241;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42" name="Google Shape;2242;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3" name="Google Shape;2243;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4" name="Google Shape;2244;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245" name="Google Shape;2245;g13c94f06daf_2_4699"/>
          <p:cNvGrpSpPr/>
          <p:nvPr/>
        </p:nvGrpSpPr>
        <p:grpSpPr>
          <a:xfrm>
            <a:off x="1082883" y="2679225"/>
            <a:ext cx="374691" cy="353100"/>
            <a:chOff x="214095" y="1332369"/>
            <a:chExt cx="9681926" cy="1087800"/>
          </a:xfrm>
        </p:grpSpPr>
        <p:sp>
          <p:nvSpPr>
            <p:cNvPr id="2246" name="Google Shape;224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247" name="Google Shape;224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8" name="Google Shape;224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49" name="Google Shape;2249;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250" name="Google Shape;2250;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51" name="Google Shape;2251;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252" name="Google Shape;2252;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253" name="Google Shape;2253;g13c94f06daf_2_4699"/>
          <p:cNvGrpSpPr/>
          <p:nvPr/>
        </p:nvGrpSpPr>
        <p:grpSpPr>
          <a:xfrm>
            <a:off x="537004" y="3626999"/>
            <a:ext cx="3073588" cy="1647908"/>
            <a:chOff x="4392000" y="1013612"/>
            <a:chExt cx="3073588" cy="1647908"/>
          </a:xfrm>
        </p:grpSpPr>
        <p:grpSp>
          <p:nvGrpSpPr>
            <p:cNvPr id="2254" name="Google Shape;2254;g13c94f06daf_2_4699"/>
            <p:cNvGrpSpPr/>
            <p:nvPr/>
          </p:nvGrpSpPr>
          <p:grpSpPr>
            <a:xfrm>
              <a:off x="4392000" y="1013612"/>
              <a:ext cx="3073588" cy="1647908"/>
              <a:chOff x="214095" y="1332369"/>
              <a:chExt cx="9760522" cy="1087800"/>
            </a:xfrm>
          </p:grpSpPr>
          <p:sp>
            <p:nvSpPr>
              <p:cNvPr id="2255" name="Google Shape;2255;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56" name="Google Shape;2256;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57" name="Google Shape;2257;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58" name="Google Shape;2258;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259" name="Google Shape;2259;g13c94f06daf_2_4699"/>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2260" name="Google Shape;2260;g13c94f06daf_2_4699"/>
          <p:cNvSpPr/>
          <p:nvPr/>
        </p:nvSpPr>
        <p:spPr>
          <a:xfrm>
            <a:off x="4602930" y="4940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61" name="Google Shape;2261;g13c94f06daf_2_4699"/>
          <p:cNvPicPr preferRelativeResize="0"/>
          <p:nvPr/>
        </p:nvPicPr>
        <p:blipFill>
          <a:blip r:embed="rId6">
            <a:alphaModFix/>
          </a:blip>
          <a:stretch>
            <a:fillRect/>
          </a:stretch>
        </p:blipFill>
        <p:spPr>
          <a:xfrm>
            <a:off x="7302604" y="4986025"/>
            <a:ext cx="286508" cy="261600"/>
          </a:xfrm>
          <a:prstGeom prst="rect">
            <a:avLst/>
          </a:prstGeom>
          <a:noFill/>
          <a:ln>
            <a:noFill/>
          </a:ln>
        </p:spPr>
      </p:pic>
      <p:sp>
        <p:nvSpPr>
          <p:cNvPr id="2262" name="Google Shape;2262;g13c94f06daf_2_4699"/>
          <p:cNvSpPr/>
          <p:nvPr/>
        </p:nvSpPr>
        <p:spPr>
          <a:xfrm>
            <a:off x="4472476" y="493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6" name="Shape 2266"/>
        <p:cNvGrpSpPr/>
        <p:nvPr/>
      </p:nvGrpSpPr>
      <p:grpSpPr>
        <a:xfrm>
          <a:off x="0" y="0"/>
          <a:ext cx="0" cy="0"/>
          <a:chOff x="0" y="0"/>
          <a:chExt cx="0" cy="0"/>
        </a:xfrm>
      </p:grpSpPr>
      <p:graphicFrame>
        <p:nvGraphicFramePr>
          <p:cNvPr id="2267" name="Google Shape;2267;g13c94f06daf_2_423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타이틀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상담료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68" name="Google Shape;2268;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2269" name="Google Shape;2269;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0" name="Google Shape;2270;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71" name="Google Shape;2271;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72" name="Google Shape;2272;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273" name="Google Shape;2273;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2274" name="Google Shape;2274;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275" name="Google Shape;2275;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76" name="Google Shape;2276;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77" name="Google Shape;2277;g13c94f06daf_2_4230"/>
          <p:cNvSpPr/>
          <p:nvPr/>
        </p:nvSpPr>
        <p:spPr>
          <a:xfrm>
            <a:off x="526175" y="2139700"/>
            <a:ext cx="3067800" cy="12336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78" name="Google Shape;2278;g13c94f06daf_2_4230"/>
          <p:cNvSpPr/>
          <p:nvPr/>
        </p:nvSpPr>
        <p:spPr>
          <a:xfrm>
            <a:off x="534625" y="34624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79" name="Google Shape;2279;g13c94f06daf_2_4230"/>
          <p:cNvSpPr/>
          <p:nvPr/>
        </p:nvSpPr>
        <p:spPr>
          <a:xfrm>
            <a:off x="550025" y="4102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Min</a:t>
            </a:r>
            <a:endParaRPr b="0" i="0" sz="1800" u="none" cap="none" strike="noStrike">
              <a:solidFill>
                <a:schemeClr val="dk2"/>
              </a:solidFill>
              <a:latin typeface="Malgun Gothic"/>
              <a:ea typeface="Malgun Gothic"/>
              <a:cs typeface="Malgun Gothic"/>
              <a:sym typeface="Malgun Gothic"/>
            </a:endParaRPr>
          </a:p>
        </p:txBody>
      </p:sp>
      <p:pic>
        <p:nvPicPr>
          <p:cNvPr id="2280" name="Google Shape;2280;g13c94f06daf_2_4230"/>
          <p:cNvPicPr preferRelativeResize="0"/>
          <p:nvPr/>
        </p:nvPicPr>
        <p:blipFill>
          <a:blip r:embed="rId4">
            <a:alphaModFix/>
          </a:blip>
          <a:stretch>
            <a:fillRect/>
          </a:stretch>
        </p:blipFill>
        <p:spPr>
          <a:xfrm>
            <a:off x="3249699" y="4147825"/>
            <a:ext cx="286508" cy="261600"/>
          </a:xfrm>
          <a:prstGeom prst="rect">
            <a:avLst/>
          </a:prstGeom>
          <a:noFill/>
          <a:ln>
            <a:noFill/>
          </a:ln>
        </p:spPr>
      </p:pic>
      <p:sp>
        <p:nvSpPr>
          <p:cNvPr id="2281" name="Google Shape;2281;g13c94f06daf_2_4230"/>
          <p:cNvSpPr/>
          <p:nvPr/>
        </p:nvSpPr>
        <p:spPr>
          <a:xfrm>
            <a:off x="419571" y="4095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82" name="Google Shape;2282;g13c94f06daf_2_4230"/>
          <p:cNvSpPr/>
          <p:nvPr/>
        </p:nvSpPr>
        <p:spPr>
          <a:xfrm>
            <a:off x="564330" y="4559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Max</a:t>
            </a:r>
            <a:endParaRPr b="0" i="0" sz="1800" u="none" cap="none" strike="noStrike">
              <a:solidFill>
                <a:schemeClr val="dk2"/>
              </a:solidFill>
              <a:latin typeface="Malgun Gothic"/>
              <a:ea typeface="Malgun Gothic"/>
              <a:cs typeface="Malgun Gothic"/>
              <a:sym typeface="Malgun Gothic"/>
            </a:endParaRPr>
          </a:p>
        </p:txBody>
      </p:sp>
      <p:pic>
        <p:nvPicPr>
          <p:cNvPr id="2283" name="Google Shape;2283;g13c94f06daf_2_4230"/>
          <p:cNvPicPr preferRelativeResize="0"/>
          <p:nvPr/>
        </p:nvPicPr>
        <p:blipFill>
          <a:blip r:embed="rId4">
            <a:alphaModFix/>
          </a:blip>
          <a:stretch>
            <a:fillRect/>
          </a:stretch>
        </p:blipFill>
        <p:spPr>
          <a:xfrm>
            <a:off x="3264004" y="4605025"/>
            <a:ext cx="286508" cy="261600"/>
          </a:xfrm>
          <a:prstGeom prst="rect">
            <a:avLst/>
          </a:prstGeom>
          <a:noFill/>
          <a:ln>
            <a:noFill/>
          </a:ln>
        </p:spPr>
      </p:pic>
      <p:pic>
        <p:nvPicPr>
          <p:cNvPr id="2284" name="Google Shape;2284;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285" name="Google Shape;2285;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2286" name="Google Shape;2286;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2287" name="Google Shape;2287;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288" name="Google Shape;2288;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89" name="Google Shape;2289;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90" name="Google Shape;2290;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291" name="Google Shape;2291;g13c94f06daf_2_4230"/>
          <p:cNvCxnSpPr>
            <a:stCxn id="2279" idx="3"/>
            <a:endCxn id="2271" idx="1"/>
          </p:cNvCxnSpPr>
          <p:nvPr/>
        </p:nvCxnSpPr>
        <p:spPr>
          <a:xfrm flipH="1" rot="10800000">
            <a:off x="3617825" y="3426625"/>
            <a:ext cx="840300" cy="8520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292" name="Google Shape;2292;g13c94f06daf_2_4230"/>
          <p:cNvSpPr/>
          <p:nvPr/>
        </p:nvSpPr>
        <p:spPr>
          <a:xfrm>
            <a:off x="564330" y="50164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93" name="Google Shape;2293;g13c94f06daf_2_4230"/>
          <p:cNvPicPr preferRelativeResize="0"/>
          <p:nvPr/>
        </p:nvPicPr>
        <p:blipFill>
          <a:blip r:embed="rId4">
            <a:alphaModFix/>
          </a:blip>
          <a:stretch>
            <a:fillRect/>
          </a:stretch>
        </p:blipFill>
        <p:spPr>
          <a:xfrm>
            <a:off x="3264004" y="5062225"/>
            <a:ext cx="286508" cy="261600"/>
          </a:xfrm>
          <a:prstGeom prst="rect">
            <a:avLst/>
          </a:prstGeom>
          <a:noFill/>
          <a:ln>
            <a:noFill/>
          </a:ln>
        </p:spPr>
      </p:pic>
      <p:sp>
        <p:nvSpPr>
          <p:cNvPr id="2294" name="Google Shape;2294;g13c94f06daf_2_4230"/>
          <p:cNvSpPr/>
          <p:nvPr/>
        </p:nvSpPr>
        <p:spPr>
          <a:xfrm>
            <a:off x="419571" y="4555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00" name="Google Shape;2300;g13c94f06daf_2_433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 Min</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상담료 Max</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01" name="Google Shape;2301;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302" name="Google Shape;2302;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03" name="Google Shape;2303;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04" name="Google Shape;2304;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05" name="Google Shape;2305;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06" name="Google Shape;2306;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07" name="Google Shape;2307;g13c94f06daf_2_4336"/>
          <p:cNvGrpSpPr/>
          <p:nvPr/>
        </p:nvGrpSpPr>
        <p:grpSpPr>
          <a:xfrm>
            <a:off x="546154" y="1522257"/>
            <a:ext cx="3048838" cy="1468856"/>
            <a:chOff x="214095" y="1332369"/>
            <a:chExt cx="9681926" cy="1087800"/>
          </a:xfrm>
        </p:grpSpPr>
        <p:sp>
          <p:nvSpPr>
            <p:cNvPr id="2308" name="Google Shape;2308;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09" name="Google Shape;2309;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10" name="Google Shape;2310;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1" name="Google Shape;2311;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12" name="Google Shape;2312;g13c94f06daf_2_4336"/>
          <p:cNvGrpSpPr/>
          <p:nvPr/>
        </p:nvGrpSpPr>
        <p:grpSpPr>
          <a:xfrm>
            <a:off x="574293" y="1220645"/>
            <a:ext cx="239144" cy="198306"/>
            <a:chOff x="214095" y="1332369"/>
            <a:chExt cx="9681926" cy="1087800"/>
          </a:xfrm>
        </p:grpSpPr>
        <p:sp>
          <p:nvSpPr>
            <p:cNvPr id="2313" name="Google Shape;2313;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14" name="Google Shape;2314;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15" name="Google Shape;2315;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16" name="Google Shape;2316;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17" name="Google Shape;2317;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18" name="Google Shape;2318;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19" name="Google Shape;2319;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20" name="Google Shape;2320;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21" name="Google Shape;2321;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22" name="Google Shape;2322;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23" name="Google Shape;2323;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24" name="Google Shape;2324;g13c94f06daf_2_4336"/>
          <p:cNvGrpSpPr/>
          <p:nvPr/>
        </p:nvGrpSpPr>
        <p:grpSpPr>
          <a:xfrm>
            <a:off x="545354" y="3724453"/>
            <a:ext cx="3048838" cy="548142"/>
            <a:chOff x="214095" y="1332369"/>
            <a:chExt cx="9681926" cy="1087800"/>
          </a:xfrm>
        </p:grpSpPr>
        <p:sp>
          <p:nvSpPr>
            <p:cNvPr id="2325" name="Google Shape;2325;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326" name="Google Shape;2326;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27" name="Google Shape;2327;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28" name="Google Shape;2328;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29" name="Google Shape;2329;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0" name="Google Shape;2330;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1" name="Google Shape;2331;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2" name="Google Shape;2332;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33" name="Google Shape;2333;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34" name="Google Shape;2334;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35" name="Google Shape;2335;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36" name="Google Shape;2336;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37" name="Google Shape;2337;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38" name="Google Shape;2338;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39" name="Google Shape;2339;g13c94f06daf_2_4336"/>
          <p:cNvGrpSpPr/>
          <p:nvPr/>
        </p:nvGrpSpPr>
        <p:grpSpPr>
          <a:xfrm>
            <a:off x="546154" y="5454324"/>
            <a:ext cx="3048838" cy="548142"/>
            <a:chOff x="214095" y="1332369"/>
            <a:chExt cx="9681926" cy="1087800"/>
          </a:xfrm>
        </p:grpSpPr>
        <p:sp>
          <p:nvSpPr>
            <p:cNvPr id="2340" name="Google Shape;2340;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341" name="Google Shape;2341;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42" name="Google Shape;2342;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343" name="Google Shape;2343;g13c94f06daf_2_4336"/>
          <p:cNvCxnSpPr>
            <a:stCxn id="2338" idx="3"/>
            <a:endCxn id="2344"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2345" name="Google Shape;2345;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346" name="Google Shape;2346;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44" name="Google Shape;2344;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347" name="Google Shape;2347;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348" name="Google Shape;2348;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349" name="Google Shape;2349;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350" name="Google Shape;2350;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351" name="Google Shape;2351;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352" name="Google Shape;2352;g13c94f06daf_2_4336"/>
          <p:cNvSpPr/>
          <p:nvPr/>
        </p:nvSpPr>
        <p:spPr>
          <a:xfrm>
            <a:off x="4573225" y="3691000"/>
            <a:ext cx="3067800" cy="4395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353" name="Google Shape;2353;g13c94f06daf_2_4336"/>
          <p:cNvSpPr/>
          <p:nvPr/>
        </p:nvSpPr>
        <p:spPr>
          <a:xfrm>
            <a:off x="4588625" y="4213079"/>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354" name="Google Shape;2354;g13c94f06daf_2_4336"/>
          <p:cNvPicPr preferRelativeResize="0"/>
          <p:nvPr/>
        </p:nvPicPr>
        <p:blipFill>
          <a:blip r:embed="rId9">
            <a:alphaModFix/>
          </a:blip>
          <a:stretch>
            <a:fillRect/>
          </a:stretch>
        </p:blipFill>
        <p:spPr>
          <a:xfrm>
            <a:off x="7288299" y="4258829"/>
            <a:ext cx="286508" cy="261600"/>
          </a:xfrm>
          <a:prstGeom prst="rect">
            <a:avLst/>
          </a:prstGeom>
          <a:noFill/>
          <a:ln>
            <a:noFill/>
          </a:ln>
        </p:spPr>
      </p:pic>
      <p:sp>
        <p:nvSpPr>
          <p:cNvPr id="2355" name="Google Shape;2355;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56" name="Google Shape;2356;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57" name="Google Shape;2357;g13c94f06daf_2_4336"/>
          <p:cNvSpPr/>
          <p:nvPr/>
        </p:nvSpPr>
        <p:spPr>
          <a:xfrm>
            <a:off x="4458171" y="37044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58" name="Google Shape;2358;g13c94f06daf_2_4336"/>
          <p:cNvSpPr/>
          <p:nvPr/>
        </p:nvSpPr>
        <p:spPr>
          <a:xfrm>
            <a:off x="4458171" y="4206125"/>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359" name="Google Shape;2359;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360" name="Google Shape;2360;g13c94f06daf_2_4336"/>
          <p:cNvSpPr/>
          <p:nvPr/>
        </p:nvSpPr>
        <p:spPr>
          <a:xfrm>
            <a:off x="4602930" y="46564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361" name="Google Shape;2361;g13c94f06daf_2_4336"/>
          <p:cNvPicPr preferRelativeResize="0"/>
          <p:nvPr/>
        </p:nvPicPr>
        <p:blipFill>
          <a:blip r:embed="rId9">
            <a:alphaModFix/>
          </a:blip>
          <a:stretch>
            <a:fillRect/>
          </a:stretch>
        </p:blipFill>
        <p:spPr>
          <a:xfrm>
            <a:off x="7302604" y="4702230"/>
            <a:ext cx="286508" cy="261600"/>
          </a:xfrm>
          <a:prstGeom prst="rect">
            <a:avLst/>
          </a:prstGeom>
          <a:noFill/>
          <a:ln>
            <a:noFill/>
          </a:ln>
        </p:spPr>
      </p:pic>
      <p:sp>
        <p:nvSpPr>
          <p:cNvPr id="2362" name="Google Shape;2362;g13c94f06daf_2_4336"/>
          <p:cNvSpPr/>
          <p:nvPr/>
        </p:nvSpPr>
        <p:spPr>
          <a:xfrm>
            <a:off x="4472476" y="46495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grpSp>
        <p:nvGrpSpPr>
          <p:cNvPr id="2363" name="Google Shape;2363;g13c94f06daf_2_4336"/>
          <p:cNvGrpSpPr/>
          <p:nvPr/>
        </p:nvGrpSpPr>
        <p:grpSpPr>
          <a:xfrm>
            <a:off x="4581533" y="1197168"/>
            <a:ext cx="3048838" cy="860304"/>
            <a:chOff x="4392000" y="1013612"/>
            <a:chExt cx="3048838" cy="1717173"/>
          </a:xfrm>
        </p:grpSpPr>
        <p:grpSp>
          <p:nvGrpSpPr>
            <p:cNvPr id="2364" name="Google Shape;2364;g13c94f06daf_2_4336"/>
            <p:cNvGrpSpPr/>
            <p:nvPr/>
          </p:nvGrpSpPr>
          <p:grpSpPr>
            <a:xfrm>
              <a:off x="4392000" y="1013612"/>
              <a:ext cx="3048838" cy="1647908"/>
              <a:chOff x="214095" y="1332369"/>
              <a:chExt cx="9681926" cy="1087800"/>
            </a:xfrm>
          </p:grpSpPr>
          <p:sp>
            <p:nvSpPr>
              <p:cNvPr id="2365" name="Google Shape;2365;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66" name="Google Shape;2366;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67" name="Google Shape;2367;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68" name="Google Shape;2368;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69" name="Google Shape;2369;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70" name="Google Shape;2370;g13c94f06daf_2_4336"/>
          <p:cNvSpPr/>
          <p:nvPr/>
        </p:nvSpPr>
        <p:spPr>
          <a:xfrm>
            <a:off x="4602930" y="51136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71" name="Google Shape;2371;g13c94f06daf_2_4336"/>
          <p:cNvPicPr preferRelativeResize="0"/>
          <p:nvPr/>
        </p:nvPicPr>
        <p:blipFill>
          <a:blip r:embed="rId9">
            <a:alphaModFix/>
          </a:blip>
          <a:stretch>
            <a:fillRect/>
          </a:stretch>
        </p:blipFill>
        <p:spPr>
          <a:xfrm>
            <a:off x="7302604" y="5159430"/>
            <a:ext cx="286508" cy="261600"/>
          </a:xfrm>
          <a:prstGeom prst="rect">
            <a:avLst/>
          </a:prstGeom>
          <a:noFill/>
          <a:ln>
            <a:noFill/>
          </a:ln>
        </p:spPr>
      </p:pic>
      <p:sp>
        <p:nvSpPr>
          <p:cNvPr id="2372" name="Google Shape;2372;g13c94f06daf_2_4336"/>
          <p:cNvSpPr/>
          <p:nvPr/>
        </p:nvSpPr>
        <p:spPr>
          <a:xfrm>
            <a:off x="4472476" y="51067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78" name="Google Shape;2378;g13c94f06daf_2_443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제</a:t>
                      </a:r>
                      <a:r>
                        <a:rPr lang="ko" sz="900">
                          <a:solidFill>
                            <a:schemeClr val="dk2"/>
                          </a:solidFill>
                          <a:latin typeface="Malgun Gothic"/>
                          <a:ea typeface="Malgun Gothic"/>
                          <a:cs typeface="Malgun Gothic"/>
                          <a:sym typeface="Malgun Gothic"/>
                        </a:rPr>
                        <a:t>안 가격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관련 키워드 없을 시에 관련 키워드 없음으로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(예시 : 관련 키워드가 없습니다.)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79" name="Google Shape;2379;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2380" name="Google Shape;2380;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81" name="Google Shape;2381;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82" name="Google Shape;2382;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83" name="Google Shape;2383;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84" name="Google Shape;2384;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85" name="Google Shape;2385;g13c94f06daf_2_4432"/>
          <p:cNvGrpSpPr/>
          <p:nvPr/>
        </p:nvGrpSpPr>
        <p:grpSpPr>
          <a:xfrm>
            <a:off x="546154" y="1522257"/>
            <a:ext cx="3048838" cy="1468856"/>
            <a:chOff x="214095" y="1332369"/>
            <a:chExt cx="9681926" cy="1087800"/>
          </a:xfrm>
        </p:grpSpPr>
        <p:sp>
          <p:nvSpPr>
            <p:cNvPr id="2386" name="Google Shape;2386;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387" name="Google Shape;2387;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88" name="Google Shape;2388;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89" name="Google Shape;2389;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90" name="Google Shape;2390;g13c94f06daf_2_4432"/>
          <p:cNvGrpSpPr/>
          <p:nvPr/>
        </p:nvGrpSpPr>
        <p:grpSpPr>
          <a:xfrm>
            <a:off x="574293" y="1220645"/>
            <a:ext cx="239144" cy="198306"/>
            <a:chOff x="214095" y="1332369"/>
            <a:chExt cx="9681926" cy="1087800"/>
          </a:xfrm>
        </p:grpSpPr>
        <p:sp>
          <p:nvSpPr>
            <p:cNvPr id="2391" name="Google Shape;2391;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92" name="Google Shape;2392;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93" name="Google Shape;2393;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94" name="Google Shape;2394;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95" name="Google Shape;2395;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96" name="Google Shape;2396;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97" name="Google Shape;2397;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98" name="Google Shape;2398;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99" name="Google Shape;2399;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400" name="Google Shape;2400;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1" name="Google Shape;2401;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02" name="Google Shape;2402;g13c94f06daf_2_4432"/>
          <p:cNvGrpSpPr/>
          <p:nvPr/>
        </p:nvGrpSpPr>
        <p:grpSpPr>
          <a:xfrm>
            <a:off x="545354" y="3724453"/>
            <a:ext cx="3048838" cy="548142"/>
            <a:chOff x="214095" y="1332369"/>
            <a:chExt cx="9681926" cy="1087800"/>
          </a:xfrm>
        </p:grpSpPr>
        <p:sp>
          <p:nvSpPr>
            <p:cNvPr id="2403" name="Google Shape;2403;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404" name="Google Shape;2404;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05" name="Google Shape;2405;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06" name="Google Shape;2406;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07" name="Google Shape;2407;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8" name="Google Shape;2408;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09" name="Google Shape;2409;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0" name="Google Shape;2410;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11" name="Google Shape;2411;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12" name="Google Shape;2412;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13" name="Google Shape;2413;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14" name="Google Shape;2414;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15" name="Google Shape;2415;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16" name="Google Shape;2416;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17" name="Google Shape;2417;g13c94f06daf_2_4432"/>
          <p:cNvGrpSpPr/>
          <p:nvPr/>
        </p:nvGrpSpPr>
        <p:grpSpPr>
          <a:xfrm>
            <a:off x="546154" y="5454324"/>
            <a:ext cx="3048838" cy="548142"/>
            <a:chOff x="214095" y="1332369"/>
            <a:chExt cx="9681926" cy="1087800"/>
          </a:xfrm>
        </p:grpSpPr>
        <p:sp>
          <p:nvSpPr>
            <p:cNvPr id="2418" name="Google Shape;2418;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419" name="Google Shape;2419;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20" name="Google Shape;2420;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421" name="Google Shape;2421;g13c94f06daf_2_4432"/>
          <p:cNvCxnSpPr>
            <a:stCxn id="2415" idx="3"/>
            <a:endCxn id="2422"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2423" name="Google Shape;2423;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424" name="Google Shape;2424;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422" name="Google Shape;2422;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425" name="Google Shape;2425;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426" name="Google Shape;2426;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427" name="Google Shape;2427;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428" name="Google Shape;2428;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429" name="Google Shape;2429;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430" name="Google Shape;2430;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431" name="Google Shape;2431;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32" name="Google Shape;2432;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33" name="Google Shape;2433;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34" name="Google Shape;2434;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35" name="Google Shape;2435;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a:t>
            </a:r>
            <a:r>
              <a:rPr lang="ko" sz="1100">
                <a:solidFill>
                  <a:schemeClr val="dk2"/>
                </a:solidFill>
                <a:latin typeface="Malgun Gothic"/>
                <a:ea typeface="Malgun Gothic"/>
                <a:cs typeface="Malgun Gothic"/>
                <a:sym typeface="Malgun Gothic"/>
              </a:rPr>
              <a:t>안 가격</a:t>
            </a:r>
            <a:endParaRPr b="0" i="0" sz="1800" u="none" cap="none" strike="noStrike">
              <a:solidFill>
                <a:schemeClr val="dk2"/>
              </a:solidFill>
              <a:latin typeface="Malgun Gothic"/>
              <a:ea typeface="Malgun Gothic"/>
              <a:cs typeface="Malgun Gothic"/>
              <a:sym typeface="Malgun Gothic"/>
            </a:endParaRPr>
          </a:p>
        </p:txBody>
      </p:sp>
      <p:pic>
        <p:nvPicPr>
          <p:cNvPr id="2436" name="Google Shape;2436;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2437" name="Google Shape;2437;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2438" name="Google Shape;2438;g13c94f06daf_2_4432"/>
          <p:cNvGrpSpPr/>
          <p:nvPr/>
        </p:nvGrpSpPr>
        <p:grpSpPr>
          <a:xfrm>
            <a:off x="4581533" y="1197168"/>
            <a:ext cx="3048838" cy="860304"/>
            <a:chOff x="4392000" y="1013612"/>
            <a:chExt cx="3048838" cy="1717173"/>
          </a:xfrm>
        </p:grpSpPr>
        <p:grpSp>
          <p:nvGrpSpPr>
            <p:cNvPr id="2439" name="Google Shape;2439;g13c94f06daf_2_4432"/>
            <p:cNvGrpSpPr/>
            <p:nvPr/>
          </p:nvGrpSpPr>
          <p:grpSpPr>
            <a:xfrm>
              <a:off x="4392000" y="1013612"/>
              <a:ext cx="3048838" cy="1647908"/>
              <a:chOff x="214095" y="1332369"/>
              <a:chExt cx="9681926" cy="1087800"/>
            </a:xfrm>
          </p:grpSpPr>
          <p:sp>
            <p:nvSpPr>
              <p:cNvPr id="2440" name="Google Shape;2440;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41" name="Google Shape;2441;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2" name="Google Shape;2442;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43" name="Google Shape;2443;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444" name="Google Shape;2444;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45" name="Google Shape;2445;g13c94f06daf_2_4432"/>
          <p:cNvSpPr/>
          <p:nvPr/>
        </p:nvSpPr>
        <p:spPr>
          <a:xfrm>
            <a:off x="4602930" y="4850276"/>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446" name="Google Shape;2446;g13c94f06daf_2_4432"/>
          <p:cNvPicPr preferRelativeResize="0"/>
          <p:nvPr/>
        </p:nvPicPr>
        <p:blipFill>
          <a:blip r:embed="rId9">
            <a:alphaModFix/>
          </a:blip>
          <a:stretch>
            <a:fillRect/>
          </a:stretch>
        </p:blipFill>
        <p:spPr>
          <a:xfrm>
            <a:off x="7302604" y="4896026"/>
            <a:ext cx="286508" cy="261600"/>
          </a:xfrm>
          <a:prstGeom prst="rect">
            <a:avLst/>
          </a:prstGeom>
          <a:noFill/>
          <a:ln>
            <a:noFill/>
          </a:ln>
        </p:spPr>
      </p:pic>
      <p:sp>
        <p:nvSpPr>
          <p:cNvPr id="2447" name="Google Shape;2447;g13c94f06daf_2_4432"/>
          <p:cNvSpPr/>
          <p:nvPr/>
        </p:nvSpPr>
        <p:spPr>
          <a:xfrm>
            <a:off x="4472476" y="484332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1" name="Shape 2451"/>
        <p:cNvGrpSpPr/>
        <p:nvPr/>
      </p:nvGrpSpPr>
      <p:grpSpPr>
        <a:xfrm>
          <a:off x="0" y="0"/>
          <a:ext cx="0" cy="0"/>
          <a:chOff x="0" y="0"/>
          <a:chExt cx="0" cy="0"/>
        </a:xfrm>
      </p:grpSpPr>
      <p:sp>
        <p:nvSpPr>
          <p:cNvPr id="2452" name="Google Shape;2452;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453" name="Google Shape;2453;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추가메뉴 &gt; 수정, 삭제, 상담종료</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수락</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59" name="Google Shape;2459;g13c94f06daf_2_114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60" name="Google Shape;2460;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461" name="Google Shape;2461;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62" name="Google Shape;2462;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463" name="Google Shape;2463;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464" name="Google Shape;2464;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65" name="Google Shape;2465;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466" name="Google Shape;2466;g13c94f06daf_2_1143"/>
          <p:cNvGrpSpPr/>
          <p:nvPr/>
        </p:nvGrpSpPr>
        <p:grpSpPr>
          <a:xfrm>
            <a:off x="546154" y="1522257"/>
            <a:ext cx="3048838" cy="1468856"/>
            <a:chOff x="214095" y="1332369"/>
            <a:chExt cx="9681926" cy="1087800"/>
          </a:xfrm>
        </p:grpSpPr>
        <p:sp>
          <p:nvSpPr>
            <p:cNvPr id="2467" name="Google Shape;2467;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468" name="Google Shape;2468;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69" name="Google Shape;2469;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70" name="Google Shape;2470;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471" name="Google Shape;2471;g13c94f06daf_2_1143"/>
          <p:cNvGrpSpPr/>
          <p:nvPr/>
        </p:nvGrpSpPr>
        <p:grpSpPr>
          <a:xfrm>
            <a:off x="574293" y="1220645"/>
            <a:ext cx="239144" cy="198306"/>
            <a:chOff x="214095" y="1332369"/>
            <a:chExt cx="9681926" cy="1087800"/>
          </a:xfrm>
        </p:grpSpPr>
        <p:sp>
          <p:nvSpPr>
            <p:cNvPr id="2472" name="Google Shape;2472;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73" name="Google Shape;2473;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74" name="Google Shape;2474;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75" name="Google Shape;2475;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476" name="Google Shape;2476;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477" name="Google Shape;2477;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78" name="Google Shape;2478;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479" name="Google Shape;2479;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480" name="Google Shape;2480;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481" name="Google Shape;2481;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82" name="Google Shape;2482;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83" name="Google Shape;2483;g13c94f06daf_2_1143"/>
          <p:cNvGrpSpPr/>
          <p:nvPr/>
        </p:nvGrpSpPr>
        <p:grpSpPr>
          <a:xfrm>
            <a:off x="545354" y="3724453"/>
            <a:ext cx="3048838" cy="548142"/>
            <a:chOff x="214095" y="1332369"/>
            <a:chExt cx="9681926" cy="1087800"/>
          </a:xfrm>
        </p:grpSpPr>
        <p:sp>
          <p:nvSpPr>
            <p:cNvPr id="2484" name="Google Shape;2484;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485" name="Google Shape;2485;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86" name="Google Shape;2486;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87" name="Google Shape;2487;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88" name="Google Shape;2488;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89" name="Google Shape;2489;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90" name="Google Shape;2490;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91" name="Google Shape;2491;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92" name="Google Shape;2492;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93" name="Google Shape;2493;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94" name="Google Shape;2494;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95" name="Google Shape;2495;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96" name="Google Shape;2496;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497" name="Google Shape;2497;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498" name="Google Shape;2498;g13c94f06daf_2_1143"/>
          <p:cNvGrpSpPr/>
          <p:nvPr/>
        </p:nvGrpSpPr>
        <p:grpSpPr>
          <a:xfrm>
            <a:off x="546154" y="5454324"/>
            <a:ext cx="3048838" cy="548142"/>
            <a:chOff x="214095" y="1332369"/>
            <a:chExt cx="9681926" cy="1087800"/>
          </a:xfrm>
        </p:grpSpPr>
        <p:sp>
          <p:nvSpPr>
            <p:cNvPr id="2499" name="Google Shape;2499;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500" name="Google Shape;2500;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1" name="Google Shape;2501;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02" name="Google Shape;2502;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503" name="Google Shape;2503;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504" name="Google Shape;2504;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505" name="Google Shape;2505;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506" name="Google Shape;2506;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507" name="Google Shape;2507;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508" name="Google Shape;2508;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509" name="Google Shape;2509;g13c94f06daf_2_1143"/>
          <p:cNvGrpSpPr/>
          <p:nvPr/>
        </p:nvGrpSpPr>
        <p:grpSpPr>
          <a:xfrm>
            <a:off x="4542814" y="2336250"/>
            <a:ext cx="3111718" cy="585000"/>
            <a:chOff x="5341167" y="4104075"/>
            <a:chExt cx="3396701" cy="585000"/>
          </a:xfrm>
        </p:grpSpPr>
        <p:grpSp>
          <p:nvGrpSpPr>
            <p:cNvPr id="2510" name="Google Shape;2510;g13c94f06daf_2_1143"/>
            <p:cNvGrpSpPr/>
            <p:nvPr/>
          </p:nvGrpSpPr>
          <p:grpSpPr>
            <a:xfrm>
              <a:off x="5341167" y="4145816"/>
              <a:ext cx="239144" cy="198197"/>
              <a:chOff x="214095" y="1332369"/>
              <a:chExt cx="9681926" cy="1087800"/>
            </a:xfrm>
          </p:grpSpPr>
          <p:sp>
            <p:nvSpPr>
              <p:cNvPr id="2511" name="Google Shape;251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12" name="Google Shape;251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3" name="Google Shape;251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4" name="Google Shape;2514;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15" name="Google Shape;2515;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16" name="Google Shape;2516;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517" name="Google Shape;2517;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518" name="Google Shape;2518;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519" name="Google Shape;2519;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520" name="Google Shape;2520;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521" name="Google Shape;2521;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522" name="Google Shape;2522;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523" name="Google Shape;2523;g13c94f06daf_2_1143"/>
          <p:cNvGrpSpPr/>
          <p:nvPr/>
        </p:nvGrpSpPr>
        <p:grpSpPr>
          <a:xfrm>
            <a:off x="4540139" y="1673925"/>
            <a:ext cx="3111718" cy="585000"/>
            <a:chOff x="5341167" y="4104075"/>
            <a:chExt cx="3396701" cy="585000"/>
          </a:xfrm>
        </p:grpSpPr>
        <p:grpSp>
          <p:nvGrpSpPr>
            <p:cNvPr id="2524" name="Google Shape;2524;g13c94f06daf_2_1143"/>
            <p:cNvGrpSpPr/>
            <p:nvPr/>
          </p:nvGrpSpPr>
          <p:grpSpPr>
            <a:xfrm>
              <a:off x="5341167" y="4145816"/>
              <a:ext cx="239144" cy="198197"/>
              <a:chOff x="214095" y="1332369"/>
              <a:chExt cx="9681926" cy="1087800"/>
            </a:xfrm>
          </p:grpSpPr>
          <p:sp>
            <p:nvSpPr>
              <p:cNvPr id="2525" name="Google Shape;252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26" name="Google Shape;252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27" name="Google Shape;252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8" name="Google Shape;2528;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29" name="Google Shape;2529;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530" name="Google Shape;2530;g13c94f06daf_2_1143"/>
          <p:cNvGrpSpPr/>
          <p:nvPr/>
        </p:nvGrpSpPr>
        <p:grpSpPr>
          <a:xfrm>
            <a:off x="4540139" y="959175"/>
            <a:ext cx="3111718" cy="585000"/>
            <a:chOff x="5341167" y="4104075"/>
            <a:chExt cx="3396701" cy="585000"/>
          </a:xfrm>
        </p:grpSpPr>
        <p:grpSp>
          <p:nvGrpSpPr>
            <p:cNvPr id="2531" name="Google Shape;2531;g13c94f06daf_2_1143"/>
            <p:cNvGrpSpPr/>
            <p:nvPr/>
          </p:nvGrpSpPr>
          <p:grpSpPr>
            <a:xfrm>
              <a:off x="5341167" y="4145816"/>
              <a:ext cx="239144" cy="198197"/>
              <a:chOff x="214095" y="1332369"/>
              <a:chExt cx="9681926" cy="1087800"/>
            </a:xfrm>
          </p:grpSpPr>
          <p:sp>
            <p:nvSpPr>
              <p:cNvPr id="2532" name="Google Shape;2532;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33" name="Google Shape;2533;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34" name="Google Shape;2534;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35" name="Google Shape;2535;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36" name="Google Shape;2536;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37" name="Google Shape;2537;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38" name="Google Shape;2538;g13c94f06daf_2_1143"/>
          <p:cNvGrpSpPr/>
          <p:nvPr/>
        </p:nvGrpSpPr>
        <p:grpSpPr>
          <a:xfrm>
            <a:off x="4574258" y="4146743"/>
            <a:ext cx="3048838" cy="1165104"/>
            <a:chOff x="4392000" y="1013612"/>
            <a:chExt cx="3048838" cy="2325556"/>
          </a:xfrm>
        </p:grpSpPr>
        <p:grpSp>
          <p:nvGrpSpPr>
            <p:cNvPr id="2539" name="Google Shape;2539;g13c94f06daf_2_1143"/>
            <p:cNvGrpSpPr/>
            <p:nvPr/>
          </p:nvGrpSpPr>
          <p:grpSpPr>
            <a:xfrm>
              <a:off x="4392000" y="1013612"/>
              <a:ext cx="3048838" cy="1647908"/>
              <a:chOff x="214095" y="1332369"/>
              <a:chExt cx="9681926" cy="1087800"/>
            </a:xfrm>
          </p:grpSpPr>
          <p:sp>
            <p:nvSpPr>
              <p:cNvPr id="2540" name="Google Shape;254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41" name="Google Shape;254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42" name="Google Shape;254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3" name="Google Shape;2543;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44" name="Google Shape;2544;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45" name="Google Shape;2545;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546" name="Google Shape;2546;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547" name="Google Shape;2547;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548" name="Google Shape;2548;g13c94f06daf_2_1143"/>
          <p:cNvCxnSpPr>
            <a:stCxn id="2458" idx="3"/>
            <a:endCxn id="2508"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49" name="Google Shape;2549;g13c94f06daf_2_1143"/>
          <p:cNvGrpSpPr/>
          <p:nvPr/>
        </p:nvGrpSpPr>
        <p:grpSpPr>
          <a:xfrm>
            <a:off x="4646883" y="3288812"/>
            <a:ext cx="374691" cy="353100"/>
            <a:chOff x="214095" y="1332369"/>
            <a:chExt cx="9681926" cy="1087800"/>
          </a:xfrm>
        </p:grpSpPr>
        <p:sp>
          <p:nvSpPr>
            <p:cNvPr id="2550" name="Google Shape;255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51" name="Google Shape;255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2" name="Google Shape;255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3" name="Google Shape;2553;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54" name="Google Shape;2554;g13c94f06daf_2_1143"/>
          <p:cNvGrpSpPr/>
          <p:nvPr/>
        </p:nvGrpSpPr>
        <p:grpSpPr>
          <a:xfrm>
            <a:off x="5121483" y="3288825"/>
            <a:ext cx="374691" cy="353100"/>
            <a:chOff x="214095" y="1332369"/>
            <a:chExt cx="9681926" cy="1087800"/>
          </a:xfrm>
        </p:grpSpPr>
        <p:sp>
          <p:nvSpPr>
            <p:cNvPr id="2555" name="Google Shape;255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56" name="Google Shape;255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7" name="Google Shape;255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8" name="Google Shape;2558;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59" name="Google Shape;2559;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60" name="Google Shape;2560;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4" name="Shape 2564"/>
        <p:cNvGrpSpPr/>
        <p:nvPr/>
      </p:nvGrpSpPr>
      <p:grpSpPr>
        <a:xfrm>
          <a:off x="0" y="0"/>
          <a:ext cx="0" cy="0"/>
          <a:chOff x="0" y="0"/>
          <a:chExt cx="0" cy="0"/>
        </a:xfrm>
      </p:grpSpPr>
      <p:sp>
        <p:nvSpPr>
          <p:cNvPr id="2565" name="Google Shape;2565;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66" name="Google Shape;2566;g13c94f06daf_2_489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Min, Max</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67" name="Google Shape;2567;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568" name="Google Shape;2568;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69" name="Google Shape;2569;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570" name="Google Shape;2570;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571" name="Google Shape;2571;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72" name="Google Shape;2572;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573" name="Google Shape;2573;g13c94f06daf_2_4896"/>
          <p:cNvGrpSpPr/>
          <p:nvPr/>
        </p:nvGrpSpPr>
        <p:grpSpPr>
          <a:xfrm>
            <a:off x="546150" y="1522198"/>
            <a:ext cx="3048838" cy="1231934"/>
            <a:chOff x="214095" y="1332369"/>
            <a:chExt cx="9681926" cy="1087800"/>
          </a:xfrm>
        </p:grpSpPr>
        <p:sp>
          <p:nvSpPr>
            <p:cNvPr id="2574" name="Google Shape;2574;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575" name="Google Shape;2575;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6" name="Google Shape;2576;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77" name="Google Shape;2577;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578" name="Google Shape;2578;g13c94f06daf_2_4896"/>
          <p:cNvGrpSpPr/>
          <p:nvPr/>
        </p:nvGrpSpPr>
        <p:grpSpPr>
          <a:xfrm>
            <a:off x="574293" y="1220645"/>
            <a:ext cx="239144" cy="198306"/>
            <a:chOff x="214095" y="1332369"/>
            <a:chExt cx="9681926" cy="1087800"/>
          </a:xfrm>
        </p:grpSpPr>
        <p:sp>
          <p:nvSpPr>
            <p:cNvPr id="2579" name="Google Shape;2579;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80" name="Google Shape;2580;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81" name="Google Shape;2581;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2" name="Google Shape;2582;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583" name="Google Shape;2583;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584" name="Google Shape;2584;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85" name="Google Shape;2585;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586" name="Google Shape;2586;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587" name="Google Shape;2587;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588" name="Google Shape;2588;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89" name="Google Shape;2589;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590" name="Google Shape;2590;g13c94f06daf_2_4896"/>
          <p:cNvGrpSpPr/>
          <p:nvPr/>
        </p:nvGrpSpPr>
        <p:grpSpPr>
          <a:xfrm>
            <a:off x="545354" y="3495853"/>
            <a:ext cx="3048838" cy="548142"/>
            <a:chOff x="214095" y="1332369"/>
            <a:chExt cx="9681926" cy="1087800"/>
          </a:xfrm>
        </p:grpSpPr>
        <p:sp>
          <p:nvSpPr>
            <p:cNvPr id="2591" name="Google Shape;2591;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592" name="Google Shape;2592;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93" name="Google Shape;2593;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94" name="Google Shape;2594;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5" name="Google Shape;2595;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6" name="Google Shape;2596;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7" name="Google Shape;2597;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8" name="Google Shape;2598;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99" name="Google Shape;2599;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00" name="Google Shape;2600;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01" name="Google Shape;2601;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02" name="Google Shape;2602;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03" name="Google Shape;2603;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604" name="Google Shape;2604;g13c94f06daf_2_4896"/>
          <p:cNvGrpSpPr/>
          <p:nvPr/>
        </p:nvGrpSpPr>
        <p:grpSpPr>
          <a:xfrm>
            <a:off x="546154" y="5454324"/>
            <a:ext cx="3048838" cy="548142"/>
            <a:chOff x="214095" y="1332369"/>
            <a:chExt cx="9681926" cy="1087800"/>
          </a:xfrm>
        </p:grpSpPr>
        <p:sp>
          <p:nvSpPr>
            <p:cNvPr id="2605" name="Google Shape;260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606" name="Google Shape;260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07" name="Google Shape;260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08" name="Google Shape;2608;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09" name="Google Shape;2609;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10" name="Google Shape;2610;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11" name="Google Shape;2611;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612" name="Google Shape;2612;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613" name="Google Shape;2613;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614" name="Google Shape;2614;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615" name="Google Shape;2615;g13c94f06daf_2_4896"/>
          <p:cNvGrpSpPr/>
          <p:nvPr/>
        </p:nvGrpSpPr>
        <p:grpSpPr>
          <a:xfrm>
            <a:off x="4542814" y="2336250"/>
            <a:ext cx="3111718" cy="585000"/>
            <a:chOff x="5341167" y="4104075"/>
            <a:chExt cx="3396701" cy="585000"/>
          </a:xfrm>
        </p:grpSpPr>
        <p:grpSp>
          <p:nvGrpSpPr>
            <p:cNvPr id="2616" name="Google Shape;2616;g13c94f06daf_2_4896"/>
            <p:cNvGrpSpPr/>
            <p:nvPr/>
          </p:nvGrpSpPr>
          <p:grpSpPr>
            <a:xfrm>
              <a:off x="5341167" y="4145816"/>
              <a:ext cx="239144" cy="198197"/>
              <a:chOff x="214095" y="1332369"/>
              <a:chExt cx="9681926" cy="1087800"/>
            </a:xfrm>
          </p:grpSpPr>
          <p:sp>
            <p:nvSpPr>
              <p:cNvPr id="2617" name="Google Shape;261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18" name="Google Shape;261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9" name="Google Shape;261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20" name="Google Shape;2620;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21" name="Google Shape;2621;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622" name="Google Shape;2622;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623" name="Google Shape;2623;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624" name="Google Shape;2624;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625" name="Google Shape;2625;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626" name="Google Shape;2626;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627" name="Google Shape;2627;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628" name="Google Shape;2628;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629" name="Google Shape;2629;g13c94f06daf_2_4896"/>
          <p:cNvGrpSpPr/>
          <p:nvPr/>
        </p:nvGrpSpPr>
        <p:grpSpPr>
          <a:xfrm>
            <a:off x="4540139" y="1673925"/>
            <a:ext cx="3111718" cy="585000"/>
            <a:chOff x="5341167" y="4104075"/>
            <a:chExt cx="3396701" cy="585000"/>
          </a:xfrm>
        </p:grpSpPr>
        <p:grpSp>
          <p:nvGrpSpPr>
            <p:cNvPr id="2630" name="Google Shape;2630;g13c94f06daf_2_4896"/>
            <p:cNvGrpSpPr/>
            <p:nvPr/>
          </p:nvGrpSpPr>
          <p:grpSpPr>
            <a:xfrm>
              <a:off x="5341167" y="4145816"/>
              <a:ext cx="239144" cy="198197"/>
              <a:chOff x="214095" y="1332369"/>
              <a:chExt cx="9681926" cy="1087800"/>
            </a:xfrm>
          </p:grpSpPr>
          <p:sp>
            <p:nvSpPr>
              <p:cNvPr id="2631" name="Google Shape;2631;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32" name="Google Shape;2632;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33" name="Google Shape;2633;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34" name="Google Shape;2634;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35" name="Google Shape;2635;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636" name="Google Shape;2636;g13c94f06daf_2_4896"/>
          <p:cNvGrpSpPr/>
          <p:nvPr/>
        </p:nvGrpSpPr>
        <p:grpSpPr>
          <a:xfrm>
            <a:off x="4540139" y="959175"/>
            <a:ext cx="3111718" cy="585000"/>
            <a:chOff x="5341167" y="4104075"/>
            <a:chExt cx="3396701" cy="585000"/>
          </a:xfrm>
        </p:grpSpPr>
        <p:grpSp>
          <p:nvGrpSpPr>
            <p:cNvPr id="2637" name="Google Shape;2637;g13c94f06daf_2_4896"/>
            <p:cNvGrpSpPr/>
            <p:nvPr/>
          </p:nvGrpSpPr>
          <p:grpSpPr>
            <a:xfrm>
              <a:off x="5341167" y="4145816"/>
              <a:ext cx="239144" cy="198197"/>
              <a:chOff x="214095" y="1332369"/>
              <a:chExt cx="9681926" cy="1087800"/>
            </a:xfrm>
          </p:grpSpPr>
          <p:sp>
            <p:nvSpPr>
              <p:cNvPr id="2638" name="Google Shape;2638;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39" name="Google Shape;2639;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0" name="Google Shape;2640;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1" name="Google Shape;2641;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642" name="Google Shape;2642;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643" name="Google Shape;2643;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644" name="Google Shape;2644;g13c94f06daf_2_4896"/>
          <p:cNvGrpSpPr/>
          <p:nvPr/>
        </p:nvGrpSpPr>
        <p:grpSpPr>
          <a:xfrm>
            <a:off x="4574258" y="4146743"/>
            <a:ext cx="3048838" cy="1165104"/>
            <a:chOff x="4392000" y="1013612"/>
            <a:chExt cx="3048838" cy="2325556"/>
          </a:xfrm>
        </p:grpSpPr>
        <p:grpSp>
          <p:nvGrpSpPr>
            <p:cNvPr id="2645" name="Google Shape;2645;g13c94f06daf_2_4896"/>
            <p:cNvGrpSpPr/>
            <p:nvPr/>
          </p:nvGrpSpPr>
          <p:grpSpPr>
            <a:xfrm>
              <a:off x="4392000" y="1013612"/>
              <a:ext cx="3048838" cy="1647908"/>
              <a:chOff x="214095" y="1332369"/>
              <a:chExt cx="9681926" cy="1087800"/>
            </a:xfrm>
          </p:grpSpPr>
          <p:sp>
            <p:nvSpPr>
              <p:cNvPr id="2646" name="Google Shape;2646;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47" name="Google Shape;2647;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8" name="Google Shape;2648;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9" name="Google Shape;2649;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50" name="Google Shape;2650;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651" name="Google Shape;2651;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652" name="Google Shape;2652;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653" name="Google Shape;2653;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654" name="Google Shape;2654;g13c94f06daf_2_4896"/>
          <p:cNvCxnSpPr>
            <a:stCxn id="2565" idx="3"/>
            <a:endCxn id="2614"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655" name="Google Shape;2655;g13c94f06daf_2_4896"/>
          <p:cNvGrpSpPr/>
          <p:nvPr/>
        </p:nvGrpSpPr>
        <p:grpSpPr>
          <a:xfrm>
            <a:off x="4646883" y="3288812"/>
            <a:ext cx="374691" cy="353100"/>
            <a:chOff x="214095" y="1332369"/>
            <a:chExt cx="9681926" cy="1087800"/>
          </a:xfrm>
        </p:grpSpPr>
        <p:sp>
          <p:nvSpPr>
            <p:cNvPr id="2656" name="Google Shape;2656;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57" name="Google Shape;2657;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8" name="Google Shape;2658;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9" name="Google Shape;2659;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660" name="Google Shape;2660;g13c94f06daf_2_4896"/>
          <p:cNvGrpSpPr/>
          <p:nvPr/>
        </p:nvGrpSpPr>
        <p:grpSpPr>
          <a:xfrm>
            <a:off x="5121483" y="3288825"/>
            <a:ext cx="374691" cy="353100"/>
            <a:chOff x="214095" y="1332369"/>
            <a:chExt cx="9681926" cy="1087800"/>
          </a:xfrm>
        </p:grpSpPr>
        <p:sp>
          <p:nvSpPr>
            <p:cNvPr id="2661" name="Google Shape;2661;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662" name="Google Shape;2662;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3" name="Google Shape;2663;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4" name="Google Shape;2664;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665" name="Google Shape;2665;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6" name="Google Shape;2666;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667" name="Google Shape;2667;g13c94f06daf_2_4896"/>
          <p:cNvSpPr txBox="1"/>
          <p:nvPr/>
        </p:nvSpPr>
        <p:spPr>
          <a:xfrm>
            <a:off x="537724" y="4107400"/>
            <a:ext cx="175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8" name="Google Shape;2668;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{CFF5B0DD-302E-4217-A1C3-340DC7B08D77}</a:tableStyleId>
              </a:tblPr>
              <a:tblGrid>
                <a:gridCol w="1726850"/>
                <a:gridCol w="1067150"/>
                <a:gridCol w="1067150"/>
                <a:gridCol w="1067150"/>
                <a:gridCol w="1067150"/>
                <a:gridCol w="1067150"/>
                <a:gridCol w="1067150"/>
                <a:gridCol w="1067150"/>
                <a:gridCol w="1067150"/>
                <a:gridCol w="106715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제안가격여부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2" name="Shape 2672"/>
        <p:cNvGrpSpPr/>
        <p:nvPr/>
      </p:nvGrpSpPr>
      <p:grpSpPr>
        <a:xfrm>
          <a:off x="0" y="0"/>
          <a:ext cx="0" cy="0"/>
          <a:chOff x="0" y="0"/>
          <a:chExt cx="0" cy="0"/>
        </a:xfrm>
      </p:grpSpPr>
      <p:sp>
        <p:nvSpPr>
          <p:cNvPr id="2673" name="Google Shape;2673;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674" name="Google Shape;2674;g13c94f06daf_2_5004"/>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75" name="Google Shape;2675;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76" name="Google Shape;2676;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677" name="Google Shape;2677;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678" name="Google Shape;2678;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679" name="Google Shape;2679;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80" name="Google Shape;2680;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81" name="Google Shape;2681;g13c94f06daf_2_5004"/>
          <p:cNvGrpSpPr/>
          <p:nvPr/>
        </p:nvGrpSpPr>
        <p:grpSpPr>
          <a:xfrm>
            <a:off x="546150" y="2594239"/>
            <a:ext cx="3048838" cy="769510"/>
            <a:chOff x="214095" y="1332369"/>
            <a:chExt cx="9681926" cy="1087800"/>
          </a:xfrm>
        </p:grpSpPr>
        <p:sp>
          <p:nvSpPr>
            <p:cNvPr id="2682" name="Google Shape;268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683" name="Google Shape;268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4" name="Google Shape;268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85" name="Google Shape;2685;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86" name="Google Shape;2686;g13c94f06daf_2_5004"/>
          <p:cNvGrpSpPr/>
          <p:nvPr/>
        </p:nvGrpSpPr>
        <p:grpSpPr>
          <a:xfrm>
            <a:off x="574293" y="2211245"/>
            <a:ext cx="239144" cy="198306"/>
            <a:chOff x="214095" y="1332369"/>
            <a:chExt cx="9681926" cy="1087800"/>
          </a:xfrm>
        </p:grpSpPr>
        <p:sp>
          <p:nvSpPr>
            <p:cNvPr id="2687" name="Google Shape;2687;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88" name="Google Shape;2688;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89" name="Google Shape;2689;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90" name="Google Shape;2690;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91" name="Google Shape;2691;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692" name="Google Shape;2692;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93" name="Google Shape;2693;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94" name="Google Shape;2694;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695" name="Google Shape;2695;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696" name="Google Shape;2696;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97" name="Google Shape;2697;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98" name="Google Shape;2698;g13c94f06daf_2_5004"/>
          <p:cNvGrpSpPr/>
          <p:nvPr/>
        </p:nvGrpSpPr>
        <p:grpSpPr>
          <a:xfrm>
            <a:off x="545354" y="4105453"/>
            <a:ext cx="3048838" cy="548142"/>
            <a:chOff x="214095" y="1332369"/>
            <a:chExt cx="9681926" cy="1087800"/>
          </a:xfrm>
        </p:grpSpPr>
        <p:sp>
          <p:nvSpPr>
            <p:cNvPr id="2699" name="Google Shape;2699;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700" name="Google Shape;2700;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01" name="Google Shape;2701;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02" name="Google Shape;2702;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03" name="Google Shape;2703;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4" name="Google Shape;2704;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5" name="Google Shape;2705;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6" name="Google Shape;2706;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07" name="Google Shape;2707;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08" name="Google Shape;2708;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09" name="Google Shape;2709;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10" name="Google Shape;2710;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11" name="Google Shape;2711;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12" name="Google Shape;2712;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13" name="Google Shape;2713;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714" name="Google Shape;2714;g13c94f06daf_2_5004"/>
          <p:cNvGrpSpPr/>
          <p:nvPr/>
        </p:nvGrpSpPr>
        <p:grpSpPr>
          <a:xfrm>
            <a:off x="4574258" y="4146743"/>
            <a:ext cx="3048838" cy="1165104"/>
            <a:chOff x="4392000" y="1013612"/>
            <a:chExt cx="3048838" cy="2325556"/>
          </a:xfrm>
        </p:grpSpPr>
        <p:grpSp>
          <p:nvGrpSpPr>
            <p:cNvPr id="2715" name="Google Shape;2715;g13c94f06daf_2_5004"/>
            <p:cNvGrpSpPr/>
            <p:nvPr/>
          </p:nvGrpSpPr>
          <p:grpSpPr>
            <a:xfrm>
              <a:off x="4392000" y="1013612"/>
              <a:ext cx="3048838" cy="1647908"/>
              <a:chOff x="214095" y="1332369"/>
              <a:chExt cx="9681926" cy="1087800"/>
            </a:xfrm>
          </p:grpSpPr>
          <p:sp>
            <p:nvSpPr>
              <p:cNvPr id="2716" name="Google Shape;271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17" name="Google Shape;271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8" name="Google Shape;271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9" name="Google Shape;2719;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20" name="Google Shape;2720;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721" name="Google Shape;2721;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722" name="Google Shape;2722;g13c94f06daf_2_5004"/>
          <p:cNvCxnSpPr>
            <a:stCxn id="2673" idx="3"/>
            <a:endCxn id="2712"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723" name="Google Shape;2723;g13c94f06daf_2_5004"/>
          <p:cNvGrpSpPr/>
          <p:nvPr/>
        </p:nvGrpSpPr>
        <p:grpSpPr>
          <a:xfrm>
            <a:off x="4646883" y="3288812"/>
            <a:ext cx="374691" cy="353100"/>
            <a:chOff x="214095" y="1332369"/>
            <a:chExt cx="9681926" cy="1087800"/>
          </a:xfrm>
        </p:grpSpPr>
        <p:sp>
          <p:nvSpPr>
            <p:cNvPr id="2724" name="Google Shape;2724;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725" name="Google Shape;2725;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26" name="Google Shape;2726;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27" name="Google Shape;2727;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728" name="Google Shape;2728;g13c94f06daf_2_5004"/>
          <p:cNvGrpSpPr/>
          <p:nvPr/>
        </p:nvGrpSpPr>
        <p:grpSpPr>
          <a:xfrm>
            <a:off x="5121483" y="3288825"/>
            <a:ext cx="374691" cy="353100"/>
            <a:chOff x="214095" y="1332369"/>
            <a:chExt cx="9681926" cy="1087800"/>
          </a:xfrm>
        </p:grpSpPr>
        <p:sp>
          <p:nvSpPr>
            <p:cNvPr id="2729" name="Google Shape;2729;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730" name="Google Shape;2730;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1" name="Google Shape;2731;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32" name="Google Shape;2732;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733" name="Google Shape;2733;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34" name="Google Shape;2734;g13c94f06daf_2_5004"/>
          <p:cNvSpPr txBox="1"/>
          <p:nvPr/>
        </p:nvSpPr>
        <p:spPr>
          <a:xfrm>
            <a:off x="537724" y="47170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735" name="Google Shape;2735;g13c94f06daf_2_5004"/>
          <p:cNvGrpSpPr/>
          <p:nvPr/>
        </p:nvGrpSpPr>
        <p:grpSpPr>
          <a:xfrm>
            <a:off x="544108" y="1221243"/>
            <a:ext cx="3048838" cy="860304"/>
            <a:chOff x="4392000" y="1013612"/>
            <a:chExt cx="3048838" cy="1717173"/>
          </a:xfrm>
        </p:grpSpPr>
        <p:grpSp>
          <p:nvGrpSpPr>
            <p:cNvPr id="2736" name="Google Shape;2736;g13c94f06daf_2_5004"/>
            <p:cNvGrpSpPr/>
            <p:nvPr/>
          </p:nvGrpSpPr>
          <p:grpSpPr>
            <a:xfrm>
              <a:off x="4392000" y="1013612"/>
              <a:ext cx="3048838" cy="1647908"/>
              <a:chOff x="214095" y="1332369"/>
              <a:chExt cx="9681926" cy="1087800"/>
            </a:xfrm>
          </p:grpSpPr>
          <p:sp>
            <p:nvSpPr>
              <p:cNvPr id="2737" name="Google Shape;2737;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38" name="Google Shape;2738;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39" name="Google Shape;2739;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40" name="Google Shape;2740;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41" name="Google Shape;2741;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42" name="Google Shape;2742;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743" name="Google Shape;2743;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744" name="Google Shape;2744;g13c94f06daf_2_5004"/>
          <p:cNvGrpSpPr/>
          <p:nvPr/>
        </p:nvGrpSpPr>
        <p:grpSpPr>
          <a:xfrm>
            <a:off x="4582708" y="911618"/>
            <a:ext cx="3048838" cy="860304"/>
            <a:chOff x="4392000" y="1013612"/>
            <a:chExt cx="3048838" cy="1717173"/>
          </a:xfrm>
        </p:grpSpPr>
        <p:grpSp>
          <p:nvGrpSpPr>
            <p:cNvPr id="2745" name="Google Shape;2745;g13c94f06daf_2_5004"/>
            <p:cNvGrpSpPr/>
            <p:nvPr/>
          </p:nvGrpSpPr>
          <p:grpSpPr>
            <a:xfrm>
              <a:off x="4392000" y="1013612"/>
              <a:ext cx="3048838" cy="1647908"/>
              <a:chOff x="214095" y="1332369"/>
              <a:chExt cx="9681926" cy="1087800"/>
            </a:xfrm>
          </p:grpSpPr>
          <p:sp>
            <p:nvSpPr>
              <p:cNvPr id="2746" name="Google Shape;2746;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47" name="Google Shape;2747;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48" name="Google Shape;2748;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49" name="Google Shape;2749;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750" name="Google Shape;2750;g13c94f06daf_2_5004"/>
          <p:cNvGrpSpPr/>
          <p:nvPr/>
        </p:nvGrpSpPr>
        <p:grpSpPr>
          <a:xfrm>
            <a:off x="4582708" y="1824868"/>
            <a:ext cx="3048838" cy="860304"/>
            <a:chOff x="4392000" y="1013612"/>
            <a:chExt cx="3048838" cy="1717173"/>
          </a:xfrm>
        </p:grpSpPr>
        <p:grpSp>
          <p:nvGrpSpPr>
            <p:cNvPr id="2751" name="Google Shape;2751;g13c94f06daf_2_5004"/>
            <p:cNvGrpSpPr/>
            <p:nvPr/>
          </p:nvGrpSpPr>
          <p:grpSpPr>
            <a:xfrm>
              <a:off x="4392000" y="1013612"/>
              <a:ext cx="3048838" cy="1647908"/>
              <a:chOff x="214095" y="1332369"/>
              <a:chExt cx="9681926" cy="1087800"/>
            </a:xfrm>
          </p:grpSpPr>
          <p:sp>
            <p:nvSpPr>
              <p:cNvPr id="2752" name="Google Shape;2752;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753" name="Google Shape;2753;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54" name="Google Shape;2754;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55" name="Google Shape;2755;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756" name="Google Shape;2756;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수락</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0" name="Shape 2760"/>
        <p:cNvGrpSpPr/>
        <p:nvPr/>
      </p:nvGrpSpPr>
      <p:grpSpPr>
        <a:xfrm>
          <a:off x="0" y="0"/>
          <a:ext cx="0" cy="0"/>
          <a:chOff x="0" y="0"/>
          <a:chExt cx="0" cy="0"/>
        </a:xfrm>
      </p:grpSpPr>
      <p:graphicFrame>
        <p:nvGraphicFramePr>
          <p:cNvPr id="2761" name="Google Shape;2761;g13c94f06daf_2_761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62" name="Google Shape;2762;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763" name="Google Shape;2763;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64" name="Google Shape;2764;g13c94f06daf_2_7615"/>
          <p:cNvGrpSpPr/>
          <p:nvPr/>
        </p:nvGrpSpPr>
        <p:grpSpPr>
          <a:xfrm>
            <a:off x="4458661" y="785093"/>
            <a:ext cx="2164525" cy="2145868"/>
            <a:chOff x="5285909" y="2527378"/>
            <a:chExt cx="3261300" cy="2498100"/>
          </a:xfrm>
        </p:grpSpPr>
        <p:sp>
          <p:nvSpPr>
            <p:cNvPr id="2765" name="Google Shape;2765;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66" name="Google Shape;2766;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67" name="Google Shape;2767;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768" name="Google Shape;2768;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69" name="Google Shape;2769;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770" name="Google Shape;2770;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71" name="Google Shape;2771;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772" name="Google Shape;2772;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73" name="Google Shape;2773;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774" name="Google Shape;2774;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775" name="Google Shape;2775;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76" name="Google Shape;2776;g13c94f06daf_2_7615"/>
          <p:cNvCxnSpPr>
            <a:stCxn id="2767" idx="3"/>
            <a:endCxn id="2777"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778" name="Google Shape;2778;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779" name="Google Shape;2779;g13c94f06daf_2_7615"/>
          <p:cNvGrpSpPr/>
          <p:nvPr/>
        </p:nvGrpSpPr>
        <p:grpSpPr>
          <a:xfrm>
            <a:off x="6876370" y="755897"/>
            <a:ext cx="2894689" cy="5304073"/>
            <a:chOff x="9066342" y="4193027"/>
            <a:chExt cx="2894400" cy="2088300"/>
          </a:xfrm>
        </p:grpSpPr>
        <p:sp>
          <p:nvSpPr>
            <p:cNvPr id="2777" name="Google Shape;2777;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80" name="Google Shape;2780;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781" name="Google Shape;2781;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782" name="Google Shape;2782;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783" name="Google Shape;2783;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84" name="Google Shape;2784;g13c94f06daf_2_7615"/>
          <p:cNvGrpSpPr/>
          <p:nvPr/>
        </p:nvGrpSpPr>
        <p:grpSpPr>
          <a:xfrm>
            <a:off x="546154" y="1522257"/>
            <a:ext cx="3048838" cy="1468856"/>
            <a:chOff x="214095" y="1332369"/>
            <a:chExt cx="9681926" cy="1087800"/>
          </a:xfrm>
        </p:grpSpPr>
        <p:sp>
          <p:nvSpPr>
            <p:cNvPr id="2785" name="Google Shape;2785;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86" name="Google Shape;2786;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7" name="Google Shape;2787;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88" name="Google Shape;2788;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89" name="Google Shape;2789;g13c94f06daf_2_7615"/>
          <p:cNvGrpSpPr/>
          <p:nvPr/>
        </p:nvGrpSpPr>
        <p:grpSpPr>
          <a:xfrm>
            <a:off x="574293" y="1220645"/>
            <a:ext cx="239144" cy="198306"/>
            <a:chOff x="214095" y="1332369"/>
            <a:chExt cx="9681926" cy="1087800"/>
          </a:xfrm>
        </p:grpSpPr>
        <p:sp>
          <p:nvSpPr>
            <p:cNvPr id="2790" name="Google Shape;2790;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91" name="Google Shape;2791;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92" name="Google Shape;2792;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93" name="Google Shape;2793;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94" name="Google Shape;2794;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95" name="Google Shape;2795;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96" name="Google Shape;2796;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97" name="Google Shape;2797;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98" name="Google Shape;2798;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99" name="Google Shape;2799;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00" name="Google Shape;2800;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01" name="Google Shape;2801;g13c94f06daf_2_7615"/>
          <p:cNvGrpSpPr/>
          <p:nvPr/>
        </p:nvGrpSpPr>
        <p:grpSpPr>
          <a:xfrm>
            <a:off x="545354" y="3724453"/>
            <a:ext cx="3048838" cy="548142"/>
            <a:chOff x="214095" y="1332369"/>
            <a:chExt cx="9681926" cy="1087800"/>
          </a:xfrm>
        </p:grpSpPr>
        <p:sp>
          <p:nvSpPr>
            <p:cNvPr id="2802" name="Google Shape;2802;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03" name="Google Shape;2803;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04" name="Google Shape;2804;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05" name="Google Shape;2805;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06" name="Google Shape;2806;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7" name="Google Shape;2807;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8" name="Google Shape;2808;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09" name="Google Shape;2809;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10" name="Google Shape;2810;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11" name="Google Shape;2811;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12" name="Google Shape;2812;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13" name="Google Shape;2813;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14" name="Google Shape;2814;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15" name="Google Shape;2815;g13c94f06daf_2_7615"/>
          <p:cNvGrpSpPr/>
          <p:nvPr/>
        </p:nvGrpSpPr>
        <p:grpSpPr>
          <a:xfrm>
            <a:off x="546154" y="5454324"/>
            <a:ext cx="3048838" cy="548142"/>
            <a:chOff x="214095" y="1332369"/>
            <a:chExt cx="9681926" cy="1087800"/>
          </a:xfrm>
        </p:grpSpPr>
        <p:sp>
          <p:nvSpPr>
            <p:cNvPr id="2816" name="Google Shape;2816;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17" name="Google Shape;2817;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18" name="Google Shape;2818;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19" name="Google Shape;2819;g13c94f06daf_2_7615"/>
          <p:cNvCxnSpPr>
            <a:stCxn id="2794" idx="3"/>
            <a:endCxn id="2765"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20" name="Google Shape;2820;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21" name="Google Shape;2821;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822" name="Google Shape;2822;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23" name="Google Shape;2823;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7" name="Shape 2827"/>
        <p:cNvGrpSpPr/>
        <p:nvPr/>
      </p:nvGrpSpPr>
      <p:grpSpPr>
        <a:xfrm>
          <a:off x="0" y="0"/>
          <a:ext cx="0" cy="0"/>
          <a:chOff x="0" y="0"/>
          <a:chExt cx="0" cy="0"/>
        </a:xfrm>
      </p:grpSpPr>
      <p:graphicFrame>
        <p:nvGraphicFramePr>
          <p:cNvPr id="2828" name="Google Shape;2828;g13c94f06daf_2_2804"/>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29" name="Google Shape;2829;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830" name="Google Shape;2830;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31" name="Google Shape;2831;g13c94f06daf_2_2804"/>
          <p:cNvGrpSpPr/>
          <p:nvPr/>
        </p:nvGrpSpPr>
        <p:grpSpPr>
          <a:xfrm>
            <a:off x="4458661" y="785093"/>
            <a:ext cx="2164525" cy="2145868"/>
            <a:chOff x="5285909" y="2527378"/>
            <a:chExt cx="3261300" cy="2498100"/>
          </a:xfrm>
        </p:grpSpPr>
        <p:sp>
          <p:nvSpPr>
            <p:cNvPr id="2832" name="Google Shape;2832;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33" name="Google Shape;2833;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34" name="Google Shape;2834;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835" name="Google Shape;2835;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836" name="Google Shape;2836;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37" name="Google Shape;2837;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38" name="Google Shape;2838;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839" name="Google Shape;2839;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840" name="Google Shape;2840;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841" name="Google Shape;2841;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842" name="Google Shape;2842;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843" name="Google Shape;2843;g13c94f06daf_2_2804"/>
          <p:cNvCxnSpPr>
            <a:stCxn id="2834" idx="3"/>
            <a:endCxn id="2840"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844" name="Google Shape;2844;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45" name="Google Shape;2845;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46" name="Google Shape;2846;g13c94f06daf_2_2804"/>
          <p:cNvGrpSpPr/>
          <p:nvPr/>
        </p:nvGrpSpPr>
        <p:grpSpPr>
          <a:xfrm>
            <a:off x="546154" y="1522257"/>
            <a:ext cx="3048838" cy="1468856"/>
            <a:chOff x="214095" y="1332369"/>
            <a:chExt cx="9681926" cy="1087800"/>
          </a:xfrm>
        </p:grpSpPr>
        <p:sp>
          <p:nvSpPr>
            <p:cNvPr id="2847" name="Google Shape;2847;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48" name="Google Shape;2848;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9" name="Google Shape;2849;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50" name="Google Shape;2850;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51" name="Google Shape;2851;g13c94f06daf_2_2804"/>
          <p:cNvGrpSpPr/>
          <p:nvPr/>
        </p:nvGrpSpPr>
        <p:grpSpPr>
          <a:xfrm>
            <a:off x="574293" y="1220645"/>
            <a:ext cx="239144" cy="198306"/>
            <a:chOff x="214095" y="1332369"/>
            <a:chExt cx="9681926" cy="1087800"/>
          </a:xfrm>
        </p:grpSpPr>
        <p:sp>
          <p:nvSpPr>
            <p:cNvPr id="2852" name="Google Shape;2852;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53" name="Google Shape;2853;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54" name="Google Shape;2854;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55" name="Google Shape;2855;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56" name="Google Shape;2856;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57" name="Google Shape;2857;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58" name="Google Shape;2858;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59" name="Google Shape;2859;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60" name="Google Shape;2860;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61" name="Google Shape;2861;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62" name="Google Shape;2862;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63" name="Google Shape;2863;g13c94f06daf_2_2804"/>
          <p:cNvGrpSpPr/>
          <p:nvPr/>
        </p:nvGrpSpPr>
        <p:grpSpPr>
          <a:xfrm>
            <a:off x="545354" y="3724453"/>
            <a:ext cx="3048838" cy="548142"/>
            <a:chOff x="214095" y="1332369"/>
            <a:chExt cx="9681926" cy="1087800"/>
          </a:xfrm>
        </p:grpSpPr>
        <p:sp>
          <p:nvSpPr>
            <p:cNvPr id="2864" name="Google Shape;2864;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65" name="Google Shape;2865;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66" name="Google Shape;2866;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67" name="Google Shape;2867;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68" name="Google Shape;2868;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69" name="Google Shape;2869;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70" name="Google Shape;2870;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71" name="Google Shape;2871;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72" name="Google Shape;2872;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73" name="Google Shape;2873;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74" name="Google Shape;2874;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75" name="Google Shape;2875;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76" name="Google Shape;2876;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77" name="Google Shape;2877;g13c94f06daf_2_2804"/>
          <p:cNvGrpSpPr/>
          <p:nvPr/>
        </p:nvGrpSpPr>
        <p:grpSpPr>
          <a:xfrm>
            <a:off x="546154" y="5454324"/>
            <a:ext cx="3048838" cy="548142"/>
            <a:chOff x="214095" y="1332369"/>
            <a:chExt cx="9681926" cy="1087800"/>
          </a:xfrm>
        </p:grpSpPr>
        <p:sp>
          <p:nvSpPr>
            <p:cNvPr id="2878" name="Google Shape;2878;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79" name="Google Shape;2879;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80" name="Google Shape;2880;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81" name="Google Shape;2881;g13c94f06daf_2_2804"/>
          <p:cNvCxnSpPr>
            <a:stCxn id="2856" idx="3"/>
            <a:endCxn id="2832"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82" name="Google Shape;2882;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83" name="Google Shape;2883;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84" name="Google Shape;2884;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85" name="Google Shape;2885;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86" name="Google Shape;2886;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87" name="Google Shape;2887;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888" name="Google Shape;2888;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2" name="Shape 2892"/>
        <p:cNvGrpSpPr/>
        <p:nvPr/>
      </p:nvGrpSpPr>
      <p:grpSpPr>
        <a:xfrm>
          <a:off x="0" y="0"/>
          <a:ext cx="0" cy="0"/>
          <a:chOff x="0" y="0"/>
          <a:chExt cx="0" cy="0"/>
        </a:xfrm>
      </p:grpSpPr>
      <p:graphicFrame>
        <p:nvGraphicFramePr>
          <p:cNvPr id="2893" name="Google Shape;2893;gf48f6d2838_0_12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수정, 삭제 공유 </a:t>
                      </a:r>
                      <a:r>
                        <a:rPr lang="ko" sz="900">
                          <a:solidFill>
                            <a:srgbClr val="595959"/>
                          </a:solidFill>
                          <a:latin typeface="Malgun Gothic"/>
                          <a:ea typeface="Malgun Gothic"/>
                          <a:cs typeface="Malgun Gothic"/>
                          <a:sym typeface="Malgun Gothic"/>
                        </a:rPr>
                        <a:t>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수</a:t>
                      </a:r>
                      <a:r>
                        <a:rPr lang="ko" sz="900">
                          <a:solidFill>
                            <a:srgbClr val="595959"/>
                          </a:solidFill>
                          <a:latin typeface="Malgun Gothic"/>
                          <a:ea typeface="Malgun Gothic"/>
                          <a:cs typeface="Malgun Gothic"/>
                          <a:sym typeface="Malgun Gothic"/>
                        </a:rPr>
                        <a:t>정, 삭제, 공유, 상담종료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a:t>
                      </a:r>
                      <a:r>
                        <a:rPr lang="ko" sz="900">
                          <a:solidFill>
                            <a:srgbClr val="595959"/>
                          </a:solidFill>
                          <a:latin typeface="Malgun Gothic"/>
                          <a:ea typeface="Malgun Gothic"/>
                          <a:cs typeface="Malgun Gothic"/>
                          <a:sym typeface="Malgun Gothic"/>
                        </a:rPr>
                        <a:t>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상담종료 : 상담의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94" name="Google Shape;2894;gf48f6d2838_0_1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수</a:t>
            </a:r>
            <a:r>
              <a:rPr b="1" lang="ko" sz="2000">
                <a:solidFill>
                  <a:schemeClr val="lt1"/>
                </a:solidFill>
                <a:latin typeface="Malgun Gothic"/>
                <a:ea typeface="Malgun Gothic"/>
                <a:cs typeface="Malgun Gothic"/>
                <a:sym typeface="Malgun Gothic"/>
              </a:rPr>
              <a:t>정, 삭제, 상담종료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895" name="Google Shape;2895;gf48f6d2838_0_1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896" name="Google Shape;2896;gf48f6d2838_0_126"/>
          <p:cNvGrpSpPr/>
          <p:nvPr/>
        </p:nvGrpSpPr>
        <p:grpSpPr>
          <a:xfrm>
            <a:off x="4458661" y="785093"/>
            <a:ext cx="2164525" cy="2145868"/>
            <a:chOff x="5285909" y="2527378"/>
            <a:chExt cx="3261300" cy="2498100"/>
          </a:xfrm>
        </p:grpSpPr>
        <p:sp>
          <p:nvSpPr>
            <p:cNvPr id="2897" name="Google Shape;2897;gf48f6d2838_0_126"/>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898" name="Google Shape;2898;gf48f6d2838_0_126"/>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899" name="Google Shape;2899;gf48f6d2838_0_126"/>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수정</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상담종료</a:t>
            </a:r>
            <a:endParaRPr b="1" sz="1100">
              <a:solidFill>
                <a:schemeClr val="dk1"/>
              </a:solidFill>
              <a:latin typeface="Malgun Gothic"/>
              <a:ea typeface="Malgun Gothic"/>
              <a:cs typeface="Malgun Gothic"/>
              <a:sym typeface="Malgun Gothic"/>
            </a:endParaRPr>
          </a:p>
        </p:txBody>
      </p:sp>
      <p:sp>
        <p:nvSpPr>
          <p:cNvPr id="2900" name="Google Shape;2900;gf48f6d2838_0_126"/>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901" name="Google Shape;2901;gf48f6d2838_0_126"/>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02" name="Google Shape;2902;gf48f6d2838_0_126"/>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03" name="Google Shape;2903;gf48f6d2838_0_1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904" name="Google Shape;2904;gf48f6d2838_0_12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905" name="Google Shape;2905;gf48f6d2838_0_126"/>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906" name="Google Shape;2906;gf48f6d2838_0_126"/>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907" name="Google Shape;2907;gf48f6d2838_0_126"/>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908" name="Google Shape;2908;gf48f6d2838_0_126"/>
          <p:cNvCxnSpPr>
            <a:stCxn id="2899" idx="3"/>
            <a:endCxn id="2905" idx="1"/>
          </p:cNvCxnSpPr>
          <p:nvPr/>
        </p:nvCxnSpPr>
        <p:spPr>
          <a:xfrm flipH="1">
            <a:off x="4438000" y="1589375"/>
            <a:ext cx="1638000" cy="3321600"/>
          </a:xfrm>
          <a:prstGeom prst="bentConnector5">
            <a:avLst>
              <a:gd fmla="val -14538" name="adj1"/>
              <a:gd fmla="val 41802" name="adj2"/>
              <a:gd fmla="val 114539" name="adj3"/>
            </a:avLst>
          </a:prstGeom>
          <a:noFill/>
          <a:ln cap="flat" cmpd="sng" w="28575">
            <a:solidFill>
              <a:srgbClr val="FF0000"/>
            </a:solidFill>
            <a:prstDash val="solid"/>
            <a:round/>
            <a:headEnd len="med" w="med" type="none"/>
            <a:tailEnd len="med" w="med" type="triangle"/>
          </a:ln>
        </p:spPr>
      </p:cxnSp>
      <p:sp>
        <p:nvSpPr>
          <p:cNvPr id="2909" name="Google Shape;2909;gf48f6d2838_0_12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10" name="Google Shape;2910;gf48f6d2838_0_12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11" name="Google Shape;2911;gf48f6d2838_0_126"/>
          <p:cNvGrpSpPr/>
          <p:nvPr/>
        </p:nvGrpSpPr>
        <p:grpSpPr>
          <a:xfrm>
            <a:off x="546154" y="1522257"/>
            <a:ext cx="3048838" cy="1468856"/>
            <a:chOff x="214095" y="1332369"/>
            <a:chExt cx="9681926" cy="1087800"/>
          </a:xfrm>
        </p:grpSpPr>
        <p:sp>
          <p:nvSpPr>
            <p:cNvPr id="2912" name="Google Shape;2912;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13" name="Google Shape;2913;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4" name="Google Shape;2914;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5" name="Google Shape;2915;gf48f6d2838_0_12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16" name="Google Shape;2916;gf48f6d2838_0_126"/>
          <p:cNvGrpSpPr/>
          <p:nvPr/>
        </p:nvGrpSpPr>
        <p:grpSpPr>
          <a:xfrm>
            <a:off x="574293" y="1220645"/>
            <a:ext cx="239144" cy="198306"/>
            <a:chOff x="214095" y="1332369"/>
            <a:chExt cx="9681926" cy="1087800"/>
          </a:xfrm>
        </p:grpSpPr>
        <p:sp>
          <p:nvSpPr>
            <p:cNvPr id="2917" name="Google Shape;2917;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18" name="Google Shape;2918;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9" name="Google Shape;2919;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20" name="Google Shape;2920;gf48f6d2838_0_12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21" name="Google Shape;2921;gf48f6d2838_0_12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22" name="Google Shape;2922;gf48f6d2838_0_12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23" name="Google Shape;2923;gf48f6d2838_0_12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24" name="Google Shape;2924;gf48f6d2838_0_12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25" name="Google Shape;2925;gf48f6d2838_0_12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26" name="Google Shape;2926;gf48f6d2838_0_12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27" name="Google Shape;2927;gf48f6d2838_0_12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28" name="Google Shape;2928;gf48f6d2838_0_126"/>
          <p:cNvGrpSpPr/>
          <p:nvPr/>
        </p:nvGrpSpPr>
        <p:grpSpPr>
          <a:xfrm>
            <a:off x="545354" y="3724453"/>
            <a:ext cx="3048838" cy="548142"/>
            <a:chOff x="214095" y="1332369"/>
            <a:chExt cx="9681926" cy="1087800"/>
          </a:xfrm>
        </p:grpSpPr>
        <p:sp>
          <p:nvSpPr>
            <p:cNvPr id="2929" name="Google Shape;2929;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30" name="Google Shape;2930;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31" name="Google Shape;2931;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32" name="Google Shape;2932;gf48f6d2838_0_12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33" name="Google Shape;2933;gf48f6d2838_0_12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4" name="Google Shape;2934;gf48f6d2838_0_12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5" name="Google Shape;2935;gf48f6d2838_0_12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6" name="Google Shape;2936;gf48f6d2838_0_12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37" name="Google Shape;2937;gf48f6d2838_0_12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38" name="Google Shape;2938;gf48f6d2838_0_12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39" name="Google Shape;2939;gf48f6d2838_0_12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40" name="Google Shape;2940;gf48f6d2838_0_12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41" name="Google Shape;2941;gf48f6d2838_0_12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42" name="Google Shape;2942;gf48f6d2838_0_126"/>
          <p:cNvGrpSpPr/>
          <p:nvPr/>
        </p:nvGrpSpPr>
        <p:grpSpPr>
          <a:xfrm>
            <a:off x="546154" y="5454324"/>
            <a:ext cx="3048838" cy="548142"/>
            <a:chOff x="214095" y="1332369"/>
            <a:chExt cx="9681926" cy="1087800"/>
          </a:xfrm>
        </p:grpSpPr>
        <p:sp>
          <p:nvSpPr>
            <p:cNvPr id="2943" name="Google Shape;2943;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44" name="Google Shape;2944;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45" name="Google Shape;2945;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46" name="Google Shape;2946;gf48f6d2838_0_126"/>
          <p:cNvCxnSpPr>
            <a:stCxn id="2921" idx="3"/>
            <a:endCxn id="2897"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947" name="Google Shape;2947;gf48f6d2838_0_126"/>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48" name="Google Shape;2948;gf48f6d2838_0_126"/>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949" name="Google Shape;2949;gf48f6d2838_0_12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50" name="Google Shape;2950;gf48f6d2838_0_12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51" name="Google Shape;2951;gf48f6d2838_0_126"/>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952" name="Google Shape;2952;gf48f6d2838_0_126"/>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 공유하기</a:t>
            </a:r>
            <a:endParaRPr b="1" i="0" sz="1100" u="none" cap="none" strike="noStrike">
              <a:solidFill>
                <a:schemeClr val="lt1"/>
              </a:solidFill>
              <a:latin typeface="Malgun Gothic"/>
              <a:ea typeface="Malgun Gothic"/>
              <a:cs typeface="Malgun Gothic"/>
              <a:sym typeface="Malgun Gothic"/>
            </a:endParaRPr>
          </a:p>
        </p:txBody>
      </p:sp>
      <p:sp>
        <p:nvSpPr>
          <p:cNvPr id="2953" name="Google Shape;2953;gf48f6d2838_0_126"/>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7" name="Shape 2957"/>
        <p:cNvGrpSpPr/>
        <p:nvPr/>
      </p:nvGrpSpPr>
      <p:grpSpPr>
        <a:xfrm>
          <a:off x="0" y="0"/>
          <a:ext cx="0" cy="0"/>
          <a:chOff x="0" y="0"/>
          <a:chExt cx="0" cy="0"/>
        </a:xfrm>
      </p:grpSpPr>
      <p:sp>
        <p:nvSpPr>
          <p:cNvPr id="2958" name="Google Shape;2958;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59" name="Google Shape;2959;g13c94f06daf_2_271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60" name="Google Shape;2960;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961" name="Google Shape;2961;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62" name="Google Shape;2962;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63" name="Google Shape;2963;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64" name="Google Shape;2964;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65" name="Google Shape;2965;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66" name="Google Shape;2966;g13c94f06daf_2_2710"/>
          <p:cNvGrpSpPr/>
          <p:nvPr/>
        </p:nvGrpSpPr>
        <p:grpSpPr>
          <a:xfrm>
            <a:off x="546154" y="1522257"/>
            <a:ext cx="3048838" cy="1468856"/>
            <a:chOff x="214095" y="1332369"/>
            <a:chExt cx="9681926" cy="1087800"/>
          </a:xfrm>
        </p:grpSpPr>
        <p:sp>
          <p:nvSpPr>
            <p:cNvPr id="2967" name="Google Shape;2967;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68" name="Google Shape;2968;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69" name="Google Shape;2969;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0" name="Google Shape;2970;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71" name="Google Shape;2971;g13c94f06daf_2_2710"/>
          <p:cNvGrpSpPr/>
          <p:nvPr/>
        </p:nvGrpSpPr>
        <p:grpSpPr>
          <a:xfrm>
            <a:off x="574293" y="1220645"/>
            <a:ext cx="239144" cy="198306"/>
            <a:chOff x="214095" y="1332369"/>
            <a:chExt cx="9681926" cy="1087800"/>
          </a:xfrm>
        </p:grpSpPr>
        <p:sp>
          <p:nvSpPr>
            <p:cNvPr id="2972" name="Google Shape;2972;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73" name="Google Shape;2973;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74" name="Google Shape;2974;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5" name="Google Shape;2975;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76" name="Google Shape;2976;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77" name="Google Shape;2977;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78" name="Google Shape;2978;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79" name="Google Shape;2979;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80" name="Google Shape;2980;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81" name="Google Shape;2981;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2" name="Google Shape;2982;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83" name="Google Shape;2983;g13c94f06daf_2_2710"/>
          <p:cNvGrpSpPr/>
          <p:nvPr/>
        </p:nvGrpSpPr>
        <p:grpSpPr>
          <a:xfrm>
            <a:off x="545354" y="3724453"/>
            <a:ext cx="3048838" cy="548142"/>
            <a:chOff x="214095" y="1332369"/>
            <a:chExt cx="9681926" cy="1087800"/>
          </a:xfrm>
        </p:grpSpPr>
        <p:sp>
          <p:nvSpPr>
            <p:cNvPr id="2984" name="Google Shape;2984;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85" name="Google Shape;2985;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86" name="Google Shape;2986;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87" name="Google Shape;2987;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8" name="Google Shape;2988;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9" name="Google Shape;2989;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90" name="Google Shape;2990;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91" name="Google Shape;2991;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92" name="Google Shape;2992;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93" name="Google Shape;2993;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94" name="Google Shape;2994;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95" name="Google Shape;2995;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96" name="Google Shape;2996;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97" name="Google Shape;2997;g13c94f06daf_2_2710"/>
          <p:cNvGrpSpPr/>
          <p:nvPr/>
        </p:nvGrpSpPr>
        <p:grpSpPr>
          <a:xfrm>
            <a:off x="546154" y="5454324"/>
            <a:ext cx="3048838" cy="548142"/>
            <a:chOff x="214095" y="1332369"/>
            <a:chExt cx="9681926" cy="1087800"/>
          </a:xfrm>
        </p:grpSpPr>
        <p:sp>
          <p:nvSpPr>
            <p:cNvPr id="2998" name="Google Shape;2998;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99" name="Google Shape;2999;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00" name="Google Shape;3000;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01" name="Google Shape;3001;g13c94f06daf_2_2710"/>
          <p:cNvCxnSpPr>
            <a:stCxn id="2978" idx="1"/>
            <a:endCxn id="3002"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3003" name="Google Shape;3003;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02" name="Google Shape;3002;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004" name="Google Shape;3004;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3005" name="Google Shape;3005;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006" name="Google Shape;3006;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007" name="Google Shape;3007;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008" name="Google Shape;3008;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009" name="Google Shape;3009;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10" name="Google Shape;3010;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3011" name="Google Shape;3011;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012" name="Google Shape;3012;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3013" name="Google Shape;3013;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014" name="Google Shape;3014;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3015" name="Google Shape;3015;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016" name="Google Shape;3016;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017" name="Google Shape;3017;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18" name="Google Shape;3018;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19" name="Google Shape;3019;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20" name="Google Shape;3020;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sp>
        <p:nvSpPr>
          <p:cNvPr id="3025" name="Google Shape;3025;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26" name="Google Shape;3026;g13c94f06daf_2_325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27" name="Google Shape;3027;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3028" name="Google Shape;3028;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29" name="Google Shape;3029;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30" name="Google Shape;3030;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31" name="Google Shape;3031;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32" name="Google Shape;3032;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33" name="Google Shape;3033;g13c94f06daf_2_3251"/>
          <p:cNvGrpSpPr/>
          <p:nvPr/>
        </p:nvGrpSpPr>
        <p:grpSpPr>
          <a:xfrm>
            <a:off x="546154" y="1522257"/>
            <a:ext cx="3048838" cy="1468856"/>
            <a:chOff x="214095" y="1332369"/>
            <a:chExt cx="9681926" cy="1087800"/>
          </a:xfrm>
        </p:grpSpPr>
        <p:sp>
          <p:nvSpPr>
            <p:cNvPr id="3034" name="Google Shape;3034;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35" name="Google Shape;3035;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6" name="Google Shape;3036;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37" name="Google Shape;3037;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38" name="Google Shape;3038;g13c94f06daf_2_3251"/>
          <p:cNvGrpSpPr/>
          <p:nvPr/>
        </p:nvGrpSpPr>
        <p:grpSpPr>
          <a:xfrm>
            <a:off x="574293" y="1220645"/>
            <a:ext cx="239144" cy="198306"/>
            <a:chOff x="214095" y="1332369"/>
            <a:chExt cx="9681926" cy="1087800"/>
          </a:xfrm>
        </p:grpSpPr>
        <p:sp>
          <p:nvSpPr>
            <p:cNvPr id="3039" name="Google Shape;3039;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40" name="Google Shape;3040;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41" name="Google Shape;3041;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42" name="Google Shape;3042;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43" name="Google Shape;3043;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44" name="Google Shape;3044;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45" name="Google Shape;3045;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46" name="Google Shape;3046;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47" name="Google Shape;3047;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48" name="Google Shape;3048;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9" name="Google Shape;3049;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50" name="Google Shape;3050;g13c94f06daf_2_3251"/>
          <p:cNvGrpSpPr/>
          <p:nvPr/>
        </p:nvGrpSpPr>
        <p:grpSpPr>
          <a:xfrm>
            <a:off x="545354" y="3724453"/>
            <a:ext cx="3048838" cy="548142"/>
            <a:chOff x="214095" y="1332369"/>
            <a:chExt cx="9681926" cy="1087800"/>
          </a:xfrm>
        </p:grpSpPr>
        <p:sp>
          <p:nvSpPr>
            <p:cNvPr id="3051" name="Google Shape;3051;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52" name="Google Shape;3052;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53" name="Google Shape;3053;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54" name="Google Shape;3054;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55" name="Google Shape;3055;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6" name="Google Shape;3056;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7" name="Google Shape;3057;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8" name="Google Shape;3058;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9" name="Google Shape;3059;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60" name="Google Shape;3060;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61" name="Google Shape;3061;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62" name="Google Shape;3062;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63" name="Google Shape;3063;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64" name="Google Shape;3064;g13c94f06daf_2_3251"/>
          <p:cNvGrpSpPr/>
          <p:nvPr/>
        </p:nvGrpSpPr>
        <p:grpSpPr>
          <a:xfrm>
            <a:off x="546154" y="5454324"/>
            <a:ext cx="3048838" cy="548142"/>
            <a:chOff x="214095" y="1332369"/>
            <a:chExt cx="9681926" cy="1087800"/>
          </a:xfrm>
        </p:grpSpPr>
        <p:sp>
          <p:nvSpPr>
            <p:cNvPr id="3065" name="Google Shape;3065;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66" name="Google Shape;3066;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67" name="Google Shape;3067;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68" name="Google Shape;3068;g13c94f06daf_2_3251"/>
          <p:cNvCxnSpPr>
            <a:stCxn id="3069" idx="2"/>
            <a:endCxn id="3070"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3069" name="Google Shape;3069;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71" name="Google Shape;3071;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72" name="Google Shape;3072;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070" name="Google Shape;3070;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73" name="Google Shape;3073;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3074" name="Google Shape;3074;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75" name="Google Shape;3075;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3076" name="Google Shape;3076;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77" name="Google Shape;3077;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78" name="Google Shape;3078;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3079" name="Google Shape;3079;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80" name="Google Shape;3080;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081" name="Google Shape;3081;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82" name="Google Shape;3082;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83" name="Google Shape;3083;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84" name="Google Shape;3084;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3085" name="Google Shape;3085;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086" name="Google Shape;3086;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3087" name="Google Shape;3087;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088" name="Google Shape;3088;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3089" name="Google Shape;3089;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95" name="Google Shape;3095;g13c94f06daf_2_481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96" name="Google Shape;3096;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97" name="Google Shape;3097;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98" name="Google Shape;3098;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99" name="Google Shape;3099;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00" name="Google Shape;3100;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01" name="Google Shape;3101;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02" name="Google Shape;3102;g13c94f06daf_2_4812"/>
          <p:cNvGrpSpPr/>
          <p:nvPr/>
        </p:nvGrpSpPr>
        <p:grpSpPr>
          <a:xfrm>
            <a:off x="546154" y="1522257"/>
            <a:ext cx="3048838" cy="1468856"/>
            <a:chOff x="214095" y="1332369"/>
            <a:chExt cx="9681926" cy="1087800"/>
          </a:xfrm>
        </p:grpSpPr>
        <p:sp>
          <p:nvSpPr>
            <p:cNvPr id="3103" name="Google Shape;3103;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04" name="Google Shape;3104;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5" name="Google Shape;3105;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6" name="Google Shape;3106;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07" name="Google Shape;3107;g13c94f06daf_2_4812"/>
          <p:cNvGrpSpPr/>
          <p:nvPr/>
        </p:nvGrpSpPr>
        <p:grpSpPr>
          <a:xfrm>
            <a:off x="574293" y="1220645"/>
            <a:ext cx="239144" cy="198306"/>
            <a:chOff x="214095" y="1332369"/>
            <a:chExt cx="9681926" cy="1087800"/>
          </a:xfrm>
        </p:grpSpPr>
        <p:sp>
          <p:nvSpPr>
            <p:cNvPr id="3108" name="Google Shape;3108;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09" name="Google Shape;3109;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10" name="Google Shape;3110;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11" name="Google Shape;3111;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12" name="Google Shape;3112;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13" name="Google Shape;3113;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14" name="Google Shape;3114;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15" name="Google Shape;3115;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16" name="Google Shape;3116;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17" name="Google Shape;3117;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18" name="Google Shape;3118;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19" name="Google Shape;3119;g13c94f06daf_2_4812"/>
          <p:cNvGrpSpPr/>
          <p:nvPr/>
        </p:nvGrpSpPr>
        <p:grpSpPr>
          <a:xfrm>
            <a:off x="545354" y="3724453"/>
            <a:ext cx="3048838" cy="548142"/>
            <a:chOff x="214095" y="1332369"/>
            <a:chExt cx="9681926" cy="1087800"/>
          </a:xfrm>
        </p:grpSpPr>
        <p:sp>
          <p:nvSpPr>
            <p:cNvPr id="3120" name="Google Shape;3120;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21" name="Google Shape;3121;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22" name="Google Shape;3122;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23" name="Google Shape;3123;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24" name="Google Shape;3124;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5" name="Google Shape;3125;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6" name="Google Shape;3126;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7" name="Google Shape;3127;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8" name="Google Shape;3128;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29" name="Google Shape;3129;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30" name="Google Shape;3130;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31" name="Google Shape;3131;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32" name="Google Shape;3132;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33" name="Google Shape;3133;g13c94f06daf_2_4812"/>
          <p:cNvGrpSpPr/>
          <p:nvPr/>
        </p:nvGrpSpPr>
        <p:grpSpPr>
          <a:xfrm>
            <a:off x="546154" y="5454324"/>
            <a:ext cx="3048838" cy="548142"/>
            <a:chOff x="214095" y="1332369"/>
            <a:chExt cx="9681926" cy="1087800"/>
          </a:xfrm>
        </p:grpSpPr>
        <p:sp>
          <p:nvSpPr>
            <p:cNvPr id="3134" name="Google Shape;3134;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35" name="Google Shape;3135;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36" name="Google Shape;3136;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3137" name="Google Shape;3137;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138" name="Google Shape;3138;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139" name="Google Shape;3139;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140" name="Google Shape;3140;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141" name="Google Shape;3141;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142" name="Google Shape;3142;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3143" name="Google Shape;3143;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3144" name="Google Shape;3144;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145" name="Google Shape;3145;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146" name="Google Shape;3146;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47" name="Google Shape;3147;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48" name="Google Shape;3148;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49" name="Google Shape;3149;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150" name="Google Shape;3150;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4" name="Shape 3154"/>
        <p:cNvGrpSpPr/>
        <p:nvPr/>
      </p:nvGrpSpPr>
      <p:grpSpPr>
        <a:xfrm>
          <a:off x="0" y="0"/>
          <a:ext cx="0" cy="0"/>
          <a:chOff x="0" y="0"/>
          <a:chExt cx="0" cy="0"/>
        </a:xfrm>
      </p:grpSpPr>
      <p:sp>
        <p:nvSpPr>
          <p:cNvPr id="3155" name="Google Shape;3155;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56" name="Google Shape;3156;g13c94f06daf_2_335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57" name="Google Shape;3157;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158" name="Google Shape;3158;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59" name="Google Shape;3159;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60" name="Google Shape;3160;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61" name="Google Shape;3161;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62" name="Google Shape;3162;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63" name="Google Shape;3163;g13c94f06daf_2_3356"/>
          <p:cNvGrpSpPr/>
          <p:nvPr/>
        </p:nvGrpSpPr>
        <p:grpSpPr>
          <a:xfrm>
            <a:off x="546154" y="1522257"/>
            <a:ext cx="3048838" cy="1468856"/>
            <a:chOff x="214095" y="1332369"/>
            <a:chExt cx="9681926" cy="1087800"/>
          </a:xfrm>
        </p:grpSpPr>
        <p:sp>
          <p:nvSpPr>
            <p:cNvPr id="3164" name="Google Shape;3164;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65" name="Google Shape;3165;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66" name="Google Shape;3166;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67" name="Google Shape;3167;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68" name="Google Shape;3168;g13c94f06daf_2_3356"/>
          <p:cNvGrpSpPr/>
          <p:nvPr/>
        </p:nvGrpSpPr>
        <p:grpSpPr>
          <a:xfrm>
            <a:off x="574293" y="1220645"/>
            <a:ext cx="239144" cy="198306"/>
            <a:chOff x="214095" y="1332369"/>
            <a:chExt cx="9681926" cy="1087800"/>
          </a:xfrm>
        </p:grpSpPr>
        <p:sp>
          <p:nvSpPr>
            <p:cNvPr id="3169" name="Google Shape;3169;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70" name="Google Shape;3170;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71" name="Google Shape;3171;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72" name="Google Shape;3172;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73" name="Google Shape;3173;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74" name="Google Shape;3174;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75" name="Google Shape;3175;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76" name="Google Shape;3176;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177" name="Google Shape;3177;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78" name="Google Shape;3178;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79" name="Google Shape;3179;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80" name="Google Shape;3180;g13c94f06daf_2_3356"/>
          <p:cNvGrpSpPr/>
          <p:nvPr/>
        </p:nvGrpSpPr>
        <p:grpSpPr>
          <a:xfrm>
            <a:off x="545354" y="3724453"/>
            <a:ext cx="3048838" cy="548142"/>
            <a:chOff x="214095" y="1332369"/>
            <a:chExt cx="9681926" cy="1087800"/>
          </a:xfrm>
        </p:grpSpPr>
        <p:sp>
          <p:nvSpPr>
            <p:cNvPr id="3181" name="Google Shape;3181;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82" name="Google Shape;3182;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3" name="Google Shape;3183;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4" name="Google Shape;3184;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85" name="Google Shape;3185;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6" name="Google Shape;3186;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7" name="Google Shape;3187;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8" name="Google Shape;3188;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89" name="Google Shape;3189;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90" name="Google Shape;3190;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91" name="Google Shape;3191;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92" name="Google Shape;3192;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93" name="Google Shape;3193;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194" name="Google Shape;3194;g13c94f06daf_2_3356"/>
          <p:cNvGrpSpPr/>
          <p:nvPr/>
        </p:nvGrpSpPr>
        <p:grpSpPr>
          <a:xfrm>
            <a:off x="546154" y="5454324"/>
            <a:ext cx="3048838" cy="548142"/>
            <a:chOff x="214095" y="1332369"/>
            <a:chExt cx="9681926" cy="1087800"/>
          </a:xfrm>
        </p:grpSpPr>
        <p:sp>
          <p:nvSpPr>
            <p:cNvPr id="3195" name="Google Shape;3195;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196" name="Google Shape;3196;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97" name="Google Shape;3197;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198" name="Google Shape;3198;g13c94f06daf_2_3356"/>
          <p:cNvCxnSpPr>
            <a:stCxn id="3176" idx="3"/>
            <a:endCxn id="3199"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3200" name="Google Shape;3200;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201" name="Google Shape;3201;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99" name="Google Shape;3199;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202" name="Google Shape;3202;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03" name="Google Shape;3203;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3204" name="Google Shape;3204;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205" name="Google Shape;3205;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3206" name="Google Shape;3206;g13c94f06daf_2_3356"/>
          <p:cNvGrpSpPr/>
          <p:nvPr/>
        </p:nvGrpSpPr>
        <p:grpSpPr>
          <a:xfrm>
            <a:off x="4656458" y="2658225"/>
            <a:ext cx="374691" cy="353100"/>
            <a:chOff x="214095" y="1332369"/>
            <a:chExt cx="9681926" cy="1087800"/>
          </a:xfrm>
        </p:grpSpPr>
        <p:sp>
          <p:nvSpPr>
            <p:cNvPr id="3207" name="Google Shape;3207;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208" name="Google Shape;3208;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09" name="Google Shape;3209;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210" name="Google Shape;3210;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3211" name="Google Shape;3211;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212" name="Google Shape;3212;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213" name="Google Shape;3213;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14" name="Google Shape;3214;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215" name="Google Shape;3215;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216" name="Google Shape;3216;g13c94f06daf_2_3356"/>
          <p:cNvGrpSpPr/>
          <p:nvPr/>
        </p:nvGrpSpPr>
        <p:grpSpPr>
          <a:xfrm>
            <a:off x="4613383" y="1241693"/>
            <a:ext cx="3048838" cy="1165104"/>
            <a:chOff x="4392000" y="1013612"/>
            <a:chExt cx="3048838" cy="2325556"/>
          </a:xfrm>
        </p:grpSpPr>
        <p:grpSp>
          <p:nvGrpSpPr>
            <p:cNvPr id="3217" name="Google Shape;3217;g13c94f06daf_2_3356"/>
            <p:cNvGrpSpPr/>
            <p:nvPr/>
          </p:nvGrpSpPr>
          <p:grpSpPr>
            <a:xfrm>
              <a:off x="4392000" y="1013612"/>
              <a:ext cx="3048838" cy="1647908"/>
              <a:chOff x="214095" y="1332369"/>
              <a:chExt cx="9681926" cy="1087800"/>
            </a:xfrm>
          </p:grpSpPr>
          <p:sp>
            <p:nvSpPr>
              <p:cNvPr id="3218" name="Google Shape;3218;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19" name="Google Shape;3219;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20" name="Google Shape;3220;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21" name="Google Shape;3221;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22" name="Google Shape;3222;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6" name="Shape 3226"/>
        <p:cNvGrpSpPr/>
        <p:nvPr/>
      </p:nvGrpSpPr>
      <p:grpSpPr>
        <a:xfrm>
          <a:off x="0" y="0"/>
          <a:ext cx="0" cy="0"/>
          <a:chOff x="0" y="0"/>
          <a:chExt cx="0" cy="0"/>
        </a:xfrm>
      </p:grpSpPr>
      <p:sp>
        <p:nvSpPr>
          <p:cNvPr id="3227" name="Google Shape;3227;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28" name="Google Shape;3228;g13c94f06daf_2_359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29" name="Google Shape;3229;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230" name="Google Shape;3230;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31" name="Google Shape;3231;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32" name="Google Shape;3232;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33" name="Google Shape;3233;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34" name="Google Shape;3234;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235" name="Google Shape;3235;g13c94f06daf_2_3597"/>
          <p:cNvGrpSpPr/>
          <p:nvPr/>
        </p:nvGrpSpPr>
        <p:grpSpPr>
          <a:xfrm>
            <a:off x="546150" y="1522268"/>
            <a:ext cx="3048838" cy="641149"/>
            <a:chOff x="214095" y="1332369"/>
            <a:chExt cx="9681926" cy="1087800"/>
          </a:xfrm>
        </p:grpSpPr>
        <p:sp>
          <p:nvSpPr>
            <p:cNvPr id="3236" name="Google Shape;3236;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37" name="Google Shape;3237;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38" name="Google Shape;3238;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39" name="Google Shape;3239;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40" name="Google Shape;3240;g13c94f06daf_2_3597"/>
          <p:cNvGrpSpPr/>
          <p:nvPr/>
        </p:nvGrpSpPr>
        <p:grpSpPr>
          <a:xfrm>
            <a:off x="574293" y="1220645"/>
            <a:ext cx="239144" cy="198306"/>
            <a:chOff x="214095" y="1332369"/>
            <a:chExt cx="9681926" cy="1087800"/>
          </a:xfrm>
        </p:grpSpPr>
        <p:sp>
          <p:nvSpPr>
            <p:cNvPr id="3241" name="Google Shape;3241;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42" name="Google Shape;3242;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3" name="Google Shape;3243;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4" name="Google Shape;3244;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45" name="Google Shape;3245;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246" name="Google Shape;3246;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47" name="Google Shape;3247;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48" name="Google Shape;3248;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249" name="Google Shape;3249;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50" name="Google Shape;3250;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51" name="Google Shape;3251;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52" name="Google Shape;3252;g13c94f06daf_2_3597"/>
          <p:cNvGrpSpPr/>
          <p:nvPr/>
        </p:nvGrpSpPr>
        <p:grpSpPr>
          <a:xfrm>
            <a:off x="545354" y="2962453"/>
            <a:ext cx="3048838" cy="548142"/>
            <a:chOff x="214095" y="1332369"/>
            <a:chExt cx="9681926" cy="1087800"/>
          </a:xfrm>
        </p:grpSpPr>
        <p:sp>
          <p:nvSpPr>
            <p:cNvPr id="3253" name="Google Shape;3253;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54" name="Google Shape;3254;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55" name="Google Shape;3255;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6" name="Google Shape;3256;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57" name="Google Shape;3257;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8" name="Google Shape;3258;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59" name="Google Shape;3259;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60" name="Google Shape;3260;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61" name="Google Shape;3261;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62" name="Google Shape;3262;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63" name="Google Shape;3263;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64" name="Google Shape;3264;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65" name="Google Shape;3265;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266" name="Google Shape;3266;g13c94f06daf_2_3597"/>
          <p:cNvCxnSpPr>
            <a:stCxn id="3263" idx="2"/>
            <a:endCxn id="3267"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268" name="Google Shape;3268;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269" name="Google Shape;3269;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267" name="Google Shape;3267;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270" name="Google Shape;3270;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271" name="Google Shape;3271;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272" name="Google Shape;3272;g13c94f06daf_2_3597"/>
          <p:cNvGrpSpPr/>
          <p:nvPr/>
        </p:nvGrpSpPr>
        <p:grpSpPr>
          <a:xfrm>
            <a:off x="590118" y="4721925"/>
            <a:ext cx="3111718" cy="585000"/>
            <a:chOff x="5341167" y="4104075"/>
            <a:chExt cx="3396701" cy="585000"/>
          </a:xfrm>
        </p:grpSpPr>
        <p:grpSp>
          <p:nvGrpSpPr>
            <p:cNvPr id="3273" name="Google Shape;3273;g13c94f06daf_2_3597"/>
            <p:cNvGrpSpPr/>
            <p:nvPr/>
          </p:nvGrpSpPr>
          <p:grpSpPr>
            <a:xfrm>
              <a:off x="5341167" y="4145816"/>
              <a:ext cx="239144" cy="198197"/>
              <a:chOff x="214095" y="1332369"/>
              <a:chExt cx="9681926" cy="1087800"/>
            </a:xfrm>
          </p:grpSpPr>
          <p:sp>
            <p:nvSpPr>
              <p:cNvPr id="3274" name="Google Shape;327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75" name="Google Shape;327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76" name="Google Shape;327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77" name="Google Shape;3277;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78" name="Google Shape;3278;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79" name="Google Shape;3279;g13c94f06daf_2_3597"/>
          <p:cNvGrpSpPr/>
          <p:nvPr/>
        </p:nvGrpSpPr>
        <p:grpSpPr>
          <a:xfrm>
            <a:off x="580472" y="5280408"/>
            <a:ext cx="3111718" cy="585000"/>
            <a:chOff x="5341167" y="4104075"/>
            <a:chExt cx="3396701" cy="585000"/>
          </a:xfrm>
        </p:grpSpPr>
        <p:grpSp>
          <p:nvGrpSpPr>
            <p:cNvPr id="3280" name="Google Shape;3280;g13c94f06daf_2_3597"/>
            <p:cNvGrpSpPr/>
            <p:nvPr/>
          </p:nvGrpSpPr>
          <p:grpSpPr>
            <a:xfrm>
              <a:off x="5341167" y="4145816"/>
              <a:ext cx="239144" cy="198197"/>
              <a:chOff x="214095" y="1332369"/>
              <a:chExt cx="9681926" cy="1087800"/>
            </a:xfrm>
          </p:grpSpPr>
          <p:sp>
            <p:nvSpPr>
              <p:cNvPr id="3281" name="Google Shape;3281;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82" name="Google Shape;3282;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3" name="Google Shape;3283;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4" name="Google Shape;3284;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85" name="Google Shape;3285;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86" name="Google Shape;3286;g13c94f06daf_2_3597"/>
          <p:cNvGrpSpPr/>
          <p:nvPr/>
        </p:nvGrpSpPr>
        <p:grpSpPr>
          <a:xfrm>
            <a:off x="4628718" y="1216725"/>
            <a:ext cx="3111718" cy="585000"/>
            <a:chOff x="5341167" y="4104075"/>
            <a:chExt cx="3396701" cy="585000"/>
          </a:xfrm>
        </p:grpSpPr>
        <p:grpSp>
          <p:nvGrpSpPr>
            <p:cNvPr id="3287" name="Google Shape;3287;g13c94f06daf_2_3597"/>
            <p:cNvGrpSpPr/>
            <p:nvPr/>
          </p:nvGrpSpPr>
          <p:grpSpPr>
            <a:xfrm>
              <a:off x="5341167" y="4145816"/>
              <a:ext cx="239144" cy="198197"/>
              <a:chOff x="214095" y="1332369"/>
              <a:chExt cx="9681926" cy="1087800"/>
            </a:xfrm>
          </p:grpSpPr>
          <p:sp>
            <p:nvSpPr>
              <p:cNvPr id="3288" name="Google Shape;3288;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89" name="Google Shape;3289;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0" name="Google Shape;3290;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1" name="Google Shape;3291;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92" name="Google Shape;3292;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293" name="Google Shape;3293;g13c94f06daf_2_3597"/>
          <p:cNvGrpSpPr/>
          <p:nvPr/>
        </p:nvGrpSpPr>
        <p:grpSpPr>
          <a:xfrm>
            <a:off x="4619072" y="1775208"/>
            <a:ext cx="3111718" cy="585000"/>
            <a:chOff x="5341167" y="4104075"/>
            <a:chExt cx="3396701" cy="585000"/>
          </a:xfrm>
        </p:grpSpPr>
        <p:grpSp>
          <p:nvGrpSpPr>
            <p:cNvPr id="3294" name="Google Shape;3294;g13c94f06daf_2_3597"/>
            <p:cNvGrpSpPr/>
            <p:nvPr/>
          </p:nvGrpSpPr>
          <p:grpSpPr>
            <a:xfrm>
              <a:off x="5341167" y="4145816"/>
              <a:ext cx="239144" cy="198197"/>
              <a:chOff x="214095" y="1332369"/>
              <a:chExt cx="9681926" cy="1087800"/>
            </a:xfrm>
          </p:grpSpPr>
          <p:sp>
            <p:nvSpPr>
              <p:cNvPr id="3295" name="Google Shape;3295;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96" name="Google Shape;3296;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97" name="Google Shape;3297;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98" name="Google Shape;3298;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299" name="Google Shape;3299;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300" name="Google Shape;3300;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301" name="Google Shape;3301;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302" name="Google Shape;3302;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03" name="Google Shape;3303;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04" name="Google Shape;3304;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8" name="Shape 3308"/>
        <p:cNvGrpSpPr/>
        <p:nvPr/>
      </p:nvGrpSpPr>
      <p:grpSpPr>
        <a:xfrm>
          <a:off x="0" y="0"/>
          <a:ext cx="0" cy="0"/>
          <a:chOff x="0" y="0"/>
          <a:chExt cx="0" cy="0"/>
        </a:xfrm>
      </p:grpSpPr>
      <p:sp>
        <p:nvSpPr>
          <p:cNvPr id="3309" name="Google Shape;3309;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10" name="Google Shape;3310;g13c94f06daf_2_370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수락된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다수의 수락이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11" name="Google Shape;3311;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312" name="Google Shape;3312;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13" name="Google Shape;3313;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314" name="Google Shape;3314;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315" name="Google Shape;3315;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16" name="Google Shape;3316;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317" name="Google Shape;3317;g13c94f06daf_2_3707"/>
          <p:cNvGrpSpPr/>
          <p:nvPr/>
        </p:nvGrpSpPr>
        <p:grpSpPr>
          <a:xfrm>
            <a:off x="546150" y="1522268"/>
            <a:ext cx="3048838" cy="641149"/>
            <a:chOff x="214095" y="1332369"/>
            <a:chExt cx="9681926" cy="1087800"/>
          </a:xfrm>
        </p:grpSpPr>
        <p:sp>
          <p:nvSpPr>
            <p:cNvPr id="3318" name="Google Shape;331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19" name="Google Shape;331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0" name="Google Shape;332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1" name="Google Shape;3321;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22" name="Google Shape;3322;g13c94f06daf_2_3707"/>
          <p:cNvGrpSpPr/>
          <p:nvPr/>
        </p:nvGrpSpPr>
        <p:grpSpPr>
          <a:xfrm>
            <a:off x="574293" y="1220645"/>
            <a:ext cx="239144" cy="198306"/>
            <a:chOff x="214095" y="1332369"/>
            <a:chExt cx="9681926" cy="1087800"/>
          </a:xfrm>
        </p:grpSpPr>
        <p:sp>
          <p:nvSpPr>
            <p:cNvPr id="3323" name="Google Shape;3323;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24" name="Google Shape;3324;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5" name="Google Shape;3325;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6" name="Google Shape;3326;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27" name="Google Shape;3327;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328" name="Google Shape;3328;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29" name="Google Shape;3329;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30" name="Google Shape;3330;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331" name="Google Shape;3331;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32" name="Google Shape;3332;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33" name="Google Shape;3333;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34" name="Google Shape;3334;g13c94f06daf_2_3707"/>
          <p:cNvGrpSpPr/>
          <p:nvPr/>
        </p:nvGrpSpPr>
        <p:grpSpPr>
          <a:xfrm>
            <a:off x="545354" y="2962453"/>
            <a:ext cx="3048838" cy="548142"/>
            <a:chOff x="214095" y="1332369"/>
            <a:chExt cx="9681926" cy="1087800"/>
          </a:xfrm>
        </p:grpSpPr>
        <p:sp>
          <p:nvSpPr>
            <p:cNvPr id="3335" name="Google Shape;3335;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36" name="Google Shape;3336;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37" name="Google Shape;3337;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38" name="Google Shape;3338;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39" name="Google Shape;3339;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0" name="Google Shape;3340;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1" name="Google Shape;3341;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2" name="Google Shape;3342;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43" name="Google Shape;3343;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44" name="Google Shape;3344;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45" name="Google Shape;3345;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346" name="Google Shape;3346;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347" name="Google Shape;3347;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348" name="Google Shape;3348;g13c94f06daf_2_3707"/>
          <p:cNvCxnSpPr>
            <a:stCxn id="3309" idx="3"/>
            <a:endCxn id="3349"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350" name="Google Shape;3350;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349" name="Google Shape;3349;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351" name="Google Shape;3351;g13c94f06daf_2_3707"/>
          <p:cNvGrpSpPr/>
          <p:nvPr/>
        </p:nvGrpSpPr>
        <p:grpSpPr>
          <a:xfrm>
            <a:off x="542933" y="4702368"/>
            <a:ext cx="3048838" cy="860304"/>
            <a:chOff x="4392000" y="1013612"/>
            <a:chExt cx="3048838" cy="1717173"/>
          </a:xfrm>
        </p:grpSpPr>
        <p:grpSp>
          <p:nvGrpSpPr>
            <p:cNvPr id="3352" name="Google Shape;3352;g13c94f06daf_2_3707"/>
            <p:cNvGrpSpPr/>
            <p:nvPr/>
          </p:nvGrpSpPr>
          <p:grpSpPr>
            <a:xfrm>
              <a:off x="4392000" y="1013612"/>
              <a:ext cx="3048838" cy="1647908"/>
              <a:chOff x="214095" y="1332369"/>
              <a:chExt cx="9681926" cy="1087800"/>
            </a:xfrm>
          </p:grpSpPr>
          <p:sp>
            <p:nvSpPr>
              <p:cNvPr id="3353" name="Google Shape;3353;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54" name="Google Shape;3354;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55" name="Google Shape;3355;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56" name="Google Shape;3356;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357" name="Google Shape;3357;g13c94f06daf_2_3707"/>
          <p:cNvGrpSpPr/>
          <p:nvPr/>
        </p:nvGrpSpPr>
        <p:grpSpPr>
          <a:xfrm>
            <a:off x="4582708" y="911618"/>
            <a:ext cx="3048838" cy="860304"/>
            <a:chOff x="4392000" y="1013612"/>
            <a:chExt cx="3048838" cy="1717173"/>
          </a:xfrm>
        </p:grpSpPr>
        <p:grpSp>
          <p:nvGrpSpPr>
            <p:cNvPr id="3358" name="Google Shape;3358;g13c94f06daf_2_3707"/>
            <p:cNvGrpSpPr/>
            <p:nvPr/>
          </p:nvGrpSpPr>
          <p:grpSpPr>
            <a:xfrm>
              <a:off x="4392000" y="1013612"/>
              <a:ext cx="3048838" cy="1647908"/>
              <a:chOff x="214095" y="1332369"/>
              <a:chExt cx="9681926" cy="1087800"/>
            </a:xfrm>
          </p:grpSpPr>
          <p:sp>
            <p:nvSpPr>
              <p:cNvPr id="3359" name="Google Shape;3359;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60" name="Google Shape;3360;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1" name="Google Shape;3361;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62" name="Google Shape;3362;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63" name="Google Shape;3363;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64" name="Google Shape;3364;g13c94f06daf_2_3707"/>
          <p:cNvGrpSpPr/>
          <p:nvPr/>
        </p:nvGrpSpPr>
        <p:grpSpPr>
          <a:xfrm>
            <a:off x="4582708" y="1824868"/>
            <a:ext cx="3048838" cy="860304"/>
            <a:chOff x="4392000" y="1013612"/>
            <a:chExt cx="3048838" cy="1717173"/>
          </a:xfrm>
        </p:grpSpPr>
        <p:grpSp>
          <p:nvGrpSpPr>
            <p:cNvPr id="3365" name="Google Shape;3365;g13c94f06daf_2_3707"/>
            <p:cNvGrpSpPr/>
            <p:nvPr/>
          </p:nvGrpSpPr>
          <p:grpSpPr>
            <a:xfrm>
              <a:off x="4392000" y="1013612"/>
              <a:ext cx="3048838" cy="1647908"/>
              <a:chOff x="214095" y="1332369"/>
              <a:chExt cx="9681926" cy="1087800"/>
            </a:xfrm>
          </p:grpSpPr>
          <p:sp>
            <p:nvSpPr>
              <p:cNvPr id="3366" name="Google Shape;336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67" name="Google Shape;336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8" name="Google Shape;336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69" name="Google Shape;3369;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70" name="Google Shape;3370;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수학</a:t>
            </a:r>
            <a:endParaRPr b="0" i="0" sz="900" u="none" cap="none" strike="noStrike">
              <a:solidFill>
                <a:schemeClr val="lt1"/>
              </a:solidFill>
              <a:latin typeface="Malgun Gothic"/>
              <a:ea typeface="Malgun Gothic"/>
              <a:cs typeface="Malgun Gothic"/>
              <a:sym typeface="Malgun Gothic"/>
            </a:endParaRPr>
          </a:p>
        </p:txBody>
      </p:sp>
      <p:sp>
        <p:nvSpPr>
          <p:cNvPr id="3371" name="Google Shape;3371;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72" name="Google Shape;3372;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73" name="Google Shape;3373;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374" name="Google Shape;3374;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375" name="Google Shape;3375;g13c94f06daf_2_3707"/>
          <p:cNvGrpSpPr/>
          <p:nvPr/>
        </p:nvGrpSpPr>
        <p:grpSpPr>
          <a:xfrm>
            <a:off x="4574258" y="3918143"/>
            <a:ext cx="3048838" cy="1165104"/>
            <a:chOff x="4392000" y="1013612"/>
            <a:chExt cx="3048838" cy="2325556"/>
          </a:xfrm>
        </p:grpSpPr>
        <p:grpSp>
          <p:nvGrpSpPr>
            <p:cNvPr id="3376" name="Google Shape;3376;g13c94f06daf_2_3707"/>
            <p:cNvGrpSpPr/>
            <p:nvPr/>
          </p:nvGrpSpPr>
          <p:grpSpPr>
            <a:xfrm>
              <a:off x="4392000" y="1013612"/>
              <a:ext cx="3048838" cy="1647908"/>
              <a:chOff x="214095" y="1332369"/>
              <a:chExt cx="9681926" cy="1087800"/>
            </a:xfrm>
          </p:grpSpPr>
          <p:sp>
            <p:nvSpPr>
              <p:cNvPr id="3377" name="Google Shape;337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78" name="Google Shape;337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9" name="Google Shape;337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80" name="Google Shape;3380;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81" name="Google Shape;3381;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382" name="Google Shape;3382;g13c94f06daf_2_3707"/>
          <p:cNvGrpSpPr/>
          <p:nvPr/>
        </p:nvGrpSpPr>
        <p:grpSpPr>
          <a:xfrm>
            <a:off x="4646883" y="3060212"/>
            <a:ext cx="374691" cy="353100"/>
            <a:chOff x="214095" y="1332369"/>
            <a:chExt cx="9681926" cy="1087800"/>
          </a:xfrm>
        </p:grpSpPr>
        <p:sp>
          <p:nvSpPr>
            <p:cNvPr id="3383" name="Google Shape;3383;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84" name="Google Shape;3384;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5" name="Google Shape;3385;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86" name="Google Shape;3386;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387" name="Google Shape;3387;g13c94f06daf_2_3707"/>
          <p:cNvGrpSpPr/>
          <p:nvPr/>
        </p:nvGrpSpPr>
        <p:grpSpPr>
          <a:xfrm>
            <a:off x="5121483" y="3060225"/>
            <a:ext cx="374691" cy="353100"/>
            <a:chOff x="214095" y="1332369"/>
            <a:chExt cx="9681926" cy="1087800"/>
          </a:xfrm>
        </p:grpSpPr>
        <p:sp>
          <p:nvSpPr>
            <p:cNvPr id="3388" name="Google Shape;338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389" name="Google Shape;338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90" name="Google Shape;339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91" name="Google Shape;3391;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392" name="Google Shape;3392;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{CFF5B0DD-302E-4217-A1C3-340DC7B08D77}</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{CFF5B0DD-302E-4217-A1C3-340DC7B08D77}</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{CFF5B0DD-302E-4217-A1C3-340DC7B08D77}</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6" name="Shape 3396"/>
        <p:cNvGrpSpPr/>
        <p:nvPr/>
      </p:nvGrpSpPr>
      <p:grpSpPr>
        <a:xfrm>
          <a:off x="0" y="0"/>
          <a:ext cx="0" cy="0"/>
          <a:chOff x="0" y="0"/>
          <a:chExt cx="0" cy="0"/>
        </a:xfrm>
      </p:grpSpPr>
      <p:sp>
        <p:nvSpPr>
          <p:cNvPr id="3397" name="Google Shape;3397;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98" name="Google Shape;3398;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99" name="Google Shape;3399;g13c94f06daf_2_388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수락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수락할 경우 제안가격 지불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00" name="Google Shape;3400;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401" name="Google Shape;3401;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2" name="Google Shape;3402;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403" name="Google Shape;3403;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404" name="Google Shape;3404;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05" name="Google Shape;3405;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406" name="Google Shape;3406;g13c94f06daf_2_3889"/>
          <p:cNvGrpSpPr/>
          <p:nvPr/>
        </p:nvGrpSpPr>
        <p:grpSpPr>
          <a:xfrm>
            <a:off x="4584750" y="2455076"/>
            <a:ext cx="3048838" cy="1145562"/>
            <a:chOff x="214095" y="1332369"/>
            <a:chExt cx="9681926" cy="1087800"/>
          </a:xfrm>
        </p:grpSpPr>
        <p:sp>
          <p:nvSpPr>
            <p:cNvPr id="3407" name="Google Shape;340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08" name="Google Shape;340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9" name="Google Shape;340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0" name="Google Shape;3410;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11" name="Google Shape;3411;g13c94f06daf_2_3889"/>
          <p:cNvGrpSpPr/>
          <p:nvPr/>
        </p:nvGrpSpPr>
        <p:grpSpPr>
          <a:xfrm>
            <a:off x="4612893" y="2135045"/>
            <a:ext cx="239144" cy="198306"/>
            <a:chOff x="214095" y="1332369"/>
            <a:chExt cx="9681926" cy="1087800"/>
          </a:xfrm>
        </p:grpSpPr>
        <p:sp>
          <p:nvSpPr>
            <p:cNvPr id="3412" name="Google Shape;3412;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13" name="Google Shape;3413;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14" name="Google Shape;3414;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15" name="Google Shape;3415;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16" name="Google Shape;3416;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417" name="Google Shape;3417;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18" name="Google Shape;3418;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19" name="Google Shape;3419;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420" name="Google Shape;3420;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21" name="Google Shape;3421;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2" name="Google Shape;3422;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23" name="Google Shape;3423;g13c94f06daf_2_3889"/>
          <p:cNvGrpSpPr/>
          <p:nvPr/>
        </p:nvGrpSpPr>
        <p:grpSpPr>
          <a:xfrm>
            <a:off x="4583954" y="4257853"/>
            <a:ext cx="3048838" cy="548142"/>
            <a:chOff x="214095" y="1332369"/>
            <a:chExt cx="9681926" cy="1087800"/>
          </a:xfrm>
        </p:grpSpPr>
        <p:sp>
          <p:nvSpPr>
            <p:cNvPr id="3424" name="Google Shape;3424;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25" name="Google Shape;3425;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26" name="Google Shape;3426;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27" name="Google Shape;3427;g13c94f06daf_2_3889"/>
          <p:cNvSpPr txBox="1"/>
          <p:nvPr/>
        </p:nvSpPr>
        <p:spPr>
          <a:xfrm>
            <a:off x="45763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28" name="Google Shape;3428;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29" name="Google Shape;3429;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30" name="Google Shape;3430;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31" name="Google Shape;3431;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32" name="Google Shape;3432;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33" name="Google Shape;3433;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34" name="Google Shape;3434;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435" name="Google Shape;3435;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436" name="Google Shape;3436;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437" name="Google Shape;3437;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38" name="Google Shape;3438;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39" name="Google Shape;3439;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40" name="Google Shape;3440;g13c94f06daf_2_3889"/>
          <p:cNvGrpSpPr/>
          <p:nvPr/>
        </p:nvGrpSpPr>
        <p:grpSpPr>
          <a:xfrm>
            <a:off x="546150" y="1522268"/>
            <a:ext cx="3048838" cy="641149"/>
            <a:chOff x="214095" y="1332369"/>
            <a:chExt cx="9681926" cy="1087800"/>
          </a:xfrm>
        </p:grpSpPr>
        <p:sp>
          <p:nvSpPr>
            <p:cNvPr id="3441" name="Google Shape;3441;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42" name="Google Shape;3442;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3" name="Google Shape;3443;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4" name="Google Shape;3444;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45" name="Google Shape;3445;g13c94f06daf_2_3889"/>
          <p:cNvGrpSpPr/>
          <p:nvPr/>
        </p:nvGrpSpPr>
        <p:grpSpPr>
          <a:xfrm>
            <a:off x="574293" y="1220645"/>
            <a:ext cx="239144" cy="198306"/>
            <a:chOff x="214095" y="1332369"/>
            <a:chExt cx="9681926" cy="1087800"/>
          </a:xfrm>
        </p:grpSpPr>
        <p:sp>
          <p:nvSpPr>
            <p:cNvPr id="3446" name="Google Shape;3446;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47" name="Google Shape;3447;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8" name="Google Shape;3448;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9" name="Google Shape;3449;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50" name="Google Shape;3450;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451" name="Google Shape;3451;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52" name="Google Shape;3452;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53" name="Google Shape;3453;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454" name="Google Shape;3454;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55" name="Google Shape;3455;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6" name="Google Shape;3456;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57" name="Google Shape;3457;g13c94f06daf_2_3889"/>
          <p:cNvGrpSpPr/>
          <p:nvPr/>
        </p:nvGrpSpPr>
        <p:grpSpPr>
          <a:xfrm>
            <a:off x="545354" y="2962453"/>
            <a:ext cx="3048838" cy="548142"/>
            <a:chOff x="214095" y="1332369"/>
            <a:chExt cx="9681926" cy="1087800"/>
          </a:xfrm>
        </p:grpSpPr>
        <p:sp>
          <p:nvSpPr>
            <p:cNvPr id="3458" name="Google Shape;3458;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59" name="Google Shape;3459;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60" name="Google Shape;3460;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61" name="Google Shape;3461;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62" name="Google Shape;3462;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3" name="Google Shape;3463;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4" name="Google Shape;3464;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5" name="Google Shape;3465;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6" name="Google Shape;3466;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67" name="Google Shape;3467;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68" name="Google Shape;3468;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469" name="Google Shape;3469;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470" name="Google Shape;3470;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471" name="Google Shape;3471;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472" name="Google Shape;3472;g13c94f06daf_2_3889"/>
          <p:cNvGrpSpPr/>
          <p:nvPr/>
        </p:nvGrpSpPr>
        <p:grpSpPr>
          <a:xfrm>
            <a:off x="542933" y="4702368"/>
            <a:ext cx="3048838" cy="860304"/>
            <a:chOff x="4392000" y="1013612"/>
            <a:chExt cx="3048838" cy="1717173"/>
          </a:xfrm>
        </p:grpSpPr>
        <p:grpSp>
          <p:nvGrpSpPr>
            <p:cNvPr id="3473" name="Google Shape;3473;g13c94f06daf_2_3889"/>
            <p:cNvGrpSpPr/>
            <p:nvPr/>
          </p:nvGrpSpPr>
          <p:grpSpPr>
            <a:xfrm>
              <a:off x="4392000" y="1013612"/>
              <a:ext cx="3048838" cy="1647908"/>
              <a:chOff x="214095" y="1332369"/>
              <a:chExt cx="9681926" cy="1087800"/>
            </a:xfrm>
          </p:grpSpPr>
          <p:sp>
            <p:nvSpPr>
              <p:cNvPr id="3474" name="Google Shape;3474;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75" name="Google Shape;3475;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6" name="Google Shape;3476;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7" name="Google Shape;3477;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478" name="Google Shape;3478;g13c94f06daf_2_3889"/>
          <p:cNvCxnSpPr>
            <a:stCxn id="3474" idx="3"/>
            <a:endCxn id="3397"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479" name="Google Shape;3479;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480" name="Google Shape;3480;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481" name="Google Shape;3481;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482" name="Google Shape;3482;g13c94f06daf_2_3889"/>
          <p:cNvGrpSpPr/>
          <p:nvPr/>
        </p:nvGrpSpPr>
        <p:grpSpPr>
          <a:xfrm>
            <a:off x="4582708" y="1221243"/>
            <a:ext cx="3048838" cy="860304"/>
            <a:chOff x="4392000" y="1013612"/>
            <a:chExt cx="3048838" cy="1717173"/>
          </a:xfrm>
        </p:grpSpPr>
        <p:grpSp>
          <p:nvGrpSpPr>
            <p:cNvPr id="3483" name="Google Shape;3483;g13c94f06daf_2_3889"/>
            <p:cNvGrpSpPr/>
            <p:nvPr/>
          </p:nvGrpSpPr>
          <p:grpSpPr>
            <a:xfrm>
              <a:off x="4392000" y="1013612"/>
              <a:ext cx="3048838" cy="1647908"/>
              <a:chOff x="214095" y="1332369"/>
              <a:chExt cx="9681926" cy="1087800"/>
            </a:xfrm>
          </p:grpSpPr>
          <p:sp>
            <p:nvSpPr>
              <p:cNvPr id="3484" name="Google Shape;3484;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85" name="Google Shape;3485;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86" name="Google Shape;3486;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87" name="Google Shape;3487;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88" name="Google Shape;3488;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89" name="Google Shape;3489;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0" name="Google Shape;3490;g13c94f06daf_2_3889"/>
          <p:cNvSpPr txBox="1"/>
          <p:nvPr/>
        </p:nvSpPr>
        <p:spPr>
          <a:xfrm>
            <a:off x="45763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a:t>
            </a:r>
            <a:r>
              <a:rPr b="1" lang="ko" sz="900">
                <a:solidFill>
                  <a:schemeClr val="dk1"/>
                </a:solidFill>
                <a:latin typeface="Malgun Gothic"/>
                <a:ea typeface="Malgun Gothic"/>
                <a:cs typeface="Malgun Gothic"/>
                <a:sym typeface="Malgun Gothic"/>
              </a:rPr>
              <a:t>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1" name="Google Shape;3491;g13c94f06daf_2_3889"/>
          <p:cNvSpPr/>
          <p:nvPr/>
        </p:nvSpPr>
        <p:spPr>
          <a:xfrm>
            <a:off x="4558434" y="48343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5" name="Shape 3495"/>
        <p:cNvGrpSpPr/>
        <p:nvPr/>
      </p:nvGrpSpPr>
      <p:grpSpPr>
        <a:xfrm>
          <a:off x="0" y="0"/>
          <a:ext cx="0" cy="0"/>
          <a:chOff x="0" y="0"/>
          <a:chExt cx="0" cy="0"/>
        </a:xfrm>
      </p:grpSpPr>
      <p:sp>
        <p:nvSpPr>
          <p:cNvPr id="3496" name="Google Shape;3496;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97" name="Google Shape;3497;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98" name="Google Shape;3498;g13c94f06daf_2_727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결제수단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수락 및 결제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99" name="Google Shape;3499;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수락</a:t>
            </a:r>
            <a:endParaRPr b="0" i="0" sz="2400" u="none" cap="none" strike="noStrike">
              <a:solidFill>
                <a:schemeClr val="lt1"/>
              </a:solidFill>
              <a:latin typeface="Arial"/>
              <a:ea typeface="Arial"/>
              <a:cs typeface="Arial"/>
              <a:sym typeface="Arial"/>
            </a:endParaRPr>
          </a:p>
        </p:txBody>
      </p:sp>
      <p:sp>
        <p:nvSpPr>
          <p:cNvPr id="3500" name="Google Shape;3500;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01" name="Google Shape;3501;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502" name="Google Shape;3502;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03" name="Google Shape;3503;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04" name="Google Shape;3504;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05" name="Google Shape;3505;g13c94f06daf_2_7276"/>
          <p:cNvGrpSpPr/>
          <p:nvPr/>
        </p:nvGrpSpPr>
        <p:grpSpPr>
          <a:xfrm>
            <a:off x="546150" y="2455076"/>
            <a:ext cx="3048838" cy="1145562"/>
            <a:chOff x="214095" y="1332369"/>
            <a:chExt cx="9681926" cy="1087800"/>
          </a:xfrm>
        </p:grpSpPr>
        <p:sp>
          <p:nvSpPr>
            <p:cNvPr id="3506" name="Google Shape;3506;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07" name="Google Shape;3507;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08" name="Google Shape;3508;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09" name="Google Shape;3509;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10" name="Google Shape;3510;g13c94f06daf_2_7276"/>
          <p:cNvGrpSpPr/>
          <p:nvPr/>
        </p:nvGrpSpPr>
        <p:grpSpPr>
          <a:xfrm>
            <a:off x="574293" y="2135045"/>
            <a:ext cx="239144" cy="198306"/>
            <a:chOff x="214095" y="1332369"/>
            <a:chExt cx="9681926" cy="1087800"/>
          </a:xfrm>
        </p:grpSpPr>
        <p:sp>
          <p:nvSpPr>
            <p:cNvPr id="3511" name="Google Shape;3511;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12" name="Google Shape;3512;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13" name="Google Shape;3513;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14" name="Google Shape;3514;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15" name="Google Shape;3515;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516" name="Google Shape;3516;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17" name="Google Shape;3517;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18" name="Google Shape;3518;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519" name="Google Shape;3519;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20" name="Google Shape;3520;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1" name="Google Shape;3521;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22" name="Google Shape;3522;g13c94f06daf_2_7276"/>
          <p:cNvGrpSpPr/>
          <p:nvPr/>
        </p:nvGrpSpPr>
        <p:grpSpPr>
          <a:xfrm>
            <a:off x="545354" y="4257853"/>
            <a:ext cx="3048838" cy="548142"/>
            <a:chOff x="214095" y="1332369"/>
            <a:chExt cx="9681926" cy="1087800"/>
          </a:xfrm>
        </p:grpSpPr>
        <p:sp>
          <p:nvSpPr>
            <p:cNvPr id="3523" name="Google Shape;3523;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24" name="Google Shape;3524;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25" name="Google Shape;3525;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26" name="Google Shape;3526;g13c94f06daf_2_7276"/>
          <p:cNvSpPr txBox="1"/>
          <p:nvPr/>
        </p:nvSpPr>
        <p:spPr>
          <a:xfrm>
            <a:off x="5377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27" name="Google Shape;3527;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8" name="Google Shape;3528;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29" name="Google Shape;3529;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30" name="Google Shape;3530;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31" name="Google Shape;3531;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32" name="Google Shape;3532;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533" name="Google Shape;3533;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534" name="Google Shape;3534;g13c94f06daf_2_7276"/>
          <p:cNvCxnSpPr>
            <a:stCxn id="3535" idx="3"/>
            <a:endCxn id="3496"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535" name="Google Shape;3535;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536" name="Google Shape;3536;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537" name="Google Shape;3537;g13c94f06daf_2_7276"/>
          <p:cNvGrpSpPr/>
          <p:nvPr/>
        </p:nvGrpSpPr>
        <p:grpSpPr>
          <a:xfrm>
            <a:off x="544108" y="1221243"/>
            <a:ext cx="3048838" cy="860304"/>
            <a:chOff x="4392000" y="1013612"/>
            <a:chExt cx="3048838" cy="1717173"/>
          </a:xfrm>
        </p:grpSpPr>
        <p:grpSp>
          <p:nvGrpSpPr>
            <p:cNvPr id="3538" name="Google Shape;3538;g13c94f06daf_2_7276"/>
            <p:cNvGrpSpPr/>
            <p:nvPr/>
          </p:nvGrpSpPr>
          <p:grpSpPr>
            <a:xfrm>
              <a:off x="4392000" y="1013612"/>
              <a:ext cx="3048838" cy="1647908"/>
              <a:chOff x="214095" y="1332369"/>
              <a:chExt cx="9681926" cy="1087800"/>
            </a:xfrm>
          </p:grpSpPr>
          <p:sp>
            <p:nvSpPr>
              <p:cNvPr id="3539" name="Google Shape;3539;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40" name="Google Shape;3540;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1" name="Google Shape;3541;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2" name="Google Shape;3542;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543" name="Google Shape;3543;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수락</a:t>
            </a:r>
            <a:endParaRPr b="1" sz="1100">
              <a:solidFill>
                <a:schemeClr val="dk1"/>
              </a:solidFill>
              <a:latin typeface="Malgun Gothic"/>
              <a:ea typeface="Malgun Gothic"/>
              <a:cs typeface="Malgun Gothic"/>
              <a:sym typeface="Malgun Gothic"/>
            </a:endParaRPr>
          </a:p>
        </p:txBody>
      </p:sp>
      <p:pic>
        <p:nvPicPr>
          <p:cNvPr id="3544" name="Google Shape;3544;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545" name="Google Shape;3545;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수락 하시겠습니까?</a:t>
            </a:r>
            <a:endParaRPr b="1" i="0" sz="1600" u="none" cap="none" strike="noStrike">
              <a:solidFill>
                <a:srgbClr val="00B0F0"/>
              </a:solidFill>
              <a:latin typeface="Malgun Gothic"/>
              <a:ea typeface="Malgun Gothic"/>
              <a:cs typeface="Malgun Gothic"/>
              <a:sym typeface="Malgun Gothic"/>
            </a:endParaRPr>
          </a:p>
        </p:txBody>
      </p:sp>
      <p:sp>
        <p:nvSpPr>
          <p:cNvPr id="3546" name="Google Shape;3546;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547" name="Google Shape;3547;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20,000원</a:t>
            </a:r>
            <a:endParaRPr sz="700">
              <a:solidFill>
                <a:schemeClr val="dk1"/>
              </a:solidFill>
              <a:latin typeface="Malgun Gothic"/>
              <a:ea typeface="Malgun Gothic"/>
              <a:cs typeface="Malgun Gothic"/>
              <a:sym typeface="Malgun Gothic"/>
            </a:endParaRPr>
          </a:p>
        </p:txBody>
      </p:sp>
      <p:sp>
        <p:nvSpPr>
          <p:cNvPr id="3548" name="Google Shape;3548;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 및 </a:t>
            </a: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sp>
        <p:nvSpPr>
          <p:cNvPr id="3549" name="Google Shape;3549;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결제수단</a:t>
            </a:r>
            <a:endParaRPr sz="700">
              <a:solidFill>
                <a:schemeClr val="dk1"/>
              </a:solidFill>
              <a:latin typeface="Malgun Gothic"/>
              <a:ea typeface="Malgun Gothic"/>
              <a:cs typeface="Malgun Gothic"/>
              <a:sym typeface="Malgun Gothic"/>
            </a:endParaRPr>
          </a:p>
        </p:txBody>
      </p:sp>
      <p:sp>
        <p:nvSpPr>
          <p:cNvPr id="3550" name="Google Shape;3550;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51" name="Google Shape;3551;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52" name="Google Shape;3552;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53" name="Google Shape;3553;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결제금액</a:t>
            </a:r>
            <a:r>
              <a:rPr b="1" lang="ko" sz="1600">
                <a:solidFill>
                  <a:schemeClr val="dk1"/>
                </a:solidFill>
                <a:latin typeface="Malgun Gothic"/>
                <a:ea typeface="Malgun Gothic"/>
                <a:cs typeface="Malgun Gothic"/>
                <a:sym typeface="Malgun Gothic"/>
              </a:rPr>
              <a:t> : 20,000원</a:t>
            </a:r>
            <a:endParaRPr sz="700">
              <a:solidFill>
                <a:schemeClr val="dk1"/>
              </a:solidFill>
              <a:latin typeface="Malgun Gothic"/>
              <a:ea typeface="Malgun Gothic"/>
              <a:cs typeface="Malgun Gothic"/>
              <a:sym typeface="Malgun Gothic"/>
            </a:endParaRPr>
          </a:p>
        </p:txBody>
      </p:sp>
      <p:sp>
        <p:nvSpPr>
          <p:cNvPr id="3554" name="Google Shape;3554;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55" name="Google Shape;3555;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3556" name="Google Shape;3556;g13c94f06daf_2_7276"/>
          <p:cNvSpPr txBox="1"/>
          <p:nvPr/>
        </p:nvSpPr>
        <p:spPr>
          <a:xfrm>
            <a:off x="5377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0" name="Shape 3560"/>
        <p:cNvGrpSpPr/>
        <p:nvPr/>
      </p:nvGrpSpPr>
      <p:grpSpPr>
        <a:xfrm>
          <a:off x="0" y="0"/>
          <a:ext cx="0" cy="0"/>
          <a:chOff x="0" y="0"/>
          <a:chExt cx="0" cy="0"/>
        </a:xfrm>
      </p:grpSpPr>
      <p:sp>
        <p:nvSpPr>
          <p:cNvPr id="3561" name="Google Shape;3561;gf48f6d2838_0_19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상</a:t>
            </a:r>
            <a:r>
              <a:rPr lang="ko" sz="3000"/>
              <a:t>세 &gt; 프로필</a:t>
            </a:r>
            <a:endParaRPr sz="3000"/>
          </a:p>
        </p:txBody>
      </p:sp>
      <p:sp>
        <p:nvSpPr>
          <p:cNvPr id="3562" name="Google Shape;3562;gf48f6d2838_0_19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상세 &gt; 프로필</a:t>
            </a:r>
            <a:endParaRPr sz="2000"/>
          </a:p>
          <a:p>
            <a:pPr indent="-355600" lvl="0" marL="457200" rtl="0" algn="l">
              <a:spcBef>
                <a:spcPts val="0"/>
              </a:spcBef>
              <a:spcAft>
                <a:spcPts val="0"/>
              </a:spcAft>
              <a:buSzPts val="2000"/>
              <a:buChar char="-"/>
            </a:pPr>
            <a:r>
              <a:rPr lang="ko" sz="2000"/>
              <a:t>포스팅 상세 &gt; 프로필 &gt; 추가메뉴 &gt; 신고, 차단</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팔로우, 팔로잉</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메시지</a:t>
            </a:r>
            <a:endParaRPr sz="2000"/>
          </a:p>
          <a:p>
            <a:pPr indent="0" lvl="0" marL="457200" rtl="0" algn="l">
              <a:spcBef>
                <a:spcPts val="0"/>
              </a:spcBef>
              <a:spcAft>
                <a:spcPts val="0"/>
              </a:spcAft>
              <a:buNone/>
            </a:pPr>
            <a:r>
              <a:t/>
            </a:r>
            <a:endParaRPr sz="20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6" name="Shape 3566"/>
        <p:cNvGrpSpPr/>
        <p:nvPr/>
      </p:nvGrpSpPr>
      <p:grpSpPr>
        <a:xfrm>
          <a:off x="0" y="0"/>
          <a:ext cx="0" cy="0"/>
          <a:chOff x="0" y="0"/>
          <a:chExt cx="0" cy="0"/>
        </a:xfrm>
      </p:grpSpPr>
      <p:sp>
        <p:nvSpPr>
          <p:cNvPr id="3567" name="Google Shape;3567;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68" name="Google Shape;3568;g13c94f06daf_2_214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수락여부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69" name="Google Shape;3569;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3570" name="Google Shape;3570;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71" name="Google Shape;3571;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572" name="Google Shape;3572;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573" name="Google Shape;3573;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74" name="Google Shape;3574;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575" name="Google Shape;3575;g13c94f06daf_2_2141"/>
          <p:cNvGrpSpPr/>
          <p:nvPr/>
        </p:nvGrpSpPr>
        <p:grpSpPr>
          <a:xfrm>
            <a:off x="546154" y="1522257"/>
            <a:ext cx="3048838" cy="1468856"/>
            <a:chOff x="214095" y="1332369"/>
            <a:chExt cx="9681926" cy="1087800"/>
          </a:xfrm>
        </p:grpSpPr>
        <p:sp>
          <p:nvSpPr>
            <p:cNvPr id="3576" name="Google Shape;3576;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577" name="Google Shape;3577;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78" name="Google Shape;3578;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79" name="Google Shape;3579;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580" name="Google Shape;3580;g13c94f06daf_2_2141"/>
          <p:cNvGrpSpPr/>
          <p:nvPr/>
        </p:nvGrpSpPr>
        <p:grpSpPr>
          <a:xfrm>
            <a:off x="574293" y="1220645"/>
            <a:ext cx="239144" cy="198306"/>
            <a:chOff x="214095" y="1332369"/>
            <a:chExt cx="9681926" cy="1087800"/>
          </a:xfrm>
        </p:grpSpPr>
        <p:sp>
          <p:nvSpPr>
            <p:cNvPr id="3581" name="Google Shape;3581;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582" name="Google Shape;3582;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83" name="Google Shape;3583;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84" name="Google Shape;3584;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585" name="Google Shape;3585;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586" name="Google Shape;3586;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87" name="Google Shape;3587;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588" name="Google Shape;3588;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589" name="Google Shape;3589;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590" name="Google Shape;3590;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1" name="Google Shape;3591;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592" name="Google Shape;3592;g13c94f06daf_2_2141"/>
          <p:cNvGrpSpPr/>
          <p:nvPr/>
        </p:nvGrpSpPr>
        <p:grpSpPr>
          <a:xfrm>
            <a:off x="545354" y="3724453"/>
            <a:ext cx="3048838" cy="548142"/>
            <a:chOff x="214095" y="1332369"/>
            <a:chExt cx="9681926" cy="1087800"/>
          </a:xfrm>
        </p:grpSpPr>
        <p:sp>
          <p:nvSpPr>
            <p:cNvPr id="3593" name="Google Shape;3593;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594" name="Google Shape;3594;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95" name="Google Shape;3595;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96" name="Google Shape;3596;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97" name="Google Shape;3597;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98" name="Google Shape;3598;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99" name="Google Shape;3599;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0" name="Google Shape;3600;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01" name="Google Shape;3601;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02" name="Google Shape;3602;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03" name="Google Shape;3603;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604" name="Google Shape;3604;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605" name="Google Shape;3605;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606" name="Google Shape;3606;g13c94f06daf_2_2141"/>
          <p:cNvGrpSpPr/>
          <p:nvPr/>
        </p:nvGrpSpPr>
        <p:grpSpPr>
          <a:xfrm>
            <a:off x="546154" y="5454324"/>
            <a:ext cx="3048838" cy="548142"/>
            <a:chOff x="214095" y="1332369"/>
            <a:chExt cx="9681926" cy="1087800"/>
          </a:xfrm>
        </p:grpSpPr>
        <p:sp>
          <p:nvSpPr>
            <p:cNvPr id="3607" name="Google Shape;3607;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608" name="Google Shape;3608;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9" name="Google Shape;3609;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10" name="Google Shape;3610;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11" name="Google Shape;3611;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12" name="Google Shape;3612;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3613" name="Google Shape;3613;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14" name="Google Shape;3614;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15" name="Google Shape;3615;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3616" name="Google Shape;3616;g13c94f06daf_2_2141"/>
          <p:cNvGrpSpPr/>
          <p:nvPr/>
        </p:nvGrpSpPr>
        <p:grpSpPr>
          <a:xfrm>
            <a:off x="4574250" y="2293628"/>
            <a:ext cx="3048838" cy="400202"/>
            <a:chOff x="214095" y="1332369"/>
            <a:chExt cx="9681926" cy="1087800"/>
          </a:xfrm>
        </p:grpSpPr>
        <p:sp>
          <p:nvSpPr>
            <p:cNvPr id="3617" name="Google Shape;3617;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3618" name="Google Shape;3618;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19" name="Google Shape;3619;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20" name="Google Shape;3620;g13c94f06daf_2_2141"/>
          <p:cNvGrpSpPr/>
          <p:nvPr/>
        </p:nvGrpSpPr>
        <p:grpSpPr>
          <a:xfrm>
            <a:off x="4574258" y="4339718"/>
            <a:ext cx="3048838" cy="860304"/>
            <a:chOff x="4392000" y="1013612"/>
            <a:chExt cx="3048838" cy="1717173"/>
          </a:xfrm>
        </p:grpSpPr>
        <p:grpSp>
          <p:nvGrpSpPr>
            <p:cNvPr id="3621" name="Google Shape;3621;g13c94f06daf_2_2141"/>
            <p:cNvGrpSpPr/>
            <p:nvPr/>
          </p:nvGrpSpPr>
          <p:grpSpPr>
            <a:xfrm>
              <a:off x="4392000" y="1013612"/>
              <a:ext cx="3048838" cy="1647908"/>
              <a:chOff x="214095" y="1332369"/>
              <a:chExt cx="9681926" cy="1087800"/>
            </a:xfrm>
          </p:grpSpPr>
          <p:sp>
            <p:nvSpPr>
              <p:cNvPr id="3622" name="Google Shape;3622;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23" name="Google Shape;3623;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24" name="Google Shape;3624;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25" name="Google Shape;3625;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26" name="Google Shape;3626;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27" name="Google Shape;3627;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28" name="Google Shape;3628;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29" name="Google Shape;3629;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30" name="Google Shape;3630;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31" name="Google Shape;3631;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2" name="Google Shape;3632;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3" name="Google Shape;3633;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4" name="Google Shape;3634;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35" name="Google Shape;3635;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6" name="Google Shape;3636;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7" name="Google Shape;3637;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8" name="Google Shape;3638;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39" name="Google Shape;3639;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40" name="Google Shape;3640;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41" name="Google Shape;3641;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42" name="Google Shape;3642;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43" name="Google Shape;3643;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644" name="Google Shape;3644;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645" name="Google Shape;3645;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646" name="Google Shape;3646;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47" name="Google Shape;3647;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48" name="Google Shape;3648;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649" name="Google Shape;3649;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650" name="Google Shape;3650;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651" name="Google Shape;3651;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652" name="Google Shape;3652;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653" name="Google Shape;3653;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3654" name="Google Shape;3654;g13c94f06daf_2_2141"/>
          <p:cNvCxnSpPr>
            <a:stCxn id="3584" idx="0"/>
            <a:endCxn id="3610"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3655" name="Google Shape;3655;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656" name="Google Shape;3656;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3657" name="Google Shape;3657;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3658" name="Google Shape;3658;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2" name="Shape 3662"/>
        <p:cNvGrpSpPr/>
        <p:nvPr/>
      </p:nvGrpSpPr>
      <p:grpSpPr>
        <a:xfrm>
          <a:off x="0" y="0"/>
          <a:ext cx="0" cy="0"/>
          <a:chOff x="0" y="0"/>
          <a:chExt cx="0" cy="0"/>
        </a:xfrm>
      </p:grpSpPr>
      <p:sp>
        <p:nvSpPr>
          <p:cNvPr id="3663" name="Google Shape;3663;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64" name="Google Shape;3664;g13c94f06daf_2_240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65" name="Google Shape;3665;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66" name="Google Shape;3666;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67" name="Google Shape;3667;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68" name="Google Shape;3668;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69" name="Google Shape;3669;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70" name="Google Shape;3670;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71" name="Google Shape;3671;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72" name="Google Shape;3672;g13c94f06daf_2_2405"/>
          <p:cNvGrpSpPr/>
          <p:nvPr/>
        </p:nvGrpSpPr>
        <p:grpSpPr>
          <a:xfrm>
            <a:off x="535650" y="2293628"/>
            <a:ext cx="3048838" cy="400202"/>
            <a:chOff x="214095" y="1332369"/>
            <a:chExt cx="9681926" cy="1087800"/>
          </a:xfrm>
        </p:grpSpPr>
        <p:sp>
          <p:nvSpPr>
            <p:cNvPr id="3673" name="Google Shape;3673;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74" name="Google Shape;3674;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75" name="Google Shape;3675;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76" name="Google Shape;3676;g13c94f06daf_2_2405"/>
          <p:cNvGrpSpPr/>
          <p:nvPr/>
        </p:nvGrpSpPr>
        <p:grpSpPr>
          <a:xfrm>
            <a:off x="535658" y="4339718"/>
            <a:ext cx="3048838" cy="860304"/>
            <a:chOff x="4392000" y="1013612"/>
            <a:chExt cx="3048838" cy="1717173"/>
          </a:xfrm>
        </p:grpSpPr>
        <p:grpSp>
          <p:nvGrpSpPr>
            <p:cNvPr id="3677" name="Google Shape;3677;g13c94f06daf_2_2405"/>
            <p:cNvGrpSpPr/>
            <p:nvPr/>
          </p:nvGrpSpPr>
          <p:grpSpPr>
            <a:xfrm>
              <a:off x="4392000" y="1013612"/>
              <a:ext cx="3048838" cy="1647908"/>
              <a:chOff x="214095" y="1332369"/>
              <a:chExt cx="9681926" cy="1087800"/>
            </a:xfrm>
          </p:grpSpPr>
          <p:sp>
            <p:nvSpPr>
              <p:cNvPr id="3678" name="Google Shape;3678;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79" name="Google Shape;3679;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80" name="Google Shape;3680;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81" name="Google Shape;3681;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82" name="Google Shape;3682;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83" name="Google Shape;3683;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4" name="Google Shape;3684;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85" name="Google Shape;3685;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86" name="Google Shape;3686;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87" name="Google Shape;3687;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8" name="Google Shape;3688;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89" name="Google Shape;3689;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90" name="Google Shape;3690;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91" name="Google Shape;3691;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92" name="Google Shape;3692;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3" name="Google Shape;3693;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4" name="Google Shape;3694;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5" name="Google Shape;3695;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96" name="Google Shape;3696;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97" name="Google Shape;3697;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98" name="Google Shape;3698;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99" name="Google Shape;3699;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700" name="Google Shape;3700;g13c94f06daf_2_2405"/>
          <p:cNvGrpSpPr/>
          <p:nvPr/>
        </p:nvGrpSpPr>
        <p:grpSpPr>
          <a:xfrm>
            <a:off x="4458772" y="784998"/>
            <a:ext cx="2090493" cy="1711948"/>
            <a:chOff x="5285909" y="2527378"/>
            <a:chExt cx="3261300" cy="2498100"/>
          </a:xfrm>
        </p:grpSpPr>
        <p:sp>
          <p:nvSpPr>
            <p:cNvPr id="3701" name="Google Shape;3701;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3702" name="Google Shape;3702;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3703" name="Google Shape;3703;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3704" name="Google Shape;3704;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3705" name="Google Shape;3705;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06" name="Google Shape;3706;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707" name="Google Shape;3707;g13c94f06daf_2_2405"/>
          <p:cNvCxnSpPr>
            <a:stCxn id="3671" idx="3"/>
            <a:endCxn id="3701"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3708" name="Google Shape;3708;g13c94f06daf_2_2405"/>
          <p:cNvGrpSpPr/>
          <p:nvPr/>
        </p:nvGrpSpPr>
        <p:grpSpPr>
          <a:xfrm>
            <a:off x="6876267" y="3189362"/>
            <a:ext cx="2894689" cy="2870368"/>
            <a:chOff x="9066342" y="4193027"/>
            <a:chExt cx="2894400" cy="2088300"/>
          </a:xfrm>
        </p:grpSpPr>
        <p:sp>
          <p:nvSpPr>
            <p:cNvPr id="3709" name="Google Shape;3709;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10" name="Google Shape;3710;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3711" name="Google Shape;3711;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3712" name="Google Shape;3712;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3713" name="Google Shape;3713;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3714" name="Google Shape;3714;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3715" name="Google Shape;3715;g13c94f06daf_2_2405"/>
          <p:cNvGrpSpPr/>
          <p:nvPr/>
        </p:nvGrpSpPr>
        <p:grpSpPr>
          <a:xfrm>
            <a:off x="3886679" y="3217937"/>
            <a:ext cx="2894689" cy="2870368"/>
            <a:chOff x="9066342" y="4193027"/>
            <a:chExt cx="2894400" cy="2088300"/>
          </a:xfrm>
        </p:grpSpPr>
        <p:sp>
          <p:nvSpPr>
            <p:cNvPr id="3716" name="Google Shape;3716;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17" name="Google Shape;3717;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3718" name="Google Shape;3718;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3719" name="Google Shape;3719;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3720" name="Google Shape;3720;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3721" name="Google Shape;3721;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3722" name="Google Shape;3722;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3723" name="Google Shape;3723;g13c94f06daf_2_2405"/>
          <p:cNvCxnSpPr>
            <a:stCxn id="3703" idx="3"/>
            <a:endCxn id="3709"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3724" name="Google Shape;3724;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8" name="Shape 3728"/>
        <p:cNvGrpSpPr/>
        <p:nvPr/>
      </p:nvGrpSpPr>
      <p:grpSpPr>
        <a:xfrm>
          <a:off x="0" y="0"/>
          <a:ext cx="0" cy="0"/>
          <a:chOff x="0" y="0"/>
          <a:chExt cx="0" cy="0"/>
        </a:xfrm>
      </p:grpSpPr>
      <p:sp>
        <p:nvSpPr>
          <p:cNvPr id="3729" name="Google Shape;3729;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30" name="Google Shape;3730;g13c94f06daf_2_251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버튼 없음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31" name="Google Shape;3731;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32" name="Google Shape;3732;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33" name="Google Shape;3733;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34" name="Google Shape;3734;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35" name="Google Shape;3735;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36" name="Google Shape;3736;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37" name="Google Shape;3737;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38" name="Google Shape;3738;g13c94f06daf_2_2513"/>
          <p:cNvGrpSpPr/>
          <p:nvPr/>
        </p:nvGrpSpPr>
        <p:grpSpPr>
          <a:xfrm>
            <a:off x="535650" y="2293628"/>
            <a:ext cx="3048838" cy="400202"/>
            <a:chOff x="214095" y="1332369"/>
            <a:chExt cx="9681926" cy="1087800"/>
          </a:xfrm>
        </p:grpSpPr>
        <p:sp>
          <p:nvSpPr>
            <p:cNvPr id="3739" name="Google Shape;3739;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40" name="Google Shape;3740;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41" name="Google Shape;3741;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42" name="Google Shape;3742;g13c94f06daf_2_2513"/>
          <p:cNvGrpSpPr/>
          <p:nvPr/>
        </p:nvGrpSpPr>
        <p:grpSpPr>
          <a:xfrm>
            <a:off x="535658" y="4339718"/>
            <a:ext cx="3048838" cy="860304"/>
            <a:chOff x="4392000" y="1013612"/>
            <a:chExt cx="3048838" cy="1717173"/>
          </a:xfrm>
        </p:grpSpPr>
        <p:grpSp>
          <p:nvGrpSpPr>
            <p:cNvPr id="3743" name="Google Shape;3743;g13c94f06daf_2_2513"/>
            <p:cNvGrpSpPr/>
            <p:nvPr/>
          </p:nvGrpSpPr>
          <p:grpSpPr>
            <a:xfrm>
              <a:off x="4392000" y="1013612"/>
              <a:ext cx="3048838" cy="1647908"/>
              <a:chOff x="214095" y="1332369"/>
              <a:chExt cx="9681926" cy="1087800"/>
            </a:xfrm>
          </p:grpSpPr>
          <p:sp>
            <p:nvSpPr>
              <p:cNvPr id="3744" name="Google Shape;3744;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45" name="Google Shape;3745;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46" name="Google Shape;3746;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47" name="Google Shape;3747;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748" name="Google Shape;3748;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749" name="Google Shape;3749;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0" name="Google Shape;3750;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51" name="Google Shape;3751;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52" name="Google Shape;3752;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753" name="Google Shape;3753;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4" name="Google Shape;3754;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5" name="Google Shape;3755;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6" name="Google Shape;3756;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757" name="Google Shape;3757;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58" name="Google Shape;3758;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59" name="Google Shape;3759;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60" name="Google Shape;3760;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61" name="Google Shape;3761;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762" name="Google Shape;3762;g13c94f06daf_2_2513"/>
          <p:cNvSpPr txBox="1"/>
          <p:nvPr/>
        </p:nvSpPr>
        <p:spPr>
          <a:xfrm>
            <a:off x="5328575" y="29680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763" name="Google Shape;3763;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64" name="Google Shape;3764;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765" name="Google Shape;3765;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766" name="Google Shape;3766;g13c94f06daf_2_2513"/>
          <p:cNvCxnSpPr>
            <a:stCxn id="3755" idx="3"/>
            <a:endCxn id="3767"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767" name="Google Shape;3767;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768" name="Google Shape;3768;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769" name="Google Shape;3769;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770" name="Google Shape;3770;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771" name="Google Shape;3771;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772" name="Google Shape;3772;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773" name="Google Shape;3773;g13c94f06daf_2_2513"/>
          <p:cNvSpPr txBox="1"/>
          <p:nvPr/>
        </p:nvSpPr>
        <p:spPr>
          <a:xfrm>
            <a:off x="46346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4" name="Google Shape;3774;g13c94f06daf_2_2513"/>
          <p:cNvSpPr/>
          <p:nvPr/>
        </p:nvSpPr>
        <p:spPr>
          <a:xfrm>
            <a:off x="6558924" y="2156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3775" name="Google Shape;3775;g13c94f06daf_2_2513"/>
          <p:cNvSpPr txBox="1"/>
          <p:nvPr/>
        </p:nvSpPr>
        <p:spPr>
          <a:xfrm>
            <a:off x="4634629" y="2429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6" name="Google Shape;3776;g13c94f06daf_2_2513"/>
          <p:cNvSpPr/>
          <p:nvPr/>
        </p:nvSpPr>
        <p:spPr>
          <a:xfrm>
            <a:off x="6558924" y="2461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77" name="Google Shape;3777;g13c94f06daf_2_2513"/>
          <p:cNvSpPr txBox="1"/>
          <p:nvPr/>
        </p:nvSpPr>
        <p:spPr>
          <a:xfrm>
            <a:off x="4634629" y="2734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78" name="Google Shape;3778;g13c94f06daf_2_2513"/>
          <p:cNvSpPr/>
          <p:nvPr/>
        </p:nvSpPr>
        <p:spPr>
          <a:xfrm>
            <a:off x="6558924" y="2766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779" name="Google Shape;3779;g13c94f06daf_2_2513"/>
          <p:cNvSpPr/>
          <p:nvPr/>
        </p:nvSpPr>
        <p:spPr>
          <a:xfrm>
            <a:off x="64472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80" name="Google Shape;3780;g13c94f06daf_2_2513"/>
          <p:cNvSpPr/>
          <p:nvPr/>
        </p:nvSpPr>
        <p:spPr>
          <a:xfrm>
            <a:off x="6447221" y="236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3781" name="Google Shape;3781;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3782" name="Google Shape;3782;g13c94f06daf_2_2513"/>
          <p:cNvSpPr/>
          <p:nvPr/>
        </p:nvSpPr>
        <p:spPr>
          <a:xfrm>
            <a:off x="46184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83" name="Google Shape;3783;g13c94f06daf_2_2513"/>
          <p:cNvSpPr/>
          <p:nvPr/>
        </p:nvSpPr>
        <p:spPr>
          <a:xfrm>
            <a:off x="4670785" y="158686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7" name="Shape 3787"/>
        <p:cNvGrpSpPr/>
        <p:nvPr/>
      </p:nvGrpSpPr>
      <p:grpSpPr>
        <a:xfrm>
          <a:off x="0" y="0"/>
          <a:ext cx="0" cy="0"/>
          <a:chOff x="0" y="0"/>
          <a:chExt cx="0" cy="0"/>
        </a:xfrm>
      </p:grpSpPr>
      <p:sp>
        <p:nvSpPr>
          <p:cNvPr id="3788" name="Google Shape;3788;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789" name="Google Shape;3789;g13c94f06daf_2_257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90" name="Google Shape;3790;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791" name="Google Shape;3791;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92" name="Google Shape;3792;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793" name="Google Shape;3793;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794" name="Google Shape;3794;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795" name="Google Shape;3795;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796" name="Google Shape;3796;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797" name="Google Shape;3797;g13c94f06daf_2_2579"/>
          <p:cNvGrpSpPr/>
          <p:nvPr/>
        </p:nvGrpSpPr>
        <p:grpSpPr>
          <a:xfrm>
            <a:off x="535650" y="2293628"/>
            <a:ext cx="3048838" cy="400202"/>
            <a:chOff x="214095" y="1332369"/>
            <a:chExt cx="9681926" cy="1087800"/>
          </a:xfrm>
        </p:grpSpPr>
        <p:sp>
          <p:nvSpPr>
            <p:cNvPr id="3798" name="Google Shape;3798;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799" name="Google Shape;3799;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00" name="Google Shape;3800;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01" name="Google Shape;3801;g13c94f06daf_2_2579"/>
          <p:cNvGrpSpPr/>
          <p:nvPr/>
        </p:nvGrpSpPr>
        <p:grpSpPr>
          <a:xfrm>
            <a:off x="535658" y="4339718"/>
            <a:ext cx="3048838" cy="860304"/>
            <a:chOff x="4392000" y="1013612"/>
            <a:chExt cx="3048838" cy="1717173"/>
          </a:xfrm>
        </p:grpSpPr>
        <p:grpSp>
          <p:nvGrpSpPr>
            <p:cNvPr id="3802" name="Google Shape;3802;g13c94f06daf_2_2579"/>
            <p:cNvGrpSpPr/>
            <p:nvPr/>
          </p:nvGrpSpPr>
          <p:grpSpPr>
            <a:xfrm>
              <a:off x="4392000" y="1013612"/>
              <a:ext cx="3048838" cy="1647908"/>
              <a:chOff x="214095" y="1332369"/>
              <a:chExt cx="9681926" cy="1087800"/>
            </a:xfrm>
          </p:grpSpPr>
          <p:sp>
            <p:nvSpPr>
              <p:cNvPr id="3803" name="Google Shape;3803;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04" name="Google Shape;3804;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05" name="Google Shape;3805;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06" name="Google Shape;3806;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807" name="Google Shape;3807;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808" name="Google Shape;3808;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09" name="Google Shape;3809;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810" name="Google Shape;3810;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811" name="Google Shape;3811;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812" name="Google Shape;3812;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3" name="Google Shape;3813;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4" name="Google Shape;3814;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5" name="Google Shape;3815;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816" name="Google Shape;3816;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17" name="Google Shape;3817;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18" name="Google Shape;3818;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19" name="Google Shape;3819;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20" name="Google Shape;3820;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21" name="Google Shape;3821;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822" name="Google Shape;3822;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823" name="Google Shape;3823;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824" name="Google Shape;3824;g13c94f06daf_2_2579"/>
          <p:cNvCxnSpPr>
            <a:stCxn id="3822" idx="3"/>
            <a:endCxn id="3825"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3826" name="Google Shape;3826;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825" name="Google Shape;3825;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27" name="Google Shape;3827;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828" name="Google Shape;3828;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3829" name="Google Shape;3829;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3830" name="Google Shape;3830;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3831" name="Google Shape;3831;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3832" name="Google Shape;3832;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3833" name="Google Shape;3833;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3834" name="Google Shape;3834;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3835" name="Google Shape;3835;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836" name="Google Shape;3836;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837" name="Google Shape;3837;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838" name="Google Shape;3838;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839" name="Google Shape;3839;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40" name="Google Shape;3840;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4" name="Shape 3844"/>
        <p:cNvGrpSpPr/>
        <p:nvPr/>
      </p:nvGrpSpPr>
      <p:grpSpPr>
        <a:xfrm>
          <a:off x="0" y="0"/>
          <a:ext cx="0" cy="0"/>
          <a:chOff x="0" y="0"/>
          <a:chExt cx="0" cy="0"/>
        </a:xfrm>
      </p:grpSpPr>
      <p:sp>
        <p:nvSpPr>
          <p:cNvPr id="3845" name="Google Shape;3845;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846" name="Google Shape;3846;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0" name="Shape 3850"/>
        <p:cNvGrpSpPr/>
        <p:nvPr/>
      </p:nvGrpSpPr>
      <p:grpSpPr>
        <a:xfrm>
          <a:off x="0" y="0"/>
          <a:ext cx="0" cy="0"/>
          <a:chOff x="0" y="0"/>
          <a:chExt cx="0" cy="0"/>
        </a:xfrm>
      </p:grpSpPr>
      <p:graphicFrame>
        <p:nvGraphicFramePr>
          <p:cNvPr id="3851" name="Google Shape;3851;g13c94f06daf_2_513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52" name="Google Shape;3852;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853" name="Google Shape;3853;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4" name="Google Shape;3854;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55" name="Google Shape;3855;g13c94f06daf_2_5139"/>
          <p:cNvGrpSpPr/>
          <p:nvPr/>
        </p:nvGrpSpPr>
        <p:grpSpPr>
          <a:xfrm>
            <a:off x="427282" y="5542381"/>
            <a:ext cx="3277561" cy="521764"/>
            <a:chOff x="375801" y="5847020"/>
            <a:chExt cx="3293700" cy="521764"/>
          </a:xfrm>
        </p:grpSpPr>
        <p:cxnSp>
          <p:nvCxnSpPr>
            <p:cNvPr id="3856" name="Google Shape;3856;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57" name="Google Shape;3857;g13c94f06daf_2_5139"/>
            <p:cNvGrpSpPr/>
            <p:nvPr/>
          </p:nvGrpSpPr>
          <p:grpSpPr>
            <a:xfrm>
              <a:off x="606989" y="6013911"/>
              <a:ext cx="2863894" cy="354873"/>
              <a:chOff x="7628984" y="5817929"/>
              <a:chExt cx="2752156" cy="322612"/>
            </a:xfrm>
          </p:grpSpPr>
          <p:grpSp>
            <p:nvGrpSpPr>
              <p:cNvPr id="3858" name="Google Shape;3858;g13c94f06daf_2_5139"/>
              <p:cNvGrpSpPr/>
              <p:nvPr/>
            </p:nvGrpSpPr>
            <p:grpSpPr>
              <a:xfrm>
                <a:off x="7688114" y="5817929"/>
                <a:ext cx="155879" cy="124336"/>
                <a:chOff x="3184196" y="1332369"/>
                <a:chExt cx="9681926" cy="1087800"/>
              </a:xfrm>
            </p:grpSpPr>
            <p:sp>
              <p:nvSpPr>
                <p:cNvPr id="3859" name="Google Shape;3859;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0" name="Google Shape;3860;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1" name="Google Shape;3861;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62" name="Google Shape;3862;g13c94f06daf_2_5139"/>
              <p:cNvGrpSpPr/>
              <p:nvPr/>
            </p:nvGrpSpPr>
            <p:grpSpPr>
              <a:xfrm>
                <a:off x="8308658" y="5817929"/>
                <a:ext cx="155879" cy="124336"/>
                <a:chOff x="214095" y="1332369"/>
                <a:chExt cx="9681926" cy="1087800"/>
              </a:xfrm>
            </p:grpSpPr>
            <p:sp>
              <p:nvSpPr>
                <p:cNvPr id="3863" name="Google Shape;3863;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64" name="Google Shape;3864;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65" name="Google Shape;3865;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66" name="Google Shape;3866;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67" name="Google Shape;3867;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68" name="Google Shape;3868;g13c94f06daf_2_5139"/>
              <p:cNvGrpSpPr/>
              <p:nvPr/>
            </p:nvGrpSpPr>
            <p:grpSpPr>
              <a:xfrm>
                <a:off x="9503672" y="5817929"/>
                <a:ext cx="157739" cy="124336"/>
                <a:chOff x="1583642" y="1332369"/>
                <a:chExt cx="9797430" cy="1087800"/>
              </a:xfrm>
            </p:grpSpPr>
            <p:sp>
              <p:nvSpPr>
                <p:cNvPr id="3869" name="Google Shape;3869;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0" name="Google Shape;3870;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1" name="Google Shape;3871;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72" name="Google Shape;3872;g13c94f06daf_2_5139"/>
              <p:cNvGrpSpPr/>
              <p:nvPr/>
            </p:nvGrpSpPr>
            <p:grpSpPr>
              <a:xfrm>
                <a:off x="10095422" y="5817929"/>
                <a:ext cx="155879" cy="124336"/>
                <a:chOff x="214095" y="1332369"/>
                <a:chExt cx="9681926" cy="1087800"/>
              </a:xfrm>
            </p:grpSpPr>
            <p:sp>
              <p:nvSpPr>
                <p:cNvPr id="3873" name="Google Shape;3873;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74" name="Google Shape;3874;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75" name="Google Shape;3875;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76" name="Google Shape;3876;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77" name="Google Shape;3877;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78" name="Google Shape;3878;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79" name="Google Shape;3879;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80" name="Google Shape;3880;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881" name="Google Shape;3881;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882" name="Google Shape;3882;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883" name="Google Shape;3883;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884" name="Google Shape;3884;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885" name="Google Shape;3885;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886" name="Google Shape;3886;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887" name="Google Shape;3887;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888" name="Google Shape;3888;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889" name="Google Shape;3889;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90" name="Google Shape;3890;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891" name="Google Shape;3891;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892" name="Google Shape;3892;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893" name="Google Shape;3893;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894" name="Google Shape;3894;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895" name="Google Shape;3895;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896" name="Google Shape;3896;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897" name="Google Shape;3897;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898" name="Google Shape;3898;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899" name="Google Shape;3899;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900" name="Google Shape;3900;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901" name="Google Shape;3901;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902" name="Google Shape;3902;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903" name="Google Shape;3903;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904" name="Google Shape;3904;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905" name="Google Shape;3905;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906" name="Google Shape;3906;g13c94f06daf_2_5139"/>
          <p:cNvGrpSpPr/>
          <p:nvPr/>
        </p:nvGrpSpPr>
        <p:grpSpPr>
          <a:xfrm>
            <a:off x="549342" y="2926612"/>
            <a:ext cx="3048838" cy="1647908"/>
            <a:chOff x="4392000" y="1013612"/>
            <a:chExt cx="3048838" cy="1647908"/>
          </a:xfrm>
        </p:grpSpPr>
        <p:grpSp>
          <p:nvGrpSpPr>
            <p:cNvPr id="3907" name="Google Shape;3907;g13c94f06daf_2_5139"/>
            <p:cNvGrpSpPr/>
            <p:nvPr/>
          </p:nvGrpSpPr>
          <p:grpSpPr>
            <a:xfrm>
              <a:off x="4392000" y="1013612"/>
              <a:ext cx="3048838" cy="1647908"/>
              <a:chOff x="214095" y="1332369"/>
              <a:chExt cx="9681926" cy="1087800"/>
            </a:xfrm>
          </p:grpSpPr>
          <p:sp>
            <p:nvSpPr>
              <p:cNvPr id="3908" name="Google Shape;3908;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09" name="Google Shape;3909;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0" name="Google Shape;3910;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11" name="Google Shape;3911;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912" name="Google Shape;3912;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913" name="Google Shape;3913;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914" name="Google Shape;3914;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915" name="Google Shape;3915;g13c94f06daf_2_5139"/>
          <p:cNvCxnSpPr>
            <a:stCxn id="3904" idx="3"/>
            <a:endCxn id="3881"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916" name="Google Shape;3916;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917" name="Google Shape;3917;g13c94f06daf_2_5139"/>
          <p:cNvGrpSpPr/>
          <p:nvPr/>
        </p:nvGrpSpPr>
        <p:grpSpPr>
          <a:xfrm>
            <a:off x="608283" y="1841012"/>
            <a:ext cx="374691" cy="353100"/>
            <a:chOff x="214095" y="1332369"/>
            <a:chExt cx="9681926" cy="1087800"/>
          </a:xfrm>
        </p:grpSpPr>
        <p:sp>
          <p:nvSpPr>
            <p:cNvPr id="3918" name="Google Shape;3918;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919" name="Google Shape;3919;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0" name="Google Shape;3920;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1" name="Google Shape;3921;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922" name="Google Shape;3922;g13c94f06daf_2_5139"/>
          <p:cNvGrpSpPr/>
          <p:nvPr/>
        </p:nvGrpSpPr>
        <p:grpSpPr>
          <a:xfrm>
            <a:off x="1082883" y="1841025"/>
            <a:ext cx="374691" cy="353100"/>
            <a:chOff x="214095" y="1332369"/>
            <a:chExt cx="9681926" cy="1087800"/>
          </a:xfrm>
        </p:grpSpPr>
        <p:sp>
          <p:nvSpPr>
            <p:cNvPr id="3923" name="Google Shape;3923;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924" name="Google Shape;3924;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5" name="Google Shape;3925;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6" name="Google Shape;3926;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927" name="Google Shape;3927;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928" name="Google Shape;3928;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29" name="Google Shape;3929;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3" name="Shape 3933"/>
        <p:cNvGrpSpPr/>
        <p:nvPr/>
      </p:nvGrpSpPr>
      <p:grpSpPr>
        <a:xfrm>
          <a:off x="0" y="0"/>
          <a:ext cx="0" cy="0"/>
          <a:chOff x="0" y="0"/>
          <a:chExt cx="0" cy="0"/>
        </a:xfrm>
      </p:grpSpPr>
      <p:sp>
        <p:nvSpPr>
          <p:cNvPr id="3934" name="Google Shape;3934;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935" name="Google Shape;3935;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a:t>
            </a:r>
            <a:endParaRPr sz="2000"/>
          </a:p>
          <a:p>
            <a:pPr indent="-355600" lvl="0" marL="457200" rtl="0" algn="l">
              <a:spcBef>
                <a:spcPts val="0"/>
              </a:spcBef>
              <a:spcAft>
                <a:spcPts val="0"/>
              </a:spcAft>
              <a:buSzPts val="2000"/>
              <a:buChar char="-"/>
            </a:pPr>
            <a:r>
              <a:rPr lang="ko" sz="2000"/>
              <a:t>마이 &gt; 팔로잉, 차단</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9" name="Shape 3939"/>
        <p:cNvGrpSpPr/>
        <p:nvPr/>
      </p:nvGrpSpPr>
      <p:grpSpPr>
        <a:xfrm>
          <a:off x="0" y="0"/>
          <a:ext cx="0" cy="0"/>
          <a:chOff x="0" y="0"/>
          <a:chExt cx="0" cy="0"/>
        </a:xfrm>
      </p:grpSpPr>
      <p:graphicFrame>
        <p:nvGraphicFramePr>
          <p:cNvPr id="3940" name="Google Shape;3940;g13c94f06daf_2_529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41" name="Google Shape;3941;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942" name="Google Shape;3942;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43" name="Google Shape;3943;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944" name="Google Shape;3944;g13c94f06daf_2_5299"/>
          <p:cNvGrpSpPr/>
          <p:nvPr/>
        </p:nvGrpSpPr>
        <p:grpSpPr>
          <a:xfrm>
            <a:off x="427282" y="5542381"/>
            <a:ext cx="3277561" cy="521764"/>
            <a:chOff x="375801" y="5847020"/>
            <a:chExt cx="3293700" cy="521764"/>
          </a:xfrm>
        </p:grpSpPr>
        <p:cxnSp>
          <p:nvCxnSpPr>
            <p:cNvPr id="3945" name="Google Shape;3945;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946" name="Google Shape;3946;g13c94f06daf_2_5299"/>
            <p:cNvGrpSpPr/>
            <p:nvPr/>
          </p:nvGrpSpPr>
          <p:grpSpPr>
            <a:xfrm>
              <a:off x="606989" y="6013911"/>
              <a:ext cx="2863894" cy="354873"/>
              <a:chOff x="7628984" y="5817929"/>
              <a:chExt cx="2752156" cy="322612"/>
            </a:xfrm>
          </p:grpSpPr>
          <p:grpSp>
            <p:nvGrpSpPr>
              <p:cNvPr id="3947" name="Google Shape;3947;g13c94f06daf_2_5299"/>
              <p:cNvGrpSpPr/>
              <p:nvPr/>
            </p:nvGrpSpPr>
            <p:grpSpPr>
              <a:xfrm>
                <a:off x="7688114" y="5817929"/>
                <a:ext cx="155879" cy="124336"/>
                <a:chOff x="3184196" y="1332369"/>
                <a:chExt cx="9681926" cy="1087800"/>
              </a:xfrm>
            </p:grpSpPr>
            <p:sp>
              <p:nvSpPr>
                <p:cNvPr id="3948" name="Google Shape;3948;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49" name="Google Shape;3949;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0" name="Google Shape;3950;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51" name="Google Shape;3951;g13c94f06daf_2_5299"/>
              <p:cNvGrpSpPr/>
              <p:nvPr/>
            </p:nvGrpSpPr>
            <p:grpSpPr>
              <a:xfrm>
                <a:off x="8308658" y="5817929"/>
                <a:ext cx="155879" cy="124336"/>
                <a:chOff x="214095" y="1332369"/>
                <a:chExt cx="9681926" cy="1087800"/>
              </a:xfrm>
            </p:grpSpPr>
            <p:sp>
              <p:nvSpPr>
                <p:cNvPr id="3952" name="Google Shape;3952;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3" name="Google Shape;3953;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54" name="Google Shape;3954;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55" name="Google Shape;3955;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56" name="Google Shape;3956;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57" name="Google Shape;3957;g13c94f06daf_2_5299"/>
              <p:cNvGrpSpPr/>
              <p:nvPr/>
            </p:nvGrpSpPr>
            <p:grpSpPr>
              <a:xfrm>
                <a:off x="9503672" y="5817929"/>
                <a:ext cx="157739" cy="124336"/>
                <a:chOff x="1583642" y="1332369"/>
                <a:chExt cx="9797430" cy="1087800"/>
              </a:xfrm>
            </p:grpSpPr>
            <p:sp>
              <p:nvSpPr>
                <p:cNvPr id="3958" name="Google Shape;3958;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59" name="Google Shape;3959;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0" name="Google Shape;3960;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61" name="Google Shape;3961;g13c94f06daf_2_5299"/>
              <p:cNvGrpSpPr/>
              <p:nvPr/>
            </p:nvGrpSpPr>
            <p:grpSpPr>
              <a:xfrm>
                <a:off x="10095422" y="5817929"/>
                <a:ext cx="155879" cy="124336"/>
                <a:chOff x="214095" y="1332369"/>
                <a:chExt cx="9681926" cy="1087800"/>
              </a:xfrm>
            </p:grpSpPr>
            <p:sp>
              <p:nvSpPr>
                <p:cNvPr id="3962" name="Google Shape;3962;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63" name="Google Shape;3963;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64" name="Google Shape;3964;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65" name="Google Shape;3965;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66" name="Google Shape;3966;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67" name="Google Shape;3967;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68" name="Google Shape;3968;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69" name="Google Shape;3969;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970" name="Google Shape;3970;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71" name="Google Shape;3971;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972" name="Google Shape;3972;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973" name="Google Shape;3973;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74" name="Google Shape;3974;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75" name="Google Shape;3975;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76" name="Google Shape;3976;g13c94f06daf_2_5299"/>
          <p:cNvGrpSpPr/>
          <p:nvPr/>
        </p:nvGrpSpPr>
        <p:grpSpPr>
          <a:xfrm>
            <a:off x="535650" y="2293628"/>
            <a:ext cx="3048838" cy="400202"/>
            <a:chOff x="214095" y="1332369"/>
            <a:chExt cx="9681926" cy="1087800"/>
          </a:xfrm>
        </p:grpSpPr>
        <p:sp>
          <p:nvSpPr>
            <p:cNvPr id="3977" name="Google Shape;3977;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78" name="Google Shape;3978;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79" name="Google Shape;3979;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80" name="Google Shape;3980;g13c94f06daf_2_5299"/>
          <p:cNvGrpSpPr/>
          <p:nvPr/>
        </p:nvGrpSpPr>
        <p:grpSpPr>
          <a:xfrm>
            <a:off x="535658" y="4339718"/>
            <a:ext cx="3048838" cy="860304"/>
            <a:chOff x="4392000" y="1013612"/>
            <a:chExt cx="3048838" cy="1717173"/>
          </a:xfrm>
        </p:grpSpPr>
        <p:grpSp>
          <p:nvGrpSpPr>
            <p:cNvPr id="3981" name="Google Shape;3981;g13c94f06daf_2_5299"/>
            <p:cNvGrpSpPr/>
            <p:nvPr/>
          </p:nvGrpSpPr>
          <p:grpSpPr>
            <a:xfrm>
              <a:off x="4392000" y="1013612"/>
              <a:ext cx="3048838" cy="1647908"/>
              <a:chOff x="214095" y="1332369"/>
              <a:chExt cx="9681926" cy="1087800"/>
            </a:xfrm>
          </p:grpSpPr>
          <p:sp>
            <p:nvSpPr>
              <p:cNvPr id="3982" name="Google Shape;3982;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83" name="Google Shape;3983;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84" name="Google Shape;3984;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85" name="Google Shape;3985;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86" name="Google Shape;3986;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87" name="Google Shape;3987;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8" name="Google Shape;3988;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89" name="Google Shape;3989;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90" name="Google Shape;3990;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1" name="Google Shape;3991;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2" name="Google Shape;3992;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3" name="Google Shape;3993;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94" name="Google Shape;3994;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5" name="Google Shape;3995;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6" name="Google Shape;3996;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7" name="Google Shape;3997;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8" name="Google Shape;3998;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99" name="Google Shape;3999;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00" name="Google Shape;4000;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1" name="Google Shape;4001;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02" name="Google Shape;4002;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03" name="Google Shape;4003;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004" name="Google Shape;4004;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005" name="Google Shape;4005;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006" name="Google Shape;4006;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4007" name="Google Shape;4007;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008" name="Google Shape;4008;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4009" name="Google Shape;4009;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10" name="Google Shape;4010;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4011" name="Google Shape;4011;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4012" name="Google Shape;4012;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4013" name="Google Shape;4013;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4014" name="Google Shape;4014;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015" name="Google Shape;4015;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4016" name="Google Shape;4016;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4017" name="Google Shape;4017;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4018" name="Google Shape;4018;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4019" name="Google Shape;4019;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4020" name="Google Shape;4020;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4" name="Shape 4024"/>
        <p:cNvGrpSpPr/>
        <p:nvPr/>
      </p:nvGrpSpPr>
      <p:grpSpPr>
        <a:xfrm>
          <a:off x="0" y="0"/>
          <a:ext cx="0" cy="0"/>
          <a:chOff x="0" y="0"/>
          <a:chExt cx="0" cy="0"/>
        </a:xfrm>
      </p:grpSpPr>
      <p:graphicFrame>
        <p:nvGraphicFramePr>
          <p:cNvPr id="4025" name="Google Shape;4025;g13c94f06daf_2_552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팔로워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팔롱워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26" name="Google Shape;4026;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a:t>
            </a:r>
            <a:endParaRPr b="0" i="0" sz="2400" u="none" cap="none" strike="noStrike">
              <a:solidFill>
                <a:schemeClr val="lt1"/>
              </a:solidFill>
              <a:latin typeface="Arial"/>
              <a:ea typeface="Arial"/>
              <a:cs typeface="Arial"/>
              <a:sym typeface="Arial"/>
            </a:endParaRPr>
          </a:p>
        </p:txBody>
      </p:sp>
      <p:sp>
        <p:nvSpPr>
          <p:cNvPr id="4027" name="Google Shape;4027;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28" name="Google Shape;4028;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029" name="Google Shape;4029;g13c94f06daf_2_5529"/>
          <p:cNvGrpSpPr/>
          <p:nvPr/>
        </p:nvGrpSpPr>
        <p:grpSpPr>
          <a:xfrm>
            <a:off x="427282" y="5542381"/>
            <a:ext cx="3277561" cy="521764"/>
            <a:chOff x="375801" y="5847020"/>
            <a:chExt cx="3293700" cy="521764"/>
          </a:xfrm>
        </p:grpSpPr>
        <p:cxnSp>
          <p:nvCxnSpPr>
            <p:cNvPr id="4030" name="Google Shape;4030;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031" name="Google Shape;4031;g13c94f06daf_2_5529"/>
            <p:cNvGrpSpPr/>
            <p:nvPr/>
          </p:nvGrpSpPr>
          <p:grpSpPr>
            <a:xfrm>
              <a:off x="606989" y="6013911"/>
              <a:ext cx="2863894" cy="354873"/>
              <a:chOff x="7628984" y="5817929"/>
              <a:chExt cx="2752156" cy="322612"/>
            </a:xfrm>
          </p:grpSpPr>
          <p:grpSp>
            <p:nvGrpSpPr>
              <p:cNvPr id="4032" name="Google Shape;4032;g13c94f06daf_2_5529"/>
              <p:cNvGrpSpPr/>
              <p:nvPr/>
            </p:nvGrpSpPr>
            <p:grpSpPr>
              <a:xfrm>
                <a:off x="7688114" y="5817929"/>
                <a:ext cx="155879" cy="124336"/>
                <a:chOff x="3184196" y="1332369"/>
                <a:chExt cx="9681926" cy="1087800"/>
              </a:xfrm>
            </p:grpSpPr>
            <p:sp>
              <p:nvSpPr>
                <p:cNvPr id="4033" name="Google Shape;4033;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4" name="Google Shape;4034;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5" name="Google Shape;4035;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36" name="Google Shape;4036;g13c94f06daf_2_5529"/>
              <p:cNvGrpSpPr/>
              <p:nvPr/>
            </p:nvGrpSpPr>
            <p:grpSpPr>
              <a:xfrm>
                <a:off x="8308658" y="5817929"/>
                <a:ext cx="155879" cy="124336"/>
                <a:chOff x="214095" y="1332369"/>
                <a:chExt cx="9681926" cy="1087800"/>
              </a:xfrm>
            </p:grpSpPr>
            <p:sp>
              <p:nvSpPr>
                <p:cNvPr id="4037" name="Google Shape;4037;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8" name="Google Shape;4038;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9" name="Google Shape;4039;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40" name="Google Shape;4040;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41" name="Google Shape;4041;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42" name="Google Shape;4042;g13c94f06daf_2_5529"/>
              <p:cNvGrpSpPr/>
              <p:nvPr/>
            </p:nvGrpSpPr>
            <p:grpSpPr>
              <a:xfrm>
                <a:off x="9503672" y="5817929"/>
                <a:ext cx="157739" cy="124336"/>
                <a:chOff x="1583642" y="1332369"/>
                <a:chExt cx="9797430" cy="1087800"/>
              </a:xfrm>
            </p:grpSpPr>
            <p:sp>
              <p:nvSpPr>
                <p:cNvPr id="4043" name="Google Shape;4043;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44" name="Google Shape;4044;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45" name="Google Shape;4045;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46" name="Google Shape;4046;g13c94f06daf_2_5529"/>
              <p:cNvGrpSpPr/>
              <p:nvPr/>
            </p:nvGrpSpPr>
            <p:grpSpPr>
              <a:xfrm>
                <a:off x="10095422" y="5817929"/>
                <a:ext cx="155879" cy="124336"/>
                <a:chOff x="214095" y="1332369"/>
                <a:chExt cx="9681926" cy="1087800"/>
              </a:xfrm>
            </p:grpSpPr>
            <p:sp>
              <p:nvSpPr>
                <p:cNvPr id="4047" name="Google Shape;4047;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48" name="Google Shape;4048;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49" name="Google Shape;4049;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50" name="Google Shape;4050;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051" name="Google Shape;4051;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052" name="Google Shape;4052;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053" name="Google Shape;4053;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054" name="Google Shape;4054;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055" name="Google Shape;4055;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056" name="Google Shape;4056;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057" name="Google Shape;4057;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58" name="Google Shape;4058;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059" name="Google Shape;4059;g13c94f06daf_2_5529"/>
          <p:cNvGrpSpPr/>
          <p:nvPr/>
        </p:nvGrpSpPr>
        <p:grpSpPr>
          <a:xfrm>
            <a:off x="535650" y="2293628"/>
            <a:ext cx="3048838" cy="400202"/>
            <a:chOff x="214095" y="1332369"/>
            <a:chExt cx="9681926" cy="1087800"/>
          </a:xfrm>
        </p:grpSpPr>
        <p:sp>
          <p:nvSpPr>
            <p:cNvPr id="4060" name="Google Shape;4060;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061" name="Google Shape;4061;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62" name="Google Shape;4062;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63" name="Google Shape;4063;g13c94f06daf_2_5529"/>
          <p:cNvGrpSpPr/>
          <p:nvPr/>
        </p:nvGrpSpPr>
        <p:grpSpPr>
          <a:xfrm>
            <a:off x="535658" y="4339718"/>
            <a:ext cx="3048838" cy="860304"/>
            <a:chOff x="4392000" y="1013612"/>
            <a:chExt cx="3048838" cy="1717173"/>
          </a:xfrm>
        </p:grpSpPr>
        <p:grpSp>
          <p:nvGrpSpPr>
            <p:cNvPr id="4064" name="Google Shape;4064;g13c94f06daf_2_5529"/>
            <p:cNvGrpSpPr/>
            <p:nvPr/>
          </p:nvGrpSpPr>
          <p:grpSpPr>
            <a:xfrm>
              <a:off x="4392000" y="1013612"/>
              <a:ext cx="3048838" cy="1647908"/>
              <a:chOff x="214095" y="1332369"/>
              <a:chExt cx="9681926" cy="1087800"/>
            </a:xfrm>
          </p:grpSpPr>
          <p:sp>
            <p:nvSpPr>
              <p:cNvPr id="4065" name="Google Shape;4065;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066" name="Google Shape;4066;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67" name="Google Shape;4067;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68" name="Google Shape;4068;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069" name="Google Shape;4069;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070" name="Google Shape;4070;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1" name="Google Shape;4071;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72" name="Google Shape;4072;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73" name="Google Shape;4073;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4" name="Google Shape;4074;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5" name="Google Shape;4075;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6" name="Google Shape;4076;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77" name="Google Shape;4077;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78" name="Google Shape;4078;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9" name="Google Shape;4079;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80" name="Google Shape;4080;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81" name="Google Shape;4081;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82" name="Google Shape;4082;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83" name="Google Shape;4083;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84" name="Google Shape;4084;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85" name="Google Shape;4085;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086" name="Google Shape;4086;g13c94f06daf_2_5529"/>
          <p:cNvCxnSpPr>
            <a:stCxn id="4075" idx="3"/>
            <a:endCxn id="4087"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4087" name="Google Shape;4087;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088" name="Google Shape;4088;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089" name="Google Shape;4089;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090" name="Google Shape;4090;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91" name="Google Shape;4091;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92" name="Google Shape;4092;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93" name="Google Shape;4093;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4" name="Google Shape;4094;g13c94f06daf_2_5529"/>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5" name="Google Shape;4095;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6" name="Google Shape;4096;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7" name="Google Shape;4097;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98" name="Google Shape;4098;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4099" name="Google Shape;4099;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100" name="Google Shape;4100;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1" name="Google Shape;4101;g13c94f06daf_2_5529"/>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02" name="Google Shape;4102;g13c94f06daf_2_5529"/>
          <p:cNvSpPr/>
          <p:nvPr/>
        </p:nvSpPr>
        <p:spPr>
          <a:xfrm>
            <a:off x="4514371" y="15507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03" name="Google Shape;4103;g13c94f06daf_2_5529"/>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04" name="Google Shape;4104;g13c94f06daf_2_5529"/>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a:t>
            </a:r>
            <a:r>
              <a:rPr lang="ko" sz="900">
                <a:solidFill>
                  <a:schemeClr val="dk1"/>
                </a:solidFill>
                <a:latin typeface="Malgun Gothic"/>
                <a:ea typeface="Malgun Gothic"/>
                <a:cs typeface="Malgun Gothic"/>
                <a:sym typeface="Malgun Gothic"/>
              </a:rPr>
              <a:t>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5" name="Google Shape;4105;g13c94f06daf_2_5529"/>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9" name="Shape 4109"/>
        <p:cNvGrpSpPr/>
        <p:nvPr/>
      </p:nvGrpSpPr>
      <p:grpSpPr>
        <a:xfrm>
          <a:off x="0" y="0"/>
          <a:ext cx="0" cy="0"/>
          <a:chOff x="0" y="0"/>
          <a:chExt cx="0" cy="0"/>
        </a:xfrm>
      </p:grpSpPr>
      <p:graphicFrame>
        <p:nvGraphicFramePr>
          <p:cNvPr id="4110" name="Google Shape;4110;gf48f6d2838_0_2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a:t>
                      </a:r>
                      <a:r>
                        <a:rPr lang="ko" sz="900">
                          <a:solidFill>
                            <a:schemeClr val="dk2"/>
                          </a:solidFill>
                          <a:latin typeface="Malgun Gothic"/>
                          <a:ea typeface="Malgun Gothic"/>
                          <a:cs typeface="Malgun Gothic"/>
                          <a:sym typeface="Malgun Gothic"/>
                        </a:rPr>
                        <a:t>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팔로잉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선택 시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차단된 사용자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차단된 사용자 차단 해제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11" name="Google Shape;4111;gf48f6d2838_0_2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잉, 차단</a:t>
            </a:r>
            <a:endParaRPr b="0" i="0" sz="2400" u="none" cap="none" strike="noStrike">
              <a:solidFill>
                <a:schemeClr val="lt1"/>
              </a:solidFill>
              <a:latin typeface="Arial"/>
              <a:ea typeface="Arial"/>
              <a:cs typeface="Arial"/>
              <a:sym typeface="Arial"/>
            </a:endParaRPr>
          </a:p>
        </p:txBody>
      </p:sp>
      <p:sp>
        <p:nvSpPr>
          <p:cNvPr id="4112" name="Google Shape;4112;gf48f6d2838_0_2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13" name="Google Shape;4113;gf48f6d2838_0_2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14" name="Google Shape;4114;gf48f6d2838_0_25"/>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115" name="Google Shape;4115;gf48f6d2838_0_25"/>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116" name="Google Shape;4116;gf48f6d2838_0_25"/>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117" name="Google Shape;4117;gf48f6d2838_0_2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118" name="Google Shape;4118;gf48f6d2838_0_25"/>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19" name="Google Shape;4119;gf48f6d2838_0_25"/>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20" name="Google Shape;4120;gf48f6d2838_0_25"/>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21" name="Google Shape;4121;gf48f6d2838_0_25"/>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2" name="Google Shape;4122;gf48f6d2838_0_25"/>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3" name="Google Shape;4123;gf48f6d2838_0_25"/>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4" name="Google Shape;4124;gf48f6d2838_0_25"/>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5" name="Google Shape;4125;gf48f6d2838_0_25"/>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26" name="Google Shape;4126;gf48f6d2838_0_25"/>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4127" name="Google Shape;4127;gf48f6d2838_0_25"/>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128" name="Google Shape;4128;gf48f6d2838_0_25"/>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29" name="Google Shape;4129;gf48f6d2838_0_25"/>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130" name="Google Shape;4130;gf48f6d2838_0_25"/>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차단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131" name="Google Shape;4131;gf48f6d2838_0_25"/>
          <p:cNvSpPr txBox="1"/>
          <p:nvPr/>
        </p:nvSpPr>
        <p:spPr>
          <a:xfrm>
            <a:off x="13037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4132" name="Google Shape;4132;gf48f6d2838_0_25"/>
          <p:cNvPicPr preferRelativeResize="0"/>
          <p:nvPr/>
        </p:nvPicPr>
        <p:blipFill>
          <a:blip r:embed="rId3">
            <a:alphaModFix/>
          </a:blip>
          <a:stretch>
            <a:fillRect/>
          </a:stretch>
        </p:blipFill>
        <p:spPr>
          <a:xfrm>
            <a:off x="521238" y="915951"/>
            <a:ext cx="213900" cy="219430"/>
          </a:xfrm>
          <a:prstGeom prst="rect">
            <a:avLst/>
          </a:prstGeom>
          <a:noFill/>
          <a:ln>
            <a:noFill/>
          </a:ln>
        </p:spPr>
      </p:pic>
      <p:sp>
        <p:nvSpPr>
          <p:cNvPr id="4133" name="Google Shape;4133;gf48f6d2838_0_25"/>
          <p:cNvSpPr txBox="1"/>
          <p:nvPr/>
        </p:nvSpPr>
        <p:spPr>
          <a:xfrm>
            <a:off x="1006608" y="90208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4134" name="Google Shape;4134;gf48f6d2838_0_25"/>
          <p:cNvSpPr txBox="1"/>
          <p:nvPr/>
        </p:nvSpPr>
        <p:spPr>
          <a:xfrm>
            <a:off x="609824"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35" name="Google Shape;4135;gf48f6d2838_0_25"/>
          <p:cNvSpPr txBox="1"/>
          <p:nvPr/>
        </p:nvSpPr>
        <p:spPr>
          <a:xfrm>
            <a:off x="12847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321 팔로잉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cxnSp>
        <p:nvCxnSpPr>
          <p:cNvPr id="4136" name="Google Shape;4136;gf48f6d2838_0_25"/>
          <p:cNvCxnSpPr/>
          <p:nvPr/>
        </p:nvCxnSpPr>
        <p:spPr>
          <a:xfrm>
            <a:off x="642970" y="1506176"/>
            <a:ext cx="2946000" cy="8400"/>
          </a:xfrm>
          <a:prstGeom prst="straightConnector1">
            <a:avLst/>
          </a:prstGeom>
          <a:noFill/>
          <a:ln cap="flat" cmpd="sng" w="9525">
            <a:solidFill>
              <a:schemeClr val="dk2"/>
            </a:solidFill>
            <a:prstDash val="solid"/>
            <a:round/>
            <a:headEnd len="med" w="med" type="none"/>
            <a:tailEnd len="med" w="med" type="none"/>
          </a:ln>
        </p:spPr>
      </p:cxnSp>
      <p:sp>
        <p:nvSpPr>
          <p:cNvPr id="4137" name="Google Shape;4137;gf48f6d2838_0_25"/>
          <p:cNvSpPr txBox="1"/>
          <p:nvPr/>
        </p:nvSpPr>
        <p:spPr>
          <a:xfrm>
            <a:off x="609828" y="22220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38" name="Google Shape;4138;gf48f6d2838_0_25"/>
          <p:cNvSpPr/>
          <p:nvPr/>
        </p:nvSpPr>
        <p:spPr>
          <a:xfrm>
            <a:off x="2534123" y="22536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39" name="Google Shape;4139;gf48f6d2838_0_25"/>
          <p:cNvSpPr txBox="1"/>
          <p:nvPr/>
        </p:nvSpPr>
        <p:spPr>
          <a:xfrm>
            <a:off x="609828" y="25268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40" name="Google Shape;4140;gf48f6d2838_0_25"/>
          <p:cNvSpPr/>
          <p:nvPr/>
        </p:nvSpPr>
        <p:spPr>
          <a:xfrm>
            <a:off x="2534123" y="25584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41" name="Google Shape;4141;gf48f6d2838_0_25"/>
          <p:cNvSpPr txBox="1"/>
          <p:nvPr/>
        </p:nvSpPr>
        <p:spPr>
          <a:xfrm>
            <a:off x="609828" y="28316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42" name="Google Shape;4142;gf48f6d2838_0_25"/>
          <p:cNvSpPr/>
          <p:nvPr/>
        </p:nvSpPr>
        <p:spPr>
          <a:xfrm>
            <a:off x="2534123" y="28632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143" name="Google Shape;4143;gf48f6d2838_0_25"/>
          <p:cNvSpPr/>
          <p:nvPr/>
        </p:nvSpPr>
        <p:spPr>
          <a:xfrm>
            <a:off x="2422420" y="2158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144" name="Google Shape;4144;gf48f6d2838_0_25"/>
          <p:cNvSpPr/>
          <p:nvPr/>
        </p:nvSpPr>
        <p:spPr>
          <a:xfrm>
            <a:off x="640161" y="1581080"/>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145" name="Google Shape;4145;gf48f6d2838_0_25"/>
          <p:cNvSpPr/>
          <p:nvPr/>
        </p:nvSpPr>
        <p:spPr>
          <a:xfrm>
            <a:off x="517420" y="2220590"/>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46" name="Google Shape;4146;gf48f6d2838_0_25"/>
          <p:cNvSpPr txBox="1"/>
          <p:nvPr/>
        </p:nvSpPr>
        <p:spPr>
          <a:xfrm>
            <a:off x="26563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47" name="Google Shape;4147;gf48f6d2838_0_25"/>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1" name="Shape 4151"/>
        <p:cNvGrpSpPr/>
        <p:nvPr/>
      </p:nvGrpSpPr>
      <p:grpSpPr>
        <a:xfrm>
          <a:off x="0" y="0"/>
          <a:ext cx="0" cy="0"/>
          <a:chOff x="0" y="0"/>
          <a:chExt cx="0" cy="0"/>
        </a:xfrm>
      </p:grpSpPr>
      <p:graphicFrame>
        <p:nvGraphicFramePr>
          <p:cNvPr id="4152" name="Google Shape;4152;g13c94f06daf_2_542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53" name="Google Shape;4153;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154" name="Google Shape;4154;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55" name="Google Shape;4155;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56" name="Google Shape;4156;g13c94f06daf_2_5421"/>
          <p:cNvGrpSpPr/>
          <p:nvPr/>
        </p:nvGrpSpPr>
        <p:grpSpPr>
          <a:xfrm>
            <a:off x="427282" y="5542381"/>
            <a:ext cx="3277561" cy="521764"/>
            <a:chOff x="375801" y="5847020"/>
            <a:chExt cx="3293700" cy="521764"/>
          </a:xfrm>
        </p:grpSpPr>
        <p:cxnSp>
          <p:nvCxnSpPr>
            <p:cNvPr id="4157" name="Google Shape;4157;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58" name="Google Shape;4158;g13c94f06daf_2_5421"/>
            <p:cNvGrpSpPr/>
            <p:nvPr/>
          </p:nvGrpSpPr>
          <p:grpSpPr>
            <a:xfrm>
              <a:off x="606989" y="6013911"/>
              <a:ext cx="2863894" cy="354873"/>
              <a:chOff x="7628984" y="5817929"/>
              <a:chExt cx="2752156" cy="322612"/>
            </a:xfrm>
          </p:grpSpPr>
          <p:grpSp>
            <p:nvGrpSpPr>
              <p:cNvPr id="4159" name="Google Shape;4159;g13c94f06daf_2_5421"/>
              <p:cNvGrpSpPr/>
              <p:nvPr/>
            </p:nvGrpSpPr>
            <p:grpSpPr>
              <a:xfrm>
                <a:off x="7688114" y="5817929"/>
                <a:ext cx="155879" cy="124336"/>
                <a:chOff x="3184196" y="1332369"/>
                <a:chExt cx="9681926" cy="1087800"/>
              </a:xfrm>
            </p:grpSpPr>
            <p:sp>
              <p:nvSpPr>
                <p:cNvPr id="4160" name="Google Shape;4160;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61" name="Google Shape;4161;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62" name="Google Shape;4162;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63" name="Google Shape;4163;g13c94f06daf_2_5421"/>
              <p:cNvGrpSpPr/>
              <p:nvPr/>
            </p:nvGrpSpPr>
            <p:grpSpPr>
              <a:xfrm>
                <a:off x="8308658" y="5817929"/>
                <a:ext cx="155879" cy="124336"/>
                <a:chOff x="214095" y="1332369"/>
                <a:chExt cx="9681926" cy="1087800"/>
              </a:xfrm>
            </p:grpSpPr>
            <p:sp>
              <p:nvSpPr>
                <p:cNvPr id="4164" name="Google Shape;4164;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65" name="Google Shape;4165;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66" name="Google Shape;4166;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67" name="Google Shape;4167;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68" name="Google Shape;4168;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69" name="Google Shape;4169;g13c94f06daf_2_5421"/>
              <p:cNvGrpSpPr/>
              <p:nvPr/>
            </p:nvGrpSpPr>
            <p:grpSpPr>
              <a:xfrm>
                <a:off x="9503672" y="5817929"/>
                <a:ext cx="157739" cy="124336"/>
                <a:chOff x="1583642" y="1332369"/>
                <a:chExt cx="9797430" cy="1087800"/>
              </a:xfrm>
            </p:grpSpPr>
            <p:sp>
              <p:nvSpPr>
                <p:cNvPr id="4170" name="Google Shape;4170;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71" name="Google Shape;4171;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72" name="Google Shape;4172;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73" name="Google Shape;4173;g13c94f06daf_2_5421"/>
              <p:cNvGrpSpPr/>
              <p:nvPr/>
            </p:nvGrpSpPr>
            <p:grpSpPr>
              <a:xfrm>
                <a:off x="10095422" y="5817929"/>
                <a:ext cx="155879" cy="124336"/>
                <a:chOff x="214095" y="1332369"/>
                <a:chExt cx="9681926" cy="1087800"/>
              </a:xfrm>
            </p:grpSpPr>
            <p:sp>
              <p:nvSpPr>
                <p:cNvPr id="4174" name="Google Shape;4174;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75" name="Google Shape;4175;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76" name="Google Shape;4176;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77" name="Google Shape;4177;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78" name="Google Shape;4178;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79" name="Google Shape;4179;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80" name="Google Shape;4180;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81" name="Google Shape;4181;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182" name="Google Shape;4182;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183" name="Google Shape;4183;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184" name="Google Shape;4184;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185" name="Google Shape;4185;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186" name="Google Shape;4186;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187" name="Google Shape;4187;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88" name="Google Shape;4188;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89" name="Google Shape;4189;g13c94f06daf_2_5421"/>
          <p:cNvGrpSpPr/>
          <p:nvPr/>
        </p:nvGrpSpPr>
        <p:grpSpPr>
          <a:xfrm>
            <a:off x="535650" y="2293628"/>
            <a:ext cx="3048838" cy="400202"/>
            <a:chOff x="214095" y="1332369"/>
            <a:chExt cx="9681926" cy="1087800"/>
          </a:xfrm>
        </p:grpSpPr>
        <p:sp>
          <p:nvSpPr>
            <p:cNvPr id="4190" name="Google Shape;4190;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91" name="Google Shape;4191;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2" name="Google Shape;4192;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93" name="Google Shape;4193;g13c94f06daf_2_5421"/>
          <p:cNvGrpSpPr/>
          <p:nvPr/>
        </p:nvGrpSpPr>
        <p:grpSpPr>
          <a:xfrm>
            <a:off x="535658" y="4339718"/>
            <a:ext cx="3048838" cy="860304"/>
            <a:chOff x="4392000" y="1013612"/>
            <a:chExt cx="3048838" cy="1717173"/>
          </a:xfrm>
        </p:grpSpPr>
        <p:grpSp>
          <p:nvGrpSpPr>
            <p:cNvPr id="4194" name="Google Shape;4194;g13c94f06daf_2_5421"/>
            <p:cNvGrpSpPr/>
            <p:nvPr/>
          </p:nvGrpSpPr>
          <p:grpSpPr>
            <a:xfrm>
              <a:off x="4392000" y="1013612"/>
              <a:ext cx="3048838" cy="1647908"/>
              <a:chOff x="214095" y="1332369"/>
              <a:chExt cx="9681926" cy="1087800"/>
            </a:xfrm>
          </p:grpSpPr>
          <p:sp>
            <p:nvSpPr>
              <p:cNvPr id="4195" name="Google Shape;4195;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96" name="Google Shape;4196;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97" name="Google Shape;4197;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98" name="Google Shape;4198;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99" name="Google Shape;4199;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00" name="Google Shape;4200;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1" name="Google Shape;4201;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02" name="Google Shape;4202;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03" name="Google Shape;4203;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4" name="Google Shape;4204;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5" name="Google Shape;4205;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6" name="Google Shape;4206;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07" name="Google Shape;4207;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08" name="Google Shape;4208;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09" name="Google Shape;4209;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10" name="Google Shape;4210;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11" name="Google Shape;4211;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12" name="Google Shape;4212;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13" name="Google Shape;4213;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214" name="Google Shape;4214;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215" name="Google Shape;4215;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216" name="Google Shape;4216;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217" name="Google Shape;4217;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218" name="Google Shape;4218;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219" name="Google Shape;4219;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20" name="Google Shape;4220;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221" name="Google Shape;4221;g13c94f06daf_2_5421"/>
          <p:cNvCxnSpPr>
            <a:stCxn id="4212" idx="3"/>
            <a:endCxn id="4182"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222" name="Google Shape;4222;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223" name="Google Shape;4223;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224" name="Google Shape;4224;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25" name="Google Shape;4225;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226" name="Google Shape;4226;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227" name="Google Shape;4227;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228" name="Google Shape;4228;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229" name="Google Shape;4229;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230" name="Google Shape;4230;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231" name="Google Shape;4231;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232" name="Google Shape;4232;g13c94f06daf_2_5421"/>
          <p:cNvGrpSpPr/>
          <p:nvPr/>
        </p:nvGrpSpPr>
        <p:grpSpPr>
          <a:xfrm>
            <a:off x="8040148" y="774617"/>
            <a:ext cx="1644674" cy="1919290"/>
            <a:chOff x="5285909" y="2527378"/>
            <a:chExt cx="3261300" cy="2498100"/>
          </a:xfrm>
        </p:grpSpPr>
        <p:sp>
          <p:nvSpPr>
            <p:cNvPr id="4233" name="Google Shape;4233;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234" name="Google Shape;4234;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235" name="Google Shape;4235;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236" name="Google Shape;4236;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237" name="Google Shape;4237;g13c94f06daf_2_5421"/>
          <p:cNvCxnSpPr>
            <a:stCxn id="4214" idx="3"/>
            <a:endCxn id="4233"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238" name="Google Shape;4238;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39" name="Google Shape;4239;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3" name="Shape 4243"/>
        <p:cNvGrpSpPr/>
        <p:nvPr/>
      </p:nvGrpSpPr>
      <p:grpSpPr>
        <a:xfrm>
          <a:off x="0" y="0"/>
          <a:ext cx="0" cy="0"/>
          <a:chOff x="0" y="0"/>
          <a:chExt cx="0" cy="0"/>
        </a:xfrm>
      </p:grpSpPr>
      <p:graphicFrame>
        <p:nvGraphicFramePr>
          <p:cNvPr id="4244" name="Google Shape;4244;g13c94f06daf_2_614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45" name="Google Shape;4245;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246" name="Google Shape;4246;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47" name="Google Shape;4247;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48" name="Google Shape;4248;g13c94f06daf_2_6146"/>
          <p:cNvGrpSpPr/>
          <p:nvPr/>
        </p:nvGrpSpPr>
        <p:grpSpPr>
          <a:xfrm>
            <a:off x="427282" y="5542381"/>
            <a:ext cx="3277561" cy="521764"/>
            <a:chOff x="375801" y="5847020"/>
            <a:chExt cx="3293700" cy="521764"/>
          </a:xfrm>
        </p:grpSpPr>
        <p:cxnSp>
          <p:nvCxnSpPr>
            <p:cNvPr id="4249" name="Google Shape;4249;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50" name="Google Shape;4250;g13c94f06daf_2_6146"/>
            <p:cNvGrpSpPr/>
            <p:nvPr/>
          </p:nvGrpSpPr>
          <p:grpSpPr>
            <a:xfrm>
              <a:off x="606989" y="6013911"/>
              <a:ext cx="2863894" cy="354873"/>
              <a:chOff x="7628984" y="5817929"/>
              <a:chExt cx="2752156" cy="322612"/>
            </a:xfrm>
          </p:grpSpPr>
          <p:grpSp>
            <p:nvGrpSpPr>
              <p:cNvPr id="4251" name="Google Shape;4251;g13c94f06daf_2_6146"/>
              <p:cNvGrpSpPr/>
              <p:nvPr/>
            </p:nvGrpSpPr>
            <p:grpSpPr>
              <a:xfrm>
                <a:off x="7688114" y="5817929"/>
                <a:ext cx="155879" cy="124336"/>
                <a:chOff x="3184196" y="1332369"/>
                <a:chExt cx="9681926" cy="1087800"/>
              </a:xfrm>
            </p:grpSpPr>
            <p:sp>
              <p:nvSpPr>
                <p:cNvPr id="4252" name="Google Shape;4252;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53" name="Google Shape;4253;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54" name="Google Shape;4254;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55" name="Google Shape;4255;g13c94f06daf_2_6146"/>
              <p:cNvGrpSpPr/>
              <p:nvPr/>
            </p:nvGrpSpPr>
            <p:grpSpPr>
              <a:xfrm>
                <a:off x="8308658" y="5817929"/>
                <a:ext cx="155879" cy="124336"/>
                <a:chOff x="214095" y="1332369"/>
                <a:chExt cx="9681926" cy="1087800"/>
              </a:xfrm>
            </p:grpSpPr>
            <p:sp>
              <p:nvSpPr>
                <p:cNvPr id="4256" name="Google Shape;4256;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57" name="Google Shape;4257;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58" name="Google Shape;4258;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59" name="Google Shape;4259;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60" name="Google Shape;4260;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61" name="Google Shape;4261;g13c94f06daf_2_6146"/>
              <p:cNvGrpSpPr/>
              <p:nvPr/>
            </p:nvGrpSpPr>
            <p:grpSpPr>
              <a:xfrm>
                <a:off x="9503672" y="5817929"/>
                <a:ext cx="157739" cy="124336"/>
                <a:chOff x="1583642" y="1332369"/>
                <a:chExt cx="9797430" cy="1087800"/>
              </a:xfrm>
            </p:grpSpPr>
            <p:sp>
              <p:nvSpPr>
                <p:cNvPr id="4262" name="Google Shape;4262;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63" name="Google Shape;4263;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64" name="Google Shape;4264;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65" name="Google Shape;4265;g13c94f06daf_2_6146"/>
              <p:cNvGrpSpPr/>
              <p:nvPr/>
            </p:nvGrpSpPr>
            <p:grpSpPr>
              <a:xfrm>
                <a:off x="10095422" y="5817929"/>
                <a:ext cx="155879" cy="124336"/>
                <a:chOff x="214095" y="1332369"/>
                <a:chExt cx="9681926" cy="1087800"/>
              </a:xfrm>
            </p:grpSpPr>
            <p:sp>
              <p:nvSpPr>
                <p:cNvPr id="4266" name="Google Shape;4266;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67" name="Google Shape;4267;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68" name="Google Shape;4268;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69" name="Google Shape;4269;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70" name="Google Shape;4270;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71" name="Google Shape;4271;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72" name="Google Shape;4272;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73" name="Google Shape;4273;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74" name="Google Shape;4274;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75" name="Google Shape;4275;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76" name="Google Shape;4276;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77" name="Google Shape;4277;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78" name="Google Shape;4278;g13c94f06daf_2_6146"/>
          <p:cNvGrpSpPr/>
          <p:nvPr/>
        </p:nvGrpSpPr>
        <p:grpSpPr>
          <a:xfrm>
            <a:off x="535650" y="2293628"/>
            <a:ext cx="3048838" cy="400202"/>
            <a:chOff x="214095" y="1332369"/>
            <a:chExt cx="9681926" cy="1087800"/>
          </a:xfrm>
        </p:grpSpPr>
        <p:sp>
          <p:nvSpPr>
            <p:cNvPr id="4279" name="Google Shape;4279;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80" name="Google Shape;4280;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1" name="Google Shape;4281;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82" name="Google Shape;4282;g13c94f06daf_2_6146"/>
          <p:cNvGrpSpPr/>
          <p:nvPr/>
        </p:nvGrpSpPr>
        <p:grpSpPr>
          <a:xfrm>
            <a:off x="535658" y="4339718"/>
            <a:ext cx="3048838" cy="860304"/>
            <a:chOff x="4392000" y="1013612"/>
            <a:chExt cx="3048838" cy="1717173"/>
          </a:xfrm>
        </p:grpSpPr>
        <p:grpSp>
          <p:nvGrpSpPr>
            <p:cNvPr id="4283" name="Google Shape;4283;g13c94f06daf_2_6146"/>
            <p:cNvGrpSpPr/>
            <p:nvPr/>
          </p:nvGrpSpPr>
          <p:grpSpPr>
            <a:xfrm>
              <a:off x="4392000" y="1013612"/>
              <a:ext cx="3048838" cy="1647908"/>
              <a:chOff x="214095" y="1332369"/>
              <a:chExt cx="9681926" cy="1087800"/>
            </a:xfrm>
          </p:grpSpPr>
          <p:sp>
            <p:nvSpPr>
              <p:cNvPr id="4284" name="Google Shape;4284;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85" name="Google Shape;4285;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86" name="Google Shape;4286;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87" name="Google Shape;4287;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88" name="Google Shape;4288;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89" name="Google Shape;4289;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0" name="Google Shape;4290;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91" name="Google Shape;4291;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92" name="Google Shape;4292;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3" name="Google Shape;4293;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4" name="Google Shape;4294;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5" name="Google Shape;4295;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96" name="Google Shape;4296;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97" name="Google Shape;4297;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98" name="Google Shape;4298;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99" name="Google Shape;4299;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00" name="Google Shape;4300;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01" name="Google Shape;4301;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02" name="Google Shape;4302;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3" name="Google Shape;4303;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304" name="Google Shape;4304;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305" name="Google Shape;4305;g13c94f06daf_2_6146"/>
          <p:cNvCxnSpPr>
            <a:stCxn id="4306" idx="3"/>
            <a:endCxn id="4307"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307" name="Google Shape;4307;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308" name="Google Shape;4308;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309" name="Google Shape;4309;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306" name="Google Shape;4306;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310" name="Google Shape;4310;g13c94f06daf_2_6146"/>
          <p:cNvGrpSpPr/>
          <p:nvPr/>
        </p:nvGrpSpPr>
        <p:grpSpPr>
          <a:xfrm>
            <a:off x="4558528" y="1687105"/>
            <a:ext cx="3090185" cy="677213"/>
            <a:chOff x="5330914" y="1841697"/>
            <a:chExt cx="2809004" cy="508800"/>
          </a:xfrm>
        </p:grpSpPr>
        <p:grpSp>
          <p:nvGrpSpPr>
            <p:cNvPr id="4311" name="Google Shape;4311;g13c94f06daf_2_6146"/>
            <p:cNvGrpSpPr/>
            <p:nvPr/>
          </p:nvGrpSpPr>
          <p:grpSpPr>
            <a:xfrm>
              <a:off x="5330914" y="1853248"/>
              <a:ext cx="620611" cy="424895"/>
              <a:chOff x="214095" y="1332369"/>
              <a:chExt cx="9681926" cy="1087800"/>
            </a:xfrm>
          </p:grpSpPr>
          <p:sp>
            <p:nvSpPr>
              <p:cNvPr id="4312" name="Google Shape;4312;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13" name="Google Shape;4313;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14" name="Google Shape;4314;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15" name="Google Shape;4315;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316" name="Google Shape;4316;g13c94f06daf_2_6146"/>
          <p:cNvGrpSpPr/>
          <p:nvPr/>
        </p:nvGrpSpPr>
        <p:grpSpPr>
          <a:xfrm>
            <a:off x="4558528" y="2433417"/>
            <a:ext cx="3090185" cy="677213"/>
            <a:chOff x="5330914" y="1841697"/>
            <a:chExt cx="2809004" cy="508800"/>
          </a:xfrm>
        </p:grpSpPr>
        <p:grpSp>
          <p:nvGrpSpPr>
            <p:cNvPr id="4317" name="Google Shape;4317;g13c94f06daf_2_6146"/>
            <p:cNvGrpSpPr/>
            <p:nvPr/>
          </p:nvGrpSpPr>
          <p:grpSpPr>
            <a:xfrm>
              <a:off x="5330914" y="1853248"/>
              <a:ext cx="620611" cy="424895"/>
              <a:chOff x="214095" y="1332369"/>
              <a:chExt cx="9681926" cy="1087800"/>
            </a:xfrm>
          </p:grpSpPr>
          <p:sp>
            <p:nvSpPr>
              <p:cNvPr id="4318" name="Google Shape;4318;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19" name="Google Shape;4319;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20" name="Google Shape;4320;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21" name="Google Shape;4321;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322" name="Google Shape;4322;g13c94f06daf_2_6146"/>
          <p:cNvGrpSpPr/>
          <p:nvPr/>
        </p:nvGrpSpPr>
        <p:grpSpPr>
          <a:xfrm>
            <a:off x="4558528" y="3157544"/>
            <a:ext cx="3090185" cy="677213"/>
            <a:chOff x="5330914" y="1841697"/>
            <a:chExt cx="2809004" cy="508800"/>
          </a:xfrm>
        </p:grpSpPr>
        <p:grpSp>
          <p:nvGrpSpPr>
            <p:cNvPr id="4323" name="Google Shape;4323;g13c94f06daf_2_6146"/>
            <p:cNvGrpSpPr/>
            <p:nvPr/>
          </p:nvGrpSpPr>
          <p:grpSpPr>
            <a:xfrm>
              <a:off x="5330914" y="1853248"/>
              <a:ext cx="620611" cy="424895"/>
              <a:chOff x="214095" y="1332369"/>
              <a:chExt cx="9681926" cy="1087800"/>
            </a:xfrm>
          </p:grpSpPr>
          <p:sp>
            <p:nvSpPr>
              <p:cNvPr id="4324" name="Google Shape;4324;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325" name="Google Shape;4325;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26" name="Google Shape;4326;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27" name="Google Shape;4327;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328" name="Google Shape;4328;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329" name="Google Shape;4329;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3" name="Shape 4333"/>
        <p:cNvGrpSpPr/>
        <p:nvPr/>
      </p:nvGrpSpPr>
      <p:grpSpPr>
        <a:xfrm>
          <a:off x="0" y="0"/>
          <a:ext cx="0" cy="0"/>
          <a:chOff x="0" y="0"/>
          <a:chExt cx="0" cy="0"/>
        </a:xfrm>
      </p:grpSpPr>
      <p:sp>
        <p:nvSpPr>
          <p:cNvPr id="4334" name="Google Shape;4334;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335" name="Google Shape;4335;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9" name="Shape 4339"/>
        <p:cNvGrpSpPr/>
        <p:nvPr/>
      </p:nvGrpSpPr>
      <p:grpSpPr>
        <a:xfrm>
          <a:off x="0" y="0"/>
          <a:ext cx="0" cy="0"/>
          <a:chOff x="0" y="0"/>
          <a:chExt cx="0" cy="0"/>
        </a:xfrm>
      </p:grpSpPr>
      <p:graphicFrame>
        <p:nvGraphicFramePr>
          <p:cNvPr id="4340" name="Google Shape;4340;g13c94f06daf_2_564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41" name="Google Shape;4341;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342" name="Google Shape;4342;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43" name="Google Shape;4343;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344" name="Google Shape;4344;g13c94f06daf_2_5646"/>
          <p:cNvGrpSpPr/>
          <p:nvPr/>
        </p:nvGrpSpPr>
        <p:grpSpPr>
          <a:xfrm>
            <a:off x="427282" y="5542381"/>
            <a:ext cx="3277561" cy="521764"/>
            <a:chOff x="375801" y="5847020"/>
            <a:chExt cx="3293700" cy="521764"/>
          </a:xfrm>
        </p:grpSpPr>
        <p:cxnSp>
          <p:nvCxnSpPr>
            <p:cNvPr id="4345" name="Google Shape;4345;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346" name="Google Shape;4346;g13c94f06daf_2_5646"/>
            <p:cNvGrpSpPr/>
            <p:nvPr/>
          </p:nvGrpSpPr>
          <p:grpSpPr>
            <a:xfrm>
              <a:off x="606989" y="6013911"/>
              <a:ext cx="2863894" cy="354873"/>
              <a:chOff x="7628984" y="5817929"/>
              <a:chExt cx="2752156" cy="322612"/>
            </a:xfrm>
          </p:grpSpPr>
          <p:grpSp>
            <p:nvGrpSpPr>
              <p:cNvPr id="4347" name="Google Shape;4347;g13c94f06daf_2_5646"/>
              <p:cNvGrpSpPr/>
              <p:nvPr/>
            </p:nvGrpSpPr>
            <p:grpSpPr>
              <a:xfrm>
                <a:off x="7688114" y="5817929"/>
                <a:ext cx="155879" cy="124336"/>
                <a:chOff x="3184196" y="1332369"/>
                <a:chExt cx="9681926" cy="1087800"/>
              </a:xfrm>
            </p:grpSpPr>
            <p:sp>
              <p:nvSpPr>
                <p:cNvPr id="4348" name="Google Shape;4348;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49" name="Google Shape;4349;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50" name="Google Shape;4350;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51" name="Google Shape;4351;g13c94f06daf_2_5646"/>
              <p:cNvGrpSpPr/>
              <p:nvPr/>
            </p:nvGrpSpPr>
            <p:grpSpPr>
              <a:xfrm>
                <a:off x="8308658" y="5817929"/>
                <a:ext cx="155879" cy="124336"/>
                <a:chOff x="214095" y="1332369"/>
                <a:chExt cx="9681926" cy="1087800"/>
              </a:xfrm>
            </p:grpSpPr>
            <p:sp>
              <p:nvSpPr>
                <p:cNvPr id="4352" name="Google Shape;4352;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53" name="Google Shape;4353;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54" name="Google Shape;4354;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55" name="Google Shape;4355;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356" name="Google Shape;4356;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357" name="Google Shape;4357;g13c94f06daf_2_5646"/>
              <p:cNvGrpSpPr/>
              <p:nvPr/>
            </p:nvGrpSpPr>
            <p:grpSpPr>
              <a:xfrm>
                <a:off x="9503672" y="5817929"/>
                <a:ext cx="157739" cy="124336"/>
                <a:chOff x="1583642" y="1332369"/>
                <a:chExt cx="9797430" cy="1087800"/>
              </a:xfrm>
            </p:grpSpPr>
            <p:sp>
              <p:nvSpPr>
                <p:cNvPr id="4358" name="Google Shape;4358;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59" name="Google Shape;4359;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60" name="Google Shape;4360;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61" name="Google Shape;4361;g13c94f06daf_2_5646"/>
              <p:cNvGrpSpPr/>
              <p:nvPr/>
            </p:nvGrpSpPr>
            <p:grpSpPr>
              <a:xfrm>
                <a:off x="10095422" y="5817929"/>
                <a:ext cx="155879" cy="124336"/>
                <a:chOff x="214095" y="1332369"/>
                <a:chExt cx="9681926" cy="1087800"/>
              </a:xfrm>
            </p:grpSpPr>
            <p:sp>
              <p:nvSpPr>
                <p:cNvPr id="4362" name="Google Shape;4362;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63" name="Google Shape;4363;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64" name="Google Shape;4364;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65" name="Google Shape;4365;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366" name="Google Shape;4366;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367" name="Google Shape;4367;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368" name="Google Shape;4368;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369" name="Google Shape;4369;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370" name="Google Shape;4370;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371" name="Google Shape;4371;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372" name="Google Shape;4372;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373" name="Google Shape;4373;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374" name="Google Shape;4374;g13c94f06daf_2_5646"/>
          <p:cNvGrpSpPr/>
          <p:nvPr/>
        </p:nvGrpSpPr>
        <p:grpSpPr>
          <a:xfrm>
            <a:off x="535650" y="2293628"/>
            <a:ext cx="3048838" cy="400202"/>
            <a:chOff x="214095" y="1332369"/>
            <a:chExt cx="9681926" cy="1087800"/>
          </a:xfrm>
        </p:grpSpPr>
        <p:sp>
          <p:nvSpPr>
            <p:cNvPr id="4375" name="Google Shape;4375;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376" name="Google Shape;4376;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77" name="Google Shape;4377;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78" name="Google Shape;4378;g13c94f06daf_2_5646"/>
          <p:cNvGrpSpPr/>
          <p:nvPr/>
        </p:nvGrpSpPr>
        <p:grpSpPr>
          <a:xfrm>
            <a:off x="535658" y="4339718"/>
            <a:ext cx="3048838" cy="860304"/>
            <a:chOff x="4392000" y="1013612"/>
            <a:chExt cx="3048838" cy="1717173"/>
          </a:xfrm>
        </p:grpSpPr>
        <p:grpSp>
          <p:nvGrpSpPr>
            <p:cNvPr id="4379" name="Google Shape;4379;g13c94f06daf_2_5646"/>
            <p:cNvGrpSpPr/>
            <p:nvPr/>
          </p:nvGrpSpPr>
          <p:grpSpPr>
            <a:xfrm>
              <a:off x="4392000" y="1013612"/>
              <a:ext cx="3048838" cy="1647908"/>
              <a:chOff x="214095" y="1332369"/>
              <a:chExt cx="9681926" cy="1087800"/>
            </a:xfrm>
          </p:grpSpPr>
          <p:sp>
            <p:nvSpPr>
              <p:cNvPr id="4380" name="Google Shape;4380;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381" name="Google Shape;4381;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82" name="Google Shape;4382;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383" name="Google Shape;4383;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384" name="Google Shape;4384;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385" name="Google Shape;4385;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6" name="Google Shape;4386;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387" name="Google Shape;4387;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388" name="Google Shape;4388;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89" name="Google Shape;4389;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0" name="Google Shape;4390;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1" name="Google Shape;4391;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392" name="Google Shape;4392;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3" name="Google Shape;4393;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4" name="Google Shape;4394;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5" name="Google Shape;4395;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6" name="Google Shape;4396;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397" name="Google Shape;4397;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398" name="Google Shape;4398;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99" name="Google Shape;4399;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400" name="Google Shape;4400;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401" name="Google Shape;4401;g13c94f06daf_2_5646"/>
          <p:cNvCxnSpPr>
            <a:stCxn id="4398" idx="3"/>
            <a:endCxn id="4402"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402" name="Google Shape;4402;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03" name="Google Shape;4403;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04" name="Google Shape;4404;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05" name="Google Shape;4405;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406" name="Google Shape;4406;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407" name="Google Shape;4407;g13c94f06daf_2_5646"/>
          <p:cNvGraphicFramePr/>
          <p:nvPr/>
        </p:nvGraphicFramePr>
        <p:xfrm>
          <a:off x="4552086" y="2199733"/>
          <a:ext cx="3000000" cy="3000000"/>
        </p:xfrm>
        <a:graphic>
          <a:graphicData uri="http://schemas.openxmlformats.org/drawingml/2006/table">
            <a:tbl>
              <a:tblPr bandRow="1" firstRow="1">
                <a:noFill/>
                <a:tableStyleId>{34690A2C-43B1-41E2-B11A-5A832EB00360}</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408" name="Google Shape;4408;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09" name="Google Shape;4409;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10" name="Google Shape;4410;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411" name="Google Shape;4411;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412" name="Google Shape;4412;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6" name="Shape 4416"/>
        <p:cNvGrpSpPr/>
        <p:nvPr/>
      </p:nvGrpSpPr>
      <p:grpSpPr>
        <a:xfrm>
          <a:off x="0" y="0"/>
          <a:ext cx="0" cy="0"/>
          <a:chOff x="0" y="0"/>
          <a:chExt cx="0" cy="0"/>
        </a:xfrm>
      </p:grpSpPr>
      <p:graphicFrame>
        <p:nvGraphicFramePr>
          <p:cNvPr id="4417" name="Google Shape;4417;g13c94f06daf_2_5746"/>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18" name="Google Shape;4418;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19" name="Google Shape;4419;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20" name="Google Shape;4420;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21" name="Google Shape;4421;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22" name="Google Shape;4422;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23" name="Google Shape;4423;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24" name="Google Shape;4424;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5" name="Google Shape;4425;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26" name="Google Shape;4426;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27" name="Google Shape;4427;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28" name="Google Shape;4428;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29" name="Google Shape;4429;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30" name="Google Shape;4430;g13c94f06daf_2_5746"/>
          <p:cNvGraphicFramePr/>
          <p:nvPr/>
        </p:nvGraphicFramePr>
        <p:xfrm>
          <a:off x="493197" y="2605571"/>
          <a:ext cx="3000000" cy="3000000"/>
        </p:xfrm>
        <a:graphic>
          <a:graphicData uri="http://schemas.openxmlformats.org/drawingml/2006/table">
            <a:tbl>
              <a:tblPr bandRow="1" firstRow="1">
                <a:noFill/>
                <a:tableStyleId>{34690A2C-43B1-41E2-B11A-5A832EB00360}</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431" name="Google Shape;4431;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32" name="Google Shape;4432;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433" name="Google Shape;4433;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434" name="Google Shape;4434;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435" name="Google Shape;4435;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36" name="Google Shape;4436;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37" name="Google Shape;4437;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38" name="Google Shape;4438;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39" name="Google Shape;4439;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440" name="Google Shape;4440;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41" name="Google Shape;4441;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2" name="Google Shape;4442;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3" name="Google Shape;4443;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444" name="Google Shape;4444;g13c94f06daf_2_5746"/>
          <p:cNvGraphicFramePr/>
          <p:nvPr/>
        </p:nvGraphicFramePr>
        <p:xfrm>
          <a:off x="4552086" y="2580733"/>
          <a:ext cx="3000000" cy="3000000"/>
        </p:xfrm>
        <a:graphic>
          <a:graphicData uri="http://schemas.openxmlformats.org/drawingml/2006/table">
            <a:tbl>
              <a:tblPr bandRow="1" firstRow="1">
                <a:noFill/>
                <a:tableStyleId>{34690A2C-43B1-41E2-B11A-5A832EB00360}</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45" name="Google Shape;4445;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446" name="Google Shape;4446;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0" name="Shape 4450"/>
        <p:cNvGrpSpPr/>
        <p:nvPr/>
      </p:nvGrpSpPr>
      <p:grpSpPr>
        <a:xfrm>
          <a:off x="0" y="0"/>
          <a:ext cx="0" cy="0"/>
          <a:chOff x="0" y="0"/>
          <a:chExt cx="0" cy="0"/>
        </a:xfrm>
      </p:grpSpPr>
      <p:graphicFrame>
        <p:nvGraphicFramePr>
          <p:cNvPr id="4451" name="Google Shape;4451;g13c94f06daf_2_5837"/>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a:t>
                      </a:r>
                      <a:r>
                        <a:rPr lang="ko" sz="900">
                          <a:solidFill>
                            <a:schemeClr val="dk2"/>
                          </a:solidFill>
                          <a:latin typeface="Malgun Gothic"/>
                          <a:ea typeface="Malgun Gothic"/>
                          <a:cs typeface="Malgun Gothic"/>
                          <a:sym typeface="Malgun Gothic"/>
                        </a:rPr>
                        <a:t>결제</a:t>
                      </a:r>
                      <a:r>
                        <a:rPr lang="ko" sz="900">
                          <a:solidFill>
                            <a:schemeClr val="dk2"/>
                          </a:solidFill>
                          <a:latin typeface="Malgun Gothic"/>
                          <a:ea typeface="Malgun Gothic"/>
                          <a:cs typeface="Malgun Gothic"/>
                          <a:sym typeface="Malgun Gothic"/>
                        </a:rPr>
                        <a:t>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a:t>
                      </a:r>
                      <a:r>
                        <a:rPr lang="ko" sz="900">
                          <a:solidFill>
                            <a:schemeClr val="dk2"/>
                          </a:solidFill>
                          <a:latin typeface="Malgun Gothic"/>
                          <a:ea typeface="Malgun Gothic"/>
                          <a:cs typeface="Malgun Gothic"/>
                          <a:sym typeface="Malgun Gothic"/>
                        </a:rPr>
                        <a:t>결제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52" name="Google Shape;4452;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53" name="Google Shape;4453;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54" name="Google Shape;4454;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55" name="Google Shape;4455;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56" name="Google Shape;4456;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57" name="Google Shape;4457;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8" name="Google Shape;4458;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59" name="Google Shape;4459;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60" name="Google Shape;4460;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61" name="Google Shape;4461;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62" name="Google Shape;4462;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463" name="Google Shape;4463;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464" name="Google Shape;4464;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465" name="Google Shape;4465;g13c94f06daf_2_5837"/>
          <p:cNvGraphicFramePr/>
          <p:nvPr/>
        </p:nvGraphicFramePr>
        <p:xfrm>
          <a:off x="493197" y="2605571"/>
          <a:ext cx="3000000" cy="3000000"/>
        </p:xfrm>
        <a:graphic>
          <a:graphicData uri="http://schemas.openxmlformats.org/drawingml/2006/table">
            <a:tbl>
              <a:tblPr bandRow="1" firstRow="1">
                <a:noFill/>
                <a:tableStyleId>{34690A2C-43B1-41E2-B11A-5A832EB00360}</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466" name="Google Shape;4466;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467" name="Google Shape;4467;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468" name="Google Shape;4468;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469" name="Google Shape;4469;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470" name="Google Shape;4470;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471" name="Google Shape;4471;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472" name="Google Shape;4472;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473" name="Google Shape;4473;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474" name="Google Shape;4474;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75" name="Google Shape;4475;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476" name="Google Shape;4476;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결제수단   </a:t>
            </a:r>
            <a:endParaRPr b="1" sz="1200">
              <a:solidFill>
                <a:schemeClr val="dk1"/>
              </a:solidFill>
              <a:latin typeface="Malgun Gothic"/>
              <a:ea typeface="Malgun Gothic"/>
              <a:cs typeface="Malgun Gothic"/>
              <a:sym typeface="Malgun Gothic"/>
            </a:endParaRPr>
          </a:p>
        </p:txBody>
      </p:sp>
      <p:sp>
        <p:nvSpPr>
          <p:cNvPr id="4477" name="Google Shape;4477;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478" name="Google Shape;4478;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479" name="Google Shape;4479;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cxnSp>
        <p:nvCxnSpPr>
          <p:cNvPr id="4480" name="Google Shape;4480;g13c94f06daf_2_5837"/>
          <p:cNvCxnSpPr>
            <a:stCxn id="4460" idx="3"/>
            <a:endCxn id="4455"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481" name="Google Shape;4481;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482" name="Google Shape;4482;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483" name="Google Shape;4483;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7" name="Shape 4487"/>
        <p:cNvGrpSpPr/>
        <p:nvPr/>
      </p:nvGrpSpPr>
      <p:grpSpPr>
        <a:xfrm>
          <a:off x="0" y="0"/>
          <a:ext cx="0" cy="0"/>
          <a:chOff x="0" y="0"/>
          <a:chExt cx="0" cy="0"/>
        </a:xfrm>
      </p:grpSpPr>
      <p:graphicFrame>
        <p:nvGraphicFramePr>
          <p:cNvPr id="4488" name="Google Shape;4488;g13c94f06daf_2_589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89" name="Google Shape;4489;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90" name="Google Shape;4490;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91" name="Google Shape;4491;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92" name="Google Shape;4492;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493" name="Google Shape;4493;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494" name="Google Shape;4494;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5" name="Google Shape;4495;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496" name="Google Shape;4496;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97" name="Google Shape;4497;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498" name="Google Shape;4498;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99" name="Google Shape;4499;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500" name="Google Shape;4500;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501" name="Google Shape;4501;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502" name="Google Shape;4502;g13c94f06daf_2_5899"/>
          <p:cNvGraphicFramePr/>
          <p:nvPr/>
        </p:nvGraphicFramePr>
        <p:xfrm>
          <a:off x="493197" y="2605571"/>
          <a:ext cx="3000000" cy="3000000"/>
        </p:xfrm>
        <a:graphic>
          <a:graphicData uri="http://schemas.openxmlformats.org/drawingml/2006/table">
            <a:tbl>
              <a:tblPr bandRow="1" firstRow="1">
                <a:noFill/>
                <a:tableStyleId>{34690A2C-43B1-41E2-B11A-5A832EB00360}</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503" name="Google Shape;4503;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504" name="Google Shape;4504;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505" name="Google Shape;4505;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506" name="Google Shape;4506;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507" name="Google Shape;4507;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08" name="Google Shape;4508;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509" name="Google Shape;4509;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510" name="Google Shape;4510;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511" name="Google Shape;4511;g13c94f06daf_2_5899"/>
          <p:cNvCxnSpPr>
            <a:stCxn id="4495" idx="3"/>
            <a:endCxn id="4492"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512" name="Google Shape;4512;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513" name="Google Shape;4513;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514" name="Google Shape;4514;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515" name="Google Shape;4515;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516" name="Google Shape;4516;g13c94f06daf_2_5899"/>
          <p:cNvGraphicFramePr/>
          <p:nvPr/>
        </p:nvGraphicFramePr>
        <p:xfrm>
          <a:off x="4525505" y="3187581"/>
          <a:ext cx="3000000" cy="3000000"/>
        </p:xfrm>
        <a:graphic>
          <a:graphicData uri="http://schemas.openxmlformats.org/drawingml/2006/table">
            <a:tbl>
              <a:tblPr bandRow="1" firstRow="1">
                <a:noFill/>
                <a:tableStyleId>{34690A2C-43B1-41E2-B11A-5A832EB00360}</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결제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0" name="Shape 4520"/>
        <p:cNvGrpSpPr/>
        <p:nvPr/>
      </p:nvGrpSpPr>
      <p:grpSpPr>
        <a:xfrm>
          <a:off x="0" y="0"/>
          <a:ext cx="0" cy="0"/>
          <a:chOff x="0" y="0"/>
          <a:chExt cx="0" cy="0"/>
        </a:xfrm>
      </p:grpSpPr>
      <p:sp>
        <p:nvSpPr>
          <p:cNvPr id="4521" name="Google Shape;4521;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522" name="Google Shape;4522;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결제내역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6" name="Shape 4526"/>
        <p:cNvGrpSpPr/>
        <p:nvPr/>
      </p:nvGrpSpPr>
      <p:grpSpPr>
        <a:xfrm>
          <a:off x="0" y="0"/>
          <a:ext cx="0" cy="0"/>
          <a:chOff x="0" y="0"/>
          <a:chExt cx="0" cy="0"/>
        </a:xfrm>
      </p:grpSpPr>
      <p:graphicFrame>
        <p:nvGraphicFramePr>
          <p:cNvPr id="4527" name="Google Shape;4527;g13c94f06daf_2_5938"/>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28" name="Google Shape;4528;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529" name="Google Shape;4529;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30" name="Google Shape;4530;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531" name="Google Shape;4531;g13c94f06daf_2_5938"/>
          <p:cNvGrpSpPr/>
          <p:nvPr/>
        </p:nvGrpSpPr>
        <p:grpSpPr>
          <a:xfrm>
            <a:off x="427282" y="5542381"/>
            <a:ext cx="3277561" cy="521764"/>
            <a:chOff x="375801" y="5847020"/>
            <a:chExt cx="3293700" cy="521764"/>
          </a:xfrm>
        </p:grpSpPr>
        <p:cxnSp>
          <p:nvCxnSpPr>
            <p:cNvPr id="4532" name="Google Shape;4532;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533" name="Google Shape;4533;g13c94f06daf_2_5938"/>
            <p:cNvGrpSpPr/>
            <p:nvPr/>
          </p:nvGrpSpPr>
          <p:grpSpPr>
            <a:xfrm>
              <a:off x="606989" y="6013911"/>
              <a:ext cx="2863894" cy="354873"/>
              <a:chOff x="7628984" y="5817929"/>
              <a:chExt cx="2752156" cy="322612"/>
            </a:xfrm>
          </p:grpSpPr>
          <p:grpSp>
            <p:nvGrpSpPr>
              <p:cNvPr id="4534" name="Google Shape;4534;g13c94f06daf_2_5938"/>
              <p:cNvGrpSpPr/>
              <p:nvPr/>
            </p:nvGrpSpPr>
            <p:grpSpPr>
              <a:xfrm>
                <a:off x="7688114" y="5817929"/>
                <a:ext cx="155879" cy="124336"/>
                <a:chOff x="3184196" y="1332369"/>
                <a:chExt cx="9681926" cy="1087800"/>
              </a:xfrm>
            </p:grpSpPr>
            <p:sp>
              <p:nvSpPr>
                <p:cNvPr id="4535" name="Google Shape;4535;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36" name="Google Shape;4536;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37" name="Google Shape;4537;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38" name="Google Shape;4538;g13c94f06daf_2_5938"/>
              <p:cNvGrpSpPr/>
              <p:nvPr/>
            </p:nvGrpSpPr>
            <p:grpSpPr>
              <a:xfrm>
                <a:off x="8308658" y="5817929"/>
                <a:ext cx="155879" cy="124336"/>
                <a:chOff x="214095" y="1332369"/>
                <a:chExt cx="9681926" cy="1087800"/>
              </a:xfrm>
            </p:grpSpPr>
            <p:sp>
              <p:nvSpPr>
                <p:cNvPr id="4539" name="Google Shape;4539;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40" name="Google Shape;4540;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1" name="Google Shape;4541;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42" name="Google Shape;4542;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543" name="Google Shape;4543;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544" name="Google Shape;4544;g13c94f06daf_2_5938"/>
              <p:cNvGrpSpPr/>
              <p:nvPr/>
            </p:nvGrpSpPr>
            <p:grpSpPr>
              <a:xfrm>
                <a:off x="9503672" y="5817929"/>
                <a:ext cx="157739" cy="124336"/>
                <a:chOff x="1583642" y="1332369"/>
                <a:chExt cx="9797430" cy="1087800"/>
              </a:xfrm>
            </p:grpSpPr>
            <p:sp>
              <p:nvSpPr>
                <p:cNvPr id="4545" name="Google Shape;4545;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46" name="Google Shape;4546;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7" name="Google Shape;4547;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48" name="Google Shape;4548;g13c94f06daf_2_5938"/>
              <p:cNvGrpSpPr/>
              <p:nvPr/>
            </p:nvGrpSpPr>
            <p:grpSpPr>
              <a:xfrm>
                <a:off x="10095422" y="5817929"/>
                <a:ext cx="155879" cy="124336"/>
                <a:chOff x="214095" y="1332369"/>
                <a:chExt cx="9681926" cy="1087800"/>
              </a:xfrm>
            </p:grpSpPr>
            <p:sp>
              <p:nvSpPr>
                <p:cNvPr id="4549" name="Google Shape;4549;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550" name="Google Shape;4550;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51" name="Google Shape;4551;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52" name="Google Shape;4552;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553" name="Google Shape;4553;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554" name="Google Shape;4554;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555" name="Google Shape;4555;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556" name="Google Shape;4556;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557" name="Google Shape;4557;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558" name="Google Shape;4558;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559" name="Google Shape;4559;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560" name="Google Shape;4560;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561" name="Google Shape;4561;g13c94f06daf_2_5938"/>
          <p:cNvGrpSpPr/>
          <p:nvPr/>
        </p:nvGrpSpPr>
        <p:grpSpPr>
          <a:xfrm>
            <a:off x="535650" y="2293628"/>
            <a:ext cx="3048838" cy="400202"/>
            <a:chOff x="214095" y="1332369"/>
            <a:chExt cx="9681926" cy="1087800"/>
          </a:xfrm>
        </p:grpSpPr>
        <p:sp>
          <p:nvSpPr>
            <p:cNvPr id="4562" name="Google Shape;4562;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563" name="Google Shape;4563;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64" name="Google Shape;4564;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65" name="Google Shape;4565;g13c94f06daf_2_5938"/>
          <p:cNvGrpSpPr/>
          <p:nvPr/>
        </p:nvGrpSpPr>
        <p:grpSpPr>
          <a:xfrm>
            <a:off x="535658" y="4339718"/>
            <a:ext cx="3048838" cy="860304"/>
            <a:chOff x="4392000" y="1013612"/>
            <a:chExt cx="3048838" cy="1717173"/>
          </a:xfrm>
        </p:grpSpPr>
        <p:grpSp>
          <p:nvGrpSpPr>
            <p:cNvPr id="4566" name="Google Shape;4566;g13c94f06daf_2_5938"/>
            <p:cNvGrpSpPr/>
            <p:nvPr/>
          </p:nvGrpSpPr>
          <p:grpSpPr>
            <a:xfrm>
              <a:off x="4392000" y="1013612"/>
              <a:ext cx="3048838" cy="1647908"/>
              <a:chOff x="214095" y="1332369"/>
              <a:chExt cx="9681926" cy="1087800"/>
            </a:xfrm>
          </p:grpSpPr>
          <p:sp>
            <p:nvSpPr>
              <p:cNvPr id="4567" name="Google Shape;4567;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568" name="Google Shape;4568;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69" name="Google Shape;4569;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70" name="Google Shape;4570;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571" name="Google Shape;4571;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572" name="Google Shape;4572;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3" name="Google Shape;4573;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574" name="Google Shape;4574;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75" name="Google Shape;4575;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6" name="Google Shape;4576;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7" name="Google Shape;4577;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78" name="Google Shape;4578;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579" name="Google Shape;4579;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80" name="Google Shape;4580;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1" name="Google Shape;4581;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2" name="Google Shape;4582;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3" name="Google Shape;4583;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584" name="Google Shape;4584;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585" name="Google Shape;4585;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86" name="Google Shape;4586;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587" name="Google Shape;4587;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588" name="Google Shape;4588;g13c94f06daf_2_5938"/>
          <p:cNvCxnSpPr>
            <a:stCxn id="4557" idx="3"/>
            <a:endCxn id="4589"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589" name="Google Shape;4589;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90" name="Google Shape;4590;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91" name="Google Shape;4591;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92" name="Google Shape;4592;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3" name="Google Shape;4593;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94" name="Google Shape;4594;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95" name="Google Shape;4595;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6" name="Google Shape;4596;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7" name="Google Shape;4597;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8" name="Google Shape;4598;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99" name="Google Shape;4599;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00" name="Google Shape;4600;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01" name="Google Shape;4601;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2" name="Google Shape;4602;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3" name="Google Shape;4603;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4" name="Google Shape;4604;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5" name="Google Shape;4605;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6" name="Google Shape;4606;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07" name="Google Shape;4607;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08" name="Google Shape;4608;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09" name="Google Shape;4609;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10" name="Google Shape;4610;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11" name="Google Shape;4611;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12" name="Google Shape;4612;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13" name="Google Shape;4613;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14" name="Google Shape;4614;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15" name="Google Shape;4615;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616" name="Google Shape;4616;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0" name="Shape 4620"/>
        <p:cNvGrpSpPr/>
        <p:nvPr/>
      </p:nvGrpSpPr>
      <p:grpSpPr>
        <a:xfrm>
          <a:off x="0" y="0"/>
          <a:ext cx="0" cy="0"/>
          <a:chOff x="0" y="0"/>
          <a:chExt cx="0" cy="0"/>
        </a:xfrm>
      </p:grpSpPr>
      <p:graphicFrame>
        <p:nvGraphicFramePr>
          <p:cNvPr id="4621" name="Google Shape;4621;g13c94f06daf_2_625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22" name="Google Shape;4622;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23" name="Google Shape;4623;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24" name="Google Shape;4624;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25" name="Google Shape;4625;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26" name="Google Shape;4626;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27" name="Google Shape;4627;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28" name="Google Shape;4628;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29" name="Google Shape;4629;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30" name="Google Shape;4630;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1" name="Google Shape;4631;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2" name="Google Shape;4632;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3" name="Google Shape;4633;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34" name="Google Shape;4634;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35" name="Google Shape;4635;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6" name="Google Shape;4636;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7" name="Google Shape;4637;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8" name="Google Shape;4638;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9" name="Google Shape;4639;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0" name="Google Shape;4640;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1" name="Google Shape;4641;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42" name="Google Shape;4642;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3" name="Google Shape;4643;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44" name="Google Shape;4644;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45" name="Google Shape;4645;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46" name="Google Shape;4646;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47" name="Google Shape;4647;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8" name="Google Shape;4648;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49" name="Google Shape;4649;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50" name="Google Shape;4650;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51" name="Google Shape;4651;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52" name="Google Shape;4652;g13c94f06daf_2_6253"/>
          <p:cNvCxnSpPr>
            <a:stCxn id="4628" idx="3"/>
            <a:endCxn id="4653"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653" name="Google Shape;4653;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54" name="Google Shape;4654;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655" name="Google Shape;4655;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56" name="Google Shape;4656;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57" name="Google Shape;4657;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658" name="Google Shape;4658;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659" name="Google Shape;4659;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660" name="Google Shape;4660;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661" name="Google Shape;4661;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5" name="Shape 4665"/>
        <p:cNvGrpSpPr/>
        <p:nvPr/>
      </p:nvGrpSpPr>
      <p:grpSpPr>
        <a:xfrm>
          <a:off x="0" y="0"/>
          <a:ext cx="0" cy="0"/>
          <a:chOff x="0" y="0"/>
          <a:chExt cx="0" cy="0"/>
        </a:xfrm>
      </p:grpSpPr>
      <p:graphicFrame>
        <p:nvGraphicFramePr>
          <p:cNvPr id="4666" name="Google Shape;4666;g13bce9ef499_1_221"/>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조합원 여부의 경우 관리자 사이트에서 적용함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67" name="Google Shape;4667;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668" name="Google Shape;4668;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69" name="Google Shape;4669;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670" name="Google Shape;4670;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71" name="Google Shape;4671;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672" name="Google Shape;4672;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673" name="Google Shape;4673;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674" name="Google Shape;4674;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675" name="Google Shape;4675;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676" name="Google Shape;4676;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677" name="Google Shape;4677;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678" name="Google Shape;4678;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679" name="Google Shape;4679;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680" name="Google Shape;4680;g13bce9ef499_1_221"/>
          <p:cNvGrpSpPr/>
          <p:nvPr/>
        </p:nvGrpSpPr>
        <p:grpSpPr>
          <a:xfrm>
            <a:off x="1708032" y="1311953"/>
            <a:ext cx="780363" cy="587738"/>
            <a:chOff x="214095" y="1332369"/>
            <a:chExt cx="9681926" cy="1087800"/>
          </a:xfrm>
        </p:grpSpPr>
        <p:sp>
          <p:nvSpPr>
            <p:cNvPr id="4681" name="Google Shape;4681;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682" name="Google Shape;4682;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83" name="Google Shape;4683;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84" name="Google Shape;4684;g13bce9ef499_1_221"/>
          <p:cNvGrpSpPr/>
          <p:nvPr/>
        </p:nvGrpSpPr>
        <p:grpSpPr>
          <a:xfrm>
            <a:off x="897863" y="1305544"/>
            <a:ext cx="780363" cy="587738"/>
            <a:chOff x="214095" y="1332369"/>
            <a:chExt cx="9681926" cy="1087800"/>
          </a:xfrm>
        </p:grpSpPr>
        <p:sp>
          <p:nvSpPr>
            <p:cNvPr id="4685" name="Google Shape;4685;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686" name="Google Shape;4686;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87" name="Google Shape;4687;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688" name="Google Shape;4688;g13bce9ef499_1_221"/>
          <p:cNvGrpSpPr/>
          <p:nvPr/>
        </p:nvGrpSpPr>
        <p:grpSpPr>
          <a:xfrm>
            <a:off x="2506995" y="1311953"/>
            <a:ext cx="780363" cy="587738"/>
            <a:chOff x="214095" y="1332369"/>
            <a:chExt cx="9681926" cy="1087800"/>
          </a:xfrm>
        </p:grpSpPr>
        <p:sp>
          <p:nvSpPr>
            <p:cNvPr id="4689" name="Google Shape;4689;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690" name="Google Shape;4690;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691" name="Google Shape;4691;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692" name="Google Shape;4692;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693" name="Google Shape;4693;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694" name="Google Shape;4694;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695" name="Google Shape;4695;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696" name="Google Shape;4696;g13bce9ef499_1_221"/>
          <p:cNvSpPr/>
          <p:nvPr/>
        </p:nvSpPr>
        <p:spPr>
          <a:xfrm>
            <a:off x="6097065" y="54167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697" name="Google Shape;4697;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698" name="Google Shape;4698;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699" name="Google Shape;4699;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700" name="Google Shape;4700;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701" name="Google Shape;4701;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702" name="Google Shape;4702;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703" name="Google Shape;4703;g13bce9ef499_1_221"/>
          <p:cNvSpPr/>
          <p:nvPr/>
        </p:nvSpPr>
        <p:spPr>
          <a:xfrm>
            <a:off x="6008046" y="54231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704" name="Google Shape;4704;g13bce9ef499_1_221"/>
          <p:cNvCxnSpPr>
            <a:stCxn id="4669"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705" name="Google Shape;4705;g13bce9ef499_1_221"/>
          <p:cNvCxnSpPr>
            <a:stCxn id="4674" idx="3"/>
            <a:endCxn id="4676"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9" name="Shape 4709"/>
        <p:cNvGrpSpPr/>
        <p:nvPr/>
      </p:nvGrpSpPr>
      <p:grpSpPr>
        <a:xfrm>
          <a:off x="0" y="0"/>
          <a:ext cx="0" cy="0"/>
          <a:chOff x="0" y="0"/>
          <a:chExt cx="0" cy="0"/>
        </a:xfrm>
      </p:grpSpPr>
      <p:graphicFrame>
        <p:nvGraphicFramePr>
          <p:cNvPr id="4710" name="Google Shape;4710;g13c94f06daf_2_643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활동 관련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11" name="Google Shape;4711;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712" name="Google Shape;4712;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13" name="Google Shape;4713;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14" name="Google Shape;4714;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15" name="Google Shape;4715;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16" name="Google Shape;4716;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7" name="Google Shape;4717;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18" name="Google Shape;4718;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19" name="Google Shape;4719;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0" name="Google Shape;4720;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1" name="Google Shape;4721;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2" name="Google Shape;4722;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23" name="Google Shape;4723;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24" name="Google Shape;4724;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5" name="Google Shape;4725;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6" name="Google Shape;4726;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7" name="Google Shape;4727;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8" name="Google Shape;4728;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9" name="Google Shape;4729;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0" name="Google Shape;4730;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31" name="Google Shape;4731;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32" name="Google Shape;4732;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33" name="Google Shape;4733;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34" name="Google Shape;4734;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35" name="Google Shape;4735;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36" name="Google Shape;4736;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7" name="Google Shape;4737;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38" name="Google Shape;4738;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39" name="Google Shape;4739;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40" name="Google Shape;4740;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41" name="Google Shape;4741;g13c94f06daf_2_6439"/>
          <p:cNvCxnSpPr>
            <a:stCxn id="4732" idx="3"/>
            <a:endCxn id="4742"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742" name="Google Shape;4742;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43" name="Google Shape;4743;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744" name="Google Shape;4744;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45" name="Google Shape;4745;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746" name="Google Shape;4746;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47" name="Google Shape;4747;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48" name="Google Shape;4748;g13c94f06daf_2_6439"/>
          <p:cNvGrpSpPr/>
          <p:nvPr/>
        </p:nvGrpSpPr>
        <p:grpSpPr>
          <a:xfrm>
            <a:off x="7071620" y="1591088"/>
            <a:ext cx="402002" cy="203700"/>
            <a:chOff x="8213795" y="1893814"/>
            <a:chExt cx="401962" cy="203700"/>
          </a:xfrm>
        </p:grpSpPr>
        <p:sp>
          <p:nvSpPr>
            <p:cNvPr id="4749" name="Google Shape;4749;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50" name="Google Shape;4750;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51" name="Google Shape;4751;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752" name="Google Shape;4752;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753" name="Google Shape;4753;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54" name="Google Shape;4754;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8" name="Shape 4758"/>
        <p:cNvGrpSpPr/>
        <p:nvPr/>
      </p:nvGrpSpPr>
      <p:grpSpPr>
        <a:xfrm>
          <a:off x="0" y="0"/>
          <a:ext cx="0" cy="0"/>
          <a:chOff x="0" y="0"/>
          <a:chExt cx="0" cy="0"/>
        </a:xfrm>
      </p:grpSpPr>
      <p:graphicFrame>
        <p:nvGraphicFramePr>
          <p:cNvPr id="4759" name="Google Shape;4759;g13c94f06daf_2_6500"/>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60" name="Google Shape;4760;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61" name="Google Shape;4761;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62" name="Google Shape;4762;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63" name="Google Shape;4763;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64" name="Google Shape;4764;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65" name="Google Shape;4765;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66" name="Google Shape;4766;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67" name="Google Shape;4767;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68" name="Google Shape;4768;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69" name="Google Shape;4769;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0" name="Google Shape;4770;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1" name="Google Shape;4771;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72" name="Google Shape;4772;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73" name="Google Shape;4773;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4" name="Google Shape;4774;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5" name="Google Shape;4775;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6" name="Google Shape;4776;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7" name="Google Shape;4777;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8" name="Google Shape;4778;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79" name="Google Shape;4779;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80" name="Google Shape;4780;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81" name="Google Shape;4781;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82" name="Google Shape;4782;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783" name="Google Shape;4783;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84" name="Google Shape;4784;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85" name="Google Shape;4785;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86" name="Google Shape;4786;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87" name="Google Shape;4787;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88" name="Google Shape;4788;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89" name="Google Shape;4789;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90" name="Google Shape;4790;g13c94f06daf_2_6500"/>
          <p:cNvCxnSpPr>
            <a:stCxn id="4789" idx="3"/>
            <a:endCxn id="4791"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791" name="Google Shape;4791;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2" name="Google Shape;4792;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793" name="Google Shape;4793;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94" name="Google Shape;4794;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795" name="Google Shape;4795;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796" name="Google Shape;4796;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797" name="Google Shape;4797;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1" name="Shape 4801"/>
        <p:cNvGrpSpPr/>
        <p:nvPr/>
      </p:nvGrpSpPr>
      <p:grpSpPr>
        <a:xfrm>
          <a:off x="0" y="0"/>
          <a:ext cx="0" cy="0"/>
          <a:chOff x="0" y="0"/>
          <a:chExt cx="0" cy="0"/>
        </a:xfrm>
      </p:grpSpPr>
      <p:graphicFrame>
        <p:nvGraphicFramePr>
          <p:cNvPr id="4802" name="Google Shape;4802;g13c94f06daf_2_6543"/>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03" name="Google Shape;4803;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결제</a:t>
            </a:r>
            <a:r>
              <a:rPr b="1" lang="ko" sz="2000">
                <a:solidFill>
                  <a:schemeClr val="lt1"/>
                </a:solidFill>
                <a:latin typeface="Malgun Gothic"/>
                <a:ea typeface="Malgun Gothic"/>
                <a:cs typeface="Malgun Gothic"/>
                <a:sym typeface="Malgun Gothic"/>
              </a:rPr>
              <a:t>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804" name="Google Shape;4804;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05" name="Google Shape;4805;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6" name="Google Shape;4806;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07" name="Google Shape;4807;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08" name="Google Shape;4808;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09" name="Google Shape;4809;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10" name="Google Shape;4810;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11" name="Google Shape;4811;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2" name="Google Shape;4812;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3" name="Google Shape;4813;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4" name="Google Shape;4814;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15" name="Google Shape;4815;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16" name="Google Shape;4816;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17" name="Google Shape;4817;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8" name="Google Shape;4818;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19" name="Google Shape;4819;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0" name="Google Shape;4820;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1" name="Google Shape;4821;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2" name="Google Shape;4822;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23" name="Google Shape;4823;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4" name="Google Shape;4824;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25" name="Google Shape;4825;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826" name="Google Shape;4826;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27" name="Google Shape;4827;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28" name="Google Shape;4828;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9" name="Google Shape;4829;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30" name="Google Shape;4830;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31" name="Google Shape;4831;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32" name="Google Shape;4832;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33" name="Google Shape;4833;g13c94f06daf_2_6543"/>
          <p:cNvCxnSpPr>
            <a:endCxn id="4834"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834" name="Google Shape;4834;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35" name="Google Shape;4835;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결제 내역</a:t>
            </a:r>
            <a:endParaRPr b="1" sz="1100">
              <a:solidFill>
                <a:schemeClr val="dk1"/>
              </a:solidFill>
              <a:latin typeface="Malgun Gothic"/>
              <a:ea typeface="Malgun Gothic"/>
              <a:cs typeface="Malgun Gothic"/>
              <a:sym typeface="Malgun Gothic"/>
            </a:endParaRPr>
          </a:p>
        </p:txBody>
      </p:sp>
      <p:pic>
        <p:nvPicPr>
          <p:cNvPr id="4836" name="Google Shape;4836;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837" name="Google Shape;4837;g13c94f06daf_2_6543"/>
          <p:cNvGraphicFramePr/>
          <p:nvPr/>
        </p:nvGraphicFramePr>
        <p:xfrm>
          <a:off x="4506658" y="1758216"/>
          <a:ext cx="3000000" cy="3000000"/>
        </p:xfrm>
        <a:graphic>
          <a:graphicData uri="http://schemas.openxmlformats.org/drawingml/2006/table">
            <a:tbl>
              <a:tblPr bandRow="1" firstRow="1">
                <a:noFill/>
                <a:tableStyleId>{34690A2C-43B1-41E2-B11A-5A832EB00360}</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838" name="Google Shape;4838;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839" name="Google Shape;4839;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840" name="Google Shape;4840;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4" name="Shape 4844"/>
        <p:cNvGrpSpPr/>
        <p:nvPr/>
      </p:nvGrpSpPr>
      <p:grpSpPr>
        <a:xfrm>
          <a:off x="0" y="0"/>
          <a:ext cx="0" cy="0"/>
          <a:chOff x="0" y="0"/>
          <a:chExt cx="0" cy="0"/>
        </a:xfrm>
      </p:grpSpPr>
      <p:graphicFrame>
        <p:nvGraphicFramePr>
          <p:cNvPr id="4845" name="Google Shape;4845;g13c94f06daf_2_6589"/>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출금계좌의 경우 전문가만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46" name="Google Shape;4846;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847" name="Google Shape;4847;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48" name="Google Shape;4848;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49" name="Google Shape;4849;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50" name="Google Shape;4850;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51" name="Google Shape;4851;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2" name="Google Shape;4852;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53" name="Google Shape;4853;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54" name="Google Shape;4854;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55" name="Google Shape;4855;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56" name="Google Shape;4856;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57" name="Google Shape;4857;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58" name="Google Shape;4858;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59" name="Google Shape;4859;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60" name="Google Shape;4860;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1" name="Google Shape;4861;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2" name="Google Shape;4862;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3" name="Google Shape;4863;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4" name="Google Shape;4864;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5" name="Google Shape;4865;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66" name="Google Shape;4866;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67" name="Google Shape;4867;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68" name="Google Shape;4868;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869" name="Google Shape;4869;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70" name="Google Shape;4870;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71" name="Google Shape;4871;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72" name="Google Shape;4872;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73" name="Google Shape;4873;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74" name="Google Shape;4874;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75" name="Google Shape;4875;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76" name="Google Shape;4876;g13c94f06daf_2_6589"/>
          <p:cNvCxnSpPr>
            <a:endCxn id="4877"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877" name="Google Shape;4877;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78" name="Google Shape;4878;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879" name="Google Shape;4879;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880" name="Google Shape;4880;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881" name="Google Shape;4881;g13c94f06daf_2_6589"/>
          <p:cNvGraphicFramePr/>
          <p:nvPr/>
        </p:nvGraphicFramePr>
        <p:xfrm>
          <a:off x="4520454" y="1371705"/>
          <a:ext cx="3000000" cy="3000000"/>
        </p:xfrm>
        <a:graphic>
          <a:graphicData uri="http://schemas.openxmlformats.org/drawingml/2006/table">
            <a:tbl>
              <a:tblPr bandRow="1" firstRow="1">
                <a:noFill/>
                <a:tableStyleId>{34690A2C-43B1-41E2-B11A-5A832EB00360}</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5" name="Shape 4885"/>
        <p:cNvGrpSpPr/>
        <p:nvPr/>
      </p:nvGrpSpPr>
      <p:grpSpPr>
        <a:xfrm>
          <a:off x="0" y="0"/>
          <a:ext cx="0" cy="0"/>
          <a:chOff x="0" y="0"/>
          <a:chExt cx="0" cy="0"/>
        </a:xfrm>
      </p:grpSpPr>
      <p:graphicFrame>
        <p:nvGraphicFramePr>
          <p:cNvPr id="4886" name="Google Shape;4886;g13c94f06daf_2_6632"/>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87" name="Google Shape;4887;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888" name="Google Shape;4888;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89" name="Google Shape;4889;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90" name="Google Shape;4890;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91" name="Google Shape;4891;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92" name="Google Shape;4892;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3" name="Google Shape;4893;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94" name="Google Shape;4894;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95" name="Google Shape;4895;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6" name="Google Shape;4896;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7" name="Google Shape;4897;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8" name="Google Shape;4898;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99" name="Google Shape;4899;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00" name="Google Shape;4900;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1" name="Google Shape;4901;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2" name="Google Shape;4902;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3" name="Google Shape;4903;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4" name="Google Shape;4904;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5" name="Google Shape;4905;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6" name="Google Shape;4906;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07" name="Google Shape;4907;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8" name="Google Shape;4908;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09" name="Google Shape;4909;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910" name="Google Shape;4910;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11" name="Google Shape;4911;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12" name="Google Shape;4912;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13" name="Google Shape;4913;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14" name="Google Shape;4914;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15" name="Google Shape;4915;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16" name="Google Shape;4916;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17" name="Google Shape;4917;g13c94f06daf_2_6632"/>
          <p:cNvCxnSpPr>
            <a:stCxn id="4911" idx="3"/>
            <a:endCxn id="4918"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918" name="Google Shape;4918;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19" name="Google Shape;4919;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920" name="Google Shape;4920;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921" name="Google Shape;4921;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922" name="Google Shape;4922;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923" name="Google Shape;4923;g13c94f06daf_2_6632"/>
          <p:cNvGrpSpPr/>
          <p:nvPr/>
        </p:nvGrpSpPr>
        <p:grpSpPr>
          <a:xfrm>
            <a:off x="7071620" y="1591088"/>
            <a:ext cx="402002" cy="203700"/>
            <a:chOff x="8213795" y="1893814"/>
            <a:chExt cx="401962" cy="203700"/>
          </a:xfrm>
        </p:grpSpPr>
        <p:sp>
          <p:nvSpPr>
            <p:cNvPr id="4924" name="Google Shape;4924;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5" name="Google Shape;4925;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26" name="Google Shape;4926;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927" name="Google Shape;4927;g13c94f06daf_2_6632"/>
          <p:cNvGrpSpPr/>
          <p:nvPr/>
        </p:nvGrpSpPr>
        <p:grpSpPr>
          <a:xfrm>
            <a:off x="7071620" y="1841973"/>
            <a:ext cx="402002" cy="203700"/>
            <a:chOff x="8213795" y="1893814"/>
            <a:chExt cx="401962" cy="203700"/>
          </a:xfrm>
        </p:grpSpPr>
        <p:sp>
          <p:nvSpPr>
            <p:cNvPr id="4928" name="Google Shape;4928;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29" name="Google Shape;4929;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0" name="Google Shape;4930;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931" name="Google Shape;4931;g13c94f06daf_2_6632"/>
          <p:cNvGrpSpPr/>
          <p:nvPr/>
        </p:nvGrpSpPr>
        <p:grpSpPr>
          <a:xfrm>
            <a:off x="7071620" y="2087456"/>
            <a:ext cx="402002" cy="203700"/>
            <a:chOff x="8213795" y="1893814"/>
            <a:chExt cx="401962" cy="203700"/>
          </a:xfrm>
        </p:grpSpPr>
        <p:sp>
          <p:nvSpPr>
            <p:cNvPr id="4932" name="Google Shape;4932;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33" name="Google Shape;4933;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4" name="Google Shape;4934;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935" name="Google Shape;4935;g13c94f06daf_2_6632"/>
          <p:cNvGrpSpPr/>
          <p:nvPr/>
        </p:nvGrpSpPr>
        <p:grpSpPr>
          <a:xfrm>
            <a:off x="7071619" y="2990583"/>
            <a:ext cx="402002" cy="203700"/>
            <a:chOff x="8213795" y="1893814"/>
            <a:chExt cx="401962" cy="203700"/>
          </a:xfrm>
        </p:grpSpPr>
        <p:sp>
          <p:nvSpPr>
            <p:cNvPr id="4936" name="Google Shape;4936;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37" name="Google Shape;4937;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38" name="Google Shape;4938;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939" name="Google Shape;4939;g13c94f06daf_2_6632"/>
          <p:cNvGrpSpPr/>
          <p:nvPr/>
        </p:nvGrpSpPr>
        <p:grpSpPr>
          <a:xfrm>
            <a:off x="7071619" y="3249808"/>
            <a:ext cx="402002" cy="203700"/>
            <a:chOff x="8213795" y="1893814"/>
            <a:chExt cx="401962" cy="203700"/>
          </a:xfrm>
        </p:grpSpPr>
        <p:sp>
          <p:nvSpPr>
            <p:cNvPr id="4940" name="Google Shape;4940;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41" name="Google Shape;4941;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42" name="Google Shape;4942;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943" name="Google Shape;4943;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944" name="Google Shape;4944;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945" name="Google Shape;4945;g13c94f06daf_2_6632"/>
          <p:cNvGrpSpPr/>
          <p:nvPr/>
        </p:nvGrpSpPr>
        <p:grpSpPr>
          <a:xfrm>
            <a:off x="7078825" y="3499413"/>
            <a:ext cx="402002" cy="203700"/>
            <a:chOff x="8213795" y="1893814"/>
            <a:chExt cx="401962" cy="203700"/>
          </a:xfrm>
        </p:grpSpPr>
        <p:sp>
          <p:nvSpPr>
            <p:cNvPr id="4946" name="Google Shape;4946;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47" name="Google Shape;4947;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948" name="Google Shape;4948;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2" name="Shape 4952"/>
        <p:cNvGrpSpPr/>
        <p:nvPr/>
      </p:nvGrpSpPr>
      <p:grpSpPr>
        <a:xfrm>
          <a:off x="0" y="0"/>
          <a:ext cx="0" cy="0"/>
          <a:chOff x="0" y="0"/>
          <a:chExt cx="0" cy="0"/>
        </a:xfrm>
      </p:grpSpPr>
      <p:graphicFrame>
        <p:nvGraphicFramePr>
          <p:cNvPr id="4953" name="Google Shape;4953;g13c94f06daf_2_6705"/>
          <p:cNvGraphicFramePr/>
          <p:nvPr/>
        </p:nvGraphicFramePr>
        <p:xfrm>
          <a:off x="9945679" y="642154"/>
          <a:ext cx="3000000" cy="3000000"/>
        </p:xfrm>
        <a:graphic>
          <a:graphicData uri="http://schemas.openxmlformats.org/drawingml/2006/table">
            <a:tbl>
              <a:tblPr bandRow="1" firstRow="1">
                <a:noFill/>
                <a:tableStyleId>{34690A2C-43B1-41E2-B11A-5A832EB00360}</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954" name="Google Shape;4954;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955" name="Google Shape;4955;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956" name="Google Shape;4956;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57" name="Google Shape;4957;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958" name="Google Shape;4958;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959" name="Google Shape;4959;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0" name="Google Shape;4960;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961" name="Google Shape;4961;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962" name="Google Shape;4962;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3" name="Google Shape;4963;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4" name="Google Shape;4964;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5" name="Google Shape;4965;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966" name="Google Shape;4966;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967" name="Google Shape;4967;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68" name="Google Shape;4968;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69" name="Google Shape;4969;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0" name="Google Shape;4970;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1" name="Google Shape;4971;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2" name="Google Shape;4972;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3" name="Google Shape;4973;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74" name="Google Shape;4974;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75" name="Google Shape;4975;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76" name="Google Shape;4976;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977" name="Google Shape;4977;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78" name="Google Shape;4978;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79" name="Google Shape;4979;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80" name="Google Shape;4980;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81" name="Google Shape;4981;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82" name="Google Shape;4982;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83" name="Google Shape;4983;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84" name="Google Shape;4984;g13c94f06daf_2_6705"/>
          <p:cNvCxnSpPr>
            <a:stCxn id="4965" idx="3"/>
            <a:endCxn id="4985"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985" name="Google Shape;4985;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86" name="Google Shape;4986;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987" name="Google Shape;4987;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988" name="Google Shape;4988;g13c94f06daf_2_6705"/>
          <p:cNvGraphicFramePr/>
          <p:nvPr/>
        </p:nvGraphicFramePr>
        <p:xfrm>
          <a:off x="4553011" y="2802505"/>
          <a:ext cx="3000000" cy="3000000"/>
        </p:xfrm>
        <a:graphic>
          <a:graphicData uri="http://schemas.openxmlformats.org/drawingml/2006/table">
            <a:tbl>
              <a:tblPr bandRow="1" firstRow="1">
                <a:noFill/>
                <a:tableStyleId>{34690A2C-43B1-41E2-B11A-5A832EB00360}</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989" name="Google Shape;4989;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990" name="Google Shape;4990;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